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7030A0"/>
    <a:srgbClr val="FBEDEB"/>
    <a:srgbClr val="EBE6FE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3" autoAdjust="0"/>
    <p:restoredTop sz="94614" autoAdjust="0"/>
  </p:normalViewPr>
  <p:slideViewPr>
    <p:cSldViewPr>
      <p:cViewPr varScale="1">
        <p:scale>
          <a:sx n="68" d="100"/>
          <a:sy n="68" d="100"/>
        </p:scale>
        <p:origin x="95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B07F1D2-FA70-4CB6-89C6-499C7E29C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F77D102-A480-4FB2-8220-84EDF9666CF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6070C67-6026-4FB4-84CD-16A947128A18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E8F65FAE-E74A-4DC3-9BF8-6438ECE0EC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41C12FF3-F58B-41EC-85C4-671760C02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AA19A5-B6DF-47F6-949C-6384664442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FD4EC19-EE75-426A-856B-E4BCCED512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90BCB15-3D8B-4091-AD38-563FDF38C49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3CD335E-7AED-4CB5-8483-1E46D55B3A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45763A4-09A0-48B7-8688-BD02C847F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90277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8591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72790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86312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3827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7164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782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28755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36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580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8198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71051AE-585F-4E05-BBA4-3693131F45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65733260-5377-433E-AD53-312AA555254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A925AD97-F287-462F-981C-0BF9FA652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8" y="2909888"/>
            <a:ext cx="85471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25. </a:t>
            </a:r>
            <a:r>
              <a:rPr lang="zh-CN" altLang="en-US" sz="2800">
                <a:ea typeface="標楷體" panose="03000509000000000000" pitchFamily="65" charset="-120"/>
              </a:rPr>
              <a:t>上圖中</a:t>
            </a:r>
            <a:r>
              <a:rPr lang="zh-TW" altLang="en-US" sz="2800">
                <a:ea typeface="標楷體" panose="03000509000000000000" pitchFamily="65" charset="-120"/>
              </a:rPr>
              <a:t>是一個長方體的摺紙圖樣。這摺紙圖樣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　　所摺出的長方體體積</a:t>
            </a:r>
            <a:r>
              <a:rPr lang="zh-CN" altLang="en-US" sz="2800">
                <a:ea typeface="標楷體" panose="03000509000000000000" pitchFamily="65" charset="-120"/>
              </a:rPr>
              <a:t>是多少</a:t>
            </a:r>
            <a:r>
              <a:rPr lang="zh-TW" altLang="en-US" sz="280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  A. 252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	                    B. 216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3</a:t>
            </a: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C. 144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	                    D. 108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3</a:t>
            </a:r>
            <a:endParaRPr lang="en-US" altLang="zh-TW" sz="280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F9AC19D-7180-4684-8ED8-2B9BBB267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638" y="4994275"/>
            <a:ext cx="54022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長方體的體積是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en-US" altLang="zh-CN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(14</a:t>
            </a:r>
            <a:r>
              <a:rPr lang="zh-TW" altLang="en-US" sz="2800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0066FF"/>
                </a:solidFill>
                <a:cs typeface="Arial" panose="020B0604020202020204" pitchFamily="34" charset="0"/>
              </a:rPr>
              <a:t>6)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×3×6</a:t>
            </a:r>
            <a:r>
              <a:rPr lang="zh-TW" altLang="en-US" sz="2800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 144(cm</a:t>
            </a:r>
            <a:r>
              <a:rPr lang="en-US" altLang="zh-CN" sz="2800" baseline="30000">
                <a:solidFill>
                  <a:srgbClr val="0066FF"/>
                </a:solidFill>
                <a:cs typeface="Arial" panose="020B0604020202020204" pitchFamily="34" charset="0"/>
              </a:rPr>
              <a:t>3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3076" name="Rectangle 34">
            <a:extLst>
              <a:ext uri="{FF2B5EF4-FFF2-40B4-BE49-F238E27FC236}">
                <a16:creationId xmlns:a16="http://schemas.microsoft.com/office/drawing/2014/main" id="{185F61D6-3E66-463D-9997-D455F5C7E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1613" y="4530725"/>
            <a:ext cx="501650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C523957D-6DA7-4839-8322-B51F0DBA5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1613" y="4562475"/>
            <a:ext cx="5619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078" name="Text Box 52">
            <a:extLst>
              <a:ext uri="{FF2B5EF4-FFF2-40B4-BE49-F238E27FC236}">
                <a16:creationId xmlns:a16="http://schemas.microsoft.com/office/drawing/2014/main" id="{56818A8A-755C-412E-A509-44B172141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grpSp>
        <p:nvGrpSpPr>
          <p:cNvPr id="3079" name="组合 15">
            <a:extLst>
              <a:ext uri="{FF2B5EF4-FFF2-40B4-BE49-F238E27FC236}">
                <a16:creationId xmlns:a16="http://schemas.microsoft.com/office/drawing/2014/main" id="{0A3E4DB4-EFE9-4662-847B-28D5F19A71FF}"/>
              </a:ext>
            </a:extLst>
          </p:cNvPr>
          <p:cNvGrpSpPr>
            <a:grpSpLocks/>
          </p:cNvGrpSpPr>
          <p:nvPr/>
        </p:nvGrpSpPr>
        <p:grpSpPr bwMode="auto">
          <a:xfrm>
            <a:off x="2263775" y="981075"/>
            <a:ext cx="4821238" cy="1806575"/>
            <a:chOff x="2908350" y="1045894"/>
            <a:chExt cx="4820859" cy="1806716"/>
          </a:xfrm>
        </p:grpSpPr>
        <p:grpSp>
          <p:nvGrpSpPr>
            <p:cNvPr id="3092" name="组合 6">
              <a:extLst>
                <a:ext uri="{FF2B5EF4-FFF2-40B4-BE49-F238E27FC236}">
                  <a16:creationId xmlns:a16="http://schemas.microsoft.com/office/drawing/2014/main" id="{2BC257F5-10BD-450E-B82C-2A6BD2B229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63441" y="1045894"/>
              <a:ext cx="3312368" cy="1788169"/>
              <a:chOff x="2915816" y="1608987"/>
              <a:chExt cx="3312368" cy="1788169"/>
            </a:xfrm>
          </p:grpSpPr>
          <p:sp>
            <p:nvSpPr>
              <p:cNvPr id="3101" name="矩形 3">
                <a:extLst>
                  <a:ext uri="{FF2B5EF4-FFF2-40B4-BE49-F238E27FC236}">
                    <a16:creationId xmlns:a16="http://schemas.microsoft.com/office/drawing/2014/main" id="{8A46D73F-9B42-4FDB-B5FD-0D7530472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0" y="2677156"/>
                <a:ext cx="936104" cy="720000"/>
              </a:xfrm>
              <a:prstGeom prst="rect">
                <a:avLst/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2" name="矩形 18">
                <a:extLst>
                  <a:ext uri="{FF2B5EF4-FFF2-40B4-BE49-F238E27FC236}">
                    <a16:creationId xmlns:a16="http://schemas.microsoft.com/office/drawing/2014/main" id="{2631718E-95A3-4F45-A62D-96706BEFC8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0" y="1608987"/>
                <a:ext cx="936104" cy="720000"/>
              </a:xfrm>
              <a:prstGeom prst="rect">
                <a:avLst/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3" name="矩形 4">
                <a:extLst>
                  <a:ext uri="{FF2B5EF4-FFF2-40B4-BE49-F238E27FC236}">
                    <a16:creationId xmlns:a16="http://schemas.microsoft.com/office/drawing/2014/main" id="{02320AF1-B3C8-4C9F-B57A-7B721E7B24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0" y="2325946"/>
                <a:ext cx="936104" cy="375184"/>
              </a:xfrm>
              <a:prstGeom prst="rect">
                <a:avLst/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4" name="矩形 19">
                <a:extLst>
                  <a:ext uri="{FF2B5EF4-FFF2-40B4-BE49-F238E27FC236}">
                    <a16:creationId xmlns:a16="http://schemas.microsoft.com/office/drawing/2014/main" id="{399D062C-F7B5-4199-B7F3-01D7CC178A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5816" y="2320439"/>
                <a:ext cx="936104" cy="375184"/>
              </a:xfrm>
              <a:prstGeom prst="rect">
                <a:avLst/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5" name="矩形 20">
                <a:extLst>
                  <a:ext uri="{FF2B5EF4-FFF2-40B4-BE49-F238E27FC236}">
                    <a16:creationId xmlns:a16="http://schemas.microsoft.com/office/drawing/2014/main" id="{67D208D6-F95C-4D40-96EC-AA70F0AF26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1920" y="2321092"/>
                <a:ext cx="720080" cy="375184"/>
              </a:xfrm>
              <a:prstGeom prst="rect">
                <a:avLst/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6" name="矩形 21">
                <a:extLst>
                  <a:ext uri="{FF2B5EF4-FFF2-40B4-BE49-F238E27FC236}">
                    <a16:creationId xmlns:a16="http://schemas.microsoft.com/office/drawing/2014/main" id="{76E20D48-B18B-4652-B07B-3B2925817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8104" y="2322863"/>
                <a:ext cx="720080" cy="375184"/>
              </a:xfrm>
              <a:prstGeom prst="rect">
                <a:avLst/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cxnSp>
          <p:nvCxnSpPr>
            <p:cNvPr id="3093" name="直接箭头连接符 8">
              <a:extLst>
                <a:ext uri="{FF2B5EF4-FFF2-40B4-BE49-F238E27FC236}">
                  <a16:creationId xmlns:a16="http://schemas.microsoft.com/office/drawing/2014/main" id="{475A2755-21BC-4141-A473-9C948F8EE8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908350" y="1647468"/>
              <a:ext cx="1711275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094" name="文本框 11">
              <a:extLst>
                <a:ext uri="{FF2B5EF4-FFF2-40B4-BE49-F238E27FC236}">
                  <a16:creationId xmlns:a16="http://schemas.microsoft.com/office/drawing/2014/main" id="{32073011-D279-4787-A321-DEC919D4A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3849" y="1123922"/>
              <a:ext cx="132052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14cm</a:t>
              </a:r>
              <a:endParaRPr lang="zh-CN" altLang="en-US" sz="2800"/>
            </a:p>
          </p:txBody>
        </p:sp>
        <p:cxnSp>
          <p:nvCxnSpPr>
            <p:cNvPr id="3095" name="直接箭头连接符 27">
              <a:extLst>
                <a:ext uri="{FF2B5EF4-FFF2-40B4-BE49-F238E27FC236}">
                  <a16:creationId xmlns:a16="http://schemas.microsoft.com/office/drawing/2014/main" id="{5018C568-FA7D-4AF0-91BD-221D22F044B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555729" y="1647142"/>
              <a:ext cx="72008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096" name="文本框 28">
              <a:extLst>
                <a:ext uri="{FF2B5EF4-FFF2-40B4-BE49-F238E27FC236}">
                  <a16:creationId xmlns:a16="http://schemas.microsoft.com/office/drawing/2014/main" id="{1FCB137C-B2BB-44E9-B297-750608516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75387" y="1112292"/>
              <a:ext cx="132052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6cm</a:t>
              </a:r>
              <a:endParaRPr lang="zh-CN" altLang="en-US" sz="2800"/>
            </a:p>
          </p:txBody>
        </p:sp>
        <p:cxnSp>
          <p:nvCxnSpPr>
            <p:cNvPr id="3097" name="直接箭头连接符 29">
              <a:extLst>
                <a:ext uri="{FF2B5EF4-FFF2-40B4-BE49-F238E27FC236}">
                  <a16:creationId xmlns:a16="http://schemas.microsoft.com/office/drawing/2014/main" id="{003BA2F3-091A-4925-9FAE-67F3499E9813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5364088" y="2492570"/>
              <a:ext cx="72008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098" name="文本框 30">
              <a:extLst>
                <a:ext uri="{FF2B5EF4-FFF2-40B4-BE49-F238E27FC236}">
                  <a16:creationId xmlns:a16="http://schemas.microsoft.com/office/drawing/2014/main" id="{41A2AE51-86DE-474E-BA53-D65402E59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7161" y="2253396"/>
              <a:ext cx="132052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6cm</a:t>
              </a:r>
              <a:endParaRPr lang="zh-CN" altLang="en-US" sz="2800"/>
            </a:p>
          </p:txBody>
        </p:sp>
        <p:cxnSp>
          <p:nvCxnSpPr>
            <p:cNvPr id="3099" name="直接箭头连接符 31">
              <a:extLst>
                <a:ext uri="{FF2B5EF4-FFF2-40B4-BE49-F238E27FC236}">
                  <a16:creationId xmlns:a16="http://schemas.microsoft.com/office/drawing/2014/main" id="{6C3C8691-0E42-458A-A3FB-23CA463E2FF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374998" y="1726921"/>
              <a:ext cx="0" cy="436034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00" name="文本框 32">
              <a:extLst>
                <a:ext uri="{FF2B5EF4-FFF2-40B4-BE49-F238E27FC236}">
                  <a16:creationId xmlns:a16="http://schemas.microsoft.com/office/drawing/2014/main" id="{3AA4ECF3-EBC5-4400-BC11-3372A39B6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8682" y="1698006"/>
              <a:ext cx="132052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3cm</a:t>
              </a:r>
              <a:endParaRPr lang="zh-CN" altLang="en-US" sz="2800"/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ECB04D19-43DA-452B-B5C9-921FF8443C96}"/>
              </a:ext>
            </a:extLst>
          </p:cNvPr>
          <p:cNvGrpSpPr>
            <a:grpSpLocks/>
          </p:cNvGrpSpPr>
          <p:nvPr/>
        </p:nvGrpSpPr>
        <p:grpSpPr bwMode="auto">
          <a:xfrm>
            <a:off x="7018338" y="1181100"/>
            <a:ext cx="1155700" cy="914400"/>
            <a:chOff x="6573049" y="1412776"/>
            <a:chExt cx="1155635" cy="913785"/>
          </a:xfrm>
        </p:grpSpPr>
        <p:grpSp>
          <p:nvGrpSpPr>
            <p:cNvPr id="3085" name="组合 33">
              <a:extLst>
                <a:ext uri="{FF2B5EF4-FFF2-40B4-BE49-F238E27FC236}">
                  <a16:creationId xmlns:a16="http://schemas.microsoft.com/office/drawing/2014/main" id="{98FBF900-4E2F-4948-860B-5EA370F748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3049" y="1412776"/>
              <a:ext cx="1155635" cy="913785"/>
              <a:chOff x="6573049" y="1412776"/>
              <a:chExt cx="1155635" cy="913785"/>
            </a:xfrm>
          </p:grpSpPr>
          <p:sp>
            <p:nvSpPr>
              <p:cNvPr id="3089" name="矩形 38">
                <a:extLst>
                  <a:ext uri="{FF2B5EF4-FFF2-40B4-BE49-F238E27FC236}">
                    <a16:creationId xmlns:a16="http://schemas.microsoft.com/office/drawing/2014/main" id="{71BA171A-9A02-4E29-BF04-AC0B5D686F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73049" y="1606561"/>
                <a:ext cx="936104" cy="720000"/>
              </a:xfrm>
              <a:prstGeom prst="rect">
                <a:avLst/>
              </a:prstGeom>
              <a:solidFill>
                <a:schemeClr val="bg1"/>
              </a:solidFill>
              <a:ln w="19050" algn="ctr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090" name="任意多边形: 形状 23">
                <a:extLst>
                  <a:ext uri="{FF2B5EF4-FFF2-40B4-BE49-F238E27FC236}">
                    <a16:creationId xmlns:a16="http://schemas.microsoft.com/office/drawing/2014/main" id="{2CA5A2BB-2592-42A7-BCBD-8592672972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3778" y="1415158"/>
                <a:ext cx="1147762" cy="190500"/>
              </a:xfrm>
              <a:custGeom>
                <a:avLst/>
                <a:gdLst>
                  <a:gd name="T0" fmla="*/ 0 w 1147762"/>
                  <a:gd name="T1" fmla="*/ 190500 h 190500"/>
                  <a:gd name="T2" fmla="*/ 931069 w 1147762"/>
                  <a:gd name="T3" fmla="*/ 188118 h 190500"/>
                  <a:gd name="T4" fmla="*/ 1147762 w 1147762"/>
                  <a:gd name="T5" fmla="*/ 0 h 190500"/>
                  <a:gd name="T6" fmla="*/ 230981 w 1147762"/>
                  <a:gd name="T7" fmla="*/ 0 h 190500"/>
                  <a:gd name="T8" fmla="*/ 0 w 1147762"/>
                  <a:gd name="T9" fmla="*/ 190500 h 190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47762" h="190500">
                    <a:moveTo>
                      <a:pt x="0" y="190500"/>
                    </a:moveTo>
                    <a:lnTo>
                      <a:pt x="931069" y="188118"/>
                    </a:lnTo>
                    <a:lnTo>
                      <a:pt x="1147762" y="0"/>
                    </a:lnTo>
                    <a:lnTo>
                      <a:pt x="230981" y="0"/>
                    </a:lnTo>
                    <a:lnTo>
                      <a:pt x="0" y="190500"/>
                    </a:lnTo>
                    <a:close/>
                  </a:path>
                </a:pathLst>
              </a:custGeom>
              <a:solidFill>
                <a:schemeClr val="bg1"/>
              </a:solidFill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91" name="任意多边形: 形状 25">
                <a:extLst>
                  <a:ext uri="{FF2B5EF4-FFF2-40B4-BE49-F238E27FC236}">
                    <a16:creationId xmlns:a16="http://schemas.microsoft.com/office/drawing/2014/main" id="{9EE95DD2-BF7A-41CC-B109-DC0A75FDCD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09609" y="1412776"/>
                <a:ext cx="219075" cy="909638"/>
              </a:xfrm>
              <a:custGeom>
                <a:avLst/>
                <a:gdLst>
                  <a:gd name="T0" fmla="*/ 0 w 219075"/>
                  <a:gd name="T1" fmla="*/ 909638 h 909638"/>
                  <a:gd name="T2" fmla="*/ 214312 w 219075"/>
                  <a:gd name="T3" fmla="*/ 697707 h 909638"/>
                  <a:gd name="T4" fmla="*/ 219075 w 219075"/>
                  <a:gd name="T5" fmla="*/ 0 h 909638"/>
                  <a:gd name="T6" fmla="*/ 2381 w 219075"/>
                  <a:gd name="T7" fmla="*/ 185738 h 909638"/>
                  <a:gd name="T8" fmla="*/ 0 w 219075"/>
                  <a:gd name="T9" fmla="*/ 909638 h 9096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9075" h="909638">
                    <a:moveTo>
                      <a:pt x="0" y="909638"/>
                    </a:moveTo>
                    <a:lnTo>
                      <a:pt x="214312" y="697707"/>
                    </a:lnTo>
                    <a:cubicBezTo>
                      <a:pt x="215900" y="465138"/>
                      <a:pt x="217487" y="232569"/>
                      <a:pt x="219075" y="0"/>
                    </a:cubicBezTo>
                    <a:lnTo>
                      <a:pt x="2381" y="185738"/>
                    </a:lnTo>
                    <a:cubicBezTo>
                      <a:pt x="1587" y="427038"/>
                      <a:pt x="794" y="668338"/>
                      <a:pt x="0" y="909638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cxnSp>
          <p:nvCxnSpPr>
            <p:cNvPr id="3086" name="直接连接符 36">
              <a:extLst>
                <a:ext uri="{FF2B5EF4-FFF2-40B4-BE49-F238E27FC236}">
                  <a16:creationId xmlns:a16="http://schemas.microsoft.com/office/drawing/2014/main" id="{B4FAA079-4EAB-4E58-A5E4-F3FB401F442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582071" y="2102317"/>
              <a:ext cx="214312" cy="211931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87" name="直接连接符 39">
              <a:extLst>
                <a:ext uri="{FF2B5EF4-FFF2-40B4-BE49-F238E27FC236}">
                  <a16:creationId xmlns:a16="http://schemas.microsoft.com/office/drawing/2014/main" id="{54E8F432-DAED-4C3D-A19F-BF377BE007D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806823" y="1412842"/>
              <a:ext cx="1" cy="685699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88" name="直接连接符 42">
              <a:extLst>
                <a:ext uri="{FF2B5EF4-FFF2-40B4-BE49-F238E27FC236}">
                  <a16:creationId xmlns:a16="http://schemas.microsoft.com/office/drawing/2014/main" id="{97A39718-17AC-4DC0-92EF-6D576EDA81F1}"/>
                </a:ext>
              </a:extLst>
            </p:cNvPr>
            <p:cNvCxnSpPr>
              <a:cxnSpLocks noChangeShapeType="1"/>
              <a:endCxn id="3091" idx="1"/>
            </p:cNvCxnSpPr>
            <p:nvPr/>
          </p:nvCxnSpPr>
          <p:spPr bwMode="auto">
            <a:xfrm>
              <a:off x="6805405" y="2098541"/>
              <a:ext cx="918516" cy="11942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53" name="文本框 52">
            <a:extLst>
              <a:ext uri="{FF2B5EF4-FFF2-40B4-BE49-F238E27FC236}">
                <a16:creationId xmlns:a16="http://schemas.microsoft.com/office/drawing/2014/main" id="{C2AAD32E-AE5B-43E8-9214-99134C0D1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3050" y="2093913"/>
            <a:ext cx="19621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66FF"/>
                </a:solidFill>
              </a:rPr>
              <a:t>(14</a:t>
            </a:r>
            <a:r>
              <a:rPr lang="zh-TW" altLang="en-US" sz="2800" dirty="0">
                <a:solidFill>
                  <a:srgbClr val="0066FF"/>
                </a:solidFill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</a:rPr>
              <a:t>6)</a:t>
            </a:r>
            <a:r>
              <a:rPr lang="en-US" altLang="zh-CN" sz="2800" dirty="0">
                <a:solidFill>
                  <a:srgbClr val="0066FF"/>
                </a:solidFill>
              </a:rPr>
              <a:t>cm</a:t>
            </a:r>
            <a:endParaRPr lang="zh-CN" altLang="en-US" sz="2800" dirty="0">
              <a:solidFill>
                <a:srgbClr val="0066FF"/>
              </a:solidFill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B48C55F4-9366-483F-9476-D94E47B88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1797050"/>
            <a:ext cx="935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rgbClr val="0066FF"/>
                </a:solidFill>
              </a:rPr>
              <a:t>3cm</a:t>
            </a:r>
            <a:endParaRPr lang="zh-CN" altLang="en-US" sz="2800">
              <a:solidFill>
                <a:srgbClr val="0066FF"/>
              </a:solidFill>
            </a:endParaRP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3E4B8E83-B1ED-4290-84FA-A226A3417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6100" y="1265238"/>
            <a:ext cx="873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solidFill>
                  <a:srgbClr val="0066FF"/>
                </a:solidFill>
              </a:rPr>
              <a:t>6</a:t>
            </a:r>
            <a:r>
              <a:rPr lang="en-US" altLang="zh-CN" sz="2800">
                <a:solidFill>
                  <a:srgbClr val="0066FF"/>
                </a:solidFill>
              </a:rPr>
              <a:t>cm</a:t>
            </a:r>
            <a:endParaRPr lang="zh-CN" altLang="en-US" sz="2800">
              <a:solidFill>
                <a:srgbClr val="0066FF"/>
              </a:solidFill>
            </a:endParaRPr>
          </a:p>
        </p:txBody>
      </p:sp>
      <p:sp>
        <p:nvSpPr>
          <p:cNvPr id="47" name="箭头: 右 46">
            <a:extLst>
              <a:ext uri="{FF2B5EF4-FFF2-40B4-BE49-F238E27FC236}">
                <a16:creationId xmlns:a16="http://schemas.microsoft.com/office/drawing/2014/main" id="{7A940784-0871-4EAB-BAC6-6EAF71B80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675" y="1243013"/>
            <a:ext cx="720725" cy="298450"/>
          </a:xfrm>
          <a:prstGeom prst="rightArrow">
            <a:avLst>
              <a:gd name="adj1" fmla="val 50000"/>
              <a:gd name="adj2" fmla="val 49964"/>
            </a:avLst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1" grpId="1" build="allAtOnce"/>
      <p:bldP spid="27" grpId="0"/>
      <p:bldP spid="53" grpId="0"/>
      <p:bldP spid="53" grpId="1"/>
      <p:bldP spid="54" grpId="0"/>
      <p:bldP spid="54" grpId="1"/>
      <p:bldP spid="55" grpId="0"/>
      <p:bldP spid="55" grpId="1"/>
      <p:bldP spid="47" grpId="0" animBg="1"/>
      <p:bldP spid="47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3901</TotalTime>
  <Words>95</Words>
  <Application>Microsoft Office PowerPoint</Application>
  <PresentationFormat>全屏显示(4:3)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492</cp:revision>
  <dcterms:modified xsi:type="dcterms:W3CDTF">2023-07-07T06:00:43Z</dcterms:modified>
</cp:coreProperties>
</file>