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0066FF"/>
    <a:srgbClr val="66FFFF"/>
    <a:srgbClr val="FF0000"/>
    <a:srgbClr val="006666"/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120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7759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2947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20582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623808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22918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816578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2022/8/9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55872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2022/8/9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23867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2022/8/9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94652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06288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64948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77752C-6289-41EA-97DD-4D0C2201CDAA}" type="datetimeFigureOut">
              <a:rPr lang="zh-CN" altLang="en-US" smtClean="0"/>
              <a:t>2022/8/9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577741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5">
            <a:extLst>
              <a:ext uri="{FF2B5EF4-FFF2-40B4-BE49-F238E27FC236}">
                <a16:creationId xmlns:a16="http://schemas.microsoft.com/office/drawing/2014/main" id="{08127C34-57EE-A456-6E39-B8FBA512A6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2425" y="979488"/>
            <a:ext cx="7905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55600" indent="-355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27.</a:t>
            </a:r>
            <a:r>
              <a:rPr lang="zh-TW" altLang="en-US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</a:t>
            </a:r>
            <a:endParaRPr lang="zh-TW" altLang="zh-TW" sz="2800" dirty="0">
              <a:solidFill>
                <a:schemeClr val="tx1"/>
              </a:solidFill>
              <a:latin typeface="Arial" panose="020B0604020202020204" pitchFamily="34" charset="0"/>
              <a:ea typeface="標楷體" panose="03000509000000000000" pitchFamily="65" charset="-120"/>
            </a:endParaRPr>
          </a:p>
        </p:txBody>
      </p:sp>
      <p:sp>
        <p:nvSpPr>
          <p:cNvPr id="3" name="Text Box 13">
            <a:extLst>
              <a:ext uri="{FF2B5EF4-FFF2-40B4-BE49-F238E27FC236}">
                <a16:creationId xmlns:a16="http://schemas.microsoft.com/office/drawing/2014/main" id="{ACB33916-C67E-92BE-CD8C-A7C1BE7A1C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2958" y="3436084"/>
            <a:ext cx="7419975" cy="14619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ts val="600"/>
              </a:spcAft>
            </a:pPr>
            <a:r>
              <a:rPr lang="zh-TW" altLang="en-US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將兩個長方形放在一起，其中部分重疊，並剪去白色部分，如上圖所示。陰影部分的面積是</a:t>
            </a:r>
          </a:p>
          <a:p>
            <a:pPr eaLnBrk="1" hangingPunct="1">
              <a:spcAft>
                <a:spcPts val="600"/>
              </a:spcAft>
            </a:pPr>
            <a:r>
              <a:rPr lang="zh-TW" altLang="en-US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多少？</a:t>
            </a:r>
            <a:endParaRPr lang="en-US" altLang="zh-TW" sz="2800" dirty="0">
              <a:solidFill>
                <a:schemeClr val="tx1"/>
              </a:solidFill>
              <a:latin typeface="Arial" panose="020B0604020202020204" pitchFamily="34" charset="0"/>
              <a:ea typeface="標楷體" panose="03000509000000000000" pitchFamily="65" charset="-120"/>
            </a:endParaRPr>
          </a:p>
        </p:txBody>
      </p:sp>
      <p:sp>
        <p:nvSpPr>
          <p:cNvPr id="4" name="Text Box 218">
            <a:extLst>
              <a:ext uri="{FF2B5EF4-FFF2-40B4-BE49-F238E27FC236}">
                <a16:creationId xmlns:a16="http://schemas.microsoft.com/office/drawing/2014/main" id="{AAF12DDC-8327-8E15-1047-CA5E7C77A6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115888"/>
            <a:ext cx="37147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3400" b="1">
                <a:solidFill>
                  <a:schemeClr val="tx1"/>
                </a:solidFill>
                <a:latin typeface="Arial" panose="020B0604020202020204" pitchFamily="34" charset="0"/>
              </a:rPr>
              <a:t>模擬試卷三</a:t>
            </a:r>
            <a:endParaRPr lang="en-US" altLang="zh-TW" sz="3400" b="1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grpSp>
        <p:nvGrpSpPr>
          <p:cNvPr id="75" name="群組 74">
            <a:extLst>
              <a:ext uri="{FF2B5EF4-FFF2-40B4-BE49-F238E27FC236}">
                <a16:creationId xmlns:a16="http://schemas.microsoft.com/office/drawing/2014/main" id="{B5E7EAF5-78C8-D300-06ED-2117F3508351}"/>
              </a:ext>
            </a:extLst>
          </p:cNvPr>
          <p:cNvGrpSpPr/>
          <p:nvPr/>
        </p:nvGrpSpPr>
        <p:grpSpPr>
          <a:xfrm>
            <a:off x="968625" y="4984101"/>
            <a:ext cx="7156570" cy="1157033"/>
            <a:chOff x="968625" y="4984101"/>
            <a:chExt cx="7156570" cy="1157033"/>
          </a:xfrm>
        </p:grpSpPr>
        <p:sp>
          <p:nvSpPr>
            <p:cNvPr id="7" name="文本框 4">
              <a:extLst>
                <a:ext uri="{FF2B5EF4-FFF2-40B4-BE49-F238E27FC236}">
                  <a16:creationId xmlns:a16="http://schemas.microsoft.com/office/drawing/2014/main" id="{8520ABD8-9121-92EC-51BB-EDD0263BCE5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68625" y="4984101"/>
              <a:ext cx="6139950" cy="11079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Aft>
                  <a:spcPts val="1200"/>
                </a:spcAft>
              </a:pPr>
              <a:r>
                <a:rPr lang="en-US" altLang="zh-TW" sz="2800" dirty="0">
                  <a:solidFill>
                    <a:srgbClr val="000000"/>
                  </a:solidFill>
                  <a:latin typeface="Arial" panose="020B0604020202020204" pitchFamily="34" charset="0"/>
                  <a:ea typeface="標楷體" panose="03000509000000000000" pitchFamily="65" charset="-120"/>
                </a:rPr>
                <a:t>A. 91cm</a:t>
              </a:r>
              <a:r>
                <a:rPr lang="en-US" altLang="zh-TW" sz="2800" baseline="30000" dirty="0">
                  <a:solidFill>
                    <a:srgbClr val="000000"/>
                  </a:solidFill>
                  <a:latin typeface="Arial" panose="020B0604020202020204" pitchFamily="34" charset="0"/>
                  <a:ea typeface="標楷體" panose="03000509000000000000" pitchFamily="65" charset="-120"/>
                </a:rPr>
                <a:t>2</a:t>
              </a:r>
              <a:r>
                <a:rPr lang="zh-TW" altLang="en-US" sz="2800" dirty="0">
                  <a:solidFill>
                    <a:srgbClr val="000000"/>
                  </a:solidFill>
                  <a:latin typeface="Arial" panose="020B0604020202020204" pitchFamily="34" charset="0"/>
                  <a:ea typeface="標楷體" panose="03000509000000000000" pitchFamily="65" charset="-120"/>
                </a:rPr>
                <a:t>               </a:t>
              </a:r>
              <a:r>
                <a:rPr lang="en-US" altLang="zh-TW" sz="2800" dirty="0">
                  <a:solidFill>
                    <a:srgbClr val="000000"/>
                  </a:solidFill>
                  <a:latin typeface="Arial" panose="020B0604020202020204" pitchFamily="34" charset="0"/>
                  <a:ea typeface="標楷體" panose="03000509000000000000" pitchFamily="65" charset="-120"/>
                </a:rPr>
                <a:t>   B.</a:t>
              </a:r>
              <a:r>
                <a:rPr lang="zh-TW" altLang="en-US" sz="2800" dirty="0">
                  <a:solidFill>
                    <a:srgbClr val="000000"/>
                  </a:solidFill>
                  <a:latin typeface="Arial" panose="020B0604020202020204" pitchFamily="34" charset="0"/>
                  <a:ea typeface="標楷體" panose="03000509000000000000" pitchFamily="65" charset="-120"/>
                </a:rPr>
                <a:t> </a:t>
              </a:r>
              <a:r>
                <a:rPr lang="en-US" altLang="zh-TW" sz="2800" dirty="0">
                  <a:solidFill>
                    <a:srgbClr val="000000"/>
                  </a:solidFill>
                  <a:latin typeface="Arial" panose="020B0604020202020204" pitchFamily="34" charset="0"/>
                  <a:ea typeface="標楷體" panose="03000509000000000000" pitchFamily="65" charset="-120"/>
                </a:rPr>
                <a:t>79cm</a:t>
              </a:r>
              <a:r>
                <a:rPr lang="en-US" altLang="zh-TW" sz="2800" baseline="30000" dirty="0">
                  <a:solidFill>
                    <a:srgbClr val="000000"/>
                  </a:solidFill>
                  <a:latin typeface="Arial" panose="020B0604020202020204" pitchFamily="34" charset="0"/>
                  <a:ea typeface="標楷體" panose="03000509000000000000" pitchFamily="65" charset="-120"/>
                </a:rPr>
                <a:t>2</a:t>
              </a:r>
              <a:r>
                <a:rPr lang="en-US" altLang="zh-TW" sz="2800" dirty="0">
                  <a:solidFill>
                    <a:srgbClr val="000000"/>
                  </a:solidFill>
                  <a:latin typeface="Arial" panose="020B0604020202020204" pitchFamily="34" charset="0"/>
                  <a:ea typeface="標楷體" panose="03000509000000000000" pitchFamily="65" charset="-120"/>
                </a:rPr>
                <a:t> </a:t>
              </a:r>
            </a:p>
            <a:p>
              <a:pPr eaLnBrk="1" hangingPunct="1">
                <a:spcAft>
                  <a:spcPts val="1800"/>
                </a:spcAft>
              </a:pPr>
              <a:r>
                <a:rPr lang="en-US" altLang="zh-TW" sz="2800" dirty="0">
                  <a:solidFill>
                    <a:srgbClr val="000000"/>
                  </a:solidFill>
                  <a:latin typeface="Arial" panose="020B0604020202020204" pitchFamily="34" charset="0"/>
                  <a:ea typeface="標楷體" panose="03000509000000000000" pitchFamily="65" charset="-120"/>
                </a:rPr>
                <a:t>C.</a:t>
              </a:r>
              <a:r>
                <a:rPr lang="zh-TW" altLang="en-US" sz="2800" dirty="0">
                  <a:solidFill>
                    <a:srgbClr val="000000"/>
                  </a:solidFill>
                  <a:latin typeface="Arial" panose="020B0604020202020204" pitchFamily="34" charset="0"/>
                  <a:ea typeface="標楷體" panose="03000509000000000000" pitchFamily="65" charset="-120"/>
                </a:rPr>
                <a:t> </a:t>
              </a:r>
              <a:r>
                <a:rPr lang="en-US" altLang="zh-TW" sz="2800" dirty="0">
                  <a:solidFill>
                    <a:srgbClr val="000000"/>
                  </a:solidFill>
                  <a:latin typeface="Arial" panose="020B0604020202020204" pitchFamily="34" charset="0"/>
                  <a:ea typeface="標楷體" panose="03000509000000000000" pitchFamily="65" charset="-120"/>
                </a:rPr>
                <a:t>68cm</a:t>
              </a:r>
              <a:r>
                <a:rPr lang="en-US" altLang="zh-TW" sz="2800" baseline="30000" dirty="0">
                  <a:solidFill>
                    <a:srgbClr val="000000"/>
                  </a:solidFill>
                  <a:latin typeface="Arial" panose="020B0604020202020204" pitchFamily="34" charset="0"/>
                  <a:ea typeface="標楷體" panose="03000509000000000000" pitchFamily="65" charset="-120"/>
                </a:rPr>
                <a:t>2</a:t>
              </a:r>
              <a:r>
                <a:rPr lang="en-US" altLang="zh-TW" sz="2800" dirty="0">
                  <a:solidFill>
                    <a:srgbClr val="000000"/>
                  </a:solidFill>
                  <a:latin typeface="Arial" panose="020B0604020202020204" pitchFamily="34" charset="0"/>
                  <a:ea typeface="標楷體" panose="03000509000000000000" pitchFamily="65" charset="-120"/>
                </a:rPr>
                <a:t> </a:t>
              </a:r>
              <a:r>
                <a:rPr lang="zh-TW" altLang="en-US" sz="2800" dirty="0">
                  <a:solidFill>
                    <a:srgbClr val="000000"/>
                  </a:solidFill>
                  <a:latin typeface="Arial" panose="020B0604020202020204" pitchFamily="34" charset="0"/>
                  <a:ea typeface="標楷體" panose="03000509000000000000" pitchFamily="65" charset="-120"/>
                </a:rPr>
                <a:t>                 </a:t>
              </a:r>
              <a:r>
                <a:rPr lang="en-US" altLang="zh-TW" sz="2800" dirty="0">
                  <a:solidFill>
                    <a:srgbClr val="000000"/>
                  </a:solidFill>
                  <a:latin typeface="Arial" panose="020B0604020202020204" pitchFamily="34" charset="0"/>
                  <a:ea typeface="標楷體" panose="03000509000000000000" pitchFamily="65" charset="-120"/>
                </a:rPr>
                <a:t>D.</a:t>
              </a:r>
              <a:r>
                <a:rPr lang="zh-TW" altLang="en-US" sz="2800" dirty="0">
                  <a:solidFill>
                    <a:srgbClr val="000000"/>
                  </a:solidFill>
                  <a:latin typeface="Arial" panose="020B0604020202020204" pitchFamily="34" charset="0"/>
                  <a:ea typeface="標楷體" panose="03000509000000000000" pitchFamily="65" charset="-120"/>
                </a:rPr>
                <a:t> </a:t>
              </a:r>
              <a:r>
                <a:rPr lang="en-US" altLang="zh-TW" sz="2800" dirty="0">
                  <a:solidFill>
                    <a:srgbClr val="000000"/>
                  </a:solidFill>
                  <a:latin typeface="Arial" panose="020B0604020202020204" pitchFamily="34" charset="0"/>
                  <a:ea typeface="標楷體" panose="03000509000000000000" pitchFamily="65" charset="-120"/>
                </a:rPr>
                <a:t>67cm</a:t>
              </a:r>
              <a:r>
                <a:rPr lang="en-US" altLang="zh-TW" sz="2800" baseline="30000" dirty="0">
                  <a:solidFill>
                    <a:srgbClr val="000000"/>
                  </a:solidFill>
                  <a:latin typeface="Arial" panose="020B0604020202020204" pitchFamily="34" charset="0"/>
                  <a:ea typeface="標楷體" panose="03000509000000000000" pitchFamily="65" charset="-120"/>
                </a:rPr>
                <a:t>2</a:t>
              </a:r>
              <a:endParaRPr lang="en-US" altLang="zh-TW" sz="2800" dirty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</a:endParaRPr>
            </a:p>
          </p:txBody>
        </p:sp>
        <p:sp>
          <p:nvSpPr>
            <p:cNvPr id="5" name="Oval 12">
              <a:extLst>
                <a:ext uri="{FF2B5EF4-FFF2-40B4-BE49-F238E27FC236}">
                  <a16:creationId xmlns:a16="http://schemas.microsoft.com/office/drawing/2014/main" id="{94F7DEFF-8140-2B7F-AB21-4E1BE7514A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85445" y="5601384"/>
              <a:ext cx="539750" cy="539750"/>
            </a:xfrm>
            <a:prstGeom prst="ellipse">
              <a:avLst/>
            </a:prstGeom>
            <a:noFill/>
            <a:ln w="1587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 sz="1800" b="1" dirty="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6" name="Text Box 17">
            <a:extLst>
              <a:ext uri="{FF2B5EF4-FFF2-40B4-BE49-F238E27FC236}">
                <a16:creationId xmlns:a16="http://schemas.microsoft.com/office/drawing/2014/main" id="{447BA388-7BEA-B953-ACD8-25F0F1ADE8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23464" y="5630800"/>
            <a:ext cx="346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18000" rIns="18000" bIns="18000"/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 dirty="0">
                <a:latin typeface="Arial" panose="020B0604020202020204" pitchFamily="34" charset="0"/>
              </a:rPr>
              <a:t>D</a:t>
            </a:r>
          </a:p>
        </p:txBody>
      </p:sp>
      <p:grpSp>
        <p:nvGrpSpPr>
          <p:cNvPr id="74" name="群組 73">
            <a:extLst>
              <a:ext uri="{FF2B5EF4-FFF2-40B4-BE49-F238E27FC236}">
                <a16:creationId xmlns:a16="http://schemas.microsoft.com/office/drawing/2014/main" id="{F35DFF57-8C9D-795B-1CED-F0A6726A41E6}"/>
              </a:ext>
            </a:extLst>
          </p:cNvPr>
          <p:cNvGrpSpPr/>
          <p:nvPr/>
        </p:nvGrpSpPr>
        <p:grpSpPr>
          <a:xfrm>
            <a:off x="2526700" y="996014"/>
            <a:ext cx="4508915" cy="2468945"/>
            <a:chOff x="2533050" y="894414"/>
            <a:chExt cx="4508915" cy="2468945"/>
          </a:xfrm>
        </p:grpSpPr>
        <p:grpSp>
          <p:nvGrpSpPr>
            <p:cNvPr id="72" name="群組 71">
              <a:extLst>
                <a:ext uri="{FF2B5EF4-FFF2-40B4-BE49-F238E27FC236}">
                  <a16:creationId xmlns:a16="http://schemas.microsoft.com/office/drawing/2014/main" id="{E8C2247F-A042-4269-77E1-9FD86A62E750}"/>
                </a:ext>
              </a:extLst>
            </p:cNvPr>
            <p:cNvGrpSpPr/>
            <p:nvPr/>
          </p:nvGrpSpPr>
          <p:grpSpPr>
            <a:xfrm>
              <a:off x="3159424" y="1259948"/>
              <a:ext cx="3025575" cy="1778000"/>
              <a:chOff x="5441271" y="1079500"/>
              <a:chExt cx="3025575" cy="1778000"/>
            </a:xfrm>
          </p:grpSpPr>
          <p:sp>
            <p:nvSpPr>
              <p:cNvPr id="71" name="手繪多邊形: 圖案 70">
                <a:extLst>
                  <a:ext uri="{FF2B5EF4-FFF2-40B4-BE49-F238E27FC236}">
                    <a16:creationId xmlns:a16="http://schemas.microsoft.com/office/drawing/2014/main" id="{6AA6767D-F3D6-5DD3-DC25-C16BDC250A9D}"/>
                  </a:ext>
                </a:extLst>
              </p:cNvPr>
              <p:cNvSpPr/>
              <p:nvPr/>
            </p:nvSpPr>
            <p:spPr>
              <a:xfrm>
                <a:off x="5448300" y="1581150"/>
                <a:ext cx="2012950" cy="1276350"/>
              </a:xfrm>
              <a:custGeom>
                <a:avLst/>
                <a:gdLst>
                  <a:gd name="connsiteX0" fmla="*/ 996950 w 2012950"/>
                  <a:gd name="connsiteY0" fmla="*/ 0 h 1276350"/>
                  <a:gd name="connsiteX1" fmla="*/ 0 w 2012950"/>
                  <a:gd name="connsiteY1" fmla="*/ 0 h 1276350"/>
                  <a:gd name="connsiteX2" fmla="*/ 0 w 2012950"/>
                  <a:gd name="connsiteY2" fmla="*/ 1276350 h 1276350"/>
                  <a:gd name="connsiteX3" fmla="*/ 2012950 w 2012950"/>
                  <a:gd name="connsiteY3" fmla="*/ 1276350 h 1276350"/>
                  <a:gd name="connsiteX4" fmla="*/ 2012950 w 2012950"/>
                  <a:gd name="connsiteY4" fmla="*/ 755650 h 1276350"/>
                  <a:gd name="connsiteX5" fmla="*/ 996950 w 2012950"/>
                  <a:gd name="connsiteY5" fmla="*/ 755650 h 1276350"/>
                  <a:gd name="connsiteX6" fmla="*/ 996950 w 2012950"/>
                  <a:gd name="connsiteY6" fmla="*/ 0 h 12763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012950" h="1276350">
                    <a:moveTo>
                      <a:pt x="996950" y="0"/>
                    </a:moveTo>
                    <a:lnTo>
                      <a:pt x="0" y="0"/>
                    </a:lnTo>
                    <a:lnTo>
                      <a:pt x="0" y="1276350"/>
                    </a:lnTo>
                    <a:lnTo>
                      <a:pt x="2012950" y="1276350"/>
                    </a:lnTo>
                    <a:lnTo>
                      <a:pt x="2012950" y="755650"/>
                    </a:lnTo>
                    <a:lnTo>
                      <a:pt x="996950" y="755650"/>
                    </a:lnTo>
                    <a:lnTo>
                      <a:pt x="996950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70" name="手繪多邊形: 圖案 69">
                <a:extLst>
                  <a:ext uri="{FF2B5EF4-FFF2-40B4-BE49-F238E27FC236}">
                    <a16:creationId xmlns:a16="http://schemas.microsoft.com/office/drawing/2014/main" id="{F7358D5E-DD58-9AF5-2959-69CAA7DA1F3A}"/>
                  </a:ext>
                </a:extLst>
              </p:cNvPr>
              <p:cNvSpPr/>
              <p:nvPr/>
            </p:nvSpPr>
            <p:spPr>
              <a:xfrm>
                <a:off x="6451600" y="1079500"/>
                <a:ext cx="2006600" cy="1263650"/>
              </a:xfrm>
              <a:custGeom>
                <a:avLst/>
                <a:gdLst>
                  <a:gd name="connsiteX0" fmla="*/ 254000 w 2006600"/>
                  <a:gd name="connsiteY0" fmla="*/ 1009650 h 1263650"/>
                  <a:gd name="connsiteX1" fmla="*/ 0 w 2006600"/>
                  <a:gd name="connsiteY1" fmla="*/ 1009650 h 1263650"/>
                  <a:gd name="connsiteX2" fmla="*/ 0 w 2006600"/>
                  <a:gd name="connsiteY2" fmla="*/ 0 h 1263650"/>
                  <a:gd name="connsiteX3" fmla="*/ 2006600 w 2006600"/>
                  <a:gd name="connsiteY3" fmla="*/ 0 h 1263650"/>
                  <a:gd name="connsiteX4" fmla="*/ 2006600 w 2006600"/>
                  <a:gd name="connsiteY4" fmla="*/ 1263650 h 1263650"/>
                  <a:gd name="connsiteX5" fmla="*/ 254000 w 2006600"/>
                  <a:gd name="connsiteY5" fmla="*/ 1263650 h 1263650"/>
                  <a:gd name="connsiteX6" fmla="*/ 254000 w 2006600"/>
                  <a:gd name="connsiteY6" fmla="*/ 1009650 h 12636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006600" h="1263650">
                    <a:moveTo>
                      <a:pt x="254000" y="1009650"/>
                    </a:moveTo>
                    <a:lnTo>
                      <a:pt x="0" y="1009650"/>
                    </a:lnTo>
                    <a:lnTo>
                      <a:pt x="0" y="0"/>
                    </a:lnTo>
                    <a:lnTo>
                      <a:pt x="2006600" y="0"/>
                    </a:lnTo>
                    <a:lnTo>
                      <a:pt x="2006600" y="1263650"/>
                    </a:lnTo>
                    <a:lnTo>
                      <a:pt x="254000" y="1263650"/>
                    </a:lnTo>
                    <a:lnTo>
                      <a:pt x="254000" y="100965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/>
              </a:p>
            </p:txBody>
          </p:sp>
          <p:grpSp>
            <p:nvGrpSpPr>
              <p:cNvPr id="69" name="群組 68">
                <a:extLst>
                  <a:ext uri="{FF2B5EF4-FFF2-40B4-BE49-F238E27FC236}">
                    <a16:creationId xmlns:a16="http://schemas.microsoft.com/office/drawing/2014/main" id="{097B2B64-5FAD-0061-C059-0EEF605C9C3F}"/>
                  </a:ext>
                </a:extLst>
              </p:cNvPr>
              <p:cNvGrpSpPr/>
              <p:nvPr/>
            </p:nvGrpSpPr>
            <p:grpSpPr>
              <a:xfrm>
                <a:off x="5441271" y="1081163"/>
                <a:ext cx="3025575" cy="1773206"/>
                <a:chOff x="5441271" y="1081163"/>
                <a:chExt cx="3025575" cy="1773206"/>
              </a:xfrm>
              <a:noFill/>
            </p:grpSpPr>
            <p:sp>
              <p:nvSpPr>
                <p:cNvPr id="63" name="矩形 62">
                  <a:extLst>
                    <a:ext uri="{FF2B5EF4-FFF2-40B4-BE49-F238E27FC236}">
                      <a16:creationId xmlns:a16="http://schemas.microsoft.com/office/drawing/2014/main" id="{7F158293-E10C-7F8F-C25A-16E652002F5B}"/>
                    </a:ext>
                  </a:extLst>
                </p:cNvPr>
                <p:cNvSpPr/>
                <p:nvPr/>
              </p:nvSpPr>
              <p:spPr>
                <a:xfrm>
                  <a:off x="6450846" y="1081163"/>
                  <a:ext cx="2016000" cy="1260000"/>
                </a:xfrm>
                <a:prstGeom prst="rect">
                  <a:avLst/>
                </a:prstGeom>
                <a:grpFill/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sp>
              <p:nvSpPr>
                <p:cNvPr id="66" name="手繪多邊形: 圖案 65">
                  <a:extLst>
                    <a:ext uri="{FF2B5EF4-FFF2-40B4-BE49-F238E27FC236}">
                      <a16:creationId xmlns:a16="http://schemas.microsoft.com/office/drawing/2014/main" id="{72A1F092-5942-66B6-0504-25CA554403C1}"/>
                    </a:ext>
                  </a:extLst>
                </p:cNvPr>
                <p:cNvSpPr/>
                <p:nvPr/>
              </p:nvSpPr>
              <p:spPr>
                <a:xfrm>
                  <a:off x="5441271" y="1584369"/>
                  <a:ext cx="2019300" cy="1270000"/>
                </a:xfrm>
                <a:custGeom>
                  <a:avLst/>
                  <a:gdLst>
                    <a:gd name="connsiteX0" fmla="*/ 1003300 w 2019300"/>
                    <a:gd name="connsiteY0" fmla="*/ 0 h 1270000"/>
                    <a:gd name="connsiteX1" fmla="*/ 0 w 2019300"/>
                    <a:gd name="connsiteY1" fmla="*/ 0 h 1270000"/>
                    <a:gd name="connsiteX2" fmla="*/ 0 w 2019300"/>
                    <a:gd name="connsiteY2" fmla="*/ 1270000 h 1270000"/>
                    <a:gd name="connsiteX3" fmla="*/ 2019300 w 2019300"/>
                    <a:gd name="connsiteY3" fmla="*/ 1270000 h 1270000"/>
                    <a:gd name="connsiteX4" fmla="*/ 2019300 w 2019300"/>
                    <a:gd name="connsiteY4" fmla="*/ 762000 h 12700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019300" h="1270000">
                      <a:moveTo>
                        <a:pt x="1003300" y="0"/>
                      </a:moveTo>
                      <a:lnTo>
                        <a:pt x="0" y="0"/>
                      </a:lnTo>
                      <a:lnTo>
                        <a:pt x="0" y="1270000"/>
                      </a:lnTo>
                      <a:lnTo>
                        <a:pt x="2019300" y="1270000"/>
                      </a:lnTo>
                      <a:lnTo>
                        <a:pt x="2019300" y="762000"/>
                      </a:lnTo>
                    </a:path>
                  </a:pathLst>
                </a:cu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sp>
              <p:nvSpPr>
                <p:cNvPr id="67" name="手繪多邊形: 圖案 66">
                  <a:extLst>
                    <a:ext uri="{FF2B5EF4-FFF2-40B4-BE49-F238E27FC236}">
                      <a16:creationId xmlns:a16="http://schemas.microsoft.com/office/drawing/2014/main" id="{5F8696E3-732F-004A-4E59-265DCE5AA3B3}"/>
                    </a:ext>
                  </a:extLst>
                </p:cNvPr>
                <p:cNvSpPr/>
                <p:nvPr/>
              </p:nvSpPr>
              <p:spPr>
                <a:xfrm>
                  <a:off x="6450921" y="1584369"/>
                  <a:ext cx="1009650" cy="755650"/>
                </a:xfrm>
                <a:custGeom>
                  <a:avLst/>
                  <a:gdLst>
                    <a:gd name="connsiteX0" fmla="*/ 0 w 1009650"/>
                    <a:gd name="connsiteY0" fmla="*/ 0 h 755650"/>
                    <a:gd name="connsiteX1" fmla="*/ 1009650 w 1009650"/>
                    <a:gd name="connsiteY1" fmla="*/ 0 h 755650"/>
                    <a:gd name="connsiteX2" fmla="*/ 1009650 w 1009650"/>
                    <a:gd name="connsiteY2" fmla="*/ 755650 h 7556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009650" h="755650">
                      <a:moveTo>
                        <a:pt x="0" y="0"/>
                      </a:moveTo>
                      <a:lnTo>
                        <a:pt x="1009650" y="0"/>
                      </a:lnTo>
                      <a:lnTo>
                        <a:pt x="1009650" y="755650"/>
                      </a:lnTo>
                    </a:path>
                  </a:pathLst>
                </a:custGeom>
                <a:grpFill/>
                <a:ln>
                  <a:solidFill>
                    <a:schemeClr val="tx1"/>
                  </a:solidFill>
                  <a:prstDash val="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sp>
              <p:nvSpPr>
                <p:cNvPr id="68" name="手繪多邊形: 圖案 67">
                  <a:extLst>
                    <a:ext uri="{FF2B5EF4-FFF2-40B4-BE49-F238E27FC236}">
                      <a16:creationId xmlns:a16="http://schemas.microsoft.com/office/drawing/2014/main" id="{6925FB0A-42C1-FFB4-3FBA-1C0BB9E4B3CD}"/>
                    </a:ext>
                  </a:extLst>
                </p:cNvPr>
                <p:cNvSpPr/>
                <p:nvPr/>
              </p:nvSpPr>
              <p:spPr>
                <a:xfrm>
                  <a:off x="6450846" y="2089163"/>
                  <a:ext cx="252000" cy="252000"/>
                </a:xfrm>
                <a:custGeom>
                  <a:avLst/>
                  <a:gdLst>
                    <a:gd name="connsiteX0" fmla="*/ 0 w 254000"/>
                    <a:gd name="connsiteY0" fmla="*/ 0 h 266700"/>
                    <a:gd name="connsiteX1" fmla="*/ 254000 w 254000"/>
                    <a:gd name="connsiteY1" fmla="*/ 0 h 266700"/>
                    <a:gd name="connsiteX2" fmla="*/ 254000 w 254000"/>
                    <a:gd name="connsiteY2" fmla="*/ 266700 h 2667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254000" h="266700">
                      <a:moveTo>
                        <a:pt x="0" y="0"/>
                      </a:moveTo>
                      <a:lnTo>
                        <a:pt x="254000" y="0"/>
                      </a:lnTo>
                      <a:lnTo>
                        <a:pt x="254000" y="266700"/>
                      </a:lnTo>
                    </a:path>
                  </a:pathLst>
                </a:cu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</p:grpSp>
        </p:grpSp>
        <p:sp>
          <p:nvSpPr>
            <p:cNvPr id="44" name="文本框 4">
              <a:extLst>
                <a:ext uri="{FF2B5EF4-FFF2-40B4-BE49-F238E27FC236}">
                  <a16:creationId xmlns:a16="http://schemas.microsoft.com/office/drawing/2014/main" id="{A4E06FEF-4A82-58F1-48C9-F995339499D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36270" y="1268092"/>
              <a:ext cx="849245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Aft>
                  <a:spcPts val="1200"/>
                </a:spcAft>
              </a:pPr>
              <a:r>
                <a:rPr lang="en-US" altLang="zh-CN" sz="2000" dirty="0">
                  <a:solidFill>
                    <a:srgbClr val="000000"/>
                  </a:solidFill>
                  <a:latin typeface="Arial" panose="020B0604020202020204" pitchFamily="34" charset="0"/>
                  <a:ea typeface="標楷體" panose="03000509000000000000" pitchFamily="65" charset="-120"/>
                </a:rPr>
                <a:t>2cm</a:t>
              </a:r>
              <a:endParaRPr lang="en-US" altLang="zh-TW" sz="2000" dirty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</a:endParaRPr>
            </a:p>
          </p:txBody>
        </p:sp>
        <p:cxnSp>
          <p:nvCxnSpPr>
            <p:cNvPr id="36" name="直線單箭頭接點 35">
              <a:extLst>
                <a:ext uri="{FF2B5EF4-FFF2-40B4-BE49-F238E27FC236}">
                  <a16:creationId xmlns:a16="http://schemas.microsoft.com/office/drawing/2014/main" id="{DC3F21BA-470B-8B28-9EA0-B20ACDB60E66}"/>
                </a:ext>
              </a:extLst>
            </p:cNvPr>
            <p:cNvCxnSpPr>
              <a:cxnSpLocks/>
            </p:cNvCxnSpPr>
            <p:nvPr/>
          </p:nvCxnSpPr>
          <p:spPr>
            <a:xfrm>
              <a:off x="4087395" y="1263476"/>
              <a:ext cx="0" cy="504000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文本框 4">
              <a:extLst>
                <a:ext uri="{FF2B5EF4-FFF2-40B4-BE49-F238E27FC236}">
                  <a16:creationId xmlns:a16="http://schemas.microsoft.com/office/drawing/2014/main" id="{C1B85A98-F939-FB30-83D6-2F4E6346615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71486" y="894414"/>
              <a:ext cx="849245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Aft>
                  <a:spcPts val="1200"/>
                </a:spcAft>
              </a:pPr>
              <a:r>
                <a:rPr lang="en-US" altLang="zh-TW" sz="2000" dirty="0">
                  <a:solidFill>
                    <a:srgbClr val="000000"/>
                  </a:solidFill>
                  <a:latin typeface="Arial" panose="020B0604020202020204" pitchFamily="34" charset="0"/>
                  <a:ea typeface="標楷體" panose="03000509000000000000" pitchFamily="65" charset="-120"/>
                </a:rPr>
                <a:t>8</a:t>
              </a:r>
              <a:r>
                <a:rPr lang="en-US" altLang="zh-CN" sz="2000" dirty="0">
                  <a:solidFill>
                    <a:srgbClr val="000000"/>
                  </a:solidFill>
                  <a:latin typeface="Arial" panose="020B0604020202020204" pitchFamily="34" charset="0"/>
                  <a:ea typeface="標楷體" panose="03000509000000000000" pitchFamily="65" charset="-120"/>
                </a:rPr>
                <a:t>cm</a:t>
              </a:r>
              <a:endParaRPr lang="en-US" altLang="zh-TW" sz="2000" dirty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</a:endParaRPr>
            </a:p>
          </p:txBody>
        </p:sp>
        <p:sp>
          <p:nvSpPr>
            <p:cNvPr id="38" name="文本框 4">
              <a:extLst>
                <a:ext uri="{FF2B5EF4-FFF2-40B4-BE49-F238E27FC236}">
                  <a16:creationId xmlns:a16="http://schemas.microsoft.com/office/drawing/2014/main" id="{FAD21292-B8A1-A1F4-B7E5-0B3D5498615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192720" y="1678910"/>
              <a:ext cx="849245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Aft>
                  <a:spcPts val="1200"/>
                </a:spcAft>
              </a:pPr>
              <a:r>
                <a:rPr lang="en-US" altLang="zh-CN" sz="2000" dirty="0">
                  <a:solidFill>
                    <a:srgbClr val="000000"/>
                  </a:solidFill>
                  <a:latin typeface="Arial" panose="020B0604020202020204" pitchFamily="34" charset="0"/>
                  <a:ea typeface="標楷體" panose="03000509000000000000" pitchFamily="65" charset="-120"/>
                </a:rPr>
                <a:t>5cm</a:t>
              </a:r>
              <a:endParaRPr lang="en-US" altLang="zh-TW" sz="2000" dirty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</a:endParaRPr>
            </a:p>
          </p:txBody>
        </p:sp>
        <p:sp>
          <p:nvSpPr>
            <p:cNvPr id="39" name="文本框 4">
              <a:extLst>
                <a:ext uri="{FF2B5EF4-FFF2-40B4-BE49-F238E27FC236}">
                  <a16:creationId xmlns:a16="http://schemas.microsoft.com/office/drawing/2014/main" id="{43D50396-AAF5-0ED7-5907-7FB9CF71085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46288" y="2963249"/>
              <a:ext cx="849245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Aft>
                  <a:spcPts val="1200"/>
                </a:spcAft>
              </a:pPr>
              <a:r>
                <a:rPr lang="en-US" altLang="zh-TW" sz="2000" dirty="0">
                  <a:solidFill>
                    <a:srgbClr val="000000"/>
                  </a:solidFill>
                  <a:latin typeface="Arial" panose="020B0604020202020204" pitchFamily="34" charset="0"/>
                  <a:ea typeface="標楷體" panose="03000509000000000000" pitchFamily="65" charset="-120"/>
                </a:rPr>
                <a:t>8</a:t>
              </a:r>
              <a:r>
                <a:rPr lang="en-US" altLang="zh-CN" sz="2000" dirty="0">
                  <a:solidFill>
                    <a:srgbClr val="000000"/>
                  </a:solidFill>
                  <a:latin typeface="Arial" panose="020B0604020202020204" pitchFamily="34" charset="0"/>
                  <a:ea typeface="標楷體" panose="03000509000000000000" pitchFamily="65" charset="-120"/>
                </a:rPr>
                <a:t>cm</a:t>
              </a:r>
              <a:endParaRPr lang="en-US" altLang="zh-TW" sz="2000" dirty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</a:endParaRPr>
            </a:p>
          </p:txBody>
        </p:sp>
        <p:sp>
          <p:nvSpPr>
            <p:cNvPr id="40" name="文本框 4">
              <a:extLst>
                <a:ext uri="{FF2B5EF4-FFF2-40B4-BE49-F238E27FC236}">
                  <a16:creationId xmlns:a16="http://schemas.microsoft.com/office/drawing/2014/main" id="{10126317-88F3-DEF9-BABA-88695FDC189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33050" y="2131551"/>
              <a:ext cx="849245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Aft>
                  <a:spcPts val="1200"/>
                </a:spcAft>
              </a:pPr>
              <a:r>
                <a:rPr lang="en-US" altLang="zh-CN" sz="2000" dirty="0">
                  <a:solidFill>
                    <a:srgbClr val="000000"/>
                  </a:solidFill>
                  <a:latin typeface="Arial" panose="020B0604020202020204" pitchFamily="34" charset="0"/>
                  <a:ea typeface="標楷體" panose="03000509000000000000" pitchFamily="65" charset="-120"/>
                </a:rPr>
                <a:t>5cm</a:t>
              </a:r>
              <a:endParaRPr lang="en-US" altLang="zh-TW" sz="2000" dirty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</a:endParaRPr>
            </a:p>
          </p:txBody>
        </p:sp>
        <p:sp>
          <p:nvSpPr>
            <p:cNvPr id="41" name="文本框 4">
              <a:extLst>
                <a:ext uri="{FF2B5EF4-FFF2-40B4-BE49-F238E27FC236}">
                  <a16:creationId xmlns:a16="http://schemas.microsoft.com/office/drawing/2014/main" id="{4F77985A-5124-C3C1-22E4-4159BD9F44A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86015" y="2546554"/>
              <a:ext cx="849245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Aft>
                  <a:spcPts val="1200"/>
                </a:spcAft>
              </a:pPr>
              <a:r>
                <a:rPr lang="en-US" altLang="zh-CN" sz="2000" dirty="0">
                  <a:solidFill>
                    <a:srgbClr val="000000"/>
                  </a:solidFill>
                  <a:latin typeface="Arial" panose="020B0604020202020204" pitchFamily="34" charset="0"/>
                  <a:ea typeface="標楷體" panose="03000509000000000000" pitchFamily="65" charset="-120"/>
                </a:rPr>
                <a:t>4cm</a:t>
              </a:r>
              <a:endParaRPr lang="en-US" altLang="zh-TW" sz="2000" dirty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</a:endParaRPr>
            </a:p>
          </p:txBody>
        </p:sp>
        <p:sp>
          <p:nvSpPr>
            <p:cNvPr id="42" name="文本框 4">
              <a:extLst>
                <a:ext uri="{FF2B5EF4-FFF2-40B4-BE49-F238E27FC236}">
                  <a16:creationId xmlns:a16="http://schemas.microsoft.com/office/drawing/2014/main" id="{7D80F4A8-B4F3-5889-C593-D1C5DAFAD59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78530" y="1803015"/>
              <a:ext cx="849245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Aft>
                  <a:spcPts val="1200"/>
                </a:spcAft>
              </a:pPr>
              <a:r>
                <a:rPr lang="en-US" altLang="zh-CN" sz="2000" dirty="0">
                  <a:solidFill>
                    <a:srgbClr val="000000"/>
                  </a:solidFill>
                  <a:latin typeface="Arial" panose="020B0604020202020204" pitchFamily="34" charset="0"/>
                  <a:ea typeface="標楷體" panose="03000509000000000000" pitchFamily="65" charset="-120"/>
                </a:rPr>
                <a:t>2cm</a:t>
              </a:r>
              <a:endParaRPr lang="en-US" altLang="zh-TW" sz="2000" dirty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</a:endParaRPr>
            </a:p>
          </p:txBody>
        </p:sp>
        <p:sp>
          <p:nvSpPr>
            <p:cNvPr id="43" name="文本框 4">
              <a:extLst>
                <a:ext uri="{FF2B5EF4-FFF2-40B4-BE49-F238E27FC236}">
                  <a16:creationId xmlns:a16="http://schemas.microsoft.com/office/drawing/2014/main" id="{35C28E31-5331-04A8-E045-C1AEC61B5E3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66290" y="2040662"/>
              <a:ext cx="849245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Aft>
                  <a:spcPts val="1200"/>
                </a:spcAft>
              </a:pPr>
              <a:r>
                <a:rPr lang="en-US" altLang="zh-CN" sz="2000" dirty="0">
                  <a:solidFill>
                    <a:srgbClr val="000000"/>
                  </a:solidFill>
                  <a:latin typeface="Arial" panose="020B0604020202020204" pitchFamily="34" charset="0"/>
                  <a:ea typeface="標楷體" panose="03000509000000000000" pitchFamily="65" charset="-120"/>
                </a:rPr>
                <a:t>3cm</a:t>
              </a:r>
              <a:endParaRPr lang="en-US" altLang="zh-TW" sz="2000" dirty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</a:endParaRPr>
            </a:p>
          </p:txBody>
        </p:sp>
        <p:cxnSp>
          <p:nvCxnSpPr>
            <p:cNvPr id="47" name="直線單箭頭接點 46">
              <a:extLst>
                <a:ext uri="{FF2B5EF4-FFF2-40B4-BE49-F238E27FC236}">
                  <a16:creationId xmlns:a16="http://schemas.microsoft.com/office/drawing/2014/main" id="{4EA5DFF2-48DE-8190-2960-1029FBB775BC}"/>
                </a:ext>
              </a:extLst>
            </p:cNvPr>
            <p:cNvCxnSpPr>
              <a:cxnSpLocks/>
            </p:cNvCxnSpPr>
            <p:nvPr/>
          </p:nvCxnSpPr>
          <p:spPr>
            <a:xfrm>
              <a:off x="4308375" y="1757418"/>
              <a:ext cx="0" cy="504000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直線單箭頭接點 47">
              <a:extLst>
                <a:ext uri="{FF2B5EF4-FFF2-40B4-BE49-F238E27FC236}">
                  <a16:creationId xmlns:a16="http://schemas.microsoft.com/office/drawing/2014/main" id="{2CEBF5C2-90D1-A354-369C-DCA53F5FA7D8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194718" y="2584688"/>
              <a:ext cx="1008000" cy="0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單箭頭接點 49">
              <a:extLst>
                <a:ext uri="{FF2B5EF4-FFF2-40B4-BE49-F238E27FC236}">
                  <a16:creationId xmlns:a16="http://schemas.microsoft.com/office/drawing/2014/main" id="{49306150-27F1-FA39-89A8-6061EEF9A7B8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421046" y="2397884"/>
              <a:ext cx="756000" cy="0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9" name="直線接點 58">
            <a:extLst>
              <a:ext uri="{FF2B5EF4-FFF2-40B4-BE49-F238E27FC236}">
                <a16:creationId xmlns:a16="http://schemas.microsoft.com/office/drawing/2014/main" id="{8C66C381-F5D7-D64F-DE5F-BC2A87A63CA1}"/>
              </a:ext>
            </a:extLst>
          </p:cNvPr>
          <p:cNvCxnSpPr>
            <a:cxnSpLocks/>
          </p:cNvCxnSpPr>
          <p:nvPr/>
        </p:nvCxnSpPr>
        <p:spPr>
          <a:xfrm>
            <a:off x="5318080" y="4344238"/>
            <a:ext cx="2468880" cy="0"/>
          </a:xfrm>
          <a:prstGeom prst="line">
            <a:avLst/>
          </a:prstGeom>
          <a:ln w="28575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直線接點 76">
            <a:extLst>
              <a:ext uri="{FF2B5EF4-FFF2-40B4-BE49-F238E27FC236}">
                <a16:creationId xmlns:a16="http://schemas.microsoft.com/office/drawing/2014/main" id="{9DE5D2F7-DD0B-0D67-333E-154D7244FEFE}"/>
              </a:ext>
            </a:extLst>
          </p:cNvPr>
          <p:cNvCxnSpPr>
            <a:cxnSpLocks/>
          </p:cNvCxnSpPr>
          <p:nvPr/>
        </p:nvCxnSpPr>
        <p:spPr>
          <a:xfrm>
            <a:off x="4950752" y="1320006"/>
            <a:ext cx="504000" cy="0"/>
          </a:xfrm>
          <a:prstGeom prst="line">
            <a:avLst/>
          </a:prstGeom>
          <a:ln w="19050">
            <a:solidFill>
              <a:srgbClr val="00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直線接點 78">
            <a:extLst>
              <a:ext uri="{FF2B5EF4-FFF2-40B4-BE49-F238E27FC236}">
                <a16:creationId xmlns:a16="http://schemas.microsoft.com/office/drawing/2014/main" id="{D874C895-BECF-2494-F49D-1498031EA378}"/>
              </a:ext>
            </a:extLst>
          </p:cNvPr>
          <p:cNvCxnSpPr>
            <a:cxnSpLocks/>
          </p:cNvCxnSpPr>
          <p:nvPr/>
        </p:nvCxnSpPr>
        <p:spPr>
          <a:xfrm>
            <a:off x="6258698" y="2119243"/>
            <a:ext cx="504000" cy="0"/>
          </a:xfrm>
          <a:prstGeom prst="line">
            <a:avLst/>
          </a:prstGeom>
          <a:ln w="19050">
            <a:solidFill>
              <a:srgbClr val="00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直線接點 79">
            <a:extLst>
              <a:ext uri="{FF2B5EF4-FFF2-40B4-BE49-F238E27FC236}">
                <a16:creationId xmlns:a16="http://schemas.microsoft.com/office/drawing/2014/main" id="{A66E60EF-9FC5-77B6-802B-3D3F2FCCFF41}"/>
              </a:ext>
            </a:extLst>
          </p:cNvPr>
          <p:cNvCxnSpPr>
            <a:cxnSpLocks/>
          </p:cNvCxnSpPr>
          <p:nvPr/>
        </p:nvCxnSpPr>
        <p:spPr>
          <a:xfrm>
            <a:off x="3905402" y="3395659"/>
            <a:ext cx="504000" cy="0"/>
          </a:xfrm>
          <a:prstGeom prst="line">
            <a:avLst/>
          </a:prstGeom>
          <a:ln w="19050">
            <a:solidFill>
              <a:srgbClr val="00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直線接點 80">
            <a:extLst>
              <a:ext uri="{FF2B5EF4-FFF2-40B4-BE49-F238E27FC236}">
                <a16:creationId xmlns:a16="http://schemas.microsoft.com/office/drawing/2014/main" id="{C3A2F64C-5504-518A-8CFB-2C0A33FEC9DE}"/>
              </a:ext>
            </a:extLst>
          </p:cNvPr>
          <p:cNvCxnSpPr>
            <a:cxnSpLocks/>
          </p:cNvCxnSpPr>
          <p:nvPr/>
        </p:nvCxnSpPr>
        <p:spPr>
          <a:xfrm>
            <a:off x="2600882" y="2578811"/>
            <a:ext cx="504000" cy="0"/>
          </a:xfrm>
          <a:prstGeom prst="line">
            <a:avLst/>
          </a:prstGeom>
          <a:ln w="19050">
            <a:solidFill>
              <a:srgbClr val="00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直線接點 81">
            <a:extLst>
              <a:ext uri="{FF2B5EF4-FFF2-40B4-BE49-F238E27FC236}">
                <a16:creationId xmlns:a16="http://schemas.microsoft.com/office/drawing/2014/main" id="{9FAC29C1-89AE-4EA1-F68C-4EE7F38396AB}"/>
              </a:ext>
            </a:extLst>
          </p:cNvPr>
          <p:cNvCxnSpPr>
            <a:cxnSpLocks/>
          </p:cNvCxnSpPr>
          <p:nvPr/>
        </p:nvCxnSpPr>
        <p:spPr>
          <a:xfrm>
            <a:off x="5463900" y="2982118"/>
            <a:ext cx="504000" cy="0"/>
          </a:xfrm>
          <a:prstGeom prst="line">
            <a:avLst/>
          </a:prstGeom>
          <a:ln w="19050">
            <a:solidFill>
              <a:srgbClr val="00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直線接點 82">
            <a:extLst>
              <a:ext uri="{FF2B5EF4-FFF2-40B4-BE49-F238E27FC236}">
                <a16:creationId xmlns:a16="http://schemas.microsoft.com/office/drawing/2014/main" id="{9DFC6D37-E583-E6A0-46F9-B2F1BA9C0F76}"/>
              </a:ext>
            </a:extLst>
          </p:cNvPr>
          <p:cNvCxnSpPr>
            <a:cxnSpLocks/>
          </p:cNvCxnSpPr>
          <p:nvPr/>
        </p:nvCxnSpPr>
        <p:spPr>
          <a:xfrm>
            <a:off x="3512310" y="1696244"/>
            <a:ext cx="504000" cy="0"/>
          </a:xfrm>
          <a:prstGeom prst="line">
            <a:avLst/>
          </a:prstGeom>
          <a:ln w="19050">
            <a:solidFill>
              <a:srgbClr val="00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直線接點 83">
            <a:extLst>
              <a:ext uri="{FF2B5EF4-FFF2-40B4-BE49-F238E27FC236}">
                <a16:creationId xmlns:a16="http://schemas.microsoft.com/office/drawing/2014/main" id="{AF332D0D-B227-214E-BDC9-41B2AAC2F9B5}"/>
              </a:ext>
            </a:extLst>
          </p:cNvPr>
          <p:cNvCxnSpPr>
            <a:cxnSpLocks/>
          </p:cNvCxnSpPr>
          <p:nvPr/>
        </p:nvCxnSpPr>
        <p:spPr>
          <a:xfrm>
            <a:off x="4353891" y="2229182"/>
            <a:ext cx="504000" cy="0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直線接點 84">
            <a:extLst>
              <a:ext uri="{FF2B5EF4-FFF2-40B4-BE49-F238E27FC236}">
                <a16:creationId xmlns:a16="http://schemas.microsoft.com/office/drawing/2014/main" id="{88A9CBD0-6556-6943-2014-B1F0675D5564}"/>
              </a:ext>
            </a:extLst>
          </p:cNvPr>
          <p:cNvCxnSpPr>
            <a:cxnSpLocks/>
          </p:cNvCxnSpPr>
          <p:nvPr/>
        </p:nvCxnSpPr>
        <p:spPr>
          <a:xfrm>
            <a:off x="4540696" y="2462576"/>
            <a:ext cx="504000" cy="0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文本框 4">
            <a:extLst>
              <a:ext uri="{FF2B5EF4-FFF2-40B4-BE49-F238E27FC236}">
                <a16:creationId xmlns:a16="http://schemas.microsoft.com/office/drawing/2014/main" id="{16FD90E3-B3AE-F4F1-37BC-326EE9DB25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0862" y="1472340"/>
            <a:ext cx="84924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ts val="1200"/>
              </a:spcAft>
            </a:pPr>
            <a:r>
              <a:rPr lang="en-US" altLang="zh-CN" sz="20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4cm</a:t>
            </a:r>
            <a:endParaRPr lang="en-US" altLang="zh-TW" sz="2000" dirty="0">
              <a:solidFill>
                <a:srgbClr val="0066FF"/>
              </a:solidFill>
              <a:latin typeface="Arial" panose="020B0604020202020204" pitchFamily="34" charset="0"/>
              <a:ea typeface="標楷體" panose="03000509000000000000" pitchFamily="65" charset="-120"/>
            </a:endParaRPr>
          </a:p>
        </p:txBody>
      </p:sp>
      <p:sp>
        <p:nvSpPr>
          <p:cNvPr id="87" name="文本框 4">
            <a:extLst>
              <a:ext uri="{FF2B5EF4-FFF2-40B4-BE49-F238E27FC236}">
                <a16:creationId xmlns:a16="http://schemas.microsoft.com/office/drawing/2014/main" id="{22AAF33F-3039-D17E-D2E6-1570A159BA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1205" y="2048562"/>
            <a:ext cx="84924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ts val="1200"/>
              </a:spcAft>
            </a:pPr>
            <a:r>
              <a:rPr lang="en-US" altLang="zh-CN" sz="20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3cm</a:t>
            </a:r>
            <a:endParaRPr lang="en-US" altLang="zh-TW" sz="2000" dirty="0">
              <a:solidFill>
                <a:srgbClr val="0066FF"/>
              </a:solidFill>
              <a:latin typeface="Arial" panose="020B0604020202020204" pitchFamily="34" charset="0"/>
              <a:ea typeface="標楷體" panose="03000509000000000000" pitchFamily="65" charset="-120"/>
            </a:endParaRPr>
          </a:p>
        </p:txBody>
      </p:sp>
      <p:sp>
        <p:nvSpPr>
          <p:cNvPr id="88" name="文本框 4">
            <a:extLst>
              <a:ext uri="{FF2B5EF4-FFF2-40B4-BE49-F238E27FC236}">
                <a16:creationId xmlns:a16="http://schemas.microsoft.com/office/drawing/2014/main" id="{4BDE1C05-9DB9-EFCA-196F-63A74AB4E4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53235" y="2265528"/>
            <a:ext cx="79189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ts val="1200"/>
              </a:spcAft>
            </a:pPr>
            <a:r>
              <a:rPr lang="en-US" altLang="zh-CN" sz="2000" dirty="0">
                <a:solidFill>
                  <a:srgbClr val="00B050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1cm</a:t>
            </a:r>
            <a:endParaRPr lang="en-US" altLang="zh-TW" sz="2000" dirty="0">
              <a:solidFill>
                <a:srgbClr val="00B050"/>
              </a:solidFill>
              <a:latin typeface="Arial" panose="020B0604020202020204" pitchFamily="34" charset="0"/>
              <a:ea typeface="標楷體" panose="03000509000000000000" pitchFamily="65" charset="-120"/>
            </a:endParaRPr>
          </a:p>
        </p:txBody>
      </p:sp>
      <p:sp>
        <p:nvSpPr>
          <p:cNvPr id="89" name="文本框 4">
            <a:extLst>
              <a:ext uri="{FF2B5EF4-FFF2-40B4-BE49-F238E27FC236}">
                <a16:creationId xmlns:a16="http://schemas.microsoft.com/office/drawing/2014/main" id="{0304010E-8A2F-C317-A791-1AD1918D22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33376" y="2632282"/>
            <a:ext cx="84924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ts val="1200"/>
              </a:spcAft>
            </a:pPr>
            <a:r>
              <a:rPr lang="en-US" altLang="zh-CN" sz="2000" dirty="0">
                <a:solidFill>
                  <a:srgbClr val="00B050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1cm</a:t>
            </a:r>
            <a:endParaRPr lang="en-US" altLang="zh-TW" sz="2000" dirty="0">
              <a:solidFill>
                <a:srgbClr val="00B050"/>
              </a:solidFill>
              <a:latin typeface="Arial" panose="020B0604020202020204" pitchFamily="34" charset="0"/>
              <a:ea typeface="標楷體" panose="03000509000000000000" pitchFamily="65" charset="-120"/>
            </a:endParaRPr>
          </a:p>
        </p:txBody>
      </p:sp>
      <p:cxnSp>
        <p:nvCxnSpPr>
          <p:cNvPr id="90" name="直線單箭頭接點 89">
            <a:extLst>
              <a:ext uri="{FF2B5EF4-FFF2-40B4-BE49-F238E27FC236}">
                <a16:creationId xmlns:a16="http://schemas.microsoft.com/office/drawing/2014/main" id="{E2467BFC-749B-A3EE-D89C-191D037B03B5}"/>
              </a:ext>
            </a:extLst>
          </p:cNvPr>
          <p:cNvCxnSpPr>
            <a:cxnSpLocks/>
          </p:cNvCxnSpPr>
          <p:nvPr/>
        </p:nvCxnSpPr>
        <p:spPr>
          <a:xfrm>
            <a:off x="4090571" y="2356039"/>
            <a:ext cx="0" cy="252000"/>
          </a:xfrm>
          <a:prstGeom prst="straightConnector1">
            <a:avLst/>
          </a:prstGeom>
          <a:ln w="12700">
            <a:solidFill>
              <a:srgbClr val="00B05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直線單箭頭接點 90">
            <a:extLst>
              <a:ext uri="{FF2B5EF4-FFF2-40B4-BE49-F238E27FC236}">
                <a16:creationId xmlns:a16="http://schemas.microsoft.com/office/drawing/2014/main" id="{C5531D0B-3EEB-4B27-AE0B-4493DC82EDEF}"/>
              </a:ext>
            </a:extLst>
          </p:cNvPr>
          <p:cNvCxnSpPr>
            <a:cxnSpLocks/>
          </p:cNvCxnSpPr>
          <p:nvPr/>
        </p:nvCxnSpPr>
        <p:spPr>
          <a:xfrm rot="5400000">
            <a:off x="4281075" y="2560832"/>
            <a:ext cx="0" cy="252000"/>
          </a:xfrm>
          <a:prstGeom prst="straightConnector1">
            <a:avLst/>
          </a:prstGeom>
          <a:ln w="12700">
            <a:solidFill>
              <a:srgbClr val="00B05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文本框 4">
            <a:extLst>
              <a:ext uri="{FF2B5EF4-FFF2-40B4-BE49-F238E27FC236}">
                <a16:creationId xmlns:a16="http://schemas.microsoft.com/office/drawing/2014/main" id="{84D8DB45-F128-D528-787E-E76B844BFD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57510" y="904136"/>
            <a:ext cx="208698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ts val="1200"/>
              </a:spcAft>
            </a:pPr>
            <a:r>
              <a:rPr lang="en-US" altLang="zh-CN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8</a:t>
            </a:r>
            <a:r>
              <a:rPr lang="zh-CN" altLang="en-US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－</a:t>
            </a:r>
            <a:r>
              <a:rPr lang="en-US" altLang="zh-CN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4 = 4(cm)</a:t>
            </a:r>
            <a:endParaRPr lang="en-US" altLang="zh-TW" dirty="0">
              <a:solidFill>
                <a:srgbClr val="0066FF"/>
              </a:solidFill>
              <a:latin typeface="Arial" panose="020B0604020202020204" pitchFamily="34" charset="0"/>
              <a:ea typeface="標楷體" panose="03000509000000000000" pitchFamily="65" charset="-120"/>
            </a:endParaRPr>
          </a:p>
        </p:txBody>
      </p:sp>
      <p:cxnSp>
        <p:nvCxnSpPr>
          <p:cNvPr id="94" name="直線單箭頭接點 93">
            <a:extLst>
              <a:ext uri="{FF2B5EF4-FFF2-40B4-BE49-F238E27FC236}">
                <a16:creationId xmlns:a16="http://schemas.microsoft.com/office/drawing/2014/main" id="{D248A291-80C2-FD54-7CDC-0FA218918742}"/>
              </a:ext>
            </a:extLst>
          </p:cNvPr>
          <p:cNvCxnSpPr>
            <a:cxnSpLocks/>
          </p:cNvCxnSpPr>
          <p:nvPr/>
        </p:nvCxnSpPr>
        <p:spPr>
          <a:xfrm flipH="1" flipV="1">
            <a:off x="4166323" y="1815038"/>
            <a:ext cx="1008000" cy="0"/>
          </a:xfrm>
          <a:prstGeom prst="straightConnector1">
            <a:avLst/>
          </a:prstGeom>
          <a:ln w="12700">
            <a:solidFill>
              <a:srgbClr val="0066FF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直線單箭頭接點 94">
            <a:extLst>
              <a:ext uri="{FF2B5EF4-FFF2-40B4-BE49-F238E27FC236}">
                <a16:creationId xmlns:a16="http://schemas.microsoft.com/office/drawing/2014/main" id="{53DC9587-5085-612A-D826-7FC0EB925FD2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4858134" y="2246662"/>
            <a:ext cx="756000" cy="0"/>
          </a:xfrm>
          <a:prstGeom prst="straightConnector1">
            <a:avLst/>
          </a:prstGeom>
          <a:ln w="12700">
            <a:solidFill>
              <a:srgbClr val="0066FF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文本框 4">
            <a:extLst>
              <a:ext uri="{FF2B5EF4-FFF2-40B4-BE49-F238E27FC236}">
                <a16:creationId xmlns:a16="http://schemas.microsoft.com/office/drawing/2014/main" id="{075ADD74-7A82-FF82-3B0D-37157A7B2C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64104" y="1288251"/>
            <a:ext cx="208698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ts val="1200"/>
              </a:spcAft>
            </a:pPr>
            <a:r>
              <a:rPr lang="en-US" altLang="zh-CN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5</a:t>
            </a:r>
            <a:r>
              <a:rPr lang="zh-CN" altLang="en-US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－</a:t>
            </a:r>
            <a:r>
              <a:rPr lang="en-US" altLang="zh-CN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2 = 3(cm)</a:t>
            </a:r>
            <a:endParaRPr lang="en-US" altLang="zh-TW" dirty="0">
              <a:solidFill>
                <a:srgbClr val="0066FF"/>
              </a:solidFill>
              <a:latin typeface="Arial" panose="020B0604020202020204" pitchFamily="34" charset="0"/>
              <a:ea typeface="標楷體" panose="03000509000000000000" pitchFamily="65" charset="-120"/>
            </a:endParaRPr>
          </a:p>
        </p:txBody>
      </p:sp>
      <p:sp>
        <p:nvSpPr>
          <p:cNvPr id="97" name="文本框 4">
            <a:extLst>
              <a:ext uri="{FF2B5EF4-FFF2-40B4-BE49-F238E27FC236}">
                <a16:creationId xmlns:a16="http://schemas.microsoft.com/office/drawing/2014/main" id="{3ADD49D3-900E-568D-E207-D79998AF19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19783" y="2311539"/>
            <a:ext cx="208698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ts val="1200"/>
              </a:spcAft>
            </a:pPr>
            <a:r>
              <a:rPr lang="en-US" altLang="zh-CN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3</a:t>
            </a:r>
            <a:r>
              <a:rPr lang="zh-CN" altLang="en-US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－</a:t>
            </a:r>
            <a:r>
              <a:rPr lang="en-US" altLang="zh-CN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2 = 1(cm)</a:t>
            </a:r>
            <a:endParaRPr lang="en-US" altLang="zh-TW" dirty="0">
              <a:solidFill>
                <a:srgbClr val="0066FF"/>
              </a:solidFill>
              <a:latin typeface="Arial" panose="020B0604020202020204" pitchFamily="34" charset="0"/>
              <a:ea typeface="標楷體" panose="03000509000000000000" pitchFamily="65" charset="-120"/>
            </a:endParaRPr>
          </a:p>
        </p:txBody>
      </p:sp>
      <p:sp>
        <p:nvSpPr>
          <p:cNvPr id="98" name="文本框 4">
            <a:extLst>
              <a:ext uri="{FF2B5EF4-FFF2-40B4-BE49-F238E27FC236}">
                <a16:creationId xmlns:a16="http://schemas.microsoft.com/office/drawing/2014/main" id="{B7161245-9C1D-FFE3-ECC5-70D2E7A12C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18746" y="2744116"/>
            <a:ext cx="208698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ts val="1200"/>
              </a:spcAft>
            </a:pPr>
            <a:r>
              <a:rPr lang="en-US" altLang="zh-CN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4</a:t>
            </a:r>
            <a:r>
              <a:rPr lang="zh-CN" altLang="en-US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－</a:t>
            </a:r>
            <a:r>
              <a:rPr lang="en-US" altLang="zh-CN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3 = 1(cm)</a:t>
            </a:r>
            <a:endParaRPr lang="en-US" altLang="zh-TW" dirty="0">
              <a:solidFill>
                <a:srgbClr val="0066FF"/>
              </a:solidFill>
              <a:latin typeface="Arial" panose="020B0604020202020204" pitchFamily="34" charset="0"/>
              <a:ea typeface="標楷體" panose="03000509000000000000" pitchFamily="65" charset="-120"/>
            </a:endParaRPr>
          </a:p>
        </p:txBody>
      </p:sp>
      <p:cxnSp>
        <p:nvCxnSpPr>
          <p:cNvPr id="100" name="直線接點 99">
            <a:extLst>
              <a:ext uri="{FF2B5EF4-FFF2-40B4-BE49-F238E27FC236}">
                <a16:creationId xmlns:a16="http://schemas.microsoft.com/office/drawing/2014/main" id="{6CB9373C-741F-890B-E0E2-8CFC4FD8DE37}"/>
              </a:ext>
            </a:extLst>
          </p:cNvPr>
          <p:cNvCxnSpPr>
            <a:cxnSpLocks/>
          </p:cNvCxnSpPr>
          <p:nvPr/>
        </p:nvCxnSpPr>
        <p:spPr>
          <a:xfrm>
            <a:off x="4432420" y="1785636"/>
            <a:ext cx="504000" cy="0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直線接點 100">
            <a:extLst>
              <a:ext uri="{FF2B5EF4-FFF2-40B4-BE49-F238E27FC236}">
                <a16:creationId xmlns:a16="http://schemas.microsoft.com/office/drawing/2014/main" id="{9BBFDB25-AEA4-7D27-F61E-9985A62C7794}"/>
              </a:ext>
            </a:extLst>
          </p:cNvPr>
          <p:cNvCxnSpPr>
            <a:cxnSpLocks/>
          </p:cNvCxnSpPr>
          <p:nvPr/>
        </p:nvCxnSpPr>
        <p:spPr>
          <a:xfrm>
            <a:off x="5255186" y="2371211"/>
            <a:ext cx="504000" cy="0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任意多边形: 形状 10">
            <a:extLst>
              <a:ext uri="{FF2B5EF4-FFF2-40B4-BE49-F238E27FC236}">
                <a16:creationId xmlns:a16="http://schemas.microsoft.com/office/drawing/2014/main" id="{52FCBE5D-4328-45DC-872E-87E089A787F4}"/>
              </a:ext>
            </a:extLst>
          </p:cNvPr>
          <p:cNvSpPr/>
          <p:nvPr/>
        </p:nvSpPr>
        <p:spPr>
          <a:xfrm>
            <a:off x="4160520" y="1363980"/>
            <a:ext cx="2019300" cy="1249680"/>
          </a:xfrm>
          <a:custGeom>
            <a:avLst/>
            <a:gdLst>
              <a:gd name="connsiteX0" fmla="*/ 0 w 2019300"/>
              <a:gd name="connsiteY0" fmla="*/ 1005840 h 1249680"/>
              <a:gd name="connsiteX1" fmla="*/ 0 w 2019300"/>
              <a:gd name="connsiteY1" fmla="*/ 0 h 1249680"/>
              <a:gd name="connsiteX2" fmla="*/ 2019300 w 2019300"/>
              <a:gd name="connsiteY2" fmla="*/ 0 h 1249680"/>
              <a:gd name="connsiteX3" fmla="*/ 2019300 w 2019300"/>
              <a:gd name="connsiteY3" fmla="*/ 1249680 h 1249680"/>
              <a:gd name="connsiteX4" fmla="*/ 266700 w 2019300"/>
              <a:gd name="connsiteY4" fmla="*/ 1249680 h 1249680"/>
              <a:gd name="connsiteX5" fmla="*/ 266700 w 2019300"/>
              <a:gd name="connsiteY5" fmla="*/ 998220 h 1249680"/>
              <a:gd name="connsiteX6" fmla="*/ 0 w 2019300"/>
              <a:gd name="connsiteY6" fmla="*/ 1005840 h 12496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019300" h="1249680">
                <a:moveTo>
                  <a:pt x="0" y="1005840"/>
                </a:moveTo>
                <a:lnTo>
                  <a:pt x="0" y="0"/>
                </a:lnTo>
                <a:lnTo>
                  <a:pt x="2019300" y="0"/>
                </a:lnTo>
                <a:lnTo>
                  <a:pt x="2019300" y="1249680"/>
                </a:lnTo>
                <a:lnTo>
                  <a:pt x="266700" y="1249680"/>
                </a:lnTo>
                <a:lnTo>
                  <a:pt x="266700" y="998220"/>
                </a:lnTo>
                <a:lnTo>
                  <a:pt x="0" y="1005840"/>
                </a:lnTo>
                <a:close/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任意多边形: 形状 12">
            <a:extLst>
              <a:ext uri="{FF2B5EF4-FFF2-40B4-BE49-F238E27FC236}">
                <a16:creationId xmlns:a16="http://schemas.microsoft.com/office/drawing/2014/main" id="{70B276A9-FC3A-4A2B-B957-71BD3A39F648}"/>
              </a:ext>
            </a:extLst>
          </p:cNvPr>
          <p:cNvSpPr/>
          <p:nvPr/>
        </p:nvSpPr>
        <p:spPr>
          <a:xfrm>
            <a:off x="3154680" y="1866900"/>
            <a:ext cx="2011680" cy="1272540"/>
          </a:xfrm>
          <a:custGeom>
            <a:avLst/>
            <a:gdLst>
              <a:gd name="connsiteX0" fmla="*/ 998220 w 2011680"/>
              <a:gd name="connsiteY0" fmla="*/ 472440 h 1272540"/>
              <a:gd name="connsiteX1" fmla="*/ 998220 w 2011680"/>
              <a:gd name="connsiteY1" fmla="*/ 0 h 1272540"/>
              <a:gd name="connsiteX2" fmla="*/ 0 w 2011680"/>
              <a:gd name="connsiteY2" fmla="*/ 0 h 1272540"/>
              <a:gd name="connsiteX3" fmla="*/ 0 w 2011680"/>
              <a:gd name="connsiteY3" fmla="*/ 1272540 h 1272540"/>
              <a:gd name="connsiteX4" fmla="*/ 2011680 w 2011680"/>
              <a:gd name="connsiteY4" fmla="*/ 1272540 h 1272540"/>
              <a:gd name="connsiteX5" fmla="*/ 2011680 w 2011680"/>
              <a:gd name="connsiteY5" fmla="*/ 762000 h 1272540"/>
              <a:gd name="connsiteX6" fmla="*/ 1013460 w 2011680"/>
              <a:gd name="connsiteY6" fmla="*/ 762000 h 1272540"/>
              <a:gd name="connsiteX7" fmla="*/ 1013460 w 2011680"/>
              <a:gd name="connsiteY7" fmla="*/ 0 h 12725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011680" h="1272540">
                <a:moveTo>
                  <a:pt x="998220" y="472440"/>
                </a:moveTo>
                <a:lnTo>
                  <a:pt x="998220" y="0"/>
                </a:lnTo>
                <a:lnTo>
                  <a:pt x="0" y="0"/>
                </a:lnTo>
                <a:lnTo>
                  <a:pt x="0" y="1272540"/>
                </a:lnTo>
                <a:lnTo>
                  <a:pt x="2011680" y="1272540"/>
                </a:lnTo>
                <a:lnTo>
                  <a:pt x="2011680" y="762000"/>
                </a:lnTo>
                <a:lnTo>
                  <a:pt x="1013460" y="762000"/>
                </a:lnTo>
                <a:lnTo>
                  <a:pt x="1013460" y="0"/>
                </a:lnTo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文本框 75">
            <a:extLst>
              <a:ext uri="{FF2B5EF4-FFF2-40B4-BE49-F238E27FC236}">
                <a16:creationId xmlns:a16="http://schemas.microsoft.com/office/drawing/2014/main" id="{AF1C4341-2288-4477-A1AA-7B04ABA000C0}"/>
              </a:ext>
            </a:extLst>
          </p:cNvPr>
          <p:cNvSpPr txBox="1"/>
          <p:nvPr/>
        </p:nvSpPr>
        <p:spPr>
          <a:xfrm>
            <a:off x="3511864" y="2320699"/>
            <a:ext cx="4057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en-US" sz="2800" dirty="0">
              <a:solidFill>
                <a:srgbClr val="FF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8" name="文本框 6">
            <a:extLst>
              <a:ext uri="{FF2B5EF4-FFF2-40B4-BE49-F238E27FC236}">
                <a16:creationId xmlns:a16="http://schemas.microsoft.com/office/drawing/2014/main" id="{A5670AE2-725C-497A-A3A8-DEEEB492B9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767" y="1492573"/>
            <a:ext cx="2968962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Arial" panose="020B0604020202020204" pitchFamily="34" charset="0"/>
              </a:rPr>
              <a:t>陰影部分的面積</a:t>
            </a:r>
            <a:r>
              <a:rPr lang="en-US" altLang="zh-CN" dirty="0">
                <a:solidFill>
                  <a:srgbClr val="00B05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 = </a:t>
            </a:r>
          </a:p>
          <a:p>
            <a:r>
              <a:rPr lang="en-US" altLang="zh-TW" dirty="0">
                <a:solidFill>
                  <a:srgbClr val="00B05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A</a:t>
            </a:r>
            <a:r>
              <a:rPr lang="zh-CN" altLang="en-US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Arial" panose="020B0604020202020204" pitchFamily="34" charset="0"/>
              </a:rPr>
              <a:t>的面積</a:t>
            </a:r>
            <a:r>
              <a:rPr lang="en-US" altLang="zh-CN" dirty="0">
                <a:solidFill>
                  <a:srgbClr val="00B05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zh-TW" altLang="en-US" dirty="0">
                <a:solidFill>
                  <a:srgbClr val="00B05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TW" dirty="0">
                <a:solidFill>
                  <a:srgbClr val="00B05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B</a:t>
            </a:r>
            <a:r>
              <a:rPr lang="zh-CN" altLang="en-US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Arial" panose="020B0604020202020204" pitchFamily="34" charset="0"/>
              </a:rPr>
              <a:t>的面積</a:t>
            </a:r>
            <a:r>
              <a:rPr lang="en-US" altLang="zh-CN" dirty="0">
                <a:solidFill>
                  <a:srgbClr val="00B05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endParaRPr lang="en-US" altLang="zh-TW" dirty="0">
              <a:solidFill>
                <a:srgbClr val="00B050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92" name="文本框 6">
            <a:extLst>
              <a:ext uri="{FF2B5EF4-FFF2-40B4-BE49-F238E27FC236}">
                <a16:creationId xmlns:a16="http://schemas.microsoft.com/office/drawing/2014/main" id="{21032F40-9B43-4309-B32D-C9872D2A5B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0121" y="2304725"/>
            <a:ext cx="2639207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dirty="0">
                <a:solidFill>
                  <a:srgbClr val="00B05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A</a:t>
            </a:r>
            <a:r>
              <a:rPr lang="zh-CN" altLang="en-US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Arial" panose="020B0604020202020204" pitchFamily="34" charset="0"/>
              </a:rPr>
              <a:t>的面積</a:t>
            </a:r>
            <a:r>
              <a:rPr lang="zh-TW" altLang="en-US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en-US" altLang="zh-CN" dirty="0">
                <a:solidFill>
                  <a:srgbClr val="00B05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= </a:t>
            </a:r>
          </a:p>
          <a:p>
            <a:r>
              <a:rPr lang="zh-TW" altLang="en-US" dirty="0">
                <a:solidFill>
                  <a:srgbClr val="00B05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一</a:t>
            </a:r>
            <a:r>
              <a:rPr lang="zh-TW" altLang="en-US" dirty="0">
                <a:solidFill>
                  <a:srgbClr val="FF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個長方形的面積</a:t>
            </a:r>
            <a:endParaRPr lang="en-US" altLang="zh-TW" dirty="0">
              <a:solidFill>
                <a:srgbClr val="FF00FF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r>
              <a:rPr lang="zh-TW" altLang="en-US" dirty="0">
                <a:solidFill>
                  <a:srgbClr val="00B05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－重疊部分的面積</a:t>
            </a:r>
            <a:endParaRPr lang="en-US" altLang="zh-TW" dirty="0">
              <a:solidFill>
                <a:srgbClr val="00B050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99" name="文本框 6">
            <a:extLst>
              <a:ext uri="{FF2B5EF4-FFF2-40B4-BE49-F238E27FC236}">
                <a16:creationId xmlns:a16="http://schemas.microsoft.com/office/drawing/2014/main" id="{247021FC-5294-41C8-B50B-A742798929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90268" y="4382260"/>
            <a:ext cx="683383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dirty="0">
                <a:solidFill>
                  <a:srgbClr val="00B05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B</a:t>
            </a:r>
            <a:r>
              <a:rPr lang="zh-CN" altLang="en-US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Arial" panose="020B0604020202020204" pitchFamily="34" charset="0"/>
              </a:rPr>
              <a:t>的面積</a:t>
            </a:r>
            <a:r>
              <a:rPr lang="zh-TW" altLang="en-US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en-US" altLang="zh-CN" dirty="0">
                <a:solidFill>
                  <a:srgbClr val="00B05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= </a:t>
            </a:r>
            <a:r>
              <a:rPr lang="zh-TW" altLang="en-US" dirty="0">
                <a:solidFill>
                  <a:srgbClr val="FF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一個長方形的面積</a:t>
            </a:r>
            <a:r>
              <a:rPr lang="zh-TW" altLang="en-US" dirty="0">
                <a:solidFill>
                  <a:srgbClr val="00B05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－白色部分的面積</a:t>
            </a:r>
            <a:endParaRPr lang="en-US" altLang="zh-TW" dirty="0">
              <a:solidFill>
                <a:srgbClr val="00B050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9B972228-978D-4323-9131-FE1BDF160C47}"/>
              </a:ext>
            </a:extLst>
          </p:cNvPr>
          <p:cNvSpPr/>
          <p:nvPr/>
        </p:nvSpPr>
        <p:spPr>
          <a:xfrm>
            <a:off x="4155075" y="1361548"/>
            <a:ext cx="2021478" cy="126000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矩形 64">
            <a:extLst>
              <a:ext uri="{FF2B5EF4-FFF2-40B4-BE49-F238E27FC236}">
                <a16:creationId xmlns:a16="http://schemas.microsoft.com/office/drawing/2014/main" id="{772637DF-AF35-B7C5-08F2-90732CEDB5D2}"/>
              </a:ext>
            </a:extLst>
          </p:cNvPr>
          <p:cNvSpPr/>
          <p:nvPr/>
        </p:nvSpPr>
        <p:spPr>
          <a:xfrm>
            <a:off x="4159182" y="2365855"/>
            <a:ext cx="252000" cy="252000"/>
          </a:xfrm>
          <a:prstGeom prst="rect">
            <a:avLst/>
          </a:prstGeom>
          <a:noFill/>
          <a:ln w="28575"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F0166C15-7AA2-4FD6-A4CC-F5248AFD0857}"/>
              </a:ext>
            </a:extLst>
          </p:cNvPr>
          <p:cNvSpPr/>
          <p:nvPr/>
        </p:nvSpPr>
        <p:spPr>
          <a:xfrm>
            <a:off x="4142955" y="1890472"/>
            <a:ext cx="1027859" cy="738696"/>
          </a:xfrm>
          <a:prstGeom prst="rect">
            <a:avLst/>
          </a:prstGeom>
          <a:solidFill>
            <a:srgbClr val="66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矩形 101">
            <a:extLst>
              <a:ext uri="{FF2B5EF4-FFF2-40B4-BE49-F238E27FC236}">
                <a16:creationId xmlns:a16="http://schemas.microsoft.com/office/drawing/2014/main" id="{ED6D4F8A-A0DF-4CA0-B5FC-442ABBAFE4B0}"/>
              </a:ext>
            </a:extLst>
          </p:cNvPr>
          <p:cNvSpPr/>
          <p:nvPr/>
        </p:nvSpPr>
        <p:spPr>
          <a:xfrm>
            <a:off x="3149532" y="1876034"/>
            <a:ext cx="2021478" cy="126000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文本框 6">
            <a:extLst>
              <a:ext uri="{FF2B5EF4-FFF2-40B4-BE49-F238E27FC236}">
                <a16:creationId xmlns:a16="http://schemas.microsoft.com/office/drawing/2014/main" id="{DB8F47B4-5349-4C98-830F-7414C7BAA4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3623" y="4884525"/>
            <a:ext cx="798187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Arial" panose="020B0604020202020204" pitchFamily="34" charset="0"/>
              </a:rPr>
              <a:t>陰影部分的面積</a:t>
            </a:r>
            <a:r>
              <a:rPr lang="en-US" altLang="zh-CN" dirty="0">
                <a:solidFill>
                  <a:srgbClr val="00B05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 =</a:t>
            </a:r>
            <a:r>
              <a:rPr lang="zh-TW" altLang="en-US" dirty="0">
                <a:solidFill>
                  <a:srgbClr val="FF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一個長方形的面積</a:t>
            </a:r>
            <a:r>
              <a:rPr lang="zh-TW" altLang="en-US" dirty="0">
                <a:solidFill>
                  <a:srgbClr val="00B05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－重疊部分的面積</a:t>
            </a:r>
            <a:endParaRPr lang="en-US" altLang="zh-TW" dirty="0">
              <a:solidFill>
                <a:srgbClr val="00B050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r>
              <a:rPr lang="zh-TW" altLang="en-US" dirty="0">
                <a:solidFill>
                  <a:srgbClr val="00B05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                             ＋</a:t>
            </a:r>
            <a:r>
              <a:rPr lang="zh-TW" altLang="en-US" dirty="0">
                <a:solidFill>
                  <a:srgbClr val="FF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一個長方形的面積</a:t>
            </a:r>
            <a:r>
              <a:rPr lang="zh-TW" altLang="en-US" dirty="0">
                <a:solidFill>
                  <a:srgbClr val="00B05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－白色部分的面積</a:t>
            </a:r>
            <a:endParaRPr lang="en-US" altLang="zh-TW" dirty="0">
              <a:solidFill>
                <a:srgbClr val="00B050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8B992BD5-E482-4DAC-B488-D99E74DD90B7}"/>
              </a:ext>
            </a:extLst>
          </p:cNvPr>
          <p:cNvSpPr txBox="1"/>
          <p:nvPr/>
        </p:nvSpPr>
        <p:spPr>
          <a:xfrm>
            <a:off x="5345212" y="1675320"/>
            <a:ext cx="4057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</p:txBody>
      </p:sp>
      <p:sp>
        <p:nvSpPr>
          <p:cNvPr id="73" name="文本框 6">
            <a:extLst>
              <a:ext uri="{FF2B5EF4-FFF2-40B4-BE49-F238E27FC236}">
                <a16:creationId xmlns:a16="http://schemas.microsoft.com/office/drawing/2014/main" id="{27C84350-EB0D-4F81-9D94-79EBBCCAFD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546" y="5625109"/>
            <a:ext cx="8139558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dirty="0">
                <a:solidFill>
                  <a:srgbClr val="0066FF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Arial" panose="020B0604020202020204" pitchFamily="34" charset="0"/>
              </a:rPr>
              <a:t>陰影部分的面積</a:t>
            </a:r>
            <a:r>
              <a:rPr lang="en-US" altLang="zh-CN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 =</a:t>
            </a:r>
            <a:r>
              <a:rPr lang="zh-TW" altLang="en-US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 兩個長方形的面積－重疊部分的面積</a:t>
            </a:r>
            <a:endParaRPr lang="en-US" altLang="zh-TW" dirty="0">
              <a:solidFill>
                <a:srgbClr val="0066FF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r>
              <a:rPr lang="zh-TW" altLang="en-US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                             －白色部分的面積</a:t>
            </a:r>
            <a:endParaRPr lang="en-US" altLang="zh-TW" dirty="0">
              <a:solidFill>
                <a:srgbClr val="0066FF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05" name="文本框 6">
            <a:extLst>
              <a:ext uri="{FF2B5EF4-FFF2-40B4-BE49-F238E27FC236}">
                <a16:creationId xmlns:a16="http://schemas.microsoft.com/office/drawing/2014/main" id="{4F0D4A2E-D001-49E6-873D-6344ED1F65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3623" y="4867650"/>
            <a:ext cx="798187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dirty="0">
                <a:solidFill>
                  <a:srgbClr val="0066FF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Arial" panose="020B0604020202020204" pitchFamily="34" charset="0"/>
              </a:rPr>
              <a:t>陰影部分的面積</a:t>
            </a:r>
            <a:r>
              <a:rPr lang="en-US" altLang="zh-CN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 =</a:t>
            </a:r>
            <a:r>
              <a:rPr lang="zh-TW" altLang="en-US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zh-TW" altLang="en-US" dirty="0">
                <a:solidFill>
                  <a:srgbClr val="FF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兩個長方形的面積</a:t>
            </a:r>
            <a:r>
              <a:rPr lang="zh-TW" altLang="en-US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－重疊部分的面積</a:t>
            </a:r>
            <a:endParaRPr lang="en-US" altLang="zh-TW" dirty="0">
              <a:solidFill>
                <a:srgbClr val="0066FF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r>
              <a:rPr lang="zh-TW" altLang="en-US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                             －白色部分的面積</a:t>
            </a:r>
            <a:endParaRPr lang="en-US" altLang="zh-TW" dirty="0">
              <a:solidFill>
                <a:srgbClr val="0066FF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06" name="文本框 6">
            <a:extLst>
              <a:ext uri="{FF2B5EF4-FFF2-40B4-BE49-F238E27FC236}">
                <a16:creationId xmlns:a16="http://schemas.microsoft.com/office/drawing/2014/main" id="{FCA613BC-D5F8-4CB4-BD92-14B2BD2E3B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6768" y="5638607"/>
            <a:ext cx="171598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8</a:t>
            </a:r>
            <a:r>
              <a:rPr lang="en-US" altLang="zh-CN" sz="2800" dirty="0">
                <a:solidFill>
                  <a:srgbClr val="0066FF"/>
                </a:solidFill>
                <a:latin typeface="+mn-ea"/>
                <a:ea typeface="+mn-ea"/>
                <a:cs typeface="Arial" panose="020B0604020202020204" pitchFamily="34" charset="0"/>
              </a:rPr>
              <a:t>×</a:t>
            </a:r>
            <a:r>
              <a:rPr lang="en-US" altLang="zh-CN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5</a:t>
            </a:r>
            <a:r>
              <a:rPr lang="en-US" altLang="zh-CN" sz="2800" dirty="0">
                <a:solidFill>
                  <a:srgbClr val="0066FF"/>
                </a:solidFill>
                <a:latin typeface="+mn-ea"/>
                <a:ea typeface="+mn-ea"/>
                <a:cs typeface="Arial" panose="020B0604020202020204" pitchFamily="34" charset="0"/>
              </a:rPr>
              <a:t>×</a:t>
            </a:r>
            <a:r>
              <a:rPr lang="en-US" altLang="zh-CN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2</a:t>
            </a:r>
            <a:endParaRPr lang="en-US" altLang="zh-TW" sz="2800" dirty="0">
              <a:solidFill>
                <a:srgbClr val="0066FF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07" name="文本框 6">
            <a:extLst>
              <a:ext uri="{FF2B5EF4-FFF2-40B4-BE49-F238E27FC236}">
                <a16:creationId xmlns:a16="http://schemas.microsoft.com/office/drawing/2014/main" id="{2A49D73C-1B1B-4AE6-A2AC-4AA9F82F05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47505" y="5638607"/>
            <a:ext cx="148396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－</a:t>
            </a:r>
            <a:r>
              <a:rPr lang="en-US" altLang="zh-CN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1</a:t>
            </a:r>
            <a:r>
              <a:rPr lang="en-US" altLang="zh-CN" sz="2800" dirty="0">
                <a:solidFill>
                  <a:srgbClr val="0066FF"/>
                </a:solidFill>
                <a:latin typeface="+mn-ea"/>
                <a:ea typeface="+mn-ea"/>
                <a:cs typeface="Arial" panose="020B0604020202020204" pitchFamily="34" charset="0"/>
              </a:rPr>
              <a:t>×</a:t>
            </a:r>
            <a:r>
              <a:rPr lang="en-US" altLang="zh-CN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1</a:t>
            </a:r>
            <a:endParaRPr lang="en-US" altLang="zh-TW" sz="2800" dirty="0">
              <a:solidFill>
                <a:srgbClr val="0066FF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08" name="文本框 6">
            <a:extLst>
              <a:ext uri="{FF2B5EF4-FFF2-40B4-BE49-F238E27FC236}">
                <a16:creationId xmlns:a16="http://schemas.microsoft.com/office/drawing/2014/main" id="{2332A54C-3550-4066-91DB-77D36A8923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95219" y="5638607"/>
            <a:ext cx="153476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－</a:t>
            </a:r>
            <a:r>
              <a:rPr lang="en-US" altLang="zh-CN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4</a:t>
            </a:r>
            <a:r>
              <a:rPr lang="en-US" altLang="zh-CN" sz="2800" dirty="0">
                <a:solidFill>
                  <a:srgbClr val="0066FF"/>
                </a:solidFill>
                <a:latin typeface="+mn-ea"/>
                <a:ea typeface="+mn-ea"/>
                <a:cs typeface="Arial" panose="020B0604020202020204" pitchFamily="34" charset="0"/>
              </a:rPr>
              <a:t>×</a:t>
            </a:r>
            <a:r>
              <a:rPr lang="en-US" altLang="zh-CN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3</a:t>
            </a:r>
            <a:endParaRPr lang="en-US" altLang="zh-TW" sz="2800" dirty="0">
              <a:solidFill>
                <a:srgbClr val="0066FF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09" name="文本框 6">
            <a:extLst>
              <a:ext uri="{FF2B5EF4-FFF2-40B4-BE49-F238E27FC236}">
                <a16:creationId xmlns:a16="http://schemas.microsoft.com/office/drawing/2014/main" id="{55D8BB81-9C89-46F5-A315-526BAF2F75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79165" y="5638607"/>
            <a:ext cx="242376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= 67(</a:t>
            </a:r>
            <a:r>
              <a:rPr lang="en-US" altLang="zh-TW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cm</a:t>
            </a:r>
            <a:r>
              <a:rPr lang="en-US" altLang="zh-TW" sz="2800" baseline="300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2</a:t>
            </a:r>
            <a:r>
              <a:rPr lang="en-US" altLang="zh-CN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)</a:t>
            </a:r>
            <a:endParaRPr lang="en-US" altLang="zh-TW" sz="2800" dirty="0">
              <a:solidFill>
                <a:srgbClr val="0066FF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7623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1000"/>
                                        <p:tgtEl>
                                          <p:spTgt spid="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1000"/>
                                        <p:tgtEl>
                                          <p:spTgt spid="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000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1000"/>
                                        <p:tgtEl>
                                          <p:spTgt spid="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3000"/>
                            </p:stCondLst>
                            <p:childTnLst>
                              <p:par>
                                <p:cTn id="5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000"/>
                                        <p:tgtEl>
                                          <p:spTgt spid="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7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000"/>
                            </p:stCondLst>
                            <p:childTnLst>
                              <p:par>
                                <p:cTn id="7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500"/>
                            </p:stCondLst>
                            <p:childTnLst>
                              <p:par>
                                <p:cTn id="7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1000"/>
                                        <p:tgtEl>
                                          <p:spTgt spid="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1000"/>
                                        <p:tgtEl>
                                          <p:spTgt spid="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000"/>
                            </p:stCondLst>
                            <p:childTnLst>
                              <p:par>
                                <p:cTn id="8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1000"/>
                                        <p:tgtEl>
                                          <p:spTgt spid="1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1000"/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000"/>
                            </p:stCondLst>
                            <p:childTnLst>
                              <p:par>
                                <p:cTn id="9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1000"/>
                                        <p:tgtEl>
                                          <p:spTgt spid="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2" dur="500"/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5" dur="500"/>
                                        <p:tgtEl>
                                          <p:spTgt spid="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8" dur="500"/>
                                        <p:tgtEl>
                                          <p:spTgt spid="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1" dur="500"/>
                                        <p:tgtEl>
                                          <p:spTgt spid="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4" dur="500"/>
                                        <p:tgtEl>
                                          <p:spTgt spid="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6" dur="500"/>
                                        <p:tgtEl>
                                          <p:spTgt spid="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9" dur="500"/>
                                        <p:tgtEl>
                                          <p:spTgt spid="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2" dur="500"/>
                                        <p:tgtEl>
                                          <p:spTgt spid="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5" dur="500"/>
                                        <p:tgtEl>
                                          <p:spTgt spid="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8" dur="500"/>
                                        <p:tgtEl>
                                          <p:spTgt spid="1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1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500"/>
                            </p:stCondLst>
                            <p:childTnLst>
                              <p:par>
                                <p:cTn id="1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6" dur="1000"/>
                                        <p:tgtEl>
                                          <p:spTgt spid="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1500"/>
                            </p:stCondLst>
                            <p:childTnLst>
                              <p:par>
                                <p:cTn id="14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0" dur="1000"/>
                                        <p:tgtEl>
                                          <p:spTgt spid="1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5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500"/>
                            </p:stCondLst>
                            <p:childTnLst>
                              <p:par>
                                <p:cTn id="15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9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1000"/>
                            </p:stCondLst>
                            <p:childTnLst>
                              <p:par>
                                <p:cTn id="16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3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1500"/>
                            </p:stCondLst>
                            <p:childTnLst>
                              <p:par>
                                <p:cTn id="16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2000"/>
                            </p:stCondLst>
                            <p:childTnLst>
                              <p:par>
                                <p:cTn id="16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1" dur="75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5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8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1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4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>
                            <p:stCondLst>
                              <p:cond delay="500"/>
                            </p:stCondLst>
                            <p:childTnLst>
                              <p:par>
                                <p:cTn id="18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9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>
                            <p:stCondLst>
                              <p:cond delay="1000"/>
                            </p:stCondLst>
                            <p:childTnLst>
                              <p:par>
                                <p:cTn id="19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3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>
                            <p:stCondLst>
                              <p:cond delay="1500"/>
                            </p:stCondLst>
                            <p:childTnLst>
                              <p:par>
                                <p:cTn id="19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1" dur="75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2" fill="hold">
                            <p:stCondLst>
                              <p:cond delay="2750"/>
                            </p:stCondLst>
                            <p:childTnLst>
                              <p:par>
                                <p:cTn id="20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5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9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2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5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7" fill="hold">
                            <p:stCondLst>
                              <p:cond delay="500"/>
                            </p:stCondLst>
                            <p:childTnLst>
                              <p:par>
                                <p:cTn id="21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0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4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8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9" fill="hold">
                            <p:stCondLst>
                              <p:cond delay="2000"/>
                            </p:stCondLst>
                            <p:childTnLst>
                              <p:par>
                                <p:cTn id="2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2" dur="75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3" fill="hold">
                            <p:stCondLst>
                              <p:cond delay="2750"/>
                            </p:stCondLst>
                            <p:childTnLst>
                              <p:par>
                                <p:cTn id="2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6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7" fill="hold">
                            <p:stCondLst>
                              <p:cond delay="3250"/>
                            </p:stCondLst>
                            <p:childTnLst>
                              <p:par>
                                <p:cTn id="2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0" dur="75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>
                      <p:stCondLst>
                        <p:cond delay="indefinite"/>
                      </p:stCondLst>
                      <p:childTnLst>
                        <p:par>
                          <p:cTn id="242" fill="hold">
                            <p:stCondLst>
                              <p:cond delay="0"/>
                            </p:stCondLst>
                            <p:childTnLst>
                              <p:par>
                                <p:cTn id="24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4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7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0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5" fill="hold">
                            <p:stCondLst>
                              <p:cond delay="500"/>
                            </p:stCondLst>
                            <p:childTnLst>
                              <p:par>
                                <p:cTn id="25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8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9" fill="hold">
                            <p:stCondLst>
                              <p:cond delay="1000"/>
                            </p:stCondLst>
                            <p:childTnLst>
                              <p:par>
                                <p:cTn id="26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2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3" fill="hold">
                            <p:stCondLst>
                              <p:cond delay="1500"/>
                            </p:stCondLst>
                            <p:childTnLst>
                              <p:par>
                                <p:cTn id="26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6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7" fill="hold">
                            <p:stCondLst>
                              <p:cond delay="2000"/>
                            </p:stCondLst>
                            <p:childTnLst>
                              <p:par>
                                <p:cTn id="26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0" dur="75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1" fill="hold">
                            <p:stCondLst>
                              <p:cond delay="2750"/>
                            </p:stCondLst>
                            <p:childTnLst>
                              <p:par>
                                <p:cTn id="27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4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5" fill="hold">
                      <p:stCondLst>
                        <p:cond delay="indefinite"/>
                      </p:stCondLst>
                      <p:childTnLst>
                        <p:par>
                          <p:cTn id="276" fill="hold">
                            <p:stCondLst>
                              <p:cond delay="0"/>
                            </p:stCondLst>
                            <p:childTnLst>
                              <p:par>
                                <p:cTn id="27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78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1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4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6" fill="hold">
                            <p:stCondLst>
                              <p:cond delay="500"/>
                            </p:stCondLst>
                            <p:childTnLst>
                              <p:par>
                                <p:cTn id="28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9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0" fill="hold">
                            <p:stCondLst>
                              <p:cond delay="1000"/>
                            </p:stCondLst>
                            <p:childTnLst>
                              <p:par>
                                <p:cTn id="29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3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4" fill="hold">
                            <p:stCondLst>
                              <p:cond delay="1500"/>
                            </p:stCondLst>
                            <p:childTnLst>
                              <p:par>
                                <p:cTn id="29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7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1" dur="75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2" fill="hold">
                            <p:stCondLst>
                              <p:cond delay="2750"/>
                            </p:stCondLst>
                            <p:childTnLst>
                              <p:par>
                                <p:cTn id="30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5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6" fill="hold">
                            <p:stCondLst>
                              <p:cond delay="3250"/>
                            </p:stCondLst>
                            <p:childTnLst>
                              <p:par>
                                <p:cTn id="30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9" dur="75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0" fill="hold">
                      <p:stCondLst>
                        <p:cond delay="indefinite"/>
                      </p:stCondLst>
                      <p:childTnLst>
                        <p:par>
                          <p:cTn id="311" fill="hold">
                            <p:stCondLst>
                              <p:cond delay="0"/>
                            </p:stCondLst>
                            <p:childTnLst>
                              <p:par>
                                <p:cTn id="3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4" dur="75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5" fill="hold">
                      <p:stCondLst>
                        <p:cond delay="indefinite"/>
                      </p:stCondLst>
                      <p:childTnLst>
                        <p:par>
                          <p:cTn id="316" fill="hold">
                            <p:stCondLst>
                              <p:cond delay="0"/>
                            </p:stCondLst>
                            <p:childTnLst>
                              <p:par>
                                <p:cTn id="31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8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21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24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2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0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3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6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9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2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5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8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1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4" dur="500"/>
                                        <p:tgtEl>
                                          <p:spTgt spid="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7" dur="500"/>
                                        <p:tgtEl>
                                          <p:spTgt spid="1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0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3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6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9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1" fill="hold">
                            <p:stCondLst>
                              <p:cond delay="500"/>
                            </p:stCondLst>
                            <p:childTnLst>
                              <p:par>
                                <p:cTn id="37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4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5" fill="hold">
                            <p:stCondLst>
                              <p:cond delay="1000"/>
                            </p:stCondLst>
                            <p:childTnLst>
                              <p:par>
                                <p:cTn id="37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6" grpId="0"/>
      <p:bldP spid="86" grpId="1"/>
      <p:bldP spid="87" grpId="0"/>
      <p:bldP spid="87" grpId="1"/>
      <p:bldP spid="88" grpId="0"/>
      <p:bldP spid="88" grpId="1"/>
      <p:bldP spid="89" grpId="0"/>
      <p:bldP spid="89" grpId="1"/>
      <p:bldP spid="93" grpId="0"/>
      <p:bldP spid="93" grpId="1"/>
      <p:bldP spid="96" grpId="0"/>
      <p:bldP spid="96" grpId="1"/>
      <p:bldP spid="97" grpId="0"/>
      <p:bldP spid="97" grpId="1"/>
      <p:bldP spid="98" grpId="0"/>
      <p:bldP spid="98" grpId="1"/>
      <p:bldP spid="11" grpId="0" animBg="1"/>
      <p:bldP spid="11" grpId="1" animBg="1"/>
      <p:bldP spid="13" grpId="0" animBg="1"/>
      <p:bldP spid="13" grpId="1" animBg="1"/>
      <p:bldP spid="76" grpId="0"/>
      <p:bldP spid="76" grpId="1"/>
      <p:bldP spid="78" grpId="0" uiExpand="1" build="p"/>
      <p:bldP spid="78" grpId="1" build="allAtOnce"/>
      <p:bldP spid="92" grpId="0" uiExpand="1" build="p"/>
      <p:bldP spid="92" grpId="1" uiExpand="1" build="allAtOnce"/>
      <p:bldP spid="99" grpId="0" uiExpand="1" build="p"/>
      <p:bldP spid="99" grpId="1" uiExpand="1" build="allAtOnce"/>
      <p:bldP spid="15" grpId="0" animBg="1"/>
      <p:bldP spid="15" grpId="1" animBg="1"/>
      <p:bldP spid="65" grpId="0" animBg="1"/>
      <p:bldP spid="65" grpId="1" animBg="1"/>
      <p:bldP spid="16" grpId="0" animBg="1"/>
      <p:bldP spid="16" grpId="1" animBg="1"/>
      <p:bldP spid="102" grpId="0" animBg="1"/>
      <p:bldP spid="102" grpId="1" animBg="1"/>
      <p:bldP spid="103" grpId="0" uiExpand="1" build="p"/>
      <p:bldP spid="103" grpId="1" uiExpand="1" build="allAtOnce"/>
      <p:bldP spid="12" grpId="0"/>
      <p:bldP spid="12" grpId="1"/>
      <p:bldP spid="73" grpId="0" uiExpand="1" build="p"/>
      <p:bldP spid="73" grpId="1" build="allAtOnce"/>
      <p:bldP spid="105" grpId="0" uiExpand="1" build="p"/>
      <p:bldP spid="105" grpId="1" uiExpand="1" build="allAtOnce"/>
      <p:bldP spid="106" grpId="0"/>
      <p:bldP spid="106" grpId="1"/>
      <p:bldP spid="107" grpId="0"/>
      <p:bldP spid="107" grpId="1"/>
      <p:bldP spid="108" grpId="0"/>
      <p:bldP spid="108" grpId="1"/>
      <p:bldP spid="109" grpId="0"/>
      <p:bldP spid="109" grpId="1"/>
    </p:bld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C8E6CC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255</Words>
  <Application>Microsoft Office PowerPoint</Application>
  <PresentationFormat>全屏显示(4:3)</PresentationFormat>
  <Paragraphs>41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7" baseType="lpstr">
      <vt:lpstr>等线</vt:lpstr>
      <vt:lpstr>標楷體</vt:lpstr>
      <vt:lpstr>Arial</vt:lpstr>
      <vt:lpstr>Calibri</vt:lpstr>
      <vt:lpstr>Calibri Light</vt:lpstr>
      <vt:lpstr>Office 佈景主題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2022-08-09T01:22:11Z</dcterms:created>
  <dcterms:modified xsi:type="dcterms:W3CDTF">2022-08-09T01:23:12Z</dcterms:modified>
</cp:coreProperties>
</file>