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FF2EFF"/>
    <a:srgbClr val="0066FF"/>
    <a:srgbClr val="7030A0"/>
    <a:srgbClr val="FBEDEB"/>
    <a:srgbClr val="EBE6FE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0" autoAdjust="0"/>
    <p:restoredTop sz="94614" autoAdjust="0"/>
  </p:normalViewPr>
  <p:slideViewPr>
    <p:cSldViewPr>
      <p:cViewPr varScale="1">
        <p:scale>
          <a:sx n="68" d="100"/>
          <a:sy n="68" d="100"/>
        </p:scale>
        <p:origin x="177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074334C-5883-4CF3-932E-D92C3DCED8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30D6919-1578-4792-B699-DF379A82F5B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EA3ECB1-FE92-41F6-B5B4-89769727B711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1920EE4-D6F4-4226-8C1C-91AE0FF387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7BF2DD73-0B1A-4F54-9F1B-B73471E3F5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C07B67-97FC-401D-99C6-BC32F84960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E067BDF-9EC9-47C9-9167-D89F6767E2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BBC35A8-E01C-470A-B7DB-6440715E5BB5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7BD8F4F-5F3B-465A-8D0B-B6B1003A41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87DDA40-76B7-4730-A092-FA15E49F3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47135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5903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0713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2644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96479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3613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13358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273006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41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1857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6045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E550F92-4C45-4AE5-A949-41041ABFDD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F5F2489-550D-4004-821F-F34A398ABF6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E18BE8A5-F99B-4521-B0EE-605EAFA31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2603500"/>
            <a:ext cx="8547100" cy="306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29. </a:t>
            </a:r>
            <a:r>
              <a:rPr lang="zh-TW" altLang="en-US" sz="2800">
                <a:ea typeface="標楷體" panose="03000509000000000000" pitchFamily="65" charset="-120"/>
              </a:rPr>
              <a:t>若</a:t>
            </a:r>
            <a:r>
              <a:rPr lang="zh-TW" altLang="en-US" sz="2800" u="sng">
                <a:ea typeface="標楷體" panose="03000509000000000000" pitchFamily="65" charset="-120"/>
              </a:rPr>
              <a:t>子森</a:t>
            </a:r>
            <a:r>
              <a:rPr lang="zh-TW" altLang="en-US" sz="2800">
                <a:ea typeface="標楷體" panose="03000509000000000000" pitchFamily="65" charset="-120"/>
              </a:rPr>
              <a:t>用一些棒拼出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zh-TW" altLang="en-US" sz="2800">
                <a:ea typeface="標楷體" panose="03000509000000000000" pitchFamily="65" charset="-120"/>
              </a:rPr>
              <a:t>個正方形，如上圖所示，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　　 他共需棒多少枝？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  A. 4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zh-TW" altLang="en-US" sz="2800">
                <a:ea typeface="標楷體" panose="03000509000000000000" pitchFamily="65" charset="-120"/>
              </a:rPr>
              <a:t>＋</a:t>
            </a:r>
            <a:r>
              <a:rPr lang="en-US" altLang="zh-TW" sz="2800">
                <a:ea typeface="標楷體" panose="03000509000000000000" pitchFamily="65" charset="-120"/>
              </a:rPr>
              <a:t>1	                    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 </a:t>
            </a:r>
            <a:r>
              <a:rPr lang="en-US" altLang="zh-TW" sz="2800">
                <a:ea typeface="標楷體" panose="03000509000000000000" pitchFamily="65" charset="-120"/>
              </a:rPr>
              <a:t>B. 4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1</a:t>
            </a:r>
            <a:endParaRPr lang="zh-TW" altLang="en-US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en-US" altLang="zh-TW" sz="2800">
                <a:ea typeface="標楷體" panose="03000509000000000000" pitchFamily="65" charset="-120"/>
              </a:rPr>
              <a:t>C. 3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zh-TW" altLang="en-US" sz="2800">
                <a:ea typeface="標楷體" panose="03000509000000000000" pitchFamily="65" charset="-120"/>
              </a:rPr>
              <a:t>＋</a:t>
            </a:r>
            <a:r>
              <a:rPr lang="en-US" altLang="zh-TW" sz="2800">
                <a:ea typeface="標楷體" panose="03000509000000000000" pitchFamily="65" charset="-120"/>
              </a:rPr>
              <a:t>1 	                    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         </a:t>
            </a:r>
            <a:r>
              <a:rPr lang="en-US" altLang="zh-TW" sz="2800">
                <a:ea typeface="標楷體" panose="03000509000000000000" pitchFamily="65" charset="-120"/>
              </a:rPr>
              <a:t>D. 3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zh-TW" altLang="en-US" sz="2800">
                <a:ea typeface="標楷體" panose="03000509000000000000" pitchFamily="65" charset="-120"/>
              </a:rPr>
              <a:t>－</a:t>
            </a:r>
            <a:r>
              <a:rPr lang="en-US" altLang="zh-TW" sz="2800">
                <a:ea typeface="標楷體" panose="03000509000000000000" pitchFamily="65" charset="-120"/>
              </a:rPr>
              <a:t>1</a:t>
            </a:r>
            <a:endParaRPr lang="en-US" altLang="zh-TW" sz="280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89" name="Text Box 71">
            <a:extLst>
              <a:ext uri="{FF2B5EF4-FFF2-40B4-BE49-F238E27FC236}">
                <a16:creationId xmlns:a16="http://schemas.microsoft.com/office/drawing/2014/main" id="{0A560D08-7BF7-4DF2-8E86-0FA6172B9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3163" y="3987800"/>
            <a:ext cx="45751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1    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　                 </a:t>
            </a:r>
            <a:r>
              <a:rPr lang="en-US" altLang="zh-TW" sz="2800">
                <a:solidFill>
                  <a:srgbClr val="008A00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×1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endParaRPr lang="zh-TW" altLang="en-US" sz="28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0" name="Text Box 73">
            <a:extLst>
              <a:ext uri="{FF2B5EF4-FFF2-40B4-BE49-F238E27FC236}">
                <a16:creationId xmlns:a16="http://schemas.microsoft.com/office/drawing/2014/main" id="{88CCFDA7-701B-4A81-AF14-F7C4F0969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5" y="4338638"/>
            <a:ext cx="4424363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2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  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          　 　</a:t>
            </a:r>
            <a:r>
              <a:rPr lang="en-US" altLang="zh-TW" sz="2800">
                <a:solidFill>
                  <a:srgbClr val="008A00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×2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endParaRPr lang="zh-TW" altLang="en-US" sz="28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A378E8E0-F4AF-4E12-BA6D-3A0B2FBB3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5157788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A004A07-01B7-4D70-B276-2A554AAE4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5199063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3079" name="Text Box 52">
            <a:extLst>
              <a:ext uri="{FF2B5EF4-FFF2-40B4-BE49-F238E27FC236}">
                <a16:creationId xmlns:a16="http://schemas.microsoft.com/office/drawing/2014/main" id="{ED319FB2-5626-4D60-BBF4-5D3CE3121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A6C61999-69B1-4C20-AE00-045DB144DA92}"/>
              </a:ext>
            </a:extLst>
          </p:cNvPr>
          <p:cNvGrpSpPr>
            <a:grpSpLocks/>
          </p:cNvGrpSpPr>
          <p:nvPr/>
        </p:nvGrpSpPr>
        <p:grpSpPr bwMode="auto">
          <a:xfrm>
            <a:off x="1163638" y="1203325"/>
            <a:ext cx="5970587" cy="1012825"/>
            <a:chOff x="1163638" y="1202808"/>
            <a:chExt cx="5970336" cy="1012961"/>
          </a:xfrm>
        </p:grpSpPr>
        <p:grpSp>
          <p:nvGrpSpPr>
            <p:cNvPr id="3133" name="组合 78">
              <a:extLst>
                <a:ext uri="{FF2B5EF4-FFF2-40B4-BE49-F238E27FC236}">
                  <a16:creationId xmlns:a16="http://schemas.microsoft.com/office/drawing/2014/main" id="{F5379C63-FC55-479B-8A4E-58C890B9B8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020" y="1213684"/>
              <a:ext cx="949849" cy="995373"/>
              <a:chOff x="2171972" y="1326492"/>
              <a:chExt cx="949849" cy="995373"/>
            </a:xfrm>
          </p:grpSpPr>
          <p:cxnSp>
            <p:nvCxnSpPr>
              <p:cNvPr id="80" name="直接连接符 79">
                <a:extLst>
                  <a:ext uri="{FF2B5EF4-FFF2-40B4-BE49-F238E27FC236}">
                    <a16:creationId xmlns:a16="http://schemas.microsoft.com/office/drawing/2014/main" id="{D5ACDDAA-50E3-4CE1-92B7-16E745BBDD51}"/>
                  </a:ext>
                </a:extLst>
              </p:cNvPr>
              <p:cNvCxnSpPr/>
              <p:nvPr/>
            </p:nvCxnSpPr>
            <p:spPr bwMode="auto">
              <a:xfrm>
                <a:off x="2177201" y="1380712"/>
                <a:ext cx="890550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1" name="直接连接符 80">
                <a:extLst>
                  <a:ext uri="{FF2B5EF4-FFF2-40B4-BE49-F238E27FC236}">
                    <a16:creationId xmlns:a16="http://schemas.microsoft.com/office/drawing/2014/main" id="{88301D40-75EE-4967-B1C9-D3F45BF97111}"/>
                  </a:ext>
                </a:extLst>
              </p:cNvPr>
              <p:cNvCxnSpPr/>
              <p:nvPr/>
            </p:nvCxnSpPr>
            <p:spPr bwMode="auto">
              <a:xfrm>
                <a:off x="2172439" y="2253955"/>
                <a:ext cx="890549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82" name="直接连接符 81">
                <a:extLst>
                  <a:ext uri="{FF2B5EF4-FFF2-40B4-BE49-F238E27FC236}">
                    <a16:creationId xmlns:a16="http://schemas.microsoft.com/office/drawing/2014/main" id="{1F98AEED-7D24-4B11-8ED6-D331EEE5480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2617635" y="1808601"/>
                <a:ext cx="890708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83" name="椭圆 82">
                <a:extLst>
                  <a:ext uri="{FF2B5EF4-FFF2-40B4-BE49-F238E27FC236}">
                    <a16:creationId xmlns:a16="http://schemas.microsoft.com/office/drawing/2014/main" id="{C0FB5771-9E90-4655-95B5-0E9D2240C8A6}"/>
                  </a:ext>
                </a:extLst>
              </p:cNvPr>
              <p:cNvSpPr/>
              <p:nvPr/>
            </p:nvSpPr>
            <p:spPr bwMode="auto">
              <a:xfrm>
                <a:off x="2997904" y="1326730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84" name="椭圆 83">
                <a:extLst>
                  <a:ext uri="{FF2B5EF4-FFF2-40B4-BE49-F238E27FC236}">
                    <a16:creationId xmlns:a16="http://schemas.microsoft.com/office/drawing/2014/main" id="{1B6E0849-7149-4109-9A55-87E9444989A7}"/>
                  </a:ext>
                </a:extLst>
              </p:cNvPr>
              <p:cNvSpPr/>
              <p:nvPr/>
            </p:nvSpPr>
            <p:spPr bwMode="auto">
              <a:xfrm>
                <a:off x="3013779" y="2214262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134" name="组合 48">
              <a:extLst>
                <a:ext uri="{FF2B5EF4-FFF2-40B4-BE49-F238E27FC236}">
                  <a16:creationId xmlns:a16="http://schemas.microsoft.com/office/drawing/2014/main" id="{EE71EC5F-084E-4011-8E88-8385B2C575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5599" y="1207025"/>
              <a:ext cx="949849" cy="995373"/>
              <a:chOff x="2171972" y="1326492"/>
              <a:chExt cx="949849" cy="995373"/>
            </a:xfrm>
          </p:grpSpPr>
          <p:cxnSp>
            <p:nvCxnSpPr>
              <p:cNvPr id="50" name="直接连接符 49">
                <a:extLst>
                  <a:ext uri="{FF2B5EF4-FFF2-40B4-BE49-F238E27FC236}">
                    <a16:creationId xmlns:a16="http://schemas.microsoft.com/office/drawing/2014/main" id="{FCC5893F-1D33-4D0D-976A-89EF296E0774}"/>
                  </a:ext>
                </a:extLst>
              </p:cNvPr>
              <p:cNvCxnSpPr/>
              <p:nvPr/>
            </p:nvCxnSpPr>
            <p:spPr bwMode="auto">
              <a:xfrm>
                <a:off x="2176597" y="1381021"/>
                <a:ext cx="890549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" name="直接连接符 50">
                <a:extLst>
                  <a:ext uri="{FF2B5EF4-FFF2-40B4-BE49-F238E27FC236}">
                    <a16:creationId xmlns:a16="http://schemas.microsoft.com/office/drawing/2014/main" id="{8C2457A4-76AB-4C3A-82F9-6A04E2E6DA39}"/>
                  </a:ext>
                </a:extLst>
              </p:cNvPr>
              <p:cNvCxnSpPr/>
              <p:nvPr/>
            </p:nvCxnSpPr>
            <p:spPr bwMode="auto">
              <a:xfrm>
                <a:off x="2171834" y="2254264"/>
                <a:ext cx="890550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6" name="直接连接符 55">
                <a:extLst>
                  <a:ext uri="{FF2B5EF4-FFF2-40B4-BE49-F238E27FC236}">
                    <a16:creationId xmlns:a16="http://schemas.microsoft.com/office/drawing/2014/main" id="{A6281CB0-63D2-4F37-8C7F-F18BD16E6BE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2617031" y="1808910"/>
                <a:ext cx="890708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58" name="椭圆 57">
                <a:extLst>
                  <a:ext uri="{FF2B5EF4-FFF2-40B4-BE49-F238E27FC236}">
                    <a16:creationId xmlns:a16="http://schemas.microsoft.com/office/drawing/2014/main" id="{2FC272C6-33AB-49B1-BE3F-F70F7D359A58}"/>
                  </a:ext>
                </a:extLst>
              </p:cNvPr>
              <p:cNvSpPr/>
              <p:nvPr/>
            </p:nvSpPr>
            <p:spPr bwMode="auto">
              <a:xfrm>
                <a:off x="2997299" y="1327039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60" name="椭圆 59">
                <a:extLst>
                  <a:ext uri="{FF2B5EF4-FFF2-40B4-BE49-F238E27FC236}">
                    <a16:creationId xmlns:a16="http://schemas.microsoft.com/office/drawing/2014/main" id="{59AA793C-A7BD-4DAB-8D41-50ED201799D3}"/>
                  </a:ext>
                </a:extLst>
              </p:cNvPr>
              <p:cNvSpPr/>
              <p:nvPr/>
            </p:nvSpPr>
            <p:spPr bwMode="auto">
              <a:xfrm>
                <a:off x="3013174" y="2214571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135" name="组合 7">
              <a:extLst>
                <a:ext uri="{FF2B5EF4-FFF2-40B4-BE49-F238E27FC236}">
                  <a16:creationId xmlns:a16="http://schemas.microsoft.com/office/drawing/2014/main" id="{27984DAC-15C4-4C20-B61D-6CB67605F9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63638" y="1202808"/>
              <a:ext cx="1002234" cy="995373"/>
              <a:chOff x="2119587" y="1326492"/>
              <a:chExt cx="1002234" cy="995373"/>
            </a:xfrm>
          </p:grpSpPr>
          <p:cxnSp>
            <p:nvCxnSpPr>
              <p:cNvPr id="7" name="直接连接符 6">
                <a:extLst>
                  <a:ext uri="{FF2B5EF4-FFF2-40B4-BE49-F238E27FC236}">
                    <a16:creationId xmlns:a16="http://schemas.microsoft.com/office/drawing/2014/main" id="{BAE0B86B-2E74-4EB3-80C5-F6E0B3B45F2A}"/>
                  </a:ext>
                </a:extLst>
              </p:cNvPr>
              <p:cNvCxnSpPr/>
              <p:nvPr/>
            </p:nvCxnSpPr>
            <p:spPr bwMode="auto">
              <a:xfrm>
                <a:off x="2176735" y="1380474"/>
                <a:ext cx="890550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5" name="直接连接符 44">
                <a:extLst>
                  <a:ext uri="{FF2B5EF4-FFF2-40B4-BE49-F238E27FC236}">
                    <a16:creationId xmlns:a16="http://schemas.microsoft.com/office/drawing/2014/main" id="{04F76FE8-6128-4423-B670-BE379D299477}"/>
                  </a:ext>
                </a:extLst>
              </p:cNvPr>
              <p:cNvCxnSpPr/>
              <p:nvPr/>
            </p:nvCxnSpPr>
            <p:spPr bwMode="auto">
              <a:xfrm>
                <a:off x="2171972" y="2253717"/>
                <a:ext cx="890551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6" name="直接连接符 45">
                <a:extLst>
                  <a:ext uri="{FF2B5EF4-FFF2-40B4-BE49-F238E27FC236}">
                    <a16:creationId xmlns:a16="http://schemas.microsoft.com/office/drawing/2014/main" id="{E8C41A41-19BA-48E2-A754-58DAABF6F75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1726618" y="1808364"/>
                <a:ext cx="890707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id="{D72801E6-076D-4F77-919B-7FE271E3B82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2617169" y="1808364"/>
                <a:ext cx="890707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4" name="椭圆 3">
                <a:extLst>
                  <a:ext uri="{FF2B5EF4-FFF2-40B4-BE49-F238E27FC236}">
                    <a16:creationId xmlns:a16="http://schemas.microsoft.com/office/drawing/2014/main" id="{D699D296-19FF-4538-B26C-A4BB96C4B3BE}"/>
                  </a:ext>
                </a:extLst>
              </p:cNvPr>
              <p:cNvSpPr/>
              <p:nvPr/>
            </p:nvSpPr>
            <p:spPr bwMode="auto">
              <a:xfrm>
                <a:off x="2119587" y="1326492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38" name="椭圆 37">
                <a:extLst>
                  <a:ext uri="{FF2B5EF4-FFF2-40B4-BE49-F238E27FC236}">
                    <a16:creationId xmlns:a16="http://schemas.microsoft.com/office/drawing/2014/main" id="{AF98F811-2023-4683-A072-DD16268E31A7}"/>
                  </a:ext>
                </a:extLst>
              </p:cNvPr>
              <p:cNvSpPr/>
              <p:nvPr/>
            </p:nvSpPr>
            <p:spPr bwMode="auto">
              <a:xfrm>
                <a:off x="2997437" y="1326492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39" name="椭圆 38">
                <a:extLst>
                  <a:ext uri="{FF2B5EF4-FFF2-40B4-BE49-F238E27FC236}">
                    <a16:creationId xmlns:a16="http://schemas.microsoft.com/office/drawing/2014/main" id="{817475C7-E1C3-4BED-BB82-06E1A249B358}"/>
                  </a:ext>
                </a:extLst>
              </p:cNvPr>
              <p:cNvSpPr/>
              <p:nvPr/>
            </p:nvSpPr>
            <p:spPr bwMode="auto">
              <a:xfrm>
                <a:off x="2119587" y="2199735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40" name="椭圆 39">
                <a:extLst>
                  <a:ext uri="{FF2B5EF4-FFF2-40B4-BE49-F238E27FC236}">
                    <a16:creationId xmlns:a16="http://schemas.microsoft.com/office/drawing/2014/main" id="{E4844DBB-CE81-4AAB-9446-33DD3ACC8303}"/>
                  </a:ext>
                </a:extLst>
              </p:cNvPr>
              <p:cNvSpPr/>
              <p:nvPr/>
            </p:nvSpPr>
            <p:spPr bwMode="auto">
              <a:xfrm>
                <a:off x="3013312" y="2214024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136" name="组合 60">
              <a:extLst>
                <a:ext uri="{FF2B5EF4-FFF2-40B4-BE49-F238E27FC236}">
                  <a16:creationId xmlns:a16="http://schemas.microsoft.com/office/drawing/2014/main" id="{925CFE84-F1A8-4A6C-AB0D-5DF2D165B0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84125" y="1220396"/>
              <a:ext cx="949849" cy="995373"/>
              <a:chOff x="2171972" y="1326492"/>
              <a:chExt cx="949849" cy="995373"/>
            </a:xfrm>
          </p:grpSpPr>
          <p:cxnSp>
            <p:nvCxnSpPr>
              <p:cNvPr id="62" name="直接连接符 61">
                <a:extLst>
                  <a:ext uri="{FF2B5EF4-FFF2-40B4-BE49-F238E27FC236}">
                    <a16:creationId xmlns:a16="http://schemas.microsoft.com/office/drawing/2014/main" id="{3830C2FF-9224-44FE-A702-25B753ACDA01}"/>
                  </a:ext>
                </a:extLst>
              </p:cNvPr>
              <p:cNvCxnSpPr/>
              <p:nvPr/>
            </p:nvCxnSpPr>
            <p:spPr bwMode="auto">
              <a:xfrm>
                <a:off x="2177299" y="1380351"/>
                <a:ext cx="890549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3" name="直接连接符 62">
                <a:extLst>
                  <a:ext uri="{FF2B5EF4-FFF2-40B4-BE49-F238E27FC236}">
                    <a16:creationId xmlns:a16="http://schemas.microsoft.com/office/drawing/2014/main" id="{C9106DB1-B710-4290-AE20-49FD1002AB2E}"/>
                  </a:ext>
                </a:extLst>
              </p:cNvPr>
              <p:cNvCxnSpPr/>
              <p:nvPr/>
            </p:nvCxnSpPr>
            <p:spPr bwMode="auto">
              <a:xfrm>
                <a:off x="2172536" y="2253594"/>
                <a:ext cx="890550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5" name="直接连接符 64">
                <a:extLst>
                  <a:ext uri="{FF2B5EF4-FFF2-40B4-BE49-F238E27FC236}">
                    <a16:creationId xmlns:a16="http://schemas.microsoft.com/office/drawing/2014/main" id="{954268C3-4DA9-4D1F-AD3F-D0FFB28DB59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2617733" y="1808240"/>
                <a:ext cx="890708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67" name="椭圆 66">
                <a:extLst>
                  <a:ext uri="{FF2B5EF4-FFF2-40B4-BE49-F238E27FC236}">
                    <a16:creationId xmlns:a16="http://schemas.microsoft.com/office/drawing/2014/main" id="{F5D251CF-E70F-48F4-8A15-B1071EC95287}"/>
                  </a:ext>
                </a:extLst>
              </p:cNvPr>
              <p:cNvSpPr/>
              <p:nvPr/>
            </p:nvSpPr>
            <p:spPr bwMode="auto">
              <a:xfrm>
                <a:off x="2998001" y="1326369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69" name="椭圆 68">
                <a:extLst>
                  <a:ext uri="{FF2B5EF4-FFF2-40B4-BE49-F238E27FC236}">
                    <a16:creationId xmlns:a16="http://schemas.microsoft.com/office/drawing/2014/main" id="{027B8DDB-8664-4021-AB7C-A6505E49A9E6}"/>
                  </a:ext>
                </a:extLst>
              </p:cNvPr>
              <p:cNvSpPr/>
              <p:nvPr/>
            </p:nvSpPr>
            <p:spPr bwMode="auto">
              <a:xfrm>
                <a:off x="3013876" y="2213900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137" name="组合 69">
              <a:extLst>
                <a:ext uri="{FF2B5EF4-FFF2-40B4-BE49-F238E27FC236}">
                  <a16:creationId xmlns:a16="http://schemas.microsoft.com/office/drawing/2014/main" id="{D913AAB9-5B9B-4A68-8A36-39C1376149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24469" y="1218505"/>
              <a:ext cx="1002234" cy="995373"/>
              <a:chOff x="2119587" y="1326492"/>
              <a:chExt cx="1002234" cy="995373"/>
            </a:xfrm>
          </p:grpSpPr>
          <p:cxnSp>
            <p:nvCxnSpPr>
              <p:cNvPr id="71" name="直接连接符 70">
                <a:extLst>
                  <a:ext uri="{FF2B5EF4-FFF2-40B4-BE49-F238E27FC236}">
                    <a16:creationId xmlns:a16="http://schemas.microsoft.com/office/drawing/2014/main" id="{B1725EF8-6025-4C34-B4FA-F175503D14FE}"/>
                  </a:ext>
                </a:extLst>
              </p:cNvPr>
              <p:cNvCxnSpPr/>
              <p:nvPr/>
            </p:nvCxnSpPr>
            <p:spPr bwMode="auto">
              <a:xfrm>
                <a:off x="2176558" y="1380654"/>
                <a:ext cx="890550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2" name="直接连接符 71">
                <a:extLst>
                  <a:ext uri="{FF2B5EF4-FFF2-40B4-BE49-F238E27FC236}">
                    <a16:creationId xmlns:a16="http://schemas.microsoft.com/office/drawing/2014/main" id="{B98C26D8-372C-4707-9DC1-C2F817D7852F}"/>
                  </a:ext>
                </a:extLst>
              </p:cNvPr>
              <p:cNvCxnSpPr/>
              <p:nvPr/>
            </p:nvCxnSpPr>
            <p:spPr bwMode="auto">
              <a:xfrm>
                <a:off x="2171795" y="2253897"/>
                <a:ext cx="890551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3" name="直接连接符 72">
                <a:extLst>
                  <a:ext uri="{FF2B5EF4-FFF2-40B4-BE49-F238E27FC236}">
                    <a16:creationId xmlns:a16="http://schemas.microsoft.com/office/drawing/2014/main" id="{CF3597F3-E728-4CEF-B1B3-C7F8815C57C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1726441" y="1808544"/>
                <a:ext cx="890707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" name="直接连接符 73">
                <a:extLst>
                  <a:ext uri="{FF2B5EF4-FFF2-40B4-BE49-F238E27FC236}">
                    <a16:creationId xmlns:a16="http://schemas.microsoft.com/office/drawing/2014/main" id="{CD0427EE-EAF3-4A91-B98D-706A01D7F33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2616992" y="1808544"/>
                <a:ext cx="890707" cy="0"/>
              </a:xfrm>
              <a:prstGeom prst="line">
                <a:avLst/>
              </a:prstGeom>
              <a:solidFill>
                <a:schemeClr val="bg1"/>
              </a:solidFill>
              <a:ln w="38100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75" name="椭圆 74">
                <a:extLst>
                  <a:ext uri="{FF2B5EF4-FFF2-40B4-BE49-F238E27FC236}">
                    <a16:creationId xmlns:a16="http://schemas.microsoft.com/office/drawing/2014/main" id="{138F7A0D-444D-4B5E-9F2B-DB80365488B4}"/>
                  </a:ext>
                </a:extLst>
              </p:cNvPr>
              <p:cNvSpPr/>
              <p:nvPr/>
            </p:nvSpPr>
            <p:spPr bwMode="auto">
              <a:xfrm>
                <a:off x="2119410" y="1326672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76" name="椭圆 75">
                <a:extLst>
                  <a:ext uri="{FF2B5EF4-FFF2-40B4-BE49-F238E27FC236}">
                    <a16:creationId xmlns:a16="http://schemas.microsoft.com/office/drawing/2014/main" id="{B2164498-E11C-42DD-A8A2-75C76F5A80C2}"/>
                  </a:ext>
                </a:extLst>
              </p:cNvPr>
              <p:cNvSpPr/>
              <p:nvPr/>
            </p:nvSpPr>
            <p:spPr bwMode="auto">
              <a:xfrm>
                <a:off x="2997260" y="1326672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77" name="椭圆 76">
                <a:extLst>
                  <a:ext uri="{FF2B5EF4-FFF2-40B4-BE49-F238E27FC236}">
                    <a16:creationId xmlns:a16="http://schemas.microsoft.com/office/drawing/2014/main" id="{50E3E2D0-51BB-4B7A-AFE2-B9D02AF0D32F}"/>
                  </a:ext>
                </a:extLst>
              </p:cNvPr>
              <p:cNvSpPr/>
              <p:nvPr/>
            </p:nvSpPr>
            <p:spPr bwMode="auto">
              <a:xfrm>
                <a:off x="2119410" y="2199915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78" name="椭圆 77">
                <a:extLst>
                  <a:ext uri="{FF2B5EF4-FFF2-40B4-BE49-F238E27FC236}">
                    <a16:creationId xmlns:a16="http://schemas.microsoft.com/office/drawing/2014/main" id="{230263D1-A796-4119-8A87-4880AAEFE371}"/>
                  </a:ext>
                </a:extLst>
              </p:cNvPr>
              <p:cNvSpPr/>
              <p:nvPr/>
            </p:nvSpPr>
            <p:spPr bwMode="auto">
              <a:xfrm>
                <a:off x="3013135" y="2214205"/>
                <a:ext cx="107945" cy="10796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sp>
          <p:nvSpPr>
            <p:cNvPr id="3138" name="文本框 8">
              <a:extLst>
                <a:ext uri="{FF2B5EF4-FFF2-40B4-BE49-F238E27FC236}">
                  <a16:creationId xmlns:a16="http://schemas.microsoft.com/office/drawing/2014/main" id="{74B8C2E2-3338-4D54-B2D3-511395DC3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5936" y="1213684"/>
              <a:ext cx="1440150" cy="87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800"/>
                </a:spcAft>
              </a:pPr>
              <a:r>
                <a:rPr lang="en-US" altLang="zh-CN">
                  <a:latin typeface="宋体" panose="02010600030101010101" pitchFamily="2" charset="-122"/>
                  <a:ea typeface="宋体" panose="02010600030101010101" pitchFamily="2" charset="-122"/>
                </a:rPr>
                <a:t>…………</a:t>
              </a:r>
            </a:p>
            <a:p>
              <a:r>
                <a:rPr lang="en-US" altLang="zh-CN">
                  <a:latin typeface="宋体" panose="02010600030101010101" pitchFamily="2" charset="-122"/>
                  <a:ea typeface="宋体" panose="02010600030101010101" pitchFamily="2" charset="-122"/>
                </a:rPr>
                <a:t>…………</a:t>
              </a:r>
            </a:p>
          </p:txBody>
        </p:sp>
      </p:grpSp>
      <p:sp>
        <p:nvSpPr>
          <p:cNvPr id="88" name="Text Box 70">
            <a:extLst>
              <a:ext uri="{FF2B5EF4-FFF2-40B4-BE49-F238E27FC236}">
                <a16:creationId xmlns:a16="http://schemas.microsoft.com/office/drawing/2014/main" id="{7C274547-4D78-4BB1-9B8F-F6F022680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470275"/>
            <a:ext cx="56610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 u="sng">
                <a:solidFill>
                  <a:srgbClr val="0066FF"/>
                </a:solidFill>
                <a:ea typeface="標楷體" panose="03000509000000000000" pitchFamily="65" charset="-120"/>
              </a:rPr>
              <a:t>正方形的數量</a:t>
            </a:r>
            <a:r>
              <a:rPr lang="en-US" altLang="zh-TW" sz="2800" u="sng">
                <a:solidFill>
                  <a:srgbClr val="0066FF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u="sng">
                <a:solidFill>
                  <a:srgbClr val="0066FF"/>
                </a:solidFill>
                <a:ea typeface="標楷體" panose="03000509000000000000" pitchFamily="65" charset="-120"/>
              </a:rPr>
              <a:t>個</a:t>
            </a:r>
            <a:r>
              <a:rPr lang="en-US" altLang="zh-TW" sz="2800" u="sng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  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800" u="sng">
                <a:solidFill>
                  <a:srgbClr val="0066FF"/>
                </a:solidFill>
                <a:ea typeface="標楷體" panose="03000509000000000000" pitchFamily="65" charset="-120"/>
              </a:rPr>
              <a:t>棒的數量</a:t>
            </a:r>
            <a:r>
              <a:rPr lang="en-US" altLang="zh-TW" sz="2800" u="sng">
                <a:solidFill>
                  <a:srgbClr val="0066FF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u="sng">
                <a:solidFill>
                  <a:srgbClr val="0066FF"/>
                </a:solidFill>
                <a:ea typeface="標楷體" panose="03000509000000000000" pitchFamily="65" charset="-120"/>
              </a:rPr>
              <a:t>枝</a:t>
            </a:r>
            <a:r>
              <a:rPr lang="en-US" altLang="zh-TW" sz="2800" u="sng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1" name="Text Box 74">
            <a:extLst>
              <a:ext uri="{FF2B5EF4-FFF2-40B4-BE49-F238E27FC236}">
                <a16:creationId xmlns:a16="http://schemas.microsoft.com/office/drawing/2014/main" id="{BB6456B7-9956-41DD-BB63-045285D86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0788" y="4743450"/>
            <a:ext cx="41529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3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    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  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　       　</a:t>
            </a:r>
            <a:r>
              <a:rPr lang="en-US" altLang="zh-TW" sz="2800">
                <a:solidFill>
                  <a:srgbClr val="008A00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×3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endParaRPr lang="zh-TW" altLang="en-US" sz="28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2" name="Text Box 75">
            <a:extLst>
              <a:ext uri="{FF2B5EF4-FFF2-40B4-BE49-F238E27FC236}">
                <a16:creationId xmlns:a16="http://schemas.microsoft.com/office/drawing/2014/main" id="{E1E869BB-F05C-446D-9205-6C6B815C9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513" y="5497513"/>
            <a:ext cx="43434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i="1">
                <a:solidFill>
                  <a:srgbClr val="0066FF"/>
                </a:solidFill>
                <a:ea typeface="標楷體" panose="03000509000000000000" pitchFamily="65" charset="-120"/>
              </a:rPr>
              <a:t> n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  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     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　　 </a:t>
            </a:r>
            <a:r>
              <a:rPr lang="en-US" altLang="zh-TW" sz="2800">
                <a:solidFill>
                  <a:srgbClr val="008A00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i="1">
                <a:solidFill>
                  <a:srgbClr val="0066FF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endParaRPr lang="zh-TW" altLang="en-US" sz="280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93" name="Text Box 76">
            <a:extLst>
              <a:ext uri="{FF2B5EF4-FFF2-40B4-BE49-F238E27FC236}">
                <a16:creationId xmlns:a16="http://schemas.microsoft.com/office/drawing/2014/main" id="{C796C394-DE0E-4EA1-8977-893BED44A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8888" y="5153025"/>
            <a:ext cx="61595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</a:t>
            </a:r>
          </a:p>
        </p:txBody>
      </p:sp>
      <p:sp>
        <p:nvSpPr>
          <p:cNvPr id="94" name="Text Box 77">
            <a:extLst>
              <a:ext uri="{FF2B5EF4-FFF2-40B4-BE49-F238E27FC236}">
                <a16:creationId xmlns:a16="http://schemas.microsoft.com/office/drawing/2014/main" id="{39D1CAB1-2C5D-4297-B872-5870C2205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5133975"/>
            <a:ext cx="61118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</a:t>
            </a:r>
          </a:p>
        </p:txBody>
      </p:sp>
      <p:grpSp>
        <p:nvGrpSpPr>
          <p:cNvPr id="95" name="组合 94">
            <a:extLst>
              <a:ext uri="{FF2B5EF4-FFF2-40B4-BE49-F238E27FC236}">
                <a16:creationId xmlns:a16="http://schemas.microsoft.com/office/drawing/2014/main" id="{1F246B05-A810-4971-8153-17AB53F1B0D4}"/>
              </a:ext>
            </a:extLst>
          </p:cNvPr>
          <p:cNvGrpSpPr>
            <a:grpSpLocks/>
          </p:cNvGrpSpPr>
          <p:nvPr/>
        </p:nvGrpSpPr>
        <p:grpSpPr bwMode="auto">
          <a:xfrm>
            <a:off x="1176338" y="1204913"/>
            <a:ext cx="1003300" cy="995362"/>
            <a:chOff x="2119587" y="1326492"/>
            <a:chExt cx="1002234" cy="995373"/>
          </a:xfrm>
        </p:grpSpPr>
        <p:cxnSp>
          <p:nvCxnSpPr>
            <p:cNvPr id="3125" name="直接连接符 95">
              <a:extLst>
                <a:ext uri="{FF2B5EF4-FFF2-40B4-BE49-F238E27FC236}">
                  <a16:creationId xmlns:a16="http://schemas.microsoft.com/office/drawing/2014/main" id="{F0398B21-D57A-4692-B686-7BD26C5CFB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76702" y="1380492"/>
              <a:ext cx="891119" cy="0"/>
            </a:xfrm>
            <a:prstGeom prst="line">
              <a:avLst/>
            </a:prstGeom>
            <a:noFill/>
            <a:ln w="38100" algn="ctr">
              <a:solidFill>
                <a:srgbClr val="008A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26" name="直接连接符 96">
              <a:extLst>
                <a:ext uri="{FF2B5EF4-FFF2-40B4-BE49-F238E27FC236}">
                  <a16:creationId xmlns:a16="http://schemas.microsoft.com/office/drawing/2014/main" id="{E45C9E59-19A1-4F1D-8346-7671CEA67D8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71972" y="2254129"/>
              <a:ext cx="891119" cy="0"/>
            </a:xfrm>
            <a:prstGeom prst="line">
              <a:avLst/>
            </a:prstGeom>
            <a:noFill/>
            <a:ln w="38100" algn="ctr">
              <a:solidFill>
                <a:srgbClr val="008A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27" name="直接连接符 97">
              <a:extLst>
                <a:ext uri="{FF2B5EF4-FFF2-40B4-BE49-F238E27FC236}">
                  <a16:creationId xmlns:a16="http://schemas.microsoft.com/office/drawing/2014/main" id="{CD1401F3-4097-4C61-847E-F3F2A1245580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1727040" y="1808569"/>
              <a:ext cx="891119" cy="0"/>
            </a:xfrm>
            <a:prstGeom prst="line">
              <a:avLst/>
            </a:prstGeom>
            <a:noFill/>
            <a:ln w="38100" algn="ctr">
              <a:solidFill>
                <a:srgbClr val="FF2E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28" name="直接连接符 98">
              <a:extLst>
                <a:ext uri="{FF2B5EF4-FFF2-40B4-BE49-F238E27FC236}">
                  <a16:creationId xmlns:a16="http://schemas.microsoft.com/office/drawing/2014/main" id="{37D9E877-4ED0-4277-9B4C-C19735B0A7A4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2617821" y="1808569"/>
              <a:ext cx="891119" cy="0"/>
            </a:xfrm>
            <a:prstGeom prst="line">
              <a:avLst/>
            </a:prstGeom>
            <a:noFill/>
            <a:ln w="38100" algn="ctr">
              <a:solidFill>
                <a:srgbClr val="008A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sp>
          <p:nvSpPr>
            <p:cNvPr id="100" name="椭圆 99">
              <a:extLst>
                <a:ext uri="{FF2B5EF4-FFF2-40B4-BE49-F238E27FC236}">
                  <a16:creationId xmlns:a16="http://schemas.microsoft.com/office/drawing/2014/main" id="{F9167035-2E3D-4BEF-BBEE-880FF68B0E47}"/>
                </a:ext>
              </a:extLst>
            </p:cNvPr>
            <p:cNvSpPr/>
            <p:nvPr/>
          </p:nvSpPr>
          <p:spPr bwMode="auto">
            <a:xfrm>
              <a:off x="2119587" y="1326492"/>
              <a:ext cx="107835" cy="10795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/>
            </a:p>
          </p:txBody>
        </p:sp>
        <p:sp>
          <p:nvSpPr>
            <p:cNvPr id="101" name="椭圆 100">
              <a:extLst>
                <a:ext uri="{FF2B5EF4-FFF2-40B4-BE49-F238E27FC236}">
                  <a16:creationId xmlns:a16="http://schemas.microsoft.com/office/drawing/2014/main" id="{CCC72B38-0E0D-48B3-992E-A6AA8E2BD045}"/>
                </a:ext>
              </a:extLst>
            </p:cNvPr>
            <p:cNvSpPr/>
            <p:nvPr/>
          </p:nvSpPr>
          <p:spPr bwMode="auto">
            <a:xfrm>
              <a:off x="2998128" y="1326492"/>
              <a:ext cx="107835" cy="10795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/>
            </a:p>
          </p:txBody>
        </p:sp>
        <p:sp>
          <p:nvSpPr>
            <p:cNvPr id="102" name="椭圆 101">
              <a:extLst>
                <a:ext uri="{FF2B5EF4-FFF2-40B4-BE49-F238E27FC236}">
                  <a16:creationId xmlns:a16="http://schemas.microsoft.com/office/drawing/2014/main" id="{1652902E-CDB6-46C1-A149-E19C916B5E22}"/>
                </a:ext>
              </a:extLst>
            </p:cNvPr>
            <p:cNvSpPr/>
            <p:nvPr/>
          </p:nvSpPr>
          <p:spPr bwMode="auto">
            <a:xfrm>
              <a:off x="2119587" y="2199627"/>
              <a:ext cx="107835" cy="10795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/>
            </a:p>
          </p:txBody>
        </p:sp>
        <p:sp>
          <p:nvSpPr>
            <p:cNvPr id="103" name="椭圆 102">
              <a:extLst>
                <a:ext uri="{FF2B5EF4-FFF2-40B4-BE49-F238E27FC236}">
                  <a16:creationId xmlns:a16="http://schemas.microsoft.com/office/drawing/2014/main" id="{EA229CFC-B2E2-47A6-809A-433D95C2A88F}"/>
                </a:ext>
              </a:extLst>
            </p:cNvPr>
            <p:cNvSpPr/>
            <p:nvPr/>
          </p:nvSpPr>
          <p:spPr bwMode="auto">
            <a:xfrm>
              <a:off x="3013986" y="2213914"/>
              <a:ext cx="107835" cy="10795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/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17E5F422-FE08-4F75-B1C9-283227F84DE3}"/>
              </a:ext>
            </a:extLst>
          </p:cNvPr>
          <p:cNvGrpSpPr>
            <a:grpSpLocks/>
          </p:cNvGrpSpPr>
          <p:nvPr/>
        </p:nvGrpSpPr>
        <p:grpSpPr bwMode="auto">
          <a:xfrm>
            <a:off x="1166813" y="1204913"/>
            <a:ext cx="2762250" cy="1006475"/>
            <a:chOff x="1010768" y="2518106"/>
            <a:chExt cx="2762231" cy="1006249"/>
          </a:xfrm>
        </p:grpSpPr>
        <p:grpSp>
          <p:nvGrpSpPr>
            <p:cNvPr id="3104" name="组合 104">
              <a:extLst>
                <a:ext uri="{FF2B5EF4-FFF2-40B4-BE49-F238E27FC236}">
                  <a16:creationId xmlns:a16="http://schemas.microsoft.com/office/drawing/2014/main" id="{6E8F5409-81FF-409D-B3A0-90B78DE365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3150" y="2528982"/>
              <a:ext cx="949849" cy="995373"/>
              <a:chOff x="2171972" y="1326492"/>
              <a:chExt cx="949849" cy="995373"/>
            </a:xfrm>
          </p:grpSpPr>
          <p:cxnSp>
            <p:nvCxnSpPr>
              <p:cNvPr id="3120" name="直接连接符 136">
                <a:extLst>
                  <a:ext uri="{FF2B5EF4-FFF2-40B4-BE49-F238E27FC236}">
                    <a16:creationId xmlns:a16="http://schemas.microsoft.com/office/drawing/2014/main" id="{0F2F34A3-469A-48A8-BDBE-A1F3DBFABF9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6702" y="1380492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21" name="直接连接符 137">
                <a:extLst>
                  <a:ext uri="{FF2B5EF4-FFF2-40B4-BE49-F238E27FC236}">
                    <a16:creationId xmlns:a16="http://schemas.microsoft.com/office/drawing/2014/main" id="{9AC92503-3EA1-4133-9E54-99BCA114A73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1972" y="225412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22" name="直接连接符 138">
                <a:extLst>
                  <a:ext uri="{FF2B5EF4-FFF2-40B4-BE49-F238E27FC236}">
                    <a16:creationId xmlns:a16="http://schemas.microsoft.com/office/drawing/2014/main" id="{4BC7856F-5A3B-4142-B1F8-2E01F2F002A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2617821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sp>
            <p:nvSpPr>
              <p:cNvPr id="140" name="椭圆 139">
                <a:extLst>
                  <a:ext uri="{FF2B5EF4-FFF2-40B4-BE49-F238E27FC236}">
                    <a16:creationId xmlns:a16="http://schemas.microsoft.com/office/drawing/2014/main" id="{DF71A52E-A2D0-4292-8B5D-56FFD455A3FD}"/>
                  </a:ext>
                </a:extLst>
              </p:cNvPr>
              <p:cNvSpPr/>
              <p:nvPr/>
            </p:nvSpPr>
            <p:spPr bwMode="auto">
              <a:xfrm>
                <a:off x="2997997" y="1326726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41" name="椭圆 140">
                <a:extLst>
                  <a:ext uri="{FF2B5EF4-FFF2-40B4-BE49-F238E27FC236}">
                    <a16:creationId xmlns:a16="http://schemas.microsoft.com/office/drawing/2014/main" id="{9142FD03-FF7B-44BC-83E6-20E3ED4ED0B9}"/>
                  </a:ext>
                </a:extLst>
              </p:cNvPr>
              <p:cNvSpPr/>
              <p:nvPr/>
            </p:nvSpPr>
            <p:spPr bwMode="auto">
              <a:xfrm>
                <a:off x="3013872" y="2213939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105" name="组合 105">
              <a:extLst>
                <a:ext uri="{FF2B5EF4-FFF2-40B4-BE49-F238E27FC236}">
                  <a16:creationId xmlns:a16="http://schemas.microsoft.com/office/drawing/2014/main" id="{5B22FE78-28A0-40C4-98BC-3ED7131620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42729" y="2522323"/>
              <a:ext cx="949849" cy="995373"/>
              <a:chOff x="2171972" y="1326492"/>
              <a:chExt cx="949849" cy="995373"/>
            </a:xfrm>
          </p:grpSpPr>
          <p:cxnSp>
            <p:nvCxnSpPr>
              <p:cNvPr id="3115" name="直接连接符 131">
                <a:extLst>
                  <a:ext uri="{FF2B5EF4-FFF2-40B4-BE49-F238E27FC236}">
                    <a16:creationId xmlns:a16="http://schemas.microsoft.com/office/drawing/2014/main" id="{3BD562C0-FDCC-4208-BD46-41512C9C32C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6702" y="1380492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16" name="直接连接符 132">
                <a:extLst>
                  <a:ext uri="{FF2B5EF4-FFF2-40B4-BE49-F238E27FC236}">
                    <a16:creationId xmlns:a16="http://schemas.microsoft.com/office/drawing/2014/main" id="{C98CC39A-878B-43E7-A7CB-B8245F9B412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1972" y="225412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17" name="直接连接符 133">
                <a:extLst>
                  <a:ext uri="{FF2B5EF4-FFF2-40B4-BE49-F238E27FC236}">
                    <a16:creationId xmlns:a16="http://schemas.microsoft.com/office/drawing/2014/main" id="{AC9D27C5-1FF6-427A-9062-72A5FFD8A1E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2617821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sp>
            <p:nvSpPr>
              <p:cNvPr id="135" name="椭圆 134">
                <a:extLst>
                  <a:ext uri="{FF2B5EF4-FFF2-40B4-BE49-F238E27FC236}">
                    <a16:creationId xmlns:a16="http://schemas.microsoft.com/office/drawing/2014/main" id="{75EA4D31-F3C7-4BA6-ADB9-D0E42DBF47E0}"/>
                  </a:ext>
                </a:extLst>
              </p:cNvPr>
              <p:cNvSpPr/>
              <p:nvPr/>
            </p:nvSpPr>
            <p:spPr bwMode="auto">
              <a:xfrm>
                <a:off x="2997361" y="1327036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36" name="椭圆 135">
                <a:extLst>
                  <a:ext uri="{FF2B5EF4-FFF2-40B4-BE49-F238E27FC236}">
                    <a16:creationId xmlns:a16="http://schemas.microsoft.com/office/drawing/2014/main" id="{B42FED28-5ED4-4994-83A2-CDEC44014DAE}"/>
                  </a:ext>
                </a:extLst>
              </p:cNvPr>
              <p:cNvSpPr/>
              <p:nvPr/>
            </p:nvSpPr>
            <p:spPr bwMode="auto">
              <a:xfrm>
                <a:off x="3013236" y="2214249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106" name="组合 106">
              <a:extLst>
                <a:ext uri="{FF2B5EF4-FFF2-40B4-BE49-F238E27FC236}">
                  <a16:creationId xmlns:a16="http://schemas.microsoft.com/office/drawing/2014/main" id="{AE82703E-34F4-41E3-9C2E-2946C7B55B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0768" y="2518106"/>
              <a:ext cx="1002234" cy="995373"/>
              <a:chOff x="2119587" y="1326492"/>
              <a:chExt cx="1002234" cy="995373"/>
            </a:xfrm>
          </p:grpSpPr>
          <p:cxnSp>
            <p:nvCxnSpPr>
              <p:cNvPr id="3107" name="直接连接符 123">
                <a:extLst>
                  <a:ext uri="{FF2B5EF4-FFF2-40B4-BE49-F238E27FC236}">
                    <a16:creationId xmlns:a16="http://schemas.microsoft.com/office/drawing/2014/main" id="{0CBB3BD3-6FC2-4B54-8BED-91176B8B8C5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6702" y="1380492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08" name="直接连接符 124">
                <a:extLst>
                  <a:ext uri="{FF2B5EF4-FFF2-40B4-BE49-F238E27FC236}">
                    <a16:creationId xmlns:a16="http://schemas.microsoft.com/office/drawing/2014/main" id="{8564F367-A552-45FA-80A1-08A649C4C5D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1972" y="225412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09" name="直接连接符 125">
                <a:extLst>
                  <a:ext uri="{FF2B5EF4-FFF2-40B4-BE49-F238E27FC236}">
                    <a16:creationId xmlns:a16="http://schemas.microsoft.com/office/drawing/2014/main" id="{BC9D5DFF-2E08-4D24-929D-D66C4C479B8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1727040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FF2E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10" name="直接连接符 126">
                <a:extLst>
                  <a:ext uri="{FF2B5EF4-FFF2-40B4-BE49-F238E27FC236}">
                    <a16:creationId xmlns:a16="http://schemas.microsoft.com/office/drawing/2014/main" id="{2D7FD009-951F-4F3F-A220-215C0B9E168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2617821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sp>
            <p:nvSpPr>
              <p:cNvPr id="128" name="椭圆 127">
                <a:extLst>
                  <a:ext uri="{FF2B5EF4-FFF2-40B4-BE49-F238E27FC236}">
                    <a16:creationId xmlns:a16="http://schemas.microsoft.com/office/drawing/2014/main" id="{B0858566-C3C6-43FB-A8DB-53F3EF7512F6}"/>
                  </a:ext>
                </a:extLst>
              </p:cNvPr>
              <p:cNvSpPr/>
              <p:nvPr/>
            </p:nvSpPr>
            <p:spPr bwMode="auto">
              <a:xfrm>
                <a:off x="2119587" y="1326492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29" name="椭圆 128">
                <a:extLst>
                  <a:ext uri="{FF2B5EF4-FFF2-40B4-BE49-F238E27FC236}">
                    <a16:creationId xmlns:a16="http://schemas.microsoft.com/office/drawing/2014/main" id="{7B6A5789-E950-412C-8BF3-482B8E2FE5FB}"/>
                  </a:ext>
                </a:extLst>
              </p:cNvPr>
              <p:cNvSpPr/>
              <p:nvPr/>
            </p:nvSpPr>
            <p:spPr bwMode="auto">
              <a:xfrm>
                <a:off x="2997468" y="1326492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30" name="椭圆 129">
                <a:extLst>
                  <a:ext uri="{FF2B5EF4-FFF2-40B4-BE49-F238E27FC236}">
                    <a16:creationId xmlns:a16="http://schemas.microsoft.com/office/drawing/2014/main" id="{4FA6F03D-BC24-4C2D-B4F3-D75F7C94B1E3}"/>
                  </a:ext>
                </a:extLst>
              </p:cNvPr>
              <p:cNvSpPr/>
              <p:nvPr/>
            </p:nvSpPr>
            <p:spPr bwMode="auto">
              <a:xfrm>
                <a:off x="2119587" y="2199421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31" name="椭圆 130">
                <a:extLst>
                  <a:ext uri="{FF2B5EF4-FFF2-40B4-BE49-F238E27FC236}">
                    <a16:creationId xmlns:a16="http://schemas.microsoft.com/office/drawing/2014/main" id="{E7DF7CED-083B-4C0A-AB61-9D2550E12786}"/>
                  </a:ext>
                </a:extLst>
              </p:cNvPr>
              <p:cNvSpPr/>
              <p:nvPr/>
            </p:nvSpPr>
            <p:spPr bwMode="auto">
              <a:xfrm>
                <a:off x="3013343" y="2213704"/>
                <a:ext cx="107949" cy="1079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27B1783A-48FA-488B-8994-0B24C8921918}"/>
              </a:ext>
            </a:extLst>
          </p:cNvPr>
          <p:cNvGrpSpPr>
            <a:grpSpLocks/>
          </p:cNvGrpSpPr>
          <p:nvPr/>
        </p:nvGrpSpPr>
        <p:grpSpPr bwMode="auto">
          <a:xfrm>
            <a:off x="1158875" y="1211263"/>
            <a:ext cx="1909763" cy="996950"/>
            <a:chOff x="5071599" y="2533803"/>
            <a:chExt cx="1909505" cy="997264"/>
          </a:xfrm>
        </p:grpSpPr>
        <p:grpSp>
          <p:nvGrpSpPr>
            <p:cNvPr id="3089" name="组合 107">
              <a:extLst>
                <a:ext uri="{FF2B5EF4-FFF2-40B4-BE49-F238E27FC236}">
                  <a16:creationId xmlns:a16="http://schemas.microsoft.com/office/drawing/2014/main" id="{AE6C81C0-BD77-4C20-9858-5643E72156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1255" y="2535694"/>
              <a:ext cx="949849" cy="995373"/>
              <a:chOff x="2171972" y="1326492"/>
              <a:chExt cx="949849" cy="995373"/>
            </a:xfrm>
          </p:grpSpPr>
          <p:cxnSp>
            <p:nvCxnSpPr>
              <p:cNvPr id="3099" name="直接连接符 118">
                <a:extLst>
                  <a:ext uri="{FF2B5EF4-FFF2-40B4-BE49-F238E27FC236}">
                    <a16:creationId xmlns:a16="http://schemas.microsoft.com/office/drawing/2014/main" id="{7CAD4924-57AF-4B69-8DC9-4D264EFD71D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6702" y="1380492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00" name="直接连接符 119">
                <a:extLst>
                  <a:ext uri="{FF2B5EF4-FFF2-40B4-BE49-F238E27FC236}">
                    <a16:creationId xmlns:a16="http://schemas.microsoft.com/office/drawing/2014/main" id="{4714A26A-14DE-465C-826C-89F31CCF7CA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1972" y="225412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01" name="直接连接符 120">
                <a:extLst>
                  <a:ext uri="{FF2B5EF4-FFF2-40B4-BE49-F238E27FC236}">
                    <a16:creationId xmlns:a16="http://schemas.microsoft.com/office/drawing/2014/main" id="{81C01520-1B09-4B7D-8C3E-42F67F22497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2617821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sp>
            <p:nvSpPr>
              <p:cNvPr id="122" name="椭圆 121">
                <a:extLst>
                  <a:ext uri="{FF2B5EF4-FFF2-40B4-BE49-F238E27FC236}">
                    <a16:creationId xmlns:a16="http://schemas.microsoft.com/office/drawing/2014/main" id="{ADF7D5E3-1F7B-48E2-8195-CC096A13ECBC}"/>
                  </a:ext>
                </a:extLst>
              </p:cNvPr>
              <p:cNvSpPr/>
              <p:nvPr/>
            </p:nvSpPr>
            <p:spPr bwMode="auto">
              <a:xfrm>
                <a:off x="2998013" y="1326189"/>
                <a:ext cx="107935" cy="10798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23" name="椭圆 122">
                <a:extLst>
                  <a:ext uri="{FF2B5EF4-FFF2-40B4-BE49-F238E27FC236}">
                    <a16:creationId xmlns:a16="http://schemas.microsoft.com/office/drawing/2014/main" id="{50827303-8490-4AA2-9FB6-698B9F0F6CF6}"/>
                  </a:ext>
                </a:extLst>
              </p:cNvPr>
              <p:cNvSpPr/>
              <p:nvPr/>
            </p:nvSpPr>
            <p:spPr bwMode="auto">
              <a:xfrm>
                <a:off x="3013886" y="2213881"/>
                <a:ext cx="107935" cy="10798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  <p:grpSp>
          <p:nvGrpSpPr>
            <p:cNvPr id="3090" name="组合 108">
              <a:extLst>
                <a:ext uri="{FF2B5EF4-FFF2-40B4-BE49-F238E27FC236}">
                  <a16:creationId xmlns:a16="http://schemas.microsoft.com/office/drawing/2014/main" id="{64D62618-FC1B-4CB4-9070-E69AA52D36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71599" y="2533803"/>
              <a:ext cx="1002234" cy="995373"/>
              <a:chOff x="2119587" y="1326492"/>
              <a:chExt cx="1002234" cy="995373"/>
            </a:xfrm>
          </p:grpSpPr>
          <p:cxnSp>
            <p:nvCxnSpPr>
              <p:cNvPr id="3091" name="直接连接符 110">
                <a:extLst>
                  <a:ext uri="{FF2B5EF4-FFF2-40B4-BE49-F238E27FC236}">
                    <a16:creationId xmlns:a16="http://schemas.microsoft.com/office/drawing/2014/main" id="{D130C30F-4203-4279-BC97-0793CB94384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6702" y="1380492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92" name="直接连接符 111">
                <a:extLst>
                  <a:ext uri="{FF2B5EF4-FFF2-40B4-BE49-F238E27FC236}">
                    <a16:creationId xmlns:a16="http://schemas.microsoft.com/office/drawing/2014/main" id="{C6140BE7-7BC5-4783-B6A4-9939C69B8E5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71972" y="225412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93" name="直接连接符 112">
                <a:extLst>
                  <a:ext uri="{FF2B5EF4-FFF2-40B4-BE49-F238E27FC236}">
                    <a16:creationId xmlns:a16="http://schemas.microsoft.com/office/drawing/2014/main" id="{5D1A2E5D-2DEF-4DF2-B4DA-2E751BE2E2F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1727040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FF2E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94" name="直接连接符 113">
                <a:extLst>
                  <a:ext uri="{FF2B5EF4-FFF2-40B4-BE49-F238E27FC236}">
                    <a16:creationId xmlns:a16="http://schemas.microsoft.com/office/drawing/2014/main" id="{F4F2859F-5F60-47F1-8668-D391111C9C4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-5400000">
                <a:off x="2617821" y="1808569"/>
                <a:ext cx="891119" cy="0"/>
              </a:xfrm>
              <a:prstGeom prst="line">
                <a:avLst/>
              </a:prstGeom>
              <a:noFill/>
              <a:ln w="38100" algn="ctr">
                <a:solidFill>
                  <a:srgbClr val="008A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sp>
            <p:nvSpPr>
              <p:cNvPr id="115" name="椭圆 114">
                <a:extLst>
                  <a:ext uri="{FF2B5EF4-FFF2-40B4-BE49-F238E27FC236}">
                    <a16:creationId xmlns:a16="http://schemas.microsoft.com/office/drawing/2014/main" id="{689EEBC6-FE46-48EE-ADF8-1D266BBC24CE}"/>
                  </a:ext>
                </a:extLst>
              </p:cNvPr>
              <p:cNvSpPr/>
              <p:nvPr/>
            </p:nvSpPr>
            <p:spPr bwMode="auto">
              <a:xfrm>
                <a:off x="2119587" y="1326492"/>
                <a:ext cx="107935" cy="10798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16" name="椭圆 115">
                <a:extLst>
                  <a:ext uri="{FF2B5EF4-FFF2-40B4-BE49-F238E27FC236}">
                    <a16:creationId xmlns:a16="http://schemas.microsoft.com/office/drawing/2014/main" id="{3A143471-6778-4711-8FF6-6558B75CCB3D}"/>
                  </a:ext>
                </a:extLst>
              </p:cNvPr>
              <p:cNvSpPr/>
              <p:nvPr/>
            </p:nvSpPr>
            <p:spPr bwMode="auto">
              <a:xfrm>
                <a:off x="2997357" y="1326492"/>
                <a:ext cx="107935" cy="10798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17" name="椭圆 116">
                <a:extLst>
                  <a:ext uri="{FF2B5EF4-FFF2-40B4-BE49-F238E27FC236}">
                    <a16:creationId xmlns:a16="http://schemas.microsoft.com/office/drawing/2014/main" id="{9506C927-880F-4EE1-AAAA-408941494A59}"/>
                  </a:ext>
                </a:extLst>
              </p:cNvPr>
              <p:cNvSpPr/>
              <p:nvPr/>
            </p:nvSpPr>
            <p:spPr bwMode="auto">
              <a:xfrm>
                <a:off x="2119587" y="2199892"/>
                <a:ext cx="107935" cy="10798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  <p:sp>
            <p:nvSpPr>
              <p:cNvPr id="118" name="椭圆 117">
                <a:extLst>
                  <a:ext uri="{FF2B5EF4-FFF2-40B4-BE49-F238E27FC236}">
                    <a16:creationId xmlns:a16="http://schemas.microsoft.com/office/drawing/2014/main" id="{06CCCC97-44AC-44EA-AF64-ED613B211EDA}"/>
                  </a:ext>
                </a:extLst>
              </p:cNvPr>
              <p:cNvSpPr/>
              <p:nvPr/>
            </p:nvSpPr>
            <p:spPr bwMode="auto">
              <a:xfrm>
                <a:off x="3013230" y="2214183"/>
                <a:ext cx="107935" cy="10798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9525" cap="flat" cmpd="sng" algn="ctr">
                <a:solidFill>
                  <a:schemeClr val="bg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89" grpId="1"/>
      <p:bldP spid="90" grpId="0"/>
      <p:bldP spid="90" grpId="1"/>
      <p:bldP spid="27" grpId="0"/>
      <p:bldP spid="88" grpId="0"/>
      <p:bldP spid="88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3945</TotalTime>
  <Words>105</Words>
  <Application>Microsoft Office PowerPoint</Application>
  <PresentationFormat>全屏显示(4:3)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新細明體</vt:lpstr>
      <vt:lpstr>宋体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498</cp:revision>
  <dcterms:modified xsi:type="dcterms:W3CDTF">2023-07-07T06:02:44Z</dcterms:modified>
</cp:coreProperties>
</file>