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FF"/>
    <a:srgbClr val="FF00FF"/>
    <a:srgbClr val="CC66FF"/>
    <a:srgbClr val="FBEDEB"/>
    <a:srgbClr val="EBE6FE"/>
    <a:srgbClr val="008A00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>
        <p:scale>
          <a:sx n="75" d="100"/>
          <a:sy n="75" d="100"/>
        </p:scale>
        <p:origin x="1626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E14E6A4-9994-499E-9157-407EACEE26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2A53159-E4B8-4738-985E-A3EC031258A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688BEB6-316B-4B84-AF2B-CC83269B527F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D6370AB5-178F-4192-9DFD-F618AD025F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B92E4666-B1C8-408F-90AE-E353E04F9C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4A9D26C-C730-4213-BB36-AE351905A1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5A824A9-B596-43EF-B1E6-39A672ED64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48CAC7A-ED5D-468B-944A-72EC058547A7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ED72B5A-8E84-4148-9B1F-3071F144AD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70242A2-4CCF-441B-9A2F-0046CD639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CF3844-49B7-4F89-A878-4BCC71AAD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1CE9F1A-49C6-41F7-B3BE-03869B983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267554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31A70F-47FE-455B-BA4D-CF1982D3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358DB05-7AF5-46D2-9F50-34937723F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77003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54334C6-B627-49DA-9E38-97CAF54D1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5947B41-3EE3-47B4-94B0-2A295D787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572345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F15A18-BDF5-452E-81BB-D5AB5408F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D79A09-D852-445B-A4EE-3154E6AE2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517865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41D2CF-C767-4E8D-BE35-0ED979090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06DD1EA-C399-42EC-B3B1-731D258B7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56852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6AEC4C-AB31-45EB-95BB-AC999DBCD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8EC9A7-458A-435A-9CDB-0545E8928C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7EF6AEA-6077-4D42-A76F-BA3C9F7B89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01317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B7EEFD-6206-4556-8AE8-88BA404C1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7480A4A-194E-4253-B911-009BEB0CA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699A257-7225-4F47-9BF6-625C71BAD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39E5925-3BDE-4E2F-9AA6-0833FB1B5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010DAD7-A944-420A-B503-E612D7019A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38415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0589D6-1DC2-4444-A827-B11DBB109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407692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179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C295E2-FAEF-4622-A576-E92463481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46D6E6F-007F-46EB-BCB0-3E343C136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F9CC55E-F52A-44BD-B7C7-E89AC464F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5767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D60C21-362B-498C-863D-1A8505513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C9CBC16-4E60-42EF-885B-1606D3644A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ED67C8-6B03-41B8-B656-0B0E9FBD5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42046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0922DC5-70EB-4E78-8ECA-9F83342BB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CB181A36-A9DE-4AEC-95E5-A4B143759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99" y="981075"/>
            <a:ext cx="7909719" cy="2548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4.</a:t>
            </a:r>
            <a:r>
              <a:rPr lang="zh-TW" altLang="en-US" sz="2800" dirty="0">
                <a:ea typeface="標楷體" panose="03000509000000000000" pitchFamily="65" charset="-120"/>
              </a:rPr>
              <a:t>如果   </a:t>
            </a:r>
            <a:r>
              <a:rPr lang="zh-CN" altLang="en-US" sz="2800" dirty="0">
                <a:ea typeface="標楷體" panose="03000509000000000000" pitchFamily="65" charset="-120"/>
              </a:rPr>
              <a:t>    </a:t>
            </a:r>
            <a:r>
              <a:rPr lang="en-US" altLang="zh-CN" sz="2800" dirty="0">
                <a:ea typeface="標楷體" panose="03000509000000000000" pitchFamily="65" charset="-120"/>
              </a:rPr>
              <a:t>=      </a:t>
            </a:r>
            <a:r>
              <a:rPr lang="zh-CN" altLang="en-US" sz="2800" dirty="0">
                <a:ea typeface="標楷體" panose="03000509000000000000" pitchFamily="65" charset="-120"/>
              </a:rPr>
              <a:t>，</a:t>
            </a:r>
            <a:r>
              <a:rPr lang="zh-TW" altLang="en-US" sz="2800" dirty="0">
                <a:ea typeface="標楷體" panose="03000509000000000000" pitchFamily="65" charset="-120"/>
              </a:rPr>
              <a:t>且     </a:t>
            </a:r>
            <a:r>
              <a:rPr lang="en-US" altLang="zh-TW" sz="2800" dirty="0">
                <a:ea typeface="標楷體" panose="03000509000000000000" pitchFamily="65" charset="-120"/>
              </a:rPr>
              <a:t>  </a:t>
            </a:r>
            <a:r>
              <a:rPr lang="zh-TW" altLang="en-US" sz="2800" dirty="0">
                <a:ea typeface="標楷體" panose="03000509000000000000" pitchFamily="65" charset="-120"/>
              </a:rPr>
              <a:t>是真分數， 那麼</a:t>
            </a:r>
            <a:r>
              <a:rPr lang="zh-CN" altLang="en-US" sz="2800" dirty="0">
                <a:ea typeface="標楷體" panose="03000509000000000000" pitchFamily="65" charset="-120"/>
                <a:sym typeface="Wingdings" panose="05000000000000000000" pitchFamily="2" charset="2"/>
              </a:rPr>
              <a:t></a:t>
            </a:r>
            <a:r>
              <a:rPr lang="zh-TW" altLang="en-US" sz="2800" dirty="0">
                <a:ea typeface="標楷體" panose="03000509000000000000" pitchFamily="65" charset="-120"/>
              </a:rPr>
              <a:t>和</a:t>
            </a:r>
            <a:r>
              <a:rPr lang="zh-CN" altLang="en-US" sz="2800" dirty="0">
                <a:ea typeface="標楷體" panose="03000509000000000000" pitchFamily="65" charset="-120"/>
                <a:sym typeface="Wingdings" panose="05000000000000000000" pitchFamily="2" charset="2"/>
              </a:rPr>
              <a:t>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可能是什麼數字？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A. </a:t>
            </a:r>
            <a:r>
              <a:rPr lang="zh-CN" altLang="en-US" sz="2800" dirty="0">
                <a:ea typeface="標楷體" panose="03000509000000000000" pitchFamily="65" charset="-120"/>
                <a:sym typeface="Wingdings" panose="05000000000000000000" pitchFamily="2" charset="2"/>
              </a:rPr>
              <a:t></a:t>
            </a:r>
            <a:r>
              <a:rPr lang="zh-TW" altLang="en-US" sz="2800" dirty="0"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CN" sz="2800" dirty="0"/>
              <a:t>=</a:t>
            </a:r>
            <a:r>
              <a:rPr lang="zh-TW" altLang="en-US" sz="2800" dirty="0"/>
              <a:t> </a:t>
            </a:r>
            <a:r>
              <a:rPr lang="en-US" altLang="zh-CN" sz="2800" dirty="0"/>
              <a:t>2</a:t>
            </a:r>
            <a:r>
              <a:rPr lang="zh-CN" altLang="en-US" sz="2800" dirty="0"/>
              <a:t>，</a:t>
            </a:r>
            <a:r>
              <a:rPr lang="en-US" altLang="zh-CN" sz="2800" dirty="0">
                <a:ea typeface="標楷體" panose="03000509000000000000" pitchFamily="65" charset="-120"/>
                <a:sym typeface="Wingdings" panose="05000000000000000000" pitchFamily="2" charset="2"/>
              </a:rPr>
              <a:t></a:t>
            </a:r>
            <a:r>
              <a:rPr lang="zh-TW" altLang="en-US" sz="2800" dirty="0"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CN" sz="2800" dirty="0"/>
              <a:t>=</a:t>
            </a:r>
            <a:r>
              <a:rPr lang="zh-TW" altLang="en-US" sz="2800" dirty="0"/>
              <a:t> </a:t>
            </a:r>
            <a:r>
              <a:rPr lang="en-US" altLang="zh-CN" sz="2800" dirty="0"/>
              <a:t>12 </a:t>
            </a:r>
            <a:r>
              <a:rPr lang="en-US" altLang="zh-TW" sz="2800" dirty="0">
                <a:ea typeface="標楷體" panose="03000509000000000000" pitchFamily="65" charset="-120"/>
              </a:rPr>
              <a:t>	      B. </a:t>
            </a:r>
            <a:r>
              <a:rPr lang="zh-CN" altLang="en-US" sz="2800" dirty="0">
                <a:ea typeface="標楷體" panose="03000509000000000000" pitchFamily="65" charset="-120"/>
                <a:sym typeface="Wingdings" panose="05000000000000000000" pitchFamily="2" charset="2"/>
              </a:rPr>
              <a:t> </a:t>
            </a:r>
            <a:r>
              <a:rPr lang="en-US" altLang="zh-CN" sz="2800" dirty="0"/>
              <a:t>=</a:t>
            </a:r>
            <a:r>
              <a:rPr lang="zh-TW" altLang="en-US" sz="2800" dirty="0"/>
              <a:t> </a:t>
            </a:r>
            <a:r>
              <a:rPr lang="en-US" altLang="zh-CN" sz="2800" dirty="0"/>
              <a:t>3</a:t>
            </a:r>
            <a:r>
              <a:rPr lang="zh-CN" altLang="en-US" sz="2800" dirty="0"/>
              <a:t>，</a:t>
            </a:r>
            <a:r>
              <a:rPr lang="en-US" altLang="zh-CN" sz="2800" dirty="0">
                <a:ea typeface="標楷體" panose="03000509000000000000" pitchFamily="65" charset="-120"/>
                <a:sym typeface="Wingdings" panose="05000000000000000000" pitchFamily="2" charset="2"/>
              </a:rPr>
              <a:t>  </a:t>
            </a:r>
            <a:r>
              <a:rPr lang="en-US" altLang="zh-CN" sz="2800" dirty="0"/>
              <a:t>=</a:t>
            </a:r>
            <a:r>
              <a:rPr lang="zh-TW" altLang="en-US" sz="2800" dirty="0"/>
              <a:t> </a:t>
            </a:r>
            <a:r>
              <a:rPr lang="en-US" altLang="zh-CN" sz="2800" dirty="0"/>
              <a:t>48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C. </a:t>
            </a:r>
            <a:r>
              <a:rPr lang="zh-CN" altLang="en-US" sz="2800" dirty="0">
                <a:ea typeface="標楷體" panose="03000509000000000000" pitchFamily="65" charset="-120"/>
                <a:sym typeface="Wingdings" panose="05000000000000000000" pitchFamily="2" charset="2"/>
              </a:rPr>
              <a:t> </a:t>
            </a:r>
            <a:r>
              <a:rPr lang="en-US" altLang="zh-CN" sz="2800" dirty="0"/>
              <a:t>=</a:t>
            </a:r>
            <a:r>
              <a:rPr lang="zh-TW" altLang="en-US" sz="2800" dirty="0"/>
              <a:t> </a:t>
            </a:r>
            <a:r>
              <a:rPr lang="en-US" altLang="zh-CN" sz="2800" dirty="0"/>
              <a:t>4</a:t>
            </a:r>
            <a:r>
              <a:rPr lang="zh-CN" altLang="en-US" sz="2800" dirty="0"/>
              <a:t>，</a:t>
            </a:r>
            <a:r>
              <a:rPr lang="en-US" altLang="zh-CN" sz="2800" dirty="0">
                <a:ea typeface="標楷體" panose="03000509000000000000" pitchFamily="65" charset="-120"/>
                <a:sym typeface="Wingdings" panose="05000000000000000000" pitchFamily="2" charset="2"/>
              </a:rPr>
              <a:t></a:t>
            </a:r>
            <a:r>
              <a:rPr lang="zh-TW" altLang="en-US" sz="2800" dirty="0"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CN" sz="2800" dirty="0"/>
              <a:t>=</a:t>
            </a:r>
            <a:r>
              <a:rPr lang="zh-TW" altLang="en-US" sz="2800" dirty="0"/>
              <a:t> </a:t>
            </a:r>
            <a:r>
              <a:rPr lang="en-US" altLang="zh-CN" sz="2800" dirty="0"/>
              <a:t>32 </a:t>
            </a:r>
            <a:r>
              <a:rPr lang="en-US" altLang="zh-TW" sz="2800" dirty="0">
                <a:ea typeface="標楷體" panose="03000509000000000000" pitchFamily="65" charset="-120"/>
              </a:rPr>
              <a:t>	      D. </a:t>
            </a:r>
            <a:r>
              <a:rPr lang="zh-CN" altLang="en-US" sz="2800" dirty="0">
                <a:ea typeface="標楷體" panose="03000509000000000000" pitchFamily="65" charset="-120"/>
                <a:sym typeface="Wingdings" panose="05000000000000000000" pitchFamily="2" charset="2"/>
              </a:rPr>
              <a:t> </a:t>
            </a:r>
            <a:r>
              <a:rPr lang="en-US" altLang="zh-CN" sz="2800" dirty="0"/>
              <a:t>=</a:t>
            </a:r>
            <a:r>
              <a:rPr lang="zh-TW" altLang="en-US" sz="2800" dirty="0"/>
              <a:t> </a:t>
            </a:r>
            <a:r>
              <a:rPr lang="en-US" altLang="zh-CN" sz="2800" dirty="0"/>
              <a:t>6</a:t>
            </a:r>
            <a:r>
              <a:rPr lang="zh-CN" altLang="en-US" sz="2800" dirty="0"/>
              <a:t>，</a:t>
            </a:r>
            <a:r>
              <a:rPr lang="en-US" altLang="zh-CN" sz="2800" dirty="0">
                <a:ea typeface="標楷體" panose="03000509000000000000" pitchFamily="65" charset="-120"/>
                <a:sym typeface="Wingdings" panose="05000000000000000000" pitchFamily="2" charset="2"/>
              </a:rPr>
              <a:t>  </a:t>
            </a:r>
            <a:r>
              <a:rPr lang="en-US" altLang="zh-CN" sz="2800" dirty="0"/>
              <a:t>=</a:t>
            </a:r>
            <a:r>
              <a:rPr lang="zh-TW" altLang="en-US" sz="2800" dirty="0"/>
              <a:t> </a:t>
            </a:r>
            <a:r>
              <a:rPr lang="en-US" altLang="zh-CN" sz="2800" dirty="0"/>
              <a:t>24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1080F620-A939-465D-9E4B-87119AED8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3783" y="2867089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4662DF87-27F1-4CCC-93D0-B97B63808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8071" y="2898839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3083" name="Text Box 43">
            <a:extLst>
              <a:ext uri="{FF2B5EF4-FFF2-40B4-BE49-F238E27FC236}">
                <a16:creationId xmlns:a16="http://schemas.microsoft.com/office/drawing/2014/main" id="{CC6D4A33-F4D1-4DD5-AC0E-CD77BF233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C3FE58E0-FC72-47B1-BB41-032A38CD340D}"/>
              </a:ext>
            </a:extLst>
          </p:cNvPr>
          <p:cNvGrpSpPr/>
          <p:nvPr/>
        </p:nvGrpSpPr>
        <p:grpSpPr>
          <a:xfrm>
            <a:off x="1835696" y="920886"/>
            <a:ext cx="647694" cy="899465"/>
            <a:chOff x="2644756" y="1476276"/>
            <a:chExt cx="647694" cy="899465"/>
          </a:xfrm>
        </p:grpSpPr>
        <p:sp>
          <p:nvSpPr>
            <p:cNvPr id="13" name="Rectangle 52">
              <a:extLst>
                <a:ext uri="{FF2B5EF4-FFF2-40B4-BE49-F238E27FC236}">
                  <a16:creationId xmlns:a16="http://schemas.microsoft.com/office/drawing/2014/main" id="{87DD79B1-3401-4158-B6F5-F390B4566B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9603" y="1476276"/>
              <a:ext cx="485771" cy="519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CN" altLang="en-US" sz="2800" dirty="0">
                  <a:ea typeface="標楷體" panose="03000509000000000000" pitchFamily="65" charset="-120"/>
                  <a:sym typeface="Wingdings" panose="05000000000000000000" pitchFamily="2" charset="2"/>
                </a:rPr>
                <a:t></a:t>
              </a:r>
              <a:endParaRPr lang="en-US" altLang="zh-TW" sz="2800" dirty="0"/>
            </a:p>
          </p:txBody>
        </p:sp>
        <p:sp>
          <p:nvSpPr>
            <p:cNvPr id="14" name="Line 60">
              <a:extLst>
                <a:ext uri="{FF2B5EF4-FFF2-40B4-BE49-F238E27FC236}">
                  <a16:creationId xmlns:a16="http://schemas.microsoft.com/office/drawing/2014/main" id="{A572A0EF-6856-473A-923D-92C46BDA94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3018" y="1912160"/>
              <a:ext cx="5762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" name="Rectangle 61">
              <a:extLst>
                <a:ext uri="{FF2B5EF4-FFF2-40B4-BE49-F238E27FC236}">
                  <a16:creationId xmlns:a16="http://schemas.microsoft.com/office/drawing/2014/main" id="{C24CB5F9-928A-466A-AFE8-016CA702B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4756" y="1856593"/>
              <a:ext cx="647694" cy="519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800" dirty="0"/>
                <a:t>6</a:t>
              </a:r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29F7EE65-BBE0-4E13-A58B-5A64D76CA206}"/>
              </a:ext>
            </a:extLst>
          </p:cNvPr>
          <p:cNvGrpSpPr/>
          <p:nvPr/>
        </p:nvGrpSpPr>
        <p:grpSpPr>
          <a:xfrm>
            <a:off x="2771800" y="826376"/>
            <a:ext cx="650868" cy="994993"/>
            <a:chOff x="2641582" y="1380748"/>
            <a:chExt cx="650868" cy="994993"/>
          </a:xfrm>
        </p:grpSpPr>
        <p:sp>
          <p:nvSpPr>
            <p:cNvPr id="17" name="Rectangle 52">
              <a:extLst>
                <a:ext uri="{FF2B5EF4-FFF2-40B4-BE49-F238E27FC236}">
                  <a16:creationId xmlns:a16="http://schemas.microsoft.com/office/drawing/2014/main" id="{A13B3DCD-56DD-49C9-BF97-75E19792E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1582" y="1380748"/>
              <a:ext cx="64769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ea typeface="標楷體" panose="03000509000000000000" pitchFamily="65" charset="-120"/>
                </a:rPr>
                <a:t>24</a:t>
              </a:r>
              <a:endParaRPr lang="en-US" altLang="zh-TW" sz="2800" dirty="0"/>
            </a:p>
          </p:txBody>
        </p:sp>
        <p:sp>
          <p:nvSpPr>
            <p:cNvPr id="18" name="Line 60">
              <a:extLst>
                <a:ext uri="{FF2B5EF4-FFF2-40B4-BE49-F238E27FC236}">
                  <a16:creationId xmlns:a16="http://schemas.microsoft.com/office/drawing/2014/main" id="{7272ACB9-E476-4E57-9769-D7B0BC3CFD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3018" y="1912160"/>
              <a:ext cx="5762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9" name="Rectangle 61">
              <a:extLst>
                <a:ext uri="{FF2B5EF4-FFF2-40B4-BE49-F238E27FC236}">
                  <a16:creationId xmlns:a16="http://schemas.microsoft.com/office/drawing/2014/main" id="{ACECB747-AF30-4894-ABC3-CDA1B96CDB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4756" y="1856593"/>
              <a:ext cx="647694" cy="519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CN" altLang="en-US" sz="2800" dirty="0">
                  <a:sym typeface="Wingdings" panose="05000000000000000000" pitchFamily="2" charset="2"/>
                </a:rPr>
                <a:t></a:t>
              </a:r>
              <a:endParaRPr lang="en-US" altLang="zh-TW" sz="2800" dirty="0"/>
            </a:p>
          </p:txBody>
        </p:sp>
      </p:grp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3A4AFCC7-A994-4A42-9A33-ED4A487D141D}"/>
              </a:ext>
            </a:extLst>
          </p:cNvPr>
          <p:cNvGrpSpPr/>
          <p:nvPr/>
        </p:nvGrpSpPr>
        <p:grpSpPr>
          <a:xfrm>
            <a:off x="4035995" y="851867"/>
            <a:ext cx="647694" cy="992957"/>
            <a:chOff x="2644756" y="1382784"/>
            <a:chExt cx="647694" cy="992957"/>
          </a:xfrm>
        </p:grpSpPr>
        <p:sp>
          <p:nvSpPr>
            <p:cNvPr id="21" name="Rectangle 52">
              <a:extLst>
                <a:ext uri="{FF2B5EF4-FFF2-40B4-BE49-F238E27FC236}">
                  <a16:creationId xmlns:a16="http://schemas.microsoft.com/office/drawing/2014/main" id="{0FA17B1D-99CE-4727-9A12-543C8EB26E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768" y="1382784"/>
              <a:ext cx="485771" cy="519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CN" altLang="en-US" sz="2800" dirty="0">
                  <a:ea typeface="標楷體" panose="03000509000000000000" pitchFamily="65" charset="-120"/>
                  <a:sym typeface="Wingdings" panose="05000000000000000000" pitchFamily="2" charset="2"/>
                </a:rPr>
                <a:t></a:t>
              </a:r>
              <a:endParaRPr lang="en-US" altLang="zh-TW" sz="2800" dirty="0"/>
            </a:p>
          </p:txBody>
        </p:sp>
        <p:sp>
          <p:nvSpPr>
            <p:cNvPr id="22" name="Line 60">
              <a:extLst>
                <a:ext uri="{FF2B5EF4-FFF2-40B4-BE49-F238E27FC236}">
                  <a16:creationId xmlns:a16="http://schemas.microsoft.com/office/drawing/2014/main" id="{AED7D89A-9A29-48F6-8CA0-AEB46ED9C9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3018" y="1912160"/>
              <a:ext cx="5762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23" name="Rectangle 61">
              <a:extLst>
                <a:ext uri="{FF2B5EF4-FFF2-40B4-BE49-F238E27FC236}">
                  <a16:creationId xmlns:a16="http://schemas.microsoft.com/office/drawing/2014/main" id="{06245FA2-6927-484E-AB78-A3DE1C599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4756" y="1856593"/>
              <a:ext cx="647694" cy="519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800" dirty="0"/>
                <a:t>6</a:t>
              </a:r>
            </a:p>
          </p:txBody>
        </p:sp>
      </p:grpSp>
      <p:sp>
        <p:nvSpPr>
          <p:cNvPr id="69" name="Text Box 48">
            <a:extLst>
              <a:ext uri="{FF2B5EF4-FFF2-40B4-BE49-F238E27FC236}">
                <a16:creationId xmlns:a16="http://schemas.microsoft.com/office/drawing/2014/main" id="{0AF11E1F-8B0A-4443-AFEC-3962DE57B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593" y="2236589"/>
            <a:ext cx="76555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80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zh-TW" altLang="zh-TW" sz="4800" dirty="0">
              <a:solidFill>
                <a:srgbClr val="FF00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05" name="Text Box 48">
            <a:extLst>
              <a:ext uri="{FF2B5EF4-FFF2-40B4-BE49-F238E27FC236}">
                <a16:creationId xmlns:a16="http://schemas.microsoft.com/office/drawing/2014/main" id="{6CB70367-DB33-4EC1-B526-6CBACA83C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5661" y="2290365"/>
            <a:ext cx="76555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480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48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26" name="Text Box 48">
            <a:extLst>
              <a:ext uri="{FF2B5EF4-FFF2-40B4-BE49-F238E27FC236}">
                <a16:creationId xmlns:a16="http://schemas.microsoft.com/office/drawing/2014/main" id="{787653B9-BF04-4C71-91F6-4060E0B1D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15" y="2826701"/>
            <a:ext cx="76555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80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zh-TW" altLang="zh-TW" sz="4800" dirty="0">
              <a:solidFill>
                <a:srgbClr val="FF00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39" name="Text Box 48">
            <a:extLst>
              <a:ext uri="{FF2B5EF4-FFF2-40B4-BE49-F238E27FC236}">
                <a16:creationId xmlns:a16="http://schemas.microsoft.com/office/drawing/2014/main" id="{07AFCF05-F3AB-4A99-B2A8-AD477EF8C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1361" y="2850645"/>
            <a:ext cx="76555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80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zh-TW" altLang="zh-TW" sz="4800" dirty="0">
              <a:solidFill>
                <a:srgbClr val="FF00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40" name="Line 41">
            <a:extLst>
              <a:ext uri="{FF2B5EF4-FFF2-40B4-BE49-F238E27FC236}">
                <a16:creationId xmlns:a16="http://schemas.microsoft.com/office/drawing/2014/main" id="{0155DCA3-6FB2-4234-9E22-024539C75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4257" y="1772816"/>
            <a:ext cx="2040282" cy="0"/>
          </a:xfrm>
          <a:prstGeom prst="line">
            <a:avLst/>
          </a:prstGeom>
          <a:noFill/>
          <a:ln w="317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grpSp>
        <p:nvGrpSpPr>
          <p:cNvPr id="142" name="组合 141">
            <a:extLst>
              <a:ext uri="{FF2B5EF4-FFF2-40B4-BE49-F238E27FC236}">
                <a16:creationId xmlns:a16="http://schemas.microsoft.com/office/drawing/2014/main" id="{286916BF-8800-4619-8B01-18041A83D976}"/>
              </a:ext>
            </a:extLst>
          </p:cNvPr>
          <p:cNvGrpSpPr/>
          <p:nvPr/>
        </p:nvGrpSpPr>
        <p:grpSpPr>
          <a:xfrm>
            <a:off x="673342" y="3612495"/>
            <a:ext cx="2079271" cy="950056"/>
            <a:chOff x="35496" y="3357319"/>
            <a:chExt cx="2079271" cy="950056"/>
          </a:xfrm>
        </p:grpSpPr>
        <p:sp>
          <p:nvSpPr>
            <p:cNvPr id="143" name="Text Box 43">
              <a:extLst>
                <a:ext uri="{FF2B5EF4-FFF2-40B4-BE49-F238E27FC236}">
                  <a16:creationId xmlns:a16="http://schemas.microsoft.com/office/drawing/2014/main" id="{C058F7BC-5B53-46D2-B3A5-D567E4665F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96" y="3530831"/>
              <a:ext cx="2079271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A.       =</a:t>
              </a:r>
            </a:p>
          </p:txBody>
        </p:sp>
        <p:grpSp>
          <p:nvGrpSpPr>
            <p:cNvPr id="144" name="组合 143">
              <a:extLst>
                <a:ext uri="{FF2B5EF4-FFF2-40B4-BE49-F238E27FC236}">
                  <a16:creationId xmlns:a16="http://schemas.microsoft.com/office/drawing/2014/main" id="{85606892-787F-4BA1-BC2F-FF301AA3E491}"/>
                </a:ext>
              </a:extLst>
            </p:cNvPr>
            <p:cNvGrpSpPr/>
            <p:nvPr/>
          </p:nvGrpSpPr>
          <p:grpSpPr>
            <a:xfrm>
              <a:off x="447836" y="3397127"/>
              <a:ext cx="647700" cy="910248"/>
              <a:chOff x="980494" y="3560469"/>
              <a:chExt cx="647700" cy="910248"/>
            </a:xfrm>
          </p:grpSpPr>
          <p:sp>
            <p:nvSpPr>
              <p:cNvPr id="149" name="Rectangle 52">
                <a:extLst>
                  <a:ext uri="{FF2B5EF4-FFF2-40B4-BE49-F238E27FC236}">
                    <a16:creationId xmlns:a16="http://schemas.microsoft.com/office/drawing/2014/main" id="{0D4E48FD-F462-4B12-AC23-2092DCBE18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4867" y="3560469"/>
                <a:ext cx="485775" cy="5238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zh-CN" altLang="en-US" sz="2800" dirty="0">
                    <a:solidFill>
                      <a:srgbClr val="0066FF"/>
                    </a:solidFill>
                    <a:ea typeface="標楷體" panose="03000509000000000000" pitchFamily="65" charset="-120"/>
                    <a:sym typeface="Wingdings" panose="05000000000000000000" pitchFamily="2" charset="2"/>
                  </a:rPr>
                  <a:t></a:t>
                </a:r>
                <a:endParaRPr lang="en-US" altLang="zh-TW" sz="2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150" name="Line 60">
                <a:extLst>
                  <a:ext uri="{FF2B5EF4-FFF2-40B4-BE49-F238E27FC236}">
                    <a16:creationId xmlns:a16="http://schemas.microsoft.com/office/drawing/2014/main" id="{9627E02E-7B4D-46D3-B00F-4DF2B53C76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5582" y="4005580"/>
                <a:ext cx="540000" cy="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51" name="Rectangle 61">
                <a:extLst>
                  <a:ext uri="{FF2B5EF4-FFF2-40B4-BE49-F238E27FC236}">
                    <a16:creationId xmlns:a16="http://schemas.microsoft.com/office/drawing/2014/main" id="{A6A04765-10D1-46CA-9930-1C1A62A1EB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94" y="3951605"/>
                <a:ext cx="647700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6</a:t>
                </a:r>
              </a:p>
            </p:txBody>
          </p:sp>
        </p:grpSp>
        <p:grpSp>
          <p:nvGrpSpPr>
            <p:cNvPr id="145" name="组合 144">
              <a:extLst>
                <a:ext uri="{FF2B5EF4-FFF2-40B4-BE49-F238E27FC236}">
                  <a16:creationId xmlns:a16="http://schemas.microsoft.com/office/drawing/2014/main" id="{2799DD1A-6D79-4E6F-B92B-9CDF1B7132FE}"/>
                </a:ext>
              </a:extLst>
            </p:cNvPr>
            <p:cNvGrpSpPr/>
            <p:nvPr/>
          </p:nvGrpSpPr>
          <p:grpSpPr>
            <a:xfrm>
              <a:off x="1385823" y="3357319"/>
              <a:ext cx="674584" cy="923597"/>
              <a:chOff x="970725" y="3547120"/>
              <a:chExt cx="674584" cy="923597"/>
            </a:xfrm>
          </p:grpSpPr>
          <p:sp>
            <p:nvSpPr>
              <p:cNvPr id="146" name="Rectangle 52">
                <a:extLst>
                  <a:ext uri="{FF2B5EF4-FFF2-40B4-BE49-F238E27FC236}">
                    <a16:creationId xmlns:a16="http://schemas.microsoft.com/office/drawing/2014/main" id="{258AE48B-CA77-4E98-B347-828ECA1787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0725" y="3547120"/>
                <a:ext cx="67458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2</a:t>
                </a:r>
              </a:p>
            </p:txBody>
          </p:sp>
          <p:sp>
            <p:nvSpPr>
              <p:cNvPr id="147" name="Line 60">
                <a:extLst>
                  <a:ext uri="{FF2B5EF4-FFF2-40B4-BE49-F238E27FC236}">
                    <a16:creationId xmlns:a16="http://schemas.microsoft.com/office/drawing/2014/main" id="{C4EEBDCD-2CF9-487D-AF67-2851A0BB92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5582" y="4005580"/>
                <a:ext cx="540000" cy="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48" name="Rectangle 61">
                <a:extLst>
                  <a:ext uri="{FF2B5EF4-FFF2-40B4-BE49-F238E27FC236}">
                    <a16:creationId xmlns:a16="http://schemas.microsoft.com/office/drawing/2014/main" id="{15A321A2-335F-4B29-99FF-EBD6150DB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94" y="3951605"/>
                <a:ext cx="647700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6</a:t>
                </a:r>
              </a:p>
            </p:txBody>
          </p:sp>
        </p:grpSp>
      </p:grpSp>
      <p:grpSp>
        <p:nvGrpSpPr>
          <p:cNvPr id="152" name="组合 151">
            <a:extLst>
              <a:ext uri="{FF2B5EF4-FFF2-40B4-BE49-F238E27FC236}">
                <a16:creationId xmlns:a16="http://schemas.microsoft.com/office/drawing/2014/main" id="{2205E51D-C77A-4CE2-BED4-86088CEB9FCC}"/>
              </a:ext>
            </a:extLst>
          </p:cNvPr>
          <p:cNvGrpSpPr/>
          <p:nvPr/>
        </p:nvGrpSpPr>
        <p:grpSpPr>
          <a:xfrm>
            <a:off x="2651917" y="3612495"/>
            <a:ext cx="1314649" cy="923597"/>
            <a:chOff x="3280460" y="4404679"/>
            <a:chExt cx="1314649" cy="923597"/>
          </a:xfrm>
        </p:grpSpPr>
        <p:sp>
          <p:nvSpPr>
            <p:cNvPr id="153" name="Text Box 43">
              <a:extLst>
                <a:ext uri="{FF2B5EF4-FFF2-40B4-BE49-F238E27FC236}">
                  <a16:creationId xmlns:a16="http://schemas.microsoft.com/office/drawing/2014/main" id="{0BEF179A-373D-4447-8884-50B43AEF21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0460" y="4605786"/>
              <a:ext cx="1314649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=</a:t>
              </a:r>
            </a:p>
          </p:txBody>
        </p:sp>
        <p:grpSp>
          <p:nvGrpSpPr>
            <p:cNvPr id="154" name="组合 153">
              <a:extLst>
                <a:ext uri="{FF2B5EF4-FFF2-40B4-BE49-F238E27FC236}">
                  <a16:creationId xmlns:a16="http://schemas.microsoft.com/office/drawing/2014/main" id="{177750AB-E14B-4786-BF82-9281F4FBCE83}"/>
                </a:ext>
              </a:extLst>
            </p:cNvPr>
            <p:cNvGrpSpPr/>
            <p:nvPr/>
          </p:nvGrpSpPr>
          <p:grpSpPr>
            <a:xfrm>
              <a:off x="3563934" y="4404679"/>
              <a:ext cx="700505" cy="923597"/>
              <a:chOff x="980494" y="3547120"/>
              <a:chExt cx="700505" cy="923597"/>
            </a:xfrm>
          </p:grpSpPr>
          <p:sp>
            <p:nvSpPr>
              <p:cNvPr id="155" name="Rectangle 52">
                <a:extLst>
                  <a:ext uri="{FF2B5EF4-FFF2-40B4-BE49-F238E27FC236}">
                    <a16:creationId xmlns:a16="http://schemas.microsoft.com/office/drawing/2014/main" id="{29AC6822-6CA5-4476-8966-0EDADA3533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6415" y="3547120"/>
                <a:ext cx="67458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FF00FF"/>
                    </a:solidFill>
                  </a:rPr>
                  <a:t>24</a:t>
                </a:r>
              </a:p>
            </p:txBody>
          </p:sp>
          <p:sp>
            <p:nvSpPr>
              <p:cNvPr id="156" name="Line 60">
                <a:extLst>
                  <a:ext uri="{FF2B5EF4-FFF2-40B4-BE49-F238E27FC236}">
                    <a16:creationId xmlns:a16="http://schemas.microsoft.com/office/drawing/2014/main" id="{EB17CCC8-7FE1-408D-9255-6028579EBA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5582" y="4005580"/>
                <a:ext cx="540000" cy="0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>
                  <a:solidFill>
                    <a:srgbClr val="FF00FF"/>
                  </a:solidFill>
                </a:endParaRPr>
              </a:p>
            </p:txBody>
          </p:sp>
          <p:sp>
            <p:nvSpPr>
              <p:cNvPr id="157" name="Rectangle 61">
                <a:extLst>
                  <a:ext uri="{FF2B5EF4-FFF2-40B4-BE49-F238E27FC236}">
                    <a16:creationId xmlns:a16="http://schemas.microsoft.com/office/drawing/2014/main" id="{1BF22B1E-775B-41C2-B0BD-E7A4AFB872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94" y="3951605"/>
                <a:ext cx="647700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FF00FF"/>
                    </a:solidFill>
                  </a:rPr>
                  <a:t>72</a:t>
                </a:r>
              </a:p>
            </p:txBody>
          </p:sp>
        </p:grpSp>
      </p:grpSp>
      <p:grpSp>
        <p:nvGrpSpPr>
          <p:cNvPr id="159" name="组合 158">
            <a:extLst>
              <a:ext uri="{FF2B5EF4-FFF2-40B4-BE49-F238E27FC236}">
                <a16:creationId xmlns:a16="http://schemas.microsoft.com/office/drawing/2014/main" id="{3594E770-C65E-4A98-8444-457D147C5651}"/>
              </a:ext>
            </a:extLst>
          </p:cNvPr>
          <p:cNvGrpSpPr/>
          <p:nvPr/>
        </p:nvGrpSpPr>
        <p:grpSpPr>
          <a:xfrm>
            <a:off x="4884333" y="3612495"/>
            <a:ext cx="2079271" cy="950056"/>
            <a:chOff x="35496" y="3357319"/>
            <a:chExt cx="2079271" cy="950056"/>
          </a:xfrm>
        </p:grpSpPr>
        <p:sp>
          <p:nvSpPr>
            <p:cNvPr id="160" name="Text Box 43">
              <a:extLst>
                <a:ext uri="{FF2B5EF4-FFF2-40B4-BE49-F238E27FC236}">
                  <a16:creationId xmlns:a16="http://schemas.microsoft.com/office/drawing/2014/main" id="{0ACDC328-E7DC-433E-98C8-F422EE1553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96" y="3530831"/>
              <a:ext cx="2079271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B.       =</a:t>
              </a:r>
            </a:p>
          </p:txBody>
        </p:sp>
        <p:grpSp>
          <p:nvGrpSpPr>
            <p:cNvPr id="161" name="组合 160">
              <a:extLst>
                <a:ext uri="{FF2B5EF4-FFF2-40B4-BE49-F238E27FC236}">
                  <a16:creationId xmlns:a16="http://schemas.microsoft.com/office/drawing/2014/main" id="{901CFCC8-F8C0-4BDF-9A23-FC36C36B0C69}"/>
                </a:ext>
              </a:extLst>
            </p:cNvPr>
            <p:cNvGrpSpPr/>
            <p:nvPr/>
          </p:nvGrpSpPr>
          <p:grpSpPr>
            <a:xfrm>
              <a:off x="447836" y="3412672"/>
              <a:ext cx="647700" cy="894703"/>
              <a:chOff x="980494" y="3576014"/>
              <a:chExt cx="647700" cy="894703"/>
            </a:xfrm>
          </p:grpSpPr>
          <p:sp>
            <p:nvSpPr>
              <p:cNvPr id="166" name="Rectangle 52">
                <a:extLst>
                  <a:ext uri="{FF2B5EF4-FFF2-40B4-BE49-F238E27FC236}">
                    <a16:creationId xmlns:a16="http://schemas.microsoft.com/office/drawing/2014/main" id="{AF38F800-C629-4740-B99A-EE05407747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7127" y="3576014"/>
                <a:ext cx="485775" cy="5238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zh-CN" altLang="en-US" sz="2800" dirty="0">
                    <a:solidFill>
                      <a:srgbClr val="0066FF"/>
                    </a:solidFill>
                    <a:ea typeface="標楷體" panose="03000509000000000000" pitchFamily="65" charset="-120"/>
                    <a:sym typeface="Wingdings" panose="05000000000000000000" pitchFamily="2" charset="2"/>
                  </a:rPr>
                  <a:t></a:t>
                </a:r>
                <a:endParaRPr lang="en-US" altLang="zh-TW" sz="2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167" name="Line 60">
                <a:extLst>
                  <a:ext uri="{FF2B5EF4-FFF2-40B4-BE49-F238E27FC236}">
                    <a16:creationId xmlns:a16="http://schemas.microsoft.com/office/drawing/2014/main" id="{46043454-E46E-492B-B332-50FC97FDF6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5582" y="4005580"/>
                <a:ext cx="540000" cy="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68" name="Rectangle 61">
                <a:extLst>
                  <a:ext uri="{FF2B5EF4-FFF2-40B4-BE49-F238E27FC236}">
                    <a16:creationId xmlns:a16="http://schemas.microsoft.com/office/drawing/2014/main" id="{2B043FB8-F3CE-40F9-971A-75ADC13CDF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94" y="3951605"/>
                <a:ext cx="647700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6</a:t>
                </a:r>
              </a:p>
            </p:txBody>
          </p:sp>
        </p:grpSp>
        <p:grpSp>
          <p:nvGrpSpPr>
            <p:cNvPr id="162" name="组合 161">
              <a:extLst>
                <a:ext uri="{FF2B5EF4-FFF2-40B4-BE49-F238E27FC236}">
                  <a16:creationId xmlns:a16="http://schemas.microsoft.com/office/drawing/2014/main" id="{3BE90155-9939-4111-A0B7-F97EF6408DAB}"/>
                </a:ext>
              </a:extLst>
            </p:cNvPr>
            <p:cNvGrpSpPr/>
            <p:nvPr/>
          </p:nvGrpSpPr>
          <p:grpSpPr>
            <a:xfrm>
              <a:off x="1391321" y="3357319"/>
              <a:ext cx="674584" cy="923597"/>
              <a:chOff x="976223" y="3547120"/>
              <a:chExt cx="674584" cy="923597"/>
            </a:xfrm>
          </p:grpSpPr>
          <p:sp>
            <p:nvSpPr>
              <p:cNvPr id="163" name="Rectangle 52">
                <a:extLst>
                  <a:ext uri="{FF2B5EF4-FFF2-40B4-BE49-F238E27FC236}">
                    <a16:creationId xmlns:a16="http://schemas.microsoft.com/office/drawing/2014/main" id="{D25F6DD5-B4CE-47A0-95C1-5C3CF5953B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6223" y="3547120"/>
                <a:ext cx="67458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3</a:t>
                </a:r>
              </a:p>
            </p:txBody>
          </p:sp>
          <p:sp>
            <p:nvSpPr>
              <p:cNvPr id="164" name="Line 60">
                <a:extLst>
                  <a:ext uri="{FF2B5EF4-FFF2-40B4-BE49-F238E27FC236}">
                    <a16:creationId xmlns:a16="http://schemas.microsoft.com/office/drawing/2014/main" id="{16E4E008-8C3B-498D-81B2-C5F40DFCA4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5582" y="4005580"/>
                <a:ext cx="540000" cy="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65" name="Rectangle 61">
                <a:extLst>
                  <a:ext uri="{FF2B5EF4-FFF2-40B4-BE49-F238E27FC236}">
                    <a16:creationId xmlns:a16="http://schemas.microsoft.com/office/drawing/2014/main" id="{8CF5B43C-56D3-4D71-BCFA-D6421D8F7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94" y="3951605"/>
                <a:ext cx="647700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6</a:t>
                </a:r>
              </a:p>
            </p:txBody>
          </p:sp>
        </p:grpSp>
      </p:grpSp>
      <p:grpSp>
        <p:nvGrpSpPr>
          <p:cNvPr id="169" name="组合 168">
            <a:extLst>
              <a:ext uri="{FF2B5EF4-FFF2-40B4-BE49-F238E27FC236}">
                <a16:creationId xmlns:a16="http://schemas.microsoft.com/office/drawing/2014/main" id="{D11A3258-FE99-41D8-96B1-98C2D316D1C4}"/>
              </a:ext>
            </a:extLst>
          </p:cNvPr>
          <p:cNvGrpSpPr/>
          <p:nvPr/>
        </p:nvGrpSpPr>
        <p:grpSpPr>
          <a:xfrm>
            <a:off x="6862908" y="3612495"/>
            <a:ext cx="1314649" cy="923597"/>
            <a:chOff x="3280460" y="4404679"/>
            <a:chExt cx="1314649" cy="923597"/>
          </a:xfrm>
        </p:grpSpPr>
        <p:sp>
          <p:nvSpPr>
            <p:cNvPr id="170" name="Text Box 43">
              <a:extLst>
                <a:ext uri="{FF2B5EF4-FFF2-40B4-BE49-F238E27FC236}">
                  <a16:creationId xmlns:a16="http://schemas.microsoft.com/office/drawing/2014/main" id="{BE53FA5E-8613-4FEF-A735-B029294C6E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0460" y="4605786"/>
              <a:ext cx="1314649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=</a:t>
              </a:r>
            </a:p>
          </p:txBody>
        </p:sp>
        <p:grpSp>
          <p:nvGrpSpPr>
            <p:cNvPr id="171" name="组合 170">
              <a:extLst>
                <a:ext uri="{FF2B5EF4-FFF2-40B4-BE49-F238E27FC236}">
                  <a16:creationId xmlns:a16="http://schemas.microsoft.com/office/drawing/2014/main" id="{248B6B2E-71D7-4053-A177-3375F1239434}"/>
                </a:ext>
              </a:extLst>
            </p:cNvPr>
            <p:cNvGrpSpPr/>
            <p:nvPr/>
          </p:nvGrpSpPr>
          <p:grpSpPr>
            <a:xfrm>
              <a:off x="3563934" y="4404679"/>
              <a:ext cx="700505" cy="923597"/>
              <a:chOff x="980494" y="3547120"/>
              <a:chExt cx="700505" cy="923597"/>
            </a:xfrm>
          </p:grpSpPr>
          <p:sp>
            <p:nvSpPr>
              <p:cNvPr id="172" name="Rectangle 52">
                <a:extLst>
                  <a:ext uri="{FF2B5EF4-FFF2-40B4-BE49-F238E27FC236}">
                    <a16:creationId xmlns:a16="http://schemas.microsoft.com/office/drawing/2014/main" id="{57A2C4D5-DB6B-4193-9398-0E5132A23D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6415" y="3547120"/>
                <a:ext cx="67458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FF00FF"/>
                    </a:solidFill>
                  </a:rPr>
                  <a:t>24</a:t>
                </a:r>
              </a:p>
            </p:txBody>
          </p:sp>
          <p:sp>
            <p:nvSpPr>
              <p:cNvPr id="173" name="Line 60">
                <a:extLst>
                  <a:ext uri="{FF2B5EF4-FFF2-40B4-BE49-F238E27FC236}">
                    <a16:creationId xmlns:a16="http://schemas.microsoft.com/office/drawing/2014/main" id="{95364C5F-B2CB-4E87-86C9-7685768F14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5582" y="4005580"/>
                <a:ext cx="540000" cy="0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>
                  <a:solidFill>
                    <a:srgbClr val="FF00FF"/>
                  </a:solidFill>
                </a:endParaRPr>
              </a:p>
            </p:txBody>
          </p:sp>
          <p:sp>
            <p:nvSpPr>
              <p:cNvPr id="174" name="Rectangle 61">
                <a:extLst>
                  <a:ext uri="{FF2B5EF4-FFF2-40B4-BE49-F238E27FC236}">
                    <a16:creationId xmlns:a16="http://schemas.microsoft.com/office/drawing/2014/main" id="{6941DBC2-6DC5-4294-9A6A-3E1C50CEC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94" y="3951605"/>
                <a:ext cx="647700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FF00FF"/>
                    </a:solidFill>
                  </a:rPr>
                  <a:t>48</a:t>
                </a:r>
              </a:p>
            </p:txBody>
          </p:sp>
        </p:grpSp>
      </p:grpSp>
      <p:grpSp>
        <p:nvGrpSpPr>
          <p:cNvPr id="176" name="组合 175">
            <a:extLst>
              <a:ext uri="{FF2B5EF4-FFF2-40B4-BE49-F238E27FC236}">
                <a16:creationId xmlns:a16="http://schemas.microsoft.com/office/drawing/2014/main" id="{B3F1EEB5-91F4-49F9-B446-D87CC9CD33F9}"/>
              </a:ext>
            </a:extLst>
          </p:cNvPr>
          <p:cNvGrpSpPr/>
          <p:nvPr/>
        </p:nvGrpSpPr>
        <p:grpSpPr>
          <a:xfrm>
            <a:off x="673342" y="4635910"/>
            <a:ext cx="2079271" cy="953330"/>
            <a:chOff x="35496" y="3354045"/>
            <a:chExt cx="2079271" cy="953330"/>
          </a:xfrm>
        </p:grpSpPr>
        <p:sp>
          <p:nvSpPr>
            <p:cNvPr id="177" name="Text Box 43">
              <a:extLst>
                <a:ext uri="{FF2B5EF4-FFF2-40B4-BE49-F238E27FC236}">
                  <a16:creationId xmlns:a16="http://schemas.microsoft.com/office/drawing/2014/main" id="{3518AC57-8642-4569-B858-CAB9B83EC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96" y="3530831"/>
              <a:ext cx="2079271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C.       =</a:t>
              </a:r>
            </a:p>
          </p:txBody>
        </p:sp>
        <p:grpSp>
          <p:nvGrpSpPr>
            <p:cNvPr id="178" name="组合 177">
              <a:extLst>
                <a:ext uri="{FF2B5EF4-FFF2-40B4-BE49-F238E27FC236}">
                  <a16:creationId xmlns:a16="http://schemas.microsoft.com/office/drawing/2014/main" id="{ABDCFF97-2632-449A-B53A-E7BDB0A8E135}"/>
                </a:ext>
              </a:extLst>
            </p:cNvPr>
            <p:cNvGrpSpPr/>
            <p:nvPr/>
          </p:nvGrpSpPr>
          <p:grpSpPr>
            <a:xfrm>
              <a:off x="447836" y="3379619"/>
              <a:ext cx="647700" cy="927756"/>
              <a:chOff x="980494" y="3542961"/>
              <a:chExt cx="647700" cy="927756"/>
            </a:xfrm>
          </p:grpSpPr>
          <p:sp>
            <p:nvSpPr>
              <p:cNvPr id="183" name="Rectangle 52">
                <a:extLst>
                  <a:ext uri="{FF2B5EF4-FFF2-40B4-BE49-F238E27FC236}">
                    <a16:creationId xmlns:a16="http://schemas.microsoft.com/office/drawing/2014/main" id="{37EB73E5-95FD-467B-96E5-E99C6F4DEF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8506" y="3542961"/>
                <a:ext cx="485775" cy="5238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zh-CN" altLang="en-US" sz="2800" dirty="0">
                    <a:solidFill>
                      <a:srgbClr val="0066FF"/>
                    </a:solidFill>
                    <a:ea typeface="標楷體" panose="03000509000000000000" pitchFamily="65" charset="-120"/>
                    <a:sym typeface="Wingdings" panose="05000000000000000000" pitchFamily="2" charset="2"/>
                  </a:rPr>
                  <a:t></a:t>
                </a:r>
                <a:endParaRPr lang="en-US" altLang="zh-TW" sz="2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184" name="Line 60">
                <a:extLst>
                  <a:ext uri="{FF2B5EF4-FFF2-40B4-BE49-F238E27FC236}">
                    <a16:creationId xmlns:a16="http://schemas.microsoft.com/office/drawing/2014/main" id="{0B292C63-C2DD-4506-8ECF-3FC8FFB671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5582" y="4005580"/>
                <a:ext cx="540000" cy="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85" name="Rectangle 61">
                <a:extLst>
                  <a:ext uri="{FF2B5EF4-FFF2-40B4-BE49-F238E27FC236}">
                    <a16:creationId xmlns:a16="http://schemas.microsoft.com/office/drawing/2014/main" id="{E404E2A4-763F-455C-A1A6-F44C4795FE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94" y="3951605"/>
                <a:ext cx="647700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6</a:t>
                </a:r>
              </a:p>
            </p:txBody>
          </p:sp>
        </p:grpSp>
        <p:grpSp>
          <p:nvGrpSpPr>
            <p:cNvPr id="179" name="组合 178">
              <a:extLst>
                <a:ext uri="{FF2B5EF4-FFF2-40B4-BE49-F238E27FC236}">
                  <a16:creationId xmlns:a16="http://schemas.microsoft.com/office/drawing/2014/main" id="{F4CBCAA4-D361-4353-8A6F-67E86AEDF504}"/>
                </a:ext>
              </a:extLst>
            </p:cNvPr>
            <p:cNvGrpSpPr/>
            <p:nvPr/>
          </p:nvGrpSpPr>
          <p:grpSpPr>
            <a:xfrm>
              <a:off x="1376478" y="3354045"/>
              <a:ext cx="674584" cy="926871"/>
              <a:chOff x="961380" y="3543846"/>
              <a:chExt cx="674584" cy="926871"/>
            </a:xfrm>
          </p:grpSpPr>
          <p:sp>
            <p:nvSpPr>
              <p:cNvPr id="180" name="Rectangle 52">
                <a:extLst>
                  <a:ext uri="{FF2B5EF4-FFF2-40B4-BE49-F238E27FC236}">
                    <a16:creationId xmlns:a16="http://schemas.microsoft.com/office/drawing/2014/main" id="{B99D9A3E-9ED1-475E-A18E-4D5B5BD433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1380" y="3543846"/>
                <a:ext cx="67458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4</a:t>
                </a:r>
              </a:p>
            </p:txBody>
          </p:sp>
          <p:sp>
            <p:nvSpPr>
              <p:cNvPr id="181" name="Line 60">
                <a:extLst>
                  <a:ext uri="{FF2B5EF4-FFF2-40B4-BE49-F238E27FC236}">
                    <a16:creationId xmlns:a16="http://schemas.microsoft.com/office/drawing/2014/main" id="{65F3D2A9-5EA4-4C64-99F0-258CD78034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5582" y="4005580"/>
                <a:ext cx="540000" cy="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82" name="Rectangle 61">
                <a:extLst>
                  <a:ext uri="{FF2B5EF4-FFF2-40B4-BE49-F238E27FC236}">
                    <a16:creationId xmlns:a16="http://schemas.microsoft.com/office/drawing/2014/main" id="{F3617EBF-1532-435E-BFEF-F166766763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94" y="3951605"/>
                <a:ext cx="647700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6</a:t>
                </a:r>
              </a:p>
            </p:txBody>
          </p:sp>
        </p:grpSp>
      </p:grpSp>
      <p:grpSp>
        <p:nvGrpSpPr>
          <p:cNvPr id="186" name="组合 185">
            <a:extLst>
              <a:ext uri="{FF2B5EF4-FFF2-40B4-BE49-F238E27FC236}">
                <a16:creationId xmlns:a16="http://schemas.microsoft.com/office/drawing/2014/main" id="{A530794D-865D-4BD9-A5A8-C833B9FA2CAA}"/>
              </a:ext>
            </a:extLst>
          </p:cNvPr>
          <p:cNvGrpSpPr/>
          <p:nvPr/>
        </p:nvGrpSpPr>
        <p:grpSpPr>
          <a:xfrm>
            <a:off x="2651917" y="4639184"/>
            <a:ext cx="1314649" cy="923597"/>
            <a:chOff x="3280460" y="4404679"/>
            <a:chExt cx="1314649" cy="923597"/>
          </a:xfrm>
        </p:grpSpPr>
        <p:sp>
          <p:nvSpPr>
            <p:cNvPr id="187" name="Text Box 43">
              <a:extLst>
                <a:ext uri="{FF2B5EF4-FFF2-40B4-BE49-F238E27FC236}">
                  <a16:creationId xmlns:a16="http://schemas.microsoft.com/office/drawing/2014/main" id="{FF0049F1-3803-4251-8E1E-69BE3E5729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0460" y="4605786"/>
              <a:ext cx="1314649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=</a:t>
              </a:r>
            </a:p>
          </p:txBody>
        </p:sp>
        <p:grpSp>
          <p:nvGrpSpPr>
            <p:cNvPr id="188" name="组合 187">
              <a:extLst>
                <a:ext uri="{FF2B5EF4-FFF2-40B4-BE49-F238E27FC236}">
                  <a16:creationId xmlns:a16="http://schemas.microsoft.com/office/drawing/2014/main" id="{71FEC6C6-2BE2-4D2E-9D0C-338079182236}"/>
                </a:ext>
              </a:extLst>
            </p:cNvPr>
            <p:cNvGrpSpPr/>
            <p:nvPr/>
          </p:nvGrpSpPr>
          <p:grpSpPr>
            <a:xfrm>
              <a:off x="3563934" y="4404679"/>
              <a:ext cx="700505" cy="923597"/>
              <a:chOff x="980494" y="3547120"/>
              <a:chExt cx="700505" cy="923597"/>
            </a:xfrm>
          </p:grpSpPr>
          <p:sp>
            <p:nvSpPr>
              <p:cNvPr id="189" name="Rectangle 52">
                <a:extLst>
                  <a:ext uri="{FF2B5EF4-FFF2-40B4-BE49-F238E27FC236}">
                    <a16:creationId xmlns:a16="http://schemas.microsoft.com/office/drawing/2014/main" id="{0A86615A-1C7B-4E9E-9868-DD514F94C2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6415" y="3547120"/>
                <a:ext cx="67458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FF00FF"/>
                    </a:solidFill>
                  </a:rPr>
                  <a:t>24</a:t>
                </a:r>
              </a:p>
            </p:txBody>
          </p:sp>
          <p:sp>
            <p:nvSpPr>
              <p:cNvPr id="190" name="Line 60">
                <a:extLst>
                  <a:ext uri="{FF2B5EF4-FFF2-40B4-BE49-F238E27FC236}">
                    <a16:creationId xmlns:a16="http://schemas.microsoft.com/office/drawing/2014/main" id="{2E1AD054-5950-45BB-91F2-07B9D9DFA5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5582" y="4005580"/>
                <a:ext cx="540000" cy="0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>
                  <a:solidFill>
                    <a:srgbClr val="FF00FF"/>
                  </a:solidFill>
                </a:endParaRPr>
              </a:p>
            </p:txBody>
          </p:sp>
          <p:sp>
            <p:nvSpPr>
              <p:cNvPr id="191" name="Rectangle 61">
                <a:extLst>
                  <a:ext uri="{FF2B5EF4-FFF2-40B4-BE49-F238E27FC236}">
                    <a16:creationId xmlns:a16="http://schemas.microsoft.com/office/drawing/2014/main" id="{E07F519E-D41B-4DE8-ABE2-D8B2DD96EA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94" y="3951605"/>
                <a:ext cx="647700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FF00FF"/>
                    </a:solidFill>
                  </a:rPr>
                  <a:t>36</a:t>
                </a:r>
              </a:p>
            </p:txBody>
          </p:sp>
        </p:grpSp>
      </p:grpSp>
      <p:sp>
        <p:nvSpPr>
          <p:cNvPr id="192" name="Text Box 43">
            <a:extLst>
              <a:ext uri="{FF2B5EF4-FFF2-40B4-BE49-F238E27FC236}">
                <a16:creationId xmlns:a16="http://schemas.microsoft.com/office/drawing/2014/main" id="{61B75675-3BD2-4D32-BEB5-40937C9C8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7342" y="4748631"/>
            <a:ext cx="186473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CN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是假分數</a:t>
            </a:r>
            <a:endParaRPr lang="en-US" altLang="zh-TW" sz="2800" dirty="0">
              <a:solidFill>
                <a:srgbClr val="0066FF"/>
              </a:solidFill>
            </a:endParaRPr>
          </a:p>
        </p:txBody>
      </p:sp>
      <p:grpSp>
        <p:nvGrpSpPr>
          <p:cNvPr id="193" name="组合 192">
            <a:extLst>
              <a:ext uri="{FF2B5EF4-FFF2-40B4-BE49-F238E27FC236}">
                <a16:creationId xmlns:a16="http://schemas.microsoft.com/office/drawing/2014/main" id="{50984D49-C9BD-45B8-ABF8-D1E22F8D691F}"/>
              </a:ext>
            </a:extLst>
          </p:cNvPr>
          <p:cNvGrpSpPr/>
          <p:nvPr/>
        </p:nvGrpSpPr>
        <p:grpSpPr>
          <a:xfrm>
            <a:off x="4913554" y="4558383"/>
            <a:ext cx="2079271" cy="951196"/>
            <a:chOff x="35496" y="3356179"/>
            <a:chExt cx="2079271" cy="951196"/>
          </a:xfrm>
        </p:grpSpPr>
        <p:sp>
          <p:nvSpPr>
            <p:cNvPr id="194" name="Text Box 43">
              <a:extLst>
                <a:ext uri="{FF2B5EF4-FFF2-40B4-BE49-F238E27FC236}">
                  <a16:creationId xmlns:a16="http://schemas.microsoft.com/office/drawing/2014/main" id="{764759C6-AD8E-4DD5-A15D-AAA0122441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96" y="3530831"/>
              <a:ext cx="2079271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D.       =</a:t>
              </a:r>
            </a:p>
          </p:txBody>
        </p:sp>
        <p:grpSp>
          <p:nvGrpSpPr>
            <p:cNvPr id="195" name="组合 194">
              <a:extLst>
                <a:ext uri="{FF2B5EF4-FFF2-40B4-BE49-F238E27FC236}">
                  <a16:creationId xmlns:a16="http://schemas.microsoft.com/office/drawing/2014/main" id="{74D34B35-64D6-4540-A3D3-7EE6ACB9E7CC}"/>
                </a:ext>
              </a:extLst>
            </p:cNvPr>
            <p:cNvGrpSpPr/>
            <p:nvPr/>
          </p:nvGrpSpPr>
          <p:grpSpPr>
            <a:xfrm>
              <a:off x="447836" y="3371566"/>
              <a:ext cx="647700" cy="935809"/>
              <a:chOff x="980494" y="3534908"/>
              <a:chExt cx="647700" cy="935809"/>
            </a:xfrm>
          </p:grpSpPr>
          <p:sp>
            <p:nvSpPr>
              <p:cNvPr id="200" name="Rectangle 52">
                <a:extLst>
                  <a:ext uri="{FF2B5EF4-FFF2-40B4-BE49-F238E27FC236}">
                    <a16:creationId xmlns:a16="http://schemas.microsoft.com/office/drawing/2014/main" id="{B156582B-2BFE-40C4-9A83-9105BBA281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4680" y="3534908"/>
                <a:ext cx="485775" cy="5238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zh-CN" altLang="en-US" sz="2800" dirty="0">
                    <a:solidFill>
                      <a:srgbClr val="0066FF"/>
                    </a:solidFill>
                    <a:ea typeface="標楷體" panose="03000509000000000000" pitchFamily="65" charset="-120"/>
                    <a:sym typeface="Wingdings" panose="05000000000000000000" pitchFamily="2" charset="2"/>
                  </a:rPr>
                  <a:t></a:t>
                </a:r>
                <a:endParaRPr lang="en-US" altLang="zh-TW" sz="2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201" name="Line 60">
                <a:extLst>
                  <a:ext uri="{FF2B5EF4-FFF2-40B4-BE49-F238E27FC236}">
                    <a16:creationId xmlns:a16="http://schemas.microsoft.com/office/drawing/2014/main" id="{8349701D-09A1-48B3-A35D-97E6FDEBAB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5582" y="4005580"/>
                <a:ext cx="540000" cy="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202" name="Rectangle 61">
                <a:extLst>
                  <a:ext uri="{FF2B5EF4-FFF2-40B4-BE49-F238E27FC236}">
                    <a16:creationId xmlns:a16="http://schemas.microsoft.com/office/drawing/2014/main" id="{5BE633BC-C7BE-415F-966A-0B34AB6286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94" y="3951605"/>
                <a:ext cx="647700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6</a:t>
                </a:r>
              </a:p>
            </p:txBody>
          </p:sp>
        </p:grpSp>
        <p:grpSp>
          <p:nvGrpSpPr>
            <p:cNvPr id="196" name="组合 195">
              <a:extLst>
                <a:ext uri="{FF2B5EF4-FFF2-40B4-BE49-F238E27FC236}">
                  <a16:creationId xmlns:a16="http://schemas.microsoft.com/office/drawing/2014/main" id="{C87C0B02-AED3-442C-87C6-D00EF230077E}"/>
                </a:ext>
              </a:extLst>
            </p:cNvPr>
            <p:cNvGrpSpPr/>
            <p:nvPr/>
          </p:nvGrpSpPr>
          <p:grpSpPr>
            <a:xfrm>
              <a:off x="1393388" y="3356179"/>
              <a:ext cx="674584" cy="924737"/>
              <a:chOff x="978290" y="3545980"/>
              <a:chExt cx="674584" cy="924737"/>
            </a:xfrm>
          </p:grpSpPr>
          <p:sp>
            <p:nvSpPr>
              <p:cNvPr id="197" name="Rectangle 52">
                <a:extLst>
                  <a:ext uri="{FF2B5EF4-FFF2-40B4-BE49-F238E27FC236}">
                    <a16:creationId xmlns:a16="http://schemas.microsoft.com/office/drawing/2014/main" id="{F74F315A-58EE-4E35-97F3-32A5BC0F49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8290" y="3545980"/>
                <a:ext cx="67458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6</a:t>
                </a:r>
              </a:p>
            </p:txBody>
          </p:sp>
          <p:sp>
            <p:nvSpPr>
              <p:cNvPr id="198" name="Line 60">
                <a:extLst>
                  <a:ext uri="{FF2B5EF4-FFF2-40B4-BE49-F238E27FC236}">
                    <a16:creationId xmlns:a16="http://schemas.microsoft.com/office/drawing/2014/main" id="{2C8A4B53-E1FE-4604-AC4B-4E88A36F91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5582" y="4005580"/>
                <a:ext cx="540000" cy="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99" name="Rectangle 61">
                <a:extLst>
                  <a:ext uri="{FF2B5EF4-FFF2-40B4-BE49-F238E27FC236}">
                    <a16:creationId xmlns:a16="http://schemas.microsoft.com/office/drawing/2014/main" id="{ECCC9979-60D4-4F9C-B051-03D947BA59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94" y="3951605"/>
                <a:ext cx="647700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sz="2800" dirty="0">
                    <a:solidFill>
                      <a:srgbClr val="0066FF"/>
                    </a:solidFill>
                  </a:rPr>
                  <a:t>6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69" grpId="0"/>
      <p:bldP spid="105" grpId="0"/>
      <p:bldP spid="126" grpId="0"/>
      <p:bldP spid="139" grpId="0"/>
      <p:bldP spid="140" grpId="0" animBg="1"/>
      <p:bldP spid="192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3861</TotalTime>
  <Words>127</Words>
  <Application>Microsoft Office PowerPoint</Application>
  <PresentationFormat>全屏显示(4:3)</PresentationFormat>
  <Paragraphs>46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489</cp:revision>
  <dcterms:modified xsi:type="dcterms:W3CDTF">2023-07-07T06:47:10Z</dcterms:modified>
</cp:coreProperties>
</file>