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66FF"/>
    <a:srgbClr val="FBEDEB"/>
    <a:srgbClr val="EBE6FE"/>
    <a:srgbClr val="008A00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>
        <p:scale>
          <a:sx n="75" d="100"/>
          <a:sy n="75" d="100"/>
        </p:scale>
        <p:origin x="1020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E14E6A4-9994-499E-9157-407EACEE26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2A53159-E4B8-4738-985E-A3EC031258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95FD3C5-92B3-42D7-A5F1-1A302783D7C8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D6370AB5-178F-4192-9DFD-F618AD025F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92E4666-B1C8-408F-90AE-E353E04F9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4A9D26C-C730-4213-BB36-AE351905A1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5A824A9-B596-43EF-B1E6-39A672ED64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C0F7C5C-A523-4086-933B-3B3624B0173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1C8BE18-E2B4-4206-9508-4323DC1DE3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09BADF9-0990-4A99-A1CE-651D5C27F8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CF3844-49B7-4F89-A878-4BCC71AAD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1CE9F1A-49C6-41F7-B3BE-03869B983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740460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31A70F-47FE-455B-BA4D-CF1982D3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358DB05-7AF5-46D2-9F50-34937723F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80082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54334C6-B627-49DA-9E38-97CAF54D1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5947B41-3EE3-47B4-94B0-2A295D787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76734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F15A18-BDF5-452E-81BB-D5AB5408F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D79A09-D852-445B-A4EE-3154E6AE2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128843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41D2CF-C767-4E8D-BE35-0ED979090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06DD1EA-C399-42EC-B3B1-731D258B7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119047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6AEC4C-AB31-45EB-95BB-AC999DBC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8EC9A7-458A-435A-9CDB-0545E8928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7EF6AEA-6077-4D42-A76F-BA3C9F7B8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05186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B7EEFD-6206-4556-8AE8-88BA404C1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7480A4A-194E-4253-B911-009BEB0CA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699A257-7225-4F47-9BF6-625C71BAD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39E5925-3BDE-4E2F-9AA6-0833FB1B5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010DAD7-A944-420A-B503-E612D7019A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66186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0589D6-1DC2-4444-A827-B11DBB109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860560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630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C295E2-FAEF-4622-A576-E92463481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46D6E6F-007F-46EB-BCB0-3E343C136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F9CC55E-F52A-44BD-B7C7-E89AC464F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27700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D60C21-362B-498C-863D-1A8505513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C9CBC16-4E60-42EF-885B-1606D3644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ED67C8-6B03-41B8-B656-0B0E9FBD5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28291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BA12D66-7588-4A86-B085-CDAEED40CE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F562030C-333E-4C4F-A31D-2953960CAA7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64652" y="734930"/>
            <a:ext cx="2349869" cy="2416627"/>
          </a:xfrm>
          <a:prstGeom prst="rect">
            <a:avLst/>
          </a:prstGeom>
        </p:spPr>
      </p:pic>
      <p:sp>
        <p:nvSpPr>
          <p:cNvPr id="3075" name="Rectangle 34">
            <a:extLst>
              <a:ext uri="{FF2B5EF4-FFF2-40B4-BE49-F238E27FC236}">
                <a16:creationId xmlns:a16="http://schemas.microsoft.com/office/drawing/2014/main" id="{F41DC28B-6B04-4FBD-B255-8A3E6D702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897" y="4763096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7C3A4C73-E713-4DC8-8E6E-B17AE33BB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3185" y="4794846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3083" name="Text Box 43">
            <a:extLst>
              <a:ext uri="{FF2B5EF4-FFF2-40B4-BE49-F238E27FC236}">
                <a16:creationId xmlns:a16="http://schemas.microsoft.com/office/drawing/2014/main" id="{9804AAC2-B9DD-4A22-9390-283E18DC1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3074" name="Text Box 75">
            <a:extLst>
              <a:ext uri="{FF2B5EF4-FFF2-40B4-BE49-F238E27FC236}">
                <a16:creationId xmlns:a16="http://schemas.microsoft.com/office/drawing/2014/main" id="{91EFA2BC-927B-479A-9763-D5F83C2FB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951461"/>
            <a:ext cx="7587505" cy="227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12.</a:t>
            </a:r>
            <a:r>
              <a:rPr lang="zh-TW" altLang="en-US" sz="2800" dirty="0">
                <a:ea typeface="標楷體" panose="03000509000000000000" pitchFamily="65" charset="-120"/>
              </a:rPr>
              <a:t> 上圖的容器中共有水多少？</a:t>
            </a:r>
          </a:p>
          <a:p>
            <a:pPr eaLnBrk="1" hangingPunct="1">
              <a:lnSpc>
                <a:spcPct val="150000"/>
              </a:lnSpc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 A.7     L		B. 8L		       </a:t>
            </a:r>
          </a:p>
          <a:p>
            <a:pPr eaLnBrk="1" hangingPunct="1">
              <a:lnSpc>
                <a:spcPct val="150000"/>
              </a:lnSpc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C. 9L  			D. 11     L</a:t>
            </a:r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7DB51788-CE16-46FF-8EDC-2207C1F0887C}"/>
              </a:ext>
            </a:extLst>
          </p:cNvPr>
          <p:cNvGrpSpPr/>
          <p:nvPr/>
        </p:nvGrpSpPr>
        <p:grpSpPr>
          <a:xfrm>
            <a:off x="1612369" y="3657963"/>
            <a:ext cx="641723" cy="937218"/>
            <a:chOff x="2641581" y="1438970"/>
            <a:chExt cx="647694" cy="937218"/>
          </a:xfrm>
        </p:grpSpPr>
        <p:sp>
          <p:nvSpPr>
            <p:cNvPr id="14" name="Rectangle 52">
              <a:extLst>
                <a:ext uri="{FF2B5EF4-FFF2-40B4-BE49-F238E27FC236}">
                  <a16:creationId xmlns:a16="http://schemas.microsoft.com/office/drawing/2014/main" id="{25B83E8F-FA26-499B-866D-FFABB4033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581" y="1438970"/>
              <a:ext cx="64769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ea typeface="標楷體" panose="03000509000000000000" pitchFamily="65" charset="-120"/>
                </a:rPr>
                <a:t>1</a:t>
              </a:r>
              <a:endParaRPr lang="en-US" altLang="zh-TW" sz="2800" dirty="0"/>
            </a:p>
          </p:txBody>
        </p:sp>
        <p:sp>
          <p:nvSpPr>
            <p:cNvPr id="15" name="Line 60">
              <a:extLst>
                <a:ext uri="{FF2B5EF4-FFF2-40B4-BE49-F238E27FC236}">
                  <a16:creationId xmlns:a16="http://schemas.microsoft.com/office/drawing/2014/main" id="{B9E3A676-953E-4DF7-B876-11F87AC71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089" y="1903968"/>
              <a:ext cx="44467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zh-CN" altLang="en-US" sz="2800"/>
            </a:p>
          </p:txBody>
        </p:sp>
        <p:sp>
          <p:nvSpPr>
            <p:cNvPr id="16" name="Rectangle 61">
              <a:extLst>
                <a:ext uri="{FF2B5EF4-FFF2-40B4-BE49-F238E27FC236}">
                  <a16:creationId xmlns:a16="http://schemas.microsoft.com/office/drawing/2014/main" id="{FABFFA49-2B9F-42FD-B28C-F170F7BB31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581" y="1857040"/>
              <a:ext cx="647693" cy="519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 dirty="0"/>
                <a:t>5</a:t>
              </a:r>
              <a:endParaRPr lang="en-US" altLang="zh-TW" sz="2800" dirty="0"/>
            </a:p>
          </p:txBody>
        </p:sp>
      </p:grpSp>
      <p:sp>
        <p:nvSpPr>
          <p:cNvPr id="174118" name="Rectangle 38">
            <a:extLst>
              <a:ext uri="{FF2B5EF4-FFF2-40B4-BE49-F238E27FC236}">
                <a16:creationId xmlns:a16="http://schemas.microsoft.com/office/drawing/2014/main" id="{AE022830-086B-415D-9631-CEA465246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692" y="2965822"/>
            <a:ext cx="2339102" cy="1031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容器中共有水</a:t>
            </a:r>
            <a:endParaRPr lang="en-US" altLang="zh-CN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  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4÷5×9 </a:t>
            </a:r>
          </a:p>
        </p:txBody>
      </p:sp>
      <p:sp>
        <p:nvSpPr>
          <p:cNvPr id="4" name="左大括号 3">
            <a:extLst>
              <a:ext uri="{FF2B5EF4-FFF2-40B4-BE49-F238E27FC236}">
                <a16:creationId xmlns:a16="http://schemas.microsoft.com/office/drawing/2014/main" id="{82D9B252-6551-4748-8E47-C74B593C4851}"/>
              </a:ext>
            </a:extLst>
          </p:cNvPr>
          <p:cNvSpPr/>
          <p:nvPr/>
        </p:nvSpPr>
        <p:spPr bwMode="auto">
          <a:xfrm>
            <a:off x="2898586" y="1409948"/>
            <a:ext cx="233254" cy="1624023"/>
          </a:xfrm>
          <a:prstGeom prst="leftBrace">
            <a:avLst/>
          </a:prstGeom>
          <a:solidFill>
            <a:schemeClr val="bg1"/>
          </a:solidFill>
          <a:ln w="38100" cap="flat" cmpd="sng" algn="ctr">
            <a:solidFill>
              <a:srgbClr val="CC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8" name="Rectangle 38">
            <a:extLst>
              <a:ext uri="{FF2B5EF4-FFF2-40B4-BE49-F238E27FC236}">
                <a16:creationId xmlns:a16="http://schemas.microsoft.com/office/drawing/2014/main" id="{48760895-4724-4E2D-9776-B196361F6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0352" y="2176084"/>
            <a:ext cx="864300" cy="662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格</a:t>
            </a:r>
            <a:endParaRPr lang="en-US" altLang="zh-CN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Rectangle 38">
            <a:extLst>
              <a:ext uri="{FF2B5EF4-FFF2-40B4-BE49-F238E27FC236}">
                <a16:creationId xmlns:a16="http://schemas.microsoft.com/office/drawing/2014/main" id="{235F86CF-33FE-46E3-B6BE-CBF11D251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692" y="1724886"/>
            <a:ext cx="864300" cy="662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</a:rPr>
              <a:t>4L</a:t>
            </a: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9E240396-14A1-4065-BBF6-081CB16D3D14}"/>
              </a:ext>
            </a:extLst>
          </p:cNvPr>
          <p:cNvCxnSpPr/>
          <p:nvPr/>
        </p:nvCxnSpPr>
        <p:spPr bwMode="auto">
          <a:xfrm>
            <a:off x="3289878" y="2857969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34DD67F2-D79E-407C-B7A9-C484FCD7A397}"/>
              </a:ext>
            </a:extLst>
          </p:cNvPr>
          <p:cNvCxnSpPr/>
          <p:nvPr/>
        </p:nvCxnSpPr>
        <p:spPr bwMode="auto">
          <a:xfrm>
            <a:off x="3290301" y="2677740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92C0948D-4DB1-4145-A035-F77196DC1A8F}"/>
              </a:ext>
            </a:extLst>
          </p:cNvPr>
          <p:cNvCxnSpPr/>
          <p:nvPr/>
        </p:nvCxnSpPr>
        <p:spPr bwMode="auto">
          <a:xfrm>
            <a:off x="3289878" y="2489094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34A17336-F618-4BE1-A5F1-BB126300E192}"/>
              </a:ext>
            </a:extLst>
          </p:cNvPr>
          <p:cNvCxnSpPr/>
          <p:nvPr/>
        </p:nvCxnSpPr>
        <p:spPr bwMode="auto">
          <a:xfrm>
            <a:off x="3290301" y="2314800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61" name="直接连接符 60">
            <a:extLst>
              <a:ext uri="{FF2B5EF4-FFF2-40B4-BE49-F238E27FC236}">
                <a16:creationId xmlns:a16="http://schemas.microsoft.com/office/drawing/2014/main" id="{638E60E2-1BE2-4777-AD1A-33EBE430BA17}"/>
              </a:ext>
            </a:extLst>
          </p:cNvPr>
          <p:cNvCxnSpPr/>
          <p:nvPr/>
        </p:nvCxnSpPr>
        <p:spPr bwMode="auto">
          <a:xfrm>
            <a:off x="3275856" y="2134800"/>
            <a:ext cx="288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5EA3A0FD-F95B-45E5-BC77-E6241F3D267C}"/>
              </a:ext>
            </a:extLst>
          </p:cNvPr>
          <p:cNvCxnSpPr/>
          <p:nvPr/>
        </p:nvCxnSpPr>
        <p:spPr bwMode="auto">
          <a:xfrm>
            <a:off x="3290400" y="1942993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CC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63" name="直接连接符 62">
            <a:extLst>
              <a:ext uri="{FF2B5EF4-FFF2-40B4-BE49-F238E27FC236}">
                <a16:creationId xmlns:a16="http://schemas.microsoft.com/office/drawing/2014/main" id="{1BEC9E2D-C911-48F5-AA6D-8C004AD41BA1}"/>
              </a:ext>
            </a:extLst>
          </p:cNvPr>
          <p:cNvCxnSpPr/>
          <p:nvPr/>
        </p:nvCxnSpPr>
        <p:spPr bwMode="auto">
          <a:xfrm>
            <a:off x="3290400" y="1762764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CC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FBF27EB4-A60C-488B-8CAE-E43539454DBC}"/>
              </a:ext>
            </a:extLst>
          </p:cNvPr>
          <p:cNvCxnSpPr/>
          <p:nvPr/>
        </p:nvCxnSpPr>
        <p:spPr bwMode="auto">
          <a:xfrm>
            <a:off x="3290400" y="1574118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CC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0F7E97A0-71E7-4B33-96AB-E73486AC16B0}"/>
              </a:ext>
            </a:extLst>
          </p:cNvPr>
          <p:cNvCxnSpPr/>
          <p:nvPr/>
        </p:nvCxnSpPr>
        <p:spPr bwMode="auto">
          <a:xfrm>
            <a:off x="3290400" y="1401797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CC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66" name="左大括号 65">
            <a:extLst>
              <a:ext uri="{FF2B5EF4-FFF2-40B4-BE49-F238E27FC236}">
                <a16:creationId xmlns:a16="http://schemas.microsoft.com/office/drawing/2014/main" id="{D030C175-B5CE-408C-BFDD-3076D7186D69}"/>
              </a:ext>
            </a:extLst>
          </p:cNvPr>
          <p:cNvSpPr/>
          <p:nvPr/>
        </p:nvSpPr>
        <p:spPr bwMode="auto">
          <a:xfrm flipH="1">
            <a:off x="3557945" y="2133978"/>
            <a:ext cx="233254" cy="900000"/>
          </a:xfrm>
          <a:prstGeom prst="leftBrace">
            <a:avLst/>
          </a:prstGeom>
          <a:noFill/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7" name="Rectangle 38">
            <a:extLst>
              <a:ext uri="{FF2B5EF4-FFF2-40B4-BE49-F238E27FC236}">
                <a16:creationId xmlns:a16="http://schemas.microsoft.com/office/drawing/2014/main" id="{54ECCD4F-C237-4111-BA27-7FFD75FB5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794" y="1841299"/>
            <a:ext cx="864300" cy="662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 dirty="0">
                <a:solidFill>
                  <a:srgbClr val="CC66FF"/>
                </a:solidFill>
                <a:ea typeface="標楷體" panose="03000509000000000000" pitchFamily="65" charset="-120"/>
              </a:rPr>
              <a:t>9</a:t>
            </a:r>
            <a:r>
              <a:rPr lang="zh-CN" altLang="en-US" sz="2800" dirty="0">
                <a:solidFill>
                  <a:srgbClr val="CC66FF"/>
                </a:solidFill>
                <a:ea typeface="標楷體" panose="03000509000000000000" pitchFamily="65" charset="-120"/>
              </a:rPr>
              <a:t>格</a:t>
            </a:r>
            <a:endParaRPr lang="en-US" altLang="zh-CN" sz="2800" dirty="0">
              <a:solidFill>
                <a:srgbClr val="CC66FF"/>
              </a:solidFill>
              <a:ea typeface="標楷體" panose="03000509000000000000" pitchFamily="65" charset="-120"/>
            </a:endParaRPr>
          </a:p>
        </p:txBody>
      </p:sp>
      <p:sp>
        <p:nvSpPr>
          <p:cNvPr id="68" name="Line 41">
            <a:extLst>
              <a:ext uri="{FF2B5EF4-FFF2-40B4-BE49-F238E27FC236}">
                <a16:creationId xmlns:a16="http://schemas.microsoft.com/office/drawing/2014/main" id="{C16ADFE5-58CD-459B-A398-A683973F8D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40186" y="3626163"/>
            <a:ext cx="2040282" cy="0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69" name="Rectangle 38">
            <a:extLst>
              <a:ext uri="{FF2B5EF4-FFF2-40B4-BE49-F238E27FC236}">
                <a16:creationId xmlns:a16="http://schemas.microsoft.com/office/drawing/2014/main" id="{0CBB5BB6-2DF7-4516-8146-1B4133E1B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573" y="2616676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70" name="Rectangle 38">
            <a:extLst>
              <a:ext uri="{FF2B5EF4-FFF2-40B4-BE49-F238E27FC236}">
                <a16:creationId xmlns:a16="http://schemas.microsoft.com/office/drawing/2014/main" id="{971A3B11-5F6F-4AC2-BFEB-0DD75BA19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428" y="2441580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71" name="Rectangle 38">
            <a:extLst>
              <a:ext uri="{FF2B5EF4-FFF2-40B4-BE49-F238E27FC236}">
                <a16:creationId xmlns:a16="http://schemas.microsoft.com/office/drawing/2014/main" id="{BADB1EA3-BDBB-4F44-8400-DB701A309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428" y="2233574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72" name="Rectangle 38">
            <a:extLst>
              <a:ext uri="{FF2B5EF4-FFF2-40B4-BE49-F238E27FC236}">
                <a16:creationId xmlns:a16="http://schemas.microsoft.com/office/drawing/2014/main" id="{0D573C3E-1043-47D8-A73D-6282486C6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2076885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73" name="Rectangle 38">
            <a:extLst>
              <a:ext uri="{FF2B5EF4-FFF2-40B4-BE49-F238E27FC236}">
                <a16:creationId xmlns:a16="http://schemas.microsoft.com/office/drawing/2014/main" id="{EBFDD1FE-574F-4C96-9529-F50001068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1405" y="1882766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</a:p>
        </p:txBody>
      </p:sp>
      <p:sp>
        <p:nvSpPr>
          <p:cNvPr id="74" name="Rectangle 38">
            <a:extLst>
              <a:ext uri="{FF2B5EF4-FFF2-40B4-BE49-F238E27FC236}">
                <a16:creationId xmlns:a16="http://schemas.microsoft.com/office/drawing/2014/main" id="{11B8DE3F-4B2B-4BA3-AA65-B80BB102A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809" y="1689831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CC66FF"/>
                </a:solidFill>
                <a:ea typeface="標楷體" panose="03000509000000000000" pitchFamily="65" charset="-120"/>
              </a:rPr>
              <a:t>6</a:t>
            </a:r>
          </a:p>
        </p:txBody>
      </p:sp>
      <p:sp>
        <p:nvSpPr>
          <p:cNvPr id="75" name="Rectangle 38">
            <a:extLst>
              <a:ext uri="{FF2B5EF4-FFF2-40B4-BE49-F238E27FC236}">
                <a16:creationId xmlns:a16="http://schemas.microsoft.com/office/drawing/2014/main" id="{E249F136-B38B-48F0-B20B-95E32575B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809" y="1509936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CC66FF"/>
                </a:solidFill>
                <a:ea typeface="標楷體" panose="03000509000000000000" pitchFamily="65" charset="-120"/>
              </a:rPr>
              <a:t>7</a:t>
            </a:r>
          </a:p>
        </p:txBody>
      </p:sp>
      <p:sp>
        <p:nvSpPr>
          <p:cNvPr id="76" name="Rectangle 38">
            <a:extLst>
              <a:ext uri="{FF2B5EF4-FFF2-40B4-BE49-F238E27FC236}">
                <a16:creationId xmlns:a16="http://schemas.microsoft.com/office/drawing/2014/main" id="{0E484F20-DA7B-4ABB-B533-0A2C757D6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5600" y="1325462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CC66FF"/>
                </a:solidFill>
                <a:ea typeface="標楷體" panose="03000509000000000000" pitchFamily="65" charset="-120"/>
              </a:rPr>
              <a:t>8</a:t>
            </a:r>
          </a:p>
        </p:txBody>
      </p:sp>
      <p:sp>
        <p:nvSpPr>
          <p:cNvPr id="77" name="Rectangle 38">
            <a:extLst>
              <a:ext uri="{FF2B5EF4-FFF2-40B4-BE49-F238E27FC236}">
                <a16:creationId xmlns:a16="http://schemas.microsoft.com/office/drawing/2014/main" id="{0D0109F1-6122-42DD-A89C-27E883A1B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809" y="1161497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CC66FF"/>
                </a:solidFill>
                <a:ea typeface="標楷體" panose="03000509000000000000" pitchFamily="65" charset="-120"/>
              </a:rPr>
              <a:t>9</a:t>
            </a:r>
          </a:p>
        </p:txBody>
      </p: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4ACCB1B5-4ABC-4937-8815-7FE9E019BB2A}"/>
              </a:ext>
            </a:extLst>
          </p:cNvPr>
          <p:cNvGrpSpPr/>
          <p:nvPr/>
        </p:nvGrpSpPr>
        <p:grpSpPr>
          <a:xfrm>
            <a:off x="4761861" y="4496196"/>
            <a:ext cx="641723" cy="937218"/>
            <a:chOff x="2641581" y="1438970"/>
            <a:chExt cx="647694" cy="937218"/>
          </a:xfrm>
        </p:grpSpPr>
        <p:sp>
          <p:nvSpPr>
            <p:cNvPr id="46" name="Rectangle 52">
              <a:extLst>
                <a:ext uri="{FF2B5EF4-FFF2-40B4-BE49-F238E27FC236}">
                  <a16:creationId xmlns:a16="http://schemas.microsoft.com/office/drawing/2014/main" id="{EDEBCD08-BD09-4EA0-987E-F1E624CE2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581" y="1438970"/>
              <a:ext cx="64769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ea typeface="標楷體" panose="03000509000000000000" pitchFamily="65" charset="-120"/>
                </a:rPr>
                <a:t>1</a:t>
              </a:r>
              <a:endParaRPr lang="en-US" altLang="zh-TW" sz="2800" dirty="0"/>
            </a:p>
          </p:txBody>
        </p:sp>
        <p:sp>
          <p:nvSpPr>
            <p:cNvPr id="47" name="Line 60">
              <a:extLst>
                <a:ext uri="{FF2B5EF4-FFF2-40B4-BE49-F238E27FC236}">
                  <a16:creationId xmlns:a16="http://schemas.microsoft.com/office/drawing/2014/main" id="{0172B097-2B12-4D42-AEC6-6E370858B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089" y="1903968"/>
              <a:ext cx="44467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zh-CN" altLang="en-US" sz="2800"/>
            </a:p>
          </p:txBody>
        </p:sp>
        <p:sp>
          <p:nvSpPr>
            <p:cNvPr id="48" name="Rectangle 61">
              <a:extLst>
                <a:ext uri="{FF2B5EF4-FFF2-40B4-BE49-F238E27FC236}">
                  <a16:creationId xmlns:a16="http://schemas.microsoft.com/office/drawing/2014/main" id="{F90233F1-06AB-4D3E-89DD-79B403B14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581" y="1857040"/>
              <a:ext cx="647693" cy="519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800" dirty="0"/>
                <a:t>4</a:t>
              </a:r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37F48F25-A85B-4315-AB5D-19BDB7CA48A3}"/>
              </a:ext>
            </a:extLst>
          </p:cNvPr>
          <p:cNvGrpSpPr/>
          <p:nvPr/>
        </p:nvGrpSpPr>
        <p:grpSpPr>
          <a:xfrm>
            <a:off x="5985491" y="3857628"/>
            <a:ext cx="1731564" cy="937218"/>
            <a:chOff x="6423494" y="4047355"/>
            <a:chExt cx="1731564" cy="937218"/>
          </a:xfrm>
        </p:grpSpPr>
        <p:sp>
          <p:nvSpPr>
            <p:cNvPr id="49" name="Rectangle 38">
              <a:extLst>
                <a:ext uri="{FF2B5EF4-FFF2-40B4-BE49-F238E27FC236}">
                  <a16:creationId xmlns:a16="http://schemas.microsoft.com/office/drawing/2014/main" id="{D663B965-CCD9-4CCE-A39C-99BBEB1EB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494" y="4125942"/>
              <a:ext cx="1731564" cy="6588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altLang="zh-TW" sz="28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= 7      (L)</a:t>
              </a:r>
              <a:endPara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50" name="组合 49">
              <a:extLst>
                <a:ext uri="{FF2B5EF4-FFF2-40B4-BE49-F238E27FC236}">
                  <a16:creationId xmlns:a16="http://schemas.microsoft.com/office/drawing/2014/main" id="{0B8FC5EF-70ED-4E18-9D11-F4CECFC7171B}"/>
                </a:ext>
              </a:extLst>
            </p:cNvPr>
            <p:cNvGrpSpPr/>
            <p:nvPr/>
          </p:nvGrpSpPr>
          <p:grpSpPr>
            <a:xfrm>
              <a:off x="6940453" y="4047355"/>
              <a:ext cx="641723" cy="937218"/>
              <a:chOff x="2641581" y="1438970"/>
              <a:chExt cx="647694" cy="937218"/>
            </a:xfrm>
          </p:grpSpPr>
          <p:sp>
            <p:nvSpPr>
              <p:cNvPr id="51" name="Rectangle 52">
                <a:extLst>
                  <a:ext uri="{FF2B5EF4-FFF2-40B4-BE49-F238E27FC236}">
                    <a16:creationId xmlns:a16="http://schemas.microsoft.com/office/drawing/2014/main" id="{85398C36-87C6-42A2-8BCD-BD489962EA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1581" y="1438970"/>
                <a:ext cx="64769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CN" sz="2800" dirty="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1</a:t>
                </a:r>
                <a:endParaRPr lang="en-US" altLang="zh-TW" sz="2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52" name="Line 60">
                <a:extLst>
                  <a:ext uri="{FF2B5EF4-FFF2-40B4-BE49-F238E27FC236}">
                    <a16:creationId xmlns:a16="http://schemas.microsoft.com/office/drawing/2014/main" id="{730AA42A-93B2-4524-B573-4B7E6122B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089" y="1903968"/>
                <a:ext cx="444679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zh-CN" altLang="en-US" sz="2800">
                  <a:solidFill>
                    <a:srgbClr val="0066FF"/>
                  </a:solidFill>
                </a:endParaRPr>
              </a:p>
            </p:txBody>
          </p:sp>
          <p:sp>
            <p:nvSpPr>
              <p:cNvPr id="53" name="Rectangle 61">
                <a:extLst>
                  <a:ext uri="{FF2B5EF4-FFF2-40B4-BE49-F238E27FC236}">
                    <a16:creationId xmlns:a16="http://schemas.microsoft.com/office/drawing/2014/main" id="{86D226F5-276D-49D0-8270-2EEA87FBD6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1581" y="1857040"/>
                <a:ext cx="647693" cy="519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CN" sz="2800" dirty="0">
                    <a:solidFill>
                      <a:srgbClr val="0066FF"/>
                    </a:solidFill>
                  </a:rPr>
                  <a:t>5</a:t>
                </a:r>
                <a:endParaRPr lang="en-US" altLang="zh-TW" sz="2800" dirty="0">
                  <a:solidFill>
                    <a:srgbClr val="0066FF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74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74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18" grpId="0" uiExpand="1" build="allAtOnce"/>
      <p:bldP spid="4" grpId="0" animBg="1"/>
      <p:bldP spid="4" grpId="1" animBg="1"/>
      <p:bldP spid="28" grpId="0"/>
      <p:bldP spid="28" grpId="1"/>
      <p:bldP spid="54" grpId="0"/>
      <p:bldP spid="66" grpId="0" animBg="1"/>
      <p:bldP spid="66" grpId="1" animBg="1"/>
      <p:bldP spid="67" grpId="0"/>
      <p:bldP spid="67" grpId="1"/>
      <p:bldP spid="68" grpId="0" animBg="1"/>
      <p:bldP spid="68" grpId="1" animBg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6" grpId="0"/>
      <p:bldP spid="76" grpId="1"/>
      <p:bldP spid="77" grpId="0"/>
      <p:bldP spid="77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3863</TotalTime>
  <Words>76</Words>
  <Application>Microsoft Office PowerPoint</Application>
  <PresentationFormat>全屏显示(4:3)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491</cp:revision>
  <dcterms:modified xsi:type="dcterms:W3CDTF">2023-07-07T06:58:28Z</dcterms:modified>
</cp:coreProperties>
</file>