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600"/>
    <a:srgbClr val="FF00FF"/>
    <a:srgbClr val="0066FF"/>
    <a:srgbClr val="9966FF"/>
    <a:srgbClr val="0070C0"/>
    <a:srgbClr val="FBEDEB"/>
    <a:srgbClr val="EBE6FE"/>
    <a:srgbClr val="008A00"/>
    <a:srgbClr val="33660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70" autoAdjust="0"/>
    <p:restoredTop sz="92537" autoAdjust="0"/>
  </p:normalViewPr>
  <p:slideViewPr>
    <p:cSldViewPr>
      <p:cViewPr>
        <p:scale>
          <a:sx n="66" d="100"/>
          <a:sy n="66" d="100"/>
        </p:scale>
        <p:origin x="1290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16309240-08C3-415E-A7E0-7EDF1E815D1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3000F111-C306-4D4E-8717-479DF421C5F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DFA352C0-3AE6-4321-BA2A-39EB76693B5B}" type="datetimeFigureOut">
              <a:rPr lang="zh-TW" altLang="en-US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2FDFB4FA-2F7F-4324-8325-4250326D69D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8B187425-7656-4690-B8FA-2176BDFEC8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09DF91B-051D-45D9-87F4-3AC16D92176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94FED8A-E1EB-47DB-AFF5-7DE81A0FBF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843C7F6-0661-4964-83CA-A58A5C6CE080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FA6B8C1-1BFD-424B-B632-9692518F30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28ABD99-822D-4BF4-8945-AB5F3EE851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03E3C7A-6481-4C29-A4AB-52F9720660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585B706-ACA0-4E05-A07A-1BCED73BA1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2559602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3F0B9E5-3BCD-460E-BF58-6F4A79094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0DCBAD6-8750-4A4A-A492-8458691ED0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278974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B6075BE6-4618-4167-8ECE-27C9DF36D9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E071E61-EC14-4FEA-B5D9-8D34E4644C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355046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09F173-A3BF-47E7-A165-966AC2CBB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0C59A5F-650D-4B15-BE56-811F29BE0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622910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3A1F53-498B-47ED-B98C-A076001EB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14230E2-813C-404B-98A4-FC8B3F716E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818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5A7AD29-D1B5-4F19-BEEA-185FE5E16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5A3079F-7355-4192-8ACE-9563052848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52FA41C-7291-42D2-82C8-871EF4E57E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5698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8541491-A578-40F0-B7D4-45C82C17F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611B9A0-A6FD-4256-89A2-0EFB4D74DC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2504CBE-9764-4613-81DC-F1A112711A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86B5AD4C-5C79-4E1A-9B09-AEC6105EEB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5A8EBC4-9976-4058-ADD8-28AB4E9581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318648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4521735-6BA7-4BE0-AFA5-B2763DA01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17183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814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659DF0-F046-479B-947D-C51A0CAA0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86F95CC-27B0-45A1-948F-AA7CC0CD6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1931AB8-A3F2-4822-8A12-9AC5720C4C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08462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E5637C5-A108-4781-80FE-AEE33449E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BD448BF-C73C-46C7-9FB5-2F977459F5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9DE7C50-C696-450C-9E12-8A3E77B5FE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034065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B7077031-8935-495D-9C2B-4D47A74F2E5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5">
            <a:extLst>
              <a:ext uri="{FF2B5EF4-FFF2-40B4-BE49-F238E27FC236}">
                <a16:creationId xmlns:a16="http://schemas.microsoft.com/office/drawing/2014/main" id="{E80A2447-9FA3-437F-9DA3-47B5FD66EB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2887147"/>
            <a:ext cx="7920879" cy="2346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22300" indent="-6223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>
              <a:lnSpc>
                <a:spcPts val="4000"/>
              </a:lnSpc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17.</a:t>
            </a:r>
            <a:r>
              <a:rPr lang="zh-TW" altLang="en-US" sz="2800" dirty="0">
                <a:ea typeface="標楷體" panose="03000509000000000000" pitchFamily="65" charset="-120"/>
              </a:rPr>
              <a:t>上圖中，所有圓的大小都相同， 每個圓的半徑是多少？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 eaLnBrk="1" hangingPunct="1">
              <a:lnSpc>
                <a:spcPts val="4000"/>
              </a:lnSpc>
            </a:pPr>
            <a:r>
              <a:rPr lang="en-US" altLang="zh-TW" sz="2800" dirty="0">
                <a:ea typeface="標楷體" panose="03000509000000000000" pitchFamily="65" charset="-120"/>
              </a:rPr>
              <a:t>      A. </a:t>
            </a:r>
            <a:r>
              <a:rPr lang="en-US" altLang="zh-CN" sz="2800" dirty="0">
                <a:ea typeface="標楷體" panose="03000509000000000000" pitchFamily="65" charset="-120"/>
              </a:rPr>
              <a:t>8cm</a:t>
            </a:r>
            <a:r>
              <a:rPr lang="en-US" altLang="zh-TW" sz="2800" dirty="0">
                <a:ea typeface="標楷體" panose="03000509000000000000" pitchFamily="65" charset="-120"/>
              </a:rPr>
              <a:t>				B. </a:t>
            </a:r>
            <a:r>
              <a:rPr lang="en-US" altLang="zh-CN" sz="2800" dirty="0">
                <a:ea typeface="標楷體" panose="03000509000000000000" pitchFamily="65" charset="-120"/>
              </a:rPr>
              <a:t>9cm</a:t>
            </a:r>
            <a:r>
              <a:rPr lang="en-US" altLang="zh-TW" sz="2800" dirty="0">
                <a:ea typeface="標楷體" panose="03000509000000000000" pitchFamily="65" charset="-120"/>
              </a:rPr>
              <a:t>     </a:t>
            </a:r>
          </a:p>
          <a:p>
            <a:pPr algn="l" eaLnBrk="1" hangingPunct="1">
              <a:lnSpc>
                <a:spcPts val="4000"/>
              </a:lnSpc>
              <a:spcBef>
                <a:spcPct val="40000"/>
              </a:spcBef>
              <a:spcAft>
                <a:spcPct val="400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C.</a:t>
            </a:r>
            <a:r>
              <a:rPr lang="en-US" altLang="zh-CN" sz="2800" dirty="0">
                <a:ea typeface="標楷體" panose="03000509000000000000" pitchFamily="65" charset="-120"/>
              </a:rPr>
              <a:t> 16cm</a:t>
            </a:r>
            <a:r>
              <a:rPr lang="en-US" altLang="zh-TW" sz="2800" dirty="0">
                <a:ea typeface="標楷體" panose="03000509000000000000" pitchFamily="65" charset="-120"/>
              </a:rPr>
              <a:t>				D. </a:t>
            </a:r>
            <a:r>
              <a:rPr lang="en-US" altLang="zh-CN" sz="2800" dirty="0">
                <a:ea typeface="標楷體" panose="03000509000000000000" pitchFamily="65" charset="-120"/>
              </a:rPr>
              <a:t>18cm</a:t>
            </a:r>
            <a:endParaRPr lang="en-US" altLang="zh-TW" sz="2800" dirty="0">
              <a:ea typeface="標楷體" panose="03000509000000000000" pitchFamily="65" charset="-120"/>
            </a:endParaRPr>
          </a:p>
        </p:txBody>
      </p:sp>
      <p:sp>
        <p:nvSpPr>
          <p:cNvPr id="3075" name="Rectangle 34">
            <a:extLst>
              <a:ext uri="{FF2B5EF4-FFF2-40B4-BE49-F238E27FC236}">
                <a16:creationId xmlns:a16="http://schemas.microsoft.com/office/drawing/2014/main" id="{8C61A9A0-C1AA-43EC-AF50-63FB51B5CF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1050" y="4565650"/>
            <a:ext cx="503238" cy="50323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60B0003A-61E0-479E-B58F-7B54063C01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1050" y="4583113"/>
            <a:ext cx="49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/>
            <a:r>
              <a:rPr lang="en-US" altLang="zh-TW" sz="2800">
                <a:solidFill>
                  <a:srgbClr val="FF0000"/>
                </a:solidFill>
              </a:rPr>
              <a:t> B</a:t>
            </a:r>
          </a:p>
        </p:txBody>
      </p:sp>
      <p:sp>
        <p:nvSpPr>
          <p:cNvPr id="174145" name="Text Box 65">
            <a:extLst>
              <a:ext uri="{FF2B5EF4-FFF2-40B4-BE49-F238E27FC236}">
                <a16:creationId xmlns:a16="http://schemas.microsoft.com/office/drawing/2014/main" id="{CDFA808A-4987-4DB9-9A94-C46BFDB9CD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2378" y="5268897"/>
            <a:ext cx="60486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每個圓的半徑是： 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90÷5÷2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9(cm)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3099" name="Text Box 73">
            <a:extLst>
              <a:ext uri="{FF2B5EF4-FFF2-40B4-BE49-F238E27FC236}">
                <a16:creationId xmlns:a16="http://schemas.microsoft.com/office/drawing/2014/main" id="{6E2AAB5E-3168-4A71-8A3D-6C212924E7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CN" altLang="en-US" sz="3400" b="1"/>
              <a:t>四</a:t>
            </a:r>
            <a:r>
              <a:rPr lang="en-US" altLang="zh-TW" sz="3400" b="1"/>
              <a:t>)</a:t>
            </a: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id="{AD78E764-67CA-4C04-82E0-2847BF7D6B3C}"/>
              </a:ext>
            </a:extLst>
          </p:cNvPr>
          <p:cNvGrpSpPr/>
          <p:nvPr/>
        </p:nvGrpSpPr>
        <p:grpSpPr>
          <a:xfrm>
            <a:off x="1835696" y="965225"/>
            <a:ext cx="5392360" cy="2021261"/>
            <a:chOff x="1835696" y="965225"/>
            <a:chExt cx="5392360" cy="2021261"/>
          </a:xfrm>
        </p:grpSpPr>
        <p:grpSp>
          <p:nvGrpSpPr>
            <p:cNvPr id="6" name="组合 5">
              <a:extLst>
                <a:ext uri="{FF2B5EF4-FFF2-40B4-BE49-F238E27FC236}">
                  <a16:creationId xmlns:a16="http://schemas.microsoft.com/office/drawing/2014/main" id="{D58C275E-1A3D-4ACC-A98F-200ACEA89C82}"/>
                </a:ext>
              </a:extLst>
            </p:cNvPr>
            <p:cNvGrpSpPr/>
            <p:nvPr/>
          </p:nvGrpSpPr>
          <p:grpSpPr>
            <a:xfrm>
              <a:off x="1835696" y="973971"/>
              <a:ext cx="4510246" cy="1616805"/>
              <a:chOff x="1728184" y="956154"/>
              <a:chExt cx="4510246" cy="1616805"/>
            </a:xfrm>
          </p:grpSpPr>
          <p:sp>
            <p:nvSpPr>
              <p:cNvPr id="3" name="矩形 2">
                <a:extLst>
                  <a:ext uri="{FF2B5EF4-FFF2-40B4-BE49-F238E27FC236}">
                    <a16:creationId xmlns:a16="http://schemas.microsoft.com/office/drawing/2014/main" id="{F991B768-9722-4F89-9B41-0BD925704A59}"/>
                  </a:ext>
                </a:extLst>
              </p:cNvPr>
              <p:cNvSpPr/>
              <p:nvPr/>
            </p:nvSpPr>
            <p:spPr bwMode="auto">
              <a:xfrm>
                <a:off x="1737625" y="956154"/>
                <a:ext cx="4500000" cy="1616805"/>
              </a:xfrm>
              <a:prstGeom prst="rect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grpSp>
            <p:nvGrpSpPr>
              <p:cNvPr id="5" name="组合 4">
                <a:extLst>
                  <a:ext uri="{FF2B5EF4-FFF2-40B4-BE49-F238E27FC236}">
                    <a16:creationId xmlns:a16="http://schemas.microsoft.com/office/drawing/2014/main" id="{D654F60D-66D7-4A08-AE2C-187DB56920FE}"/>
                  </a:ext>
                </a:extLst>
              </p:cNvPr>
              <p:cNvGrpSpPr/>
              <p:nvPr/>
            </p:nvGrpSpPr>
            <p:grpSpPr>
              <a:xfrm>
                <a:off x="1728184" y="961200"/>
                <a:ext cx="4510246" cy="1604122"/>
                <a:chOff x="1728184" y="961200"/>
                <a:chExt cx="4510246" cy="1604122"/>
              </a:xfrm>
            </p:grpSpPr>
            <p:sp>
              <p:nvSpPr>
                <p:cNvPr id="4" name="椭圆 3">
                  <a:extLst>
                    <a:ext uri="{FF2B5EF4-FFF2-40B4-BE49-F238E27FC236}">
                      <a16:creationId xmlns:a16="http://schemas.microsoft.com/office/drawing/2014/main" id="{36D752E9-59EC-43E1-815A-FF718BC6ECE0}"/>
                    </a:ext>
                  </a:extLst>
                </p:cNvPr>
                <p:cNvSpPr/>
                <p:nvPr/>
              </p:nvSpPr>
              <p:spPr bwMode="auto">
                <a:xfrm>
                  <a:off x="1728184" y="1664213"/>
                  <a:ext cx="900000" cy="900000"/>
                </a:xfrm>
                <a:prstGeom prst="ellipse">
                  <a:avLst/>
                </a:prstGeom>
                <a:noFill/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新細明體" panose="02020500000000000000" pitchFamily="18" charset="-120"/>
                  </a:endParaRPr>
                </a:p>
              </p:txBody>
            </p:sp>
            <p:sp>
              <p:nvSpPr>
                <p:cNvPr id="37" name="椭圆 36">
                  <a:extLst>
                    <a:ext uri="{FF2B5EF4-FFF2-40B4-BE49-F238E27FC236}">
                      <a16:creationId xmlns:a16="http://schemas.microsoft.com/office/drawing/2014/main" id="{43684383-1E4B-48B1-8BDC-F82BC126B3D5}"/>
                    </a:ext>
                  </a:extLst>
                </p:cNvPr>
                <p:cNvSpPr/>
                <p:nvPr/>
              </p:nvSpPr>
              <p:spPr bwMode="auto">
                <a:xfrm>
                  <a:off x="2628184" y="1665322"/>
                  <a:ext cx="900000" cy="900000"/>
                </a:xfrm>
                <a:prstGeom prst="ellipse">
                  <a:avLst/>
                </a:prstGeom>
                <a:noFill/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新細明體" panose="02020500000000000000" pitchFamily="18" charset="-120"/>
                  </a:endParaRPr>
                </a:p>
              </p:txBody>
            </p:sp>
            <p:sp>
              <p:nvSpPr>
                <p:cNvPr id="38" name="椭圆 37">
                  <a:extLst>
                    <a:ext uri="{FF2B5EF4-FFF2-40B4-BE49-F238E27FC236}">
                      <a16:creationId xmlns:a16="http://schemas.microsoft.com/office/drawing/2014/main" id="{C6EF1D35-27B5-4979-A381-9D922A39A62D}"/>
                    </a:ext>
                  </a:extLst>
                </p:cNvPr>
                <p:cNvSpPr/>
                <p:nvPr/>
              </p:nvSpPr>
              <p:spPr bwMode="auto">
                <a:xfrm>
                  <a:off x="3528184" y="1664213"/>
                  <a:ext cx="900000" cy="900000"/>
                </a:xfrm>
                <a:prstGeom prst="ellipse">
                  <a:avLst/>
                </a:prstGeom>
                <a:noFill/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新細明體" panose="02020500000000000000" pitchFamily="18" charset="-120"/>
                  </a:endParaRPr>
                </a:p>
              </p:txBody>
            </p:sp>
            <p:sp>
              <p:nvSpPr>
                <p:cNvPr id="39" name="椭圆 38">
                  <a:extLst>
                    <a:ext uri="{FF2B5EF4-FFF2-40B4-BE49-F238E27FC236}">
                      <a16:creationId xmlns:a16="http://schemas.microsoft.com/office/drawing/2014/main" id="{E6A7742D-52C9-4056-B002-5481D9A3E952}"/>
                    </a:ext>
                  </a:extLst>
                </p:cNvPr>
                <p:cNvSpPr/>
                <p:nvPr/>
              </p:nvSpPr>
              <p:spPr bwMode="auto">
                <a:xfrm>
                  <a:off x="4428184" y="1664213"/>
                  <a:ext cx="900000" cy="900000"/>
                </a:xfrm>
                <a:prstGeom prst="ellipse">
                  <a:avLst/>
                </a:prstGeom>
                <a:noFill/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新細明體" panose="02020500000000000000" pitchFamily="18" charset="-120"/>
                  </a:endParaRPr>
                </a:p>
              </p:txBody>
            </p:sp>
            <p:sp>
              <p:nvSpPr>
                <p:cNvPr id="40" name="椭圆 39">
                  <a:extLst>
                    <a:ext uri="{FF2B5EF4-FFF2-40B4-BE49-F238E27FC236}">
                      <a16:creationId xmlns:a16="http://schemas.microsoft.com/office/drawing/2014/main" id="{1187926F-8CA4-466E-AA52-DAA07217A746}"/>
                    </a:ext>
                  </a:extLst>
                </p:cNvPr>
                <p:cNvSpPr/>
                <p:nvPr/>
              </p:nvSpPr>
              <p:spPr bwMode="auto">
                <a:xfrm>
                  <a:off x="5338430" y="1664213"/>
                  <a:ext cx="900000" cy="900000"/>
                </a:xfrm>
                <a:prstGeom prst="ellipse">
                  <a:avLst/>
                </a:prstGeom>
                <a:noFill/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新細明體" panose="02020500000000000000" pitchFamily="18" charset="-120"/>
                  </a:endParaRPr>
                </a:p>
              </p:txBody>
            </p:sp>
            <p:sp>
              <p:nvSpPr>
                <p:cNvPr id="41" name="椭圆 40">
                  <a:extLst>
                    <a:ext uri="{FF2B5EF4-FFF2-40B4-BE49-F238E27FC236}">
                      <a16:creationId xmlns:a16="http://schemas.microsoft.com/office/drawing/2014/main" id="{A4692EF7-D4DC-4025-A8A8-5CE557B5DF75}"/>
                    </a:ext>
                  </a:extLst>
                </p:cNvPr>
                <p:cNvSpPr/>
                <p:nvPr/>
              </p:nvSpPr>
              <p:spPr bwMode="auto">
                <a:xfrm>
                  <a:off x="2178184" y="962002"/>
                  <a:ext cx="900000" cy="900000"/>
                </a:xfrm>
                <a:prstGeom prst="ellipse">
                  <a:avLst/>
                </a:prstGeom>
                <a:noFill/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新細明體" panose="02020500000000000000" pitchFamily="18" charset="-120"/>
                  </a:endParaRPr>
                </a:p>
              </p:txBody>
            </p:sp>
            <p:sp>
              <p:nvSpPr>
                <p:cNvPr id="42" name="椭圆 41">
                  <a:extLst>
                    <a:ext uri="{FF2B5EF4-FFF2-40B4-BE49-F238E27FC236}">
                      <a16:creationId xmlns:a16="http://schemas.microsoft.com/office/drawing/2014/main" id="{070D547D-A38F-45DD-A456-7A00CD94DBD4}"/>
                    </a:ext>
                  </a:extLst>
                </p:cNvPr>
                <p:cNvSpPr/>
                <p:nvPr/>
              </p:nvSpPr>
              <p:spPr bwMode="auto">
                <a:xfrm>
                  <a:off x="3089231" y="961200"/>
                  <a:ext cx="900000" cy="900000"/>
                </a:xfrm>
                <a:prstGeom prst="ellipse">
                  <a:avLst/>
                </a:prstGeom>
                <a:noFill/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新細明體" panose="02020500000000000000" pitchFamily="18" charset="-120"/>
                  </a:endParaRPr>
                </a:p>
              </p:txBody>
            </p:sp>
            <p:sp>
              <p:nvSpPr>
                <p:cNvPr id="43" name="椭圆 42">
                  <a:extLst>
                    <a:ext uri="{FF2B5EF4-FFF2-40B4-BE49-F238E27FC236}">
                      <a16:creationId xmlns:a16="http://schemas.microsoft.com/office/drawing/2014/main" id="{0CDAE696-90B0-44BD-B44F-2C7D66154FF8}"/>
                    </a:ext>
                  </a:extLst>
                </p:cNvPr>
                <p:cNvSpPr/>
                <p:nvPr/>
              </p:nvSpPr>
              <p:spPr bwMode="auto">
                <a:xfrm>
                  <a:off x="3981272" y="961200"/>
                  <a:ext cx="900000" cy="900000"/>
                </a:xfrm>
                <a:prstGeom prst="ellipse">
                  <a:avLst/>
                </a:prstGeom>
                <a:noFill/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新細明體" panose="02020500000000000000" pitchFamily="18" charset="-120"/>
                  </a:endParaRPr>
                </a:p>
              </p:txBody>
            </p:sp>
            <p:sp>
              <p:nvSpPr>
                <p:cNvPr id="44" name="椭圆 43">
                  <a:extLst>
                    <a:ext uri="{FF2B5EF4-FFF2-40B4-BE49-F238E27FC236}">
                      <a16:creationId xmlns:a16="http://schemas.microsoft.com/office/drawing/2014/main" id="{E62DEC85-BB50-46E2-BED7-B39DFB7FDC68}"/>
                    </a:ext>
                  </a:extLst>
                </p:cNvPr>
                <p:cNvSpPr/>
                <p:nvPr/>
              </p:nvSpPr>
              <p:spPr bwMode="auto">
                <a:xfrm>
                  <a:off x="4891518" y="961200"/>
                  <a:ext cx="900000" cy="900000"/>
                </a:xfrm>
                <a:prstGeom prst="ellipse">
                  <a:avLst/>
                </a:prstGeom>
                <a:noFill/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新細明體" panose="02020500000000000000" pitchFamily="18" charset="-120"/>
                  </a:endParaRPr>
                </a:p>
              </p:txBody>
            </p:sp>
          </p:grpSp>
        </p:grpSp>
        <p:grpSp>
          <p:nvGrpSpPr>
            <p:cNvPr id="8" name="组合 7">
              <a:extLst>
                <a:ext uri="{FF2B5EF4-FFF2-40B4-BE49-F238E27FC236}">
                  <a16:creationId xmlns:a16="http://schemas.microsoft.com/office/drawing/2014/main" id="{8EA669D7-C07B-4C69-B443-BDF0C429EFBF}"/>
                </a:ext>
              </a:extLst>
            </p:cNvPr>
            <p:cNvGrpSpPr/>
            <p:nvPr/>
          </p:nvGrpSpPr>
          <p:grpSpPr>
            <a:xfrm>
              <a:off x="6300192" y="965225"/>
              <a:ext cx="927864" cy="1616805"/>
              <a:chOff x="6300192" y="965225"/>
              <a:chExt cx="927864" cy="1616805"/>
            </a:xfrm>
          </p:grpSpPr>
          <p:grpSp>
            <p:nvGrpSpPr>
              <p:cNvPr id="47" name="组合 42">
                <a:extLst>
                  <a:ext uri="{FF2B5EF4-FFF2-40B4-BE49-F238E27FC236}">
                    <a16:creationId xmlns:a16="http://schemas.microsoft.com/office/drawing/2014/main" id="{45CE96B6-56EC-4770-A6A9-3CD28C07586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300192" y="965225"/>
                <a:ext cx="233646" cy="1616805"/>
                <a:chOff x="8146616" y="3078000"/>
                <a:chExt cx="116952" cy="423009"/>
              </a:xfrm>
            </p:grpSpPr>
            <p:cxnSp>
              <p:nvCxnSpPr>
                <p:cNvPr id="48" name="直接连接符 22">
                  <a:extLst>
                    <a:ext uri="{FF2B5EF4-FFF2-40B4-BE49-F238E27FC236}">
                      <a16:creationId xmlns:a16="http://schemas.microsoft.com/office/drawing/2014/main" id="{45C37201-1961-4085-A7BF-281A1CBBA7E6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-5400000">
                  <a:off x="8208785" y="3446225"/>
                  <a:ext cx="0" cy="109567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9" name="直接连接符 22">
                  <a:extLst>
                    <a:ext uri="{FF2B5EF4-FFF2-40B4-BE49-F238E27FC236}">
                      <a16:creationId xmlns:a16="http://schemas.microsoft.com/office/drawing/2014/main" id="{08E43202-6D2F-48D9-B03A-E8040A65FCD5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-5400000">
                  <a:off x="8201400" y="3023216"/>
                  <a:ext cx="0" cy="109567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50" name="直接箭头连接符 32">
                  <a:extLst>
                    <a:ext uri="{FF2B5EF4-FFF2-40B4-BE49-F238E27FC236}">
                      <a16:creationId xmlns:a16="http://schemas.microsoft.com/office/drawing/2014/main" id="{FE161714-59F7-42DC-9C16-0EBA5B49B3D7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H="1" flipV="1">
                  <a:off x="8203035" y="3078000"/>
                  <a:ext cx="1" cy="414000"/>
                </a:xfrm>
                <a:prstGeom prst="straightConnector1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</p:grpSp>
          <p:sp>
            <p:nvSpPr>
              <p:cNvPr id="51" name="Text Box 50">
                <a:extLst>
                  <a:ext uri="{FF2B5EF4-FFF2-40B4-BE49-F238E27FC236}">
                    <a16:creationId xmlns:a16="http://schemas.microsoft.com/office/drawing/2014/main" id="{19815A34-051F-43E5-9557-72C9AB55187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45137" y="1639638"/>
                <a:ext cx="882919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en-US" altLang="zh-TW" sz="2000" dirty="0"/>
                  <a:t>32cm</a:t>
                </a:r>
              </a:p>
            </p:txBody>
          </p:sp>
        </p:grpSp>
        <p:grpSp>
          <p:nvGrpSpPr>
            <p:cNvPr id="7" name="组合 6">
              <a:extLst>
                <a:ext uri="{FF2B5EF4-FFF2-40B4-BE49-F238E27FC236}">
                  <a16:creationId xmlns:a16="http://schemas.microsoft.com/office/drawing/2014/main" id="{7F0AB210-211F-4C4C-BD8C-5BB246372C99}"/>
                </a:ext>
              </a:extLst>
            </p:cNvPr>
            <p:cNvGrpSpPr/>
            <p:nvPr/>
          </p:nvGrpSpPr>
          <p:grpSpPr>
            <a:xfrm>
              <a:off x="1845382" y="2536121"/>
              <a:ext cx="4500807" cy="450365"/>
              <a:chOff x="1845382" y="2536121"/>
              <a:chExt cx="4500807" cy="450365"/>
            </a:xfrm>
          </p:grpSpPr>
          <p:grpSp>
            <p:nvGrpSpPr>
              <p:cNvPr id="52" name="组合 42">
                <a:extLst>
                  <a:ext uri="{FF2B5EF4-FFF2-40B4-BE49-F238E27FC236}">
                    <a16:creationId xmlns:a16="http://schemas.microsoft.com/office/drawing/2014/main" id="{7EF5509D-5409-4986-8327-48E748BB141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6200000">
                <a:off x="3978963" y="402540"/>
                <a:ext cx="233646" cy="4500807"/>
                <a:chOff x="8146616" y="3078000"/>
                <a:chExt cx="116952" cy="423009"/>
              </a:xfrm>
            </p:grpSpPr>
            <p:cxnSp>
              <p:nvCxnSpPr>
                <p:cNvPr id="53" name="直接连接符 22">
                  <a:extLst>
                    <a:ext uri="{FF2B5EF4-FFF2-40B4-BE49-F238E27FC236}">
                      <a16:creationId xmlns:a16="http://schemas.microsoft.com/office/drawing/2014/main" id="{B229EB63-BEDD-44ED-8713-46683CBD0E24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-5400000">
                  <a:off x="8208785" y="3446225"/>
                  <a:ext cx="0" cy="109567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54" name="直接连接符 22">
                  <a:extLst>
                    <a:ext uri="{FF2B5EF4-FFF2-40B4-BE49-F238E27FC236}">
                      <a16:creationId xmlns:a16="http://schemas.microsoft.com/office/drawing/2014/main" id="{E72A73C9-71B2-45FC-8883-6D9AFC4118C4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-5400000">
                  <a:off x="8201400" y="3023216"/>
                  <a:ext cx="0" cy="109567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55" name="直接箭头连接符 32">
                  <a:extLst>
                    <a:ext uri="{FF2B5EF4-FFF2-40B4-BE49-F238E27FC236}">
                      <a16:creationId xmlns:a16="http://schemas.microsoft.com/office/drawing/2014/main" id="{16DDC2BD-2CAD-4C33-BA57-60A9CE09A3A9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H="1" flipV="1">
                  <a:off x="8203035" y="3078000"/>
                  <a:ext cx="1" cy="422933"/>
                </a:xfrm>
                <a:prstGeom prst="straightConnector1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</p:grpSp>
          <p:sp>
            <p:nvSpPr>
              <p:cNvPr id="56" name="Text Box 50">
                <a:extLst>
                  <a:ext uri="{FF2B5EF4-FFF2-40B4-BE49-F238E27FC236}">
                    <a16:creationId xmlns:a16="http://schemas.microsoft.com/office/drawing/2014/main" id="{416E6971-941B-42FC-A37B-E0CA3A3BAB9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32526" y="2586376"/>
                <a:ext cx="1198467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en-US" altLang="zh-TW" sz="2000" dirty="0"/>
                  <a:t>90cm</a:t>
                </a:r>
              </a:p>
            </p:txBody>
          </p:sp>
        </p:grpSp>
      </p:grpSp>
      <p:sp>
        <p:nvSpPr>
          <p:cNvPr id="60" name="Text Box 65">
            <a:extLst>
              <a:ext uri="{FF2B5EF4-FFF2-40B4-BE49-F238E27FC236}">
                <a16:creationId xmlns:a16="http://schemas.microsoft.com/office/drawing/2014/main" id="{4B2E394E-0B26-4423-B1D1-0960DBEF2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1050" y="2107705"/>
            <a:ext cx="15239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5</a:t>
            </a:r>
            <a:r>
              <a:rPr lang="zh-CN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條直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徑</a:t>
            </a:r>
          </a:p>
        </p:txBody>
      </p: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D01CC46D-AFF7-44B1-AE44-EAEB1D8710DD}"/>
              </a:ext>
            </a:extLst>
          </p:cNvPr>
          <p:cNvCxnSpPr>
            <a:stCxn id="4" idx="6"/>
            <a:endCxn id="4" idx="2"/>
          </p:cNvCxnSpPr>
          <p:nvPr/>
        </p:nvCxnSpPr>
        <p:spPr bwMode="auto">
          <a:xfrm flipH="1">
            <a:off x="1835696" y="2132030"/>
            <a:ext cx="900000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96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68" name="直接连接符 67">
            <a:extLst>
              <a:ext uri="{FF2B5EF4-FFF2-40B4-BE49-F238E27FC236}">
                <a16:creationId xmlns:a16="http://schemas.microsoft.com/office/drawing/2014/main" id="{CBEAEDBD-A498-4121-AF5C-BFA00514053B}"/>
              </a:ext>
            </a:extLst>
          </p:cNvPr>
          <p:cNvCxnSpPr/>
          <p:nvPr/>
        </p:nvCxnSpPr>
        <p:spPr bwMode="auto">
          <a:xfrm flipH="1">
            <a:off x="2411760" y="3444683"/>
            <a:ext cx="3240000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70" name="直接连接符 69">
            <a:extLst>
              <a:ext uri="{FF2B5EF4-FFF2-40B4-BE49-F238E27FC236}">
                <a16:creationId xmlns:a16="http://schemas.microsoft.com/office/drawing/2014/main" id="{A40DD3E8-B3E5-48F4-87AC-3E17070A3492}"/>
              </a:ext>
            </a:extLst>
          </p:cNvPr>
          <p:cNvCxnSpPr/>
          <p:nvPr/>
        </p:nvCxnSpPr>
        <p:spPr bwMode="auto">
          <a:xfrm flipH="1">
            <a:off x="2734649" y="2129529"/>
            <a:ext cx="900000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72" name="直接连接符 71">
            <a:extLst>
              <a:ext uri="{FF2B5EF4-FFF2-40B4-BE49-F238E27FC236}">
                <a16:creationId xmlns:a16="http://schemas.microsoft.com/office/drawing/2014/main" id="{26F75106-B77B-4DCD-A463-DBBD35612225}"/>
              </a:ext>
            </a:extLst>
          </p:cNvPr>
          <p:cNvCxnSpPr/>
          <p:nvPr/>
        </p:nvCxnSpPr>
        <p:spPr bwMode="auto">
          <a:xfrm flipH="1">
            <a:off x="3638784" y="2135398"/>
            <a:ext cx="900000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96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74" name="直接连接符 73">
            <a:extLst>
              <a:ext uri="{FF2B5EF4-FFF2-40B4-BE49-F238E27FC236}">
                <a16:creationId xmlns:a16="http://schemas.microsoft.com/office/drawing/2014/main" id="{4D715DF1-A812-48FA-BF4C-49AD605275E8}"/>
              </a:ext>
            </a:extLst>
          </p:cNvPr>
          <p:cNvCxnSpPr/>
          <p:nvPr/>
        </p:nvCxnSpPr>
        <p:spPr bwMode="auto">
          <a:xfrm flipH="1">
            <a:off x="4535696" y="2132030"/>
            <a:ext cx="900000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76" name="直接连接符 75">
            <a:extLst>
              <a:ext uri="{FF2B5EF4-FFF2-40B4-BE49-F238E27FC236}">
                <a16:creationId xmlns:a16="http://schemas.microsoft.com/office/drawing/2014/main" id="{BDE5BC00-5922-4880-B924-16BB3367E57A}"/>
              </a:ext>
            </a:extLst>
          </p:cNvPr>
          <p:cNvCxnSpPr/>
          <p:nvPr/>
        </p:nvCxnSpPr>
        <p:spPr bwMode="auto">
          <a:xfrm flipH="1">
            <a:off x="5435696" y="2132030"/>
            <a:ext cx="900000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96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sp>
        <p:nvSpPr>
          <p:cNvPr id="2" name="任意多边形: 形状 1">
            <a:extLst>
              <a:ext uri="{FF2B5EF4-FFF2-40B4-BE49-F238E27FC236}">
                <a16:creationId xmlns:a16="http://schemas.microsoft.com/office/drawing/2014/main" id="{EB43480B-1AF3-4EC8-A44A-A9FED4E27231}"/>
              </a:ext>
            </a:extLst>
          </p:cNvPr>
          <p:cNvSpPr/>
          <p:nvPr/>
        </p:nvSpPr>
        <p:spPr bwMode="auto">
          <a:xfrm>
            <a:off x="2728913" y="981075"/>
            <a:ext cx="0" cy="890588"/>
          </a:xfrm>
          <a:custGeom>
            <a:avLst/>
            <a:gdLst>
              <a:gd name="connsiteX0" fmla="*/ 0 w 0"/>
              <a:gd name="connsiteY0" fmla="*/ 0 h 890588"/>
              <a:gd name="connsiteX1" fmla="*/ 0 w 0"/>
              <a:gd name="connsiteY1" fmla="*/ 890588 h 890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890588">
                <a:moveTo>
                  <a:pt x="0" y="0"/>
                </a:moveTo>
                <a:lnTo>
                  <a:pt x="0" y="890588"/>
                </a:lnTo>
              </a:path>
            </a:pathLst>
          </a:custGeom>
          <a:noFill/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45" name="Text Box 65">
            <a:extLst>
              <a:ext uri="{FF2B5EF4-FFF2-40B4-BE49-F238E27FC236}">
                <a16:creationId xmlns:a16="http://schemas.microsoft.com/office/drawing/2014/main" id="{44A2A3B9-838B-4D0D-8ADE-6F97108FC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4220" y="1198192"/>
            <a:ext cx="71701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2000" dirty="0">
                <a:solidFill>
                  <a:srgbClr val="009600"/>
                </a:solidFill>
                <a:ea typeface="標楷體" panose="03000509000000000000" pitchFamily="65" charset="-120"/>
              </a:rPr>
              <a:t>直徑</a:t>
            </a:r>
          </a:p>
        </p:txBody>
      </p:sp>
      <p:sp>
        <p:nvSpPr>
          <p:cNvPr id="46" name="任意多边形: 形状 45">
            <a:extLst>
              <a:ext uri="{FF2B5EF4-FFF2-40B4-BE49-F238E27FC236}">
                <a16:creationId xmlns:a16="http://schemas.microsoft.com/office/drawing/2014/main" id="{069E5187-877A-4425-A051-C0FE351B0A8F}"/>
              </a:ext>
            </a:extLst>
          </p:cNvPr>
          <p:cNvSpPr/>
          <p:nvPr/>
        </p:nvSpPr>
        <p:spPr bwMode="auto">
          <a:xfrm>
            <a:off x="2728912" y="1864424"/>
            <a:ext cx="45719" cy="721952"/>
          </a:xfrm>
          <a:custGeom>
            <a:avLst/>
            <a:gdLst>
              <a:gd name="connsiteX0" fmla="*/ 0 w 0"/>
              <a:gd name="connsiteY0" fmla="*/ 0 h 890588"/>
              <a:gd name="connsiteX1" fmla="*/ 0 w 0"/>
              <a:gd name="connsiteY1" fmla="*/ 890588 h 890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890588">
                <a:moveTo>
                  <a:pt x="0" y="0"/>
                </a:moveTo>
                <a:lnTo>
                  <a:pt x="0" y="890588"/>
                </a:lnTo>
              </a:path>
            </a:pathLst>
          </a:cu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57" name="Text Box 65">
            <a:extLst>
              <a:ext uri="{FF2B5EF4-FFF2-40B4-BE49-F238E27FC236}">
                <a16:creationId xmlns:a16="http://schemas.microsoft.com/office/drawing/2014/main" id="{C6A539FE-A05E-4545-B4C5-89CEE87CCC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3896" y="1925449"/>
            <a:ext cx="99781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TW" altLang="en-US" sz="2000" dirty="0">
                <a:solidFill>
                  <a:srgbClr val="FF00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</a:t>
            </a:r>
            <a:r>
              <a:rPr lang="zh-TW" altLang="en-US" sz="2000" dirty="0">
                <a:solidFill>
                  <a:srgbClr val="FF00FF"/>
                </a:solidFill>
                <a:ea typeface="標楷體" panose="03000509000000000000" pitchFamily="65" charset="-120"/>
              </a:rPr>
              <a:t>直徑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0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174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74145" grpId="0"/>
      <p:bldP spid="60" grpId="0"/>
      <p:bldP spid="2" grpId="0" animBg="1"/>
      <p:bldP spid="2" grpId="1" animBg="1"/>
      <p:bldP spid="45" grpId="0"/>
      <p:bldP spid="45" grpId="1"/>
      <p:bldP spid="46" grpId="0" animBg="1"/>
      <p:bldP spid="46" grpId="1" animBg="1"/>
      <p:bldP spid="57" grpId="0"/>
      <p:bldP spid="57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3778</TotalTime>
  <Words>78</Words>
  <Application>Microsoft Office PowerPoint</Application>
  <PresentationFormat>全屏显示(4:3)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4" baseType="lpstr"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483</cp:revision>
  <dcterms:modified xsi:type="dcterms:W3CDTF">2023-07-07T07:15:18Z</dcterms:modified>
</cp:coreProperties>
</file>