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10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CCFF"/>
    <a:srgbClr val="CDEAFF"/>
    <a:srgbClr val="B7E0FF"/>
    <a:srgbClr val="0070C0"/>
    <a:srgbClr val="0066FF"/>
    <a:srgbClr val="0000FF"/>
    <a:srgbClr val="008A00"/>
    <a:srgbClr val="336600"/>
    <a:srgbClr val="F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8" autoAdjust="0"/>
    <p:restoredTop sz="94660"/>
  </p:normalViewPr>
  <p:slideViewPr>
    <p:cSldViewPr>
      <p:cViewPr>
        <p:scale>
          <a:sx n="75" d="100"/>
          <a:sy n="75" d="100"/>
        </p:scale>
        <p:origin x="972" y="-30"/>
      </p:cViewPr>
      <p:guideLst>
        <p:guide orient="horz" pos="2159"/>
        <p:guide orient="horz" pos="2160"/>
        <p:guide pos="10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>
            <a:extLst>
              <a:ext uri="{FF2B5EF4-FFF2-40B4-BE49-F238E27FC236}">
                <a16:creationId xmlns:a16="http://schemas.microsoft.com/office/drawing/2014/main" id="{3958E381-FAEE-4A9E-832D-1E3D25E448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1" name="日期占位符 2">
            <a:extLst>
              <a:ext uri="{FF2B5EF4-FFF2-40B4-BE49-F238E27FC236}">
                <a16:creationId xmlns:a16="http://schemas.microsoft.com/office/drawing/2014/main" id="{CA051B4B-1ACC-48C4-89F0-DA2F6023AB4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A26E2E4-4C1D-4352-9FF7-BFFD1CFE19A3}" type="datetimeFigureOut">
              <a:rPr lang="zh-TW" altLang="en-US"/>
              <a:pPr>
                <a:defRPr/>
              </a:pPr>
              <a:t>2023/7/7</a:t>
            </a:fld>
            <a:endParaRPr lang="en-US" altLang="zh-CN"/>
          </a:p>
        </p:txBody>
      </p:sp>
      <p:sp>
        <p:nvSpPr>
          <p:cNvPr id="2052" name="幻灯片图像占位符 3">
            <a:extLst>
              <a:ext uri="{FF2B5EF4-FFF2-40B4-BE49-F238E27FC236}">
                <a16:creationId xmlns:a16="http://schemas.microsoft.com/office/drawing/2014/main" id="{47A5D1EA-AC6A-4CDE-BCA8-B22F0E6D77E5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>
            <a:extLst>
              <a:ext uri="{FF2B5EF4-FFF2-40B4-BE49-F238E27FC236}">
                <a16:creationId xmlns:a16="http://schemas.microsoft.com/office/drawing/2014/main" id="{C7E5FB72-4B06-4B60-973D-58F06915C4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2054" name="页脚占位符 5">
            <a:extLst>
              <a:ext uri="{FF2B5EF4-FFF2-40B4-BE49-F238E27FC236}">
                <a16:creationId xmlns:a16="http://schemas.microsoft.com/office/drawing/2014/main" id="{5EC6C5A0-5956-4122-A5BC-C7CF582308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5" name="灯片编号占位符 6">
            <a:extLst>
              <a:ext uri="{FF2B5EF4-FFF2-40B4-BE49-F238E27FC236}">
                <a16:creationId xmlns:a16="http://schemas.microsoft.com/office/drawing/2014/main" id="{9A193F58-75CB-431D-AE56-A9A31BE014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0D7F75-6C59-464D-BB08-A7716B7FAD31}" type="slidenum">
              <a:rPr lang="zh-TW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75912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7199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0715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5639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5584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9788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1026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27634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51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7109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3811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91F51FE-F5BF-40E0-BFD2-112C01E90D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9889F997-D992-40F5-9EF4-B62861FC89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FBAE92B2-6A68-4192-A7F6-F0DFB2A5D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092325"/>
            <a:ext cx="796131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ea typeface="宋体" panose="02010600030101010101" pitchFamily="2" charset="-122"/>
              </a:rPr>
              <a:t>18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如果同時使用以上五條膠棒，可以組成下列，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　　哪種</a:t>
            </a:r>
            <a:r>
              <a:rPr lang="zh-CN" altLang="en-US" sz="2800" dirty="0">
                <a:ea typeface="標楷體" panose="03000509000000000000" pitchFamily="65" charset="-120"/>
              </a:rPr>
              <a:t>四邊形？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CN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ea typeface="標楷體" panose="03000509000000000000" pitchFamily="65" charset="-120"/>
              </a:rPr>
              <a:t>平行四邊形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 B.  </a:t>
            </a:r>
            <a:r>
              <a:rPr lang="zh-CN" altLang="en-US" sz="2800" dirty="0">
                <a:ea typeface="標楷體" panose="03000509000000000000" pitchFamily="65" charset="-120"/>
              </a:rPr>
              <a:t>梯形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 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C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正方形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長方形</a:t>
            </a:r>
            <a:r>
              <a:rPr lang="en-US" altLang="zh-CN" sz="2800" dirty="0">
                <a:ea typeface="標楷體" panose="03000509000000000000" pitchFamily="65" charset="-120"/>
              </a:rPr>
              <a:t>		</a:t>
            </a:r>
            <a:endParaRPr lang="zh-CN" altLang="en-US" sz="28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8D36FAC-3D50-482D-9876-1BDC44E1D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3366" y="4707124"/>
            <a:ext cx="503237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D7EA72A0-E190-4038-9AB1-9F94692C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8141" y="4726174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  <a:ea typeface="宋体" panose="02010600030101010101" pitchFamily="2" charset="-122"/>
              </a:rPr>
              <a:t>B</a:t>
            </a:r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zh-CN" altLang="en-US" sz="28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077" name="Text Box 17">
            <a:extLst>
              <a:ext uri="{FF2B5EF4-FFF2-40B4-BE49-F238E27FC236}">
                <a16:creationId xmlns:a16="http://schemas.microsoft.com/office/drawing/2014/main" id="{1A572F6B-AD73-4BCF-A473-3DFC6ABA9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TW" altLang="en-US" sz="3400" b="1"/>
              <a:t>模擬試卷</a:t>
            </a:r>
            <a:r>
              <a:rPr kumimoji="1" lang="en-US" altLang="zh-TW" sz="3400" b="1"/>
              <a:t>(</a:t>
            </a:r>
            <a:r>
              <a:rPr kumimoji="1" lang="zh-TW" altLang="en-US" sz="3400" b="1"/>
              <a:t>四</a:t>
            </a:r>
            <a:r>
              <a:rPr kumimoji="1" lang="en-US" altLang="zh-TW" sz="3400" b="1"/>
              <a:t>)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B5C7288-6C63-4514-BCA2-03A28BB81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7488" y="3103563"/>
            <a:ext cx="6616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zh-CN" altLang="en-US" sz="280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2B45DC13-956A-4F5A-BDF4-1FC58DD309AA}"/>
              </a:ext>
            </a:extLst>
          </p:cNvPr>
          <p:cNvGrpSpPr>
            <a:grpSpLocks/>
          </p:cNvGrpSpPr>
          <p:nvPr/>
        </p:nvGrpSpPr>
        <p:grpSpPr bwMode="auto">
          <a:xfrm>
            <a:off x="4338638" y="3165475"/>
            <a:ext cx="2798762" cy="1362075"/>
            <a:chOff x="4339293" y="3278431"/>
            <a:chExt cx="2798531" cy="1362218"/>
          </a:xfrm>
        </p:grpSpPr>
        <p:sp>
          <p:nvSpPr>
            <p:cNvPr id="3117" name="文本框 20">
              <a:extLst>
                <a:ext uri="{FF2B5EF4-FFF2-40B4-BE49-F238E27FC236}">
                  <a16:creationId xmlns:a16="http://schemas.microsoft.com/office/drawing/2014/main" id="{C44EA634-872F-4D6B-8FA1-FD8BED0524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1071" y="3278431"/>
              <a:ext cx="8640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18cm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3118" name="组合 5">
              <a:extLst>
                <a:ext uri="{FF2B5EF4-FFF2-40B4-BE49-F238E27FC236}">
                  <a16:creationId xmlns:a16="http://schemas.microsoft.com/office/drawing/2014/main" id="{A849A3E2-0693-4720-B917-9985C9FE34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13119" y="3629963"/>
              <a:ext cx="1532257" cy="626433"/>
              <a:chOff x="4783712" y="3384935"/>
              <a:chExt cx="1532257" cy="626433"/>
            </a:xfrm>
          </p:grpSpPr>
          <p:sp>
            <p:nvSpPr>
              <p:cNvPr id="3122" name="圆角矩形 2">
                <a:extLst>
                  <a:ext uri="{FF2B5EF4-FFF2-40B4-BE49-F238E27FC236}">
                    <a16:creationId xmlns:a16="http://schemas.microsoft.com/office/drawing/2014/main" id="{B58F8AB3-040D-4425-B03F-0389265F3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3712" y="3397510"/>
                <a:ext cx="1260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23" name="圆角矩形 11">
                <a:extLst>
                  <a:ext uri="{FF2B5EF4-FFF2-40B4-BE49-F238E27FC236}">
                    <a16:creationId xmlns:a16="http://schemas.microsoft.com/office/drawing/2014/main" id="{F56ECEB9-AA99-492A-AF73-EFD54152D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5969" y="3918327"/>
                <a:ext cx="1260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24" name="圆角矩形 12">
                <a:extLst>
                  <a:ext uri="{FF2B5EF4-FFF2-40B4-BE49-F238E27FC236}">
                    <a16:creationId xmlns:a16="http://schemas.microsoft.com/office/drawing/2014/main" id="{770B6892-CE76-4F90-BA08-EE262AC58DB9}"/>
                  </a:ext>
                </a:extLst>
              </p:cNvPr>
              <p:cNvSpPr>
                <a:spLocks/>
              </p:cNvSpPr>
              <p:nvPr/>
            </p:nvSpPr>
            <p:spPr bwMode="auto">
              <a:xfrm rot="3600000">
                <a:off x="4588091" y="3669364"/>
                <a:ext cx="612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25" name="圆角矩形 13">
                <a:extLst>
                  <a:ext uri="{FF2B5EF4-FFF2-40B4-BE49-F238E27FC236}">
                    <a16:creationId xmlns:a16="http://schemas.microsoft.com/office/drawing/2014/main" id="{A07529F0-3873-4708-B2D7-30F68F6FA507}"/>
                  </a:ext>
                </a:extLst>
              </p:cNvPr>
              <p:cNvSpPr>
                <a:spLocks/>
              </p:cNvSpPr>
              <p:nvPr/>
            </p:nvSpPr>
            <p:spPr bwMode="auto">
              <a:xfrm rot="3600000">
                <a:off x="5921892" y="3654931"/>
                <a:ext cx="612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3119" name="文本框 16">
              <a:extLst>
                <a:ext uri="{FF2B5EF4-FFF2-40B4-BE49-F238E27FC236}">
                  <a16:creationId xmlns:a16="http://schemas.microsoft.com/office/drawing/2014/main" id="{DFFB84A2-B5EE-4614-87B5-539FC9029D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0165" y="4240539"/>
              <a:ext cx="8640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18cm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20" name="文本框 17">
              <a:extLst>
                <a:ext uri="{FF2B5EF4-FFF2-40B4-BE49-F238E27FC236}">
                  <a16:creationId xmlns:a16="http://schemas.microsoft.com/office/drawing/2014/main" id="{DABCB454-1826-4C54-AA2C-63DF236691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9293" y="3799249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21" name="文本框 18">
              <a:extLst>
                <a:ext uri="{FF2B5EF4-FFF2-40B4-BE49-F238E27FC236}">
                  <a16:creationId xmlns:a16="http://schemas.microsoft.com/office/drawing/2014/main" id="{11DB3C65-9B54-4B5A-A562-33F6340450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7845" y="3678124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9AE70543-5EF8-4814-9253-9BF404683B6C}"/>
              </a:ext>
            </a:extLst>
          </p:cNvPr>
          <p:cNvGrpSpPr>
            <a:grpSpLocks/>
          </p:cNvGrpSpPr>
          <p:nvPr/>
        </p:nvGrpSpPr>
        <p:grpSpPr bwMode="auto">
          <a:xfrm>
            <a:off x="7289800" y="3694113"/>
            <a:ext cx="750888" cy="471487"/>
            <a:chOff x="7290188" y="3806171"/>
            <a:chExt cx="749979" cy="472118"/>
          </a:xfrm>
        </p:grpSpPr>
        <p:sp>
          <p:nvSpPr>
            <p:cNvPr id="3115" name="圆角矩形 14">
              <a:extLst>
                <a:ext uri="{FF2B5EF4-FFF2-40B4-BE49-F238E27FC236}">
                  <a16:creationId xmlns:a16="http://schemas.microsoft.com/office/drawing/2014/main" id="{5BAB9BFB-CBD1-40AC-A64F-03F918418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0188" y="3806171"/>
              <a:ext cx="612000" cy="72008"/>
            </a:xfrm>
            <a:prstGeom prst="roundRect">
              <a:avLst>
                <a:gd name="adj" fmla="val 16667"/>
              </a:avLst>
            </a:prstGeom>
            <a:solidFill>
              <a:srgbClr val="CDEAFF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6" name="文本框 21">
              <a:extLst>
                <a:ext uri="{FF2B5EF4-FFF2-40B4-BE49-F238E27FC236}">
                  <a16:creationId xmlns:a16="http://schemas.microsoft.com/office/drawing/2014/main" id="{57324BC6-B462-4EE0-9556-1A057E6A93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0188" y="3878179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3" name="文本框 22">
            <a:extLst>
              <a:ext uri="{FF2B5EF4-FFF2-40B4-BE49-F238E27FC236}">
                <a16:creationId xmlns:a16="http://schemas.microsoft.com/office/drawing/2014/main" id="{CB1BAC71-87FE-4918-9FBB-3CCA435D4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38" y="3114675"/>
            <a:ext cx="4714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</a:t>
            </a:r>
            <a:endParaRPr lang="zh-CN" altLang="en-US" sz="280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61556BB-8295-4138-A165-81E33C013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38" y="3625850"/>
            <a:ext cx="4714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</a:t>
            </a:r>
            <a:endParaRPr lang="zh-CN" altLang="en-US" sz="280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ED906783-0C95-44F4-9F96-27FFD0252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4127500"/>
            <a:ext cx="473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</a:t>
            </a:r>
            <a:endParaRPr lang="zh-CN" altLang="en-US" sz="280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978E51F4-51FE-4E27-B4D7-EC4C5C68C66B}"/>
              </a:ext>
            </a:extLst>
          </p:cNvPr>
          <p:cNvGrpSpPr>
            <a:grpSpLocks/>
          </p:cNvGrpSpPr>
          <p:nvPr/>
        </p:nvGrpSpPr>
        <p:grpSpPr bwMode="auto">
          <a:xfrm>
            <a:off x="4493993" y="3108325"/>
            <a:ext cx="2605088" cy="2114550"/>
            <a:chOff x="1434913" y="3680533"/>
            <a:chExt cx="2605239" cy="2113211"/>
          </a:xfrm>
        </p:grpSpPr>
        <p:sp>
          <p:nvSpPr>
            <p:cNvPr id="3102" name="圆角矩形 35">
              <a:extLst>
                <a:ext uri="{FF2B5EF4-FFF2-40B4-BE49-F238E27FC236}">
                  <a16:creationId xmlns:a16="http://schemas.microsoft.com/office/drawing/2014/main" id="{75B9C3B3-0E83-4A1E-B19C-51A3F21FF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2776" y="4073849"/>
              <a:ext cx="630000" cy="72008"/>
            </a:xfrm>
            <a:prstGeom prst="roundRect">
              <a:avLst>
                <a:gd name="adj" fmla="val 16667"/>
              </a:avLst>
            </a:prstGeom>
            <a:solidFill>
              <a:srgbClr val="CDEAFF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grpSp>
          <p:nvGrpSpPr>
            <p:cNvPr id="3103" name="组合 9">
              <a:extLst>
                <a:ext uri="{FF2B5EF4-FFF2-40B4-BE49-F238E27FC236}">
                  <a16:creationId xmlns:a16="http://schemas.microsoft.com/office/drawing/2014/main" id="{60901D53-734F-43AA-B8F2-E3D7401303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4913" y="3680533"/>
              <a:ext cx="2605239" cy="2113211"/>
              <a:chOff x="1434913" y="3680533"/>
              <a:chExt cx="2605239" cy="2113211"/>
            </a:xfrm>
          </p:grpSpPr>
          <p:grpSp>
            <p:nvGrpSpPr>
              <p:cNvPr id="3104" name="组合 25">
                <a:extLst>
                  <a:ext uri="{FF2B5EF4-FFF2-40B4-BE49-F238E27FC236}">
                    <a16:creationId xmlns:a16="http://schemas.microsoft.com/office/drawing/2014/main" id="{A3D0B83A-108C-4DF3-9133-1BCFC74C43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34913" y="3680533"/>
                <a:ext cx="2605239" cy="2113211"/>
                <a:chOff x="4532585" y="2527438"/>
                <a:chExt cx="2605239" cy="2113211"/>
              </a:xfrm>
            </p:grpSpPr>
            <p:sp>
              <p:nvSpPr>
                <p:cNvPr id="3106" name="文本框 26">
                  <a:extLst>
                    <a:ext uri="{FF2B5EF4-FFF2-40B4-BE49-F238E27FC236}">
                      <a16:creationId xmlns:a16="http://schemas.microsoft.com/office/drawing/2014/main" id="{73930046-75C7-40B5-BEDC-C36908DE07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32585" y="3240367"/>
                  <a:ext cx="864096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en-US" altLang="zh-TW" sz="2000">
                      <a:solidFill>
                        <a:srgbClr val="0066FF"/>
                      </a:solidFill>
                      <a:cs typeface="Arial" panose="020B0604020202020204" pitchFamily="34" charset="0"/>
                    </a:rPr>
                    <a:t>18cm</a:t>
                  </a:r>
                  <a:endParaRPr lang="zh-CN" altLang="en-US" sz="2000">
                    <a:solidFill>
                      <a:srgbClr val="0066FF"/>
                    </a:solidFill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107" name="组合 27">
                  <a:extLst>
                    <a:ext uri="{FF2B5EF4-FFF2-40B4-BE49-F238E27FC236}">
                      <a16:creationId xmlns:a16="http://schemas.microsoft.com/office/drawing/2014/main" id="{4FAC4A1F-C37A-4656-9E14-4B55E3F61B0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85376" y="2962087"/>
                  <a:ext cx="1260000" cy="1273276"/>
                  <a:chOff x="5055969" y="2717059"/>
                  <a:chExt cx="1260000" cy="1273276"/>
                </a:xfrm>
              </p:grpSpPr>
              <p:sp>
                <p:nvSpPr>
                  <p:cNvPr id="3111" name="圆角矩形 31">
                    <a:extLst>
                      <a:ext uri="{FF2B5EF4-FFF2-40B4-BE49-F238E27FC236}">
                        <a16:creationId xmlns:a16="http://schemas.microsoft.com/office/drawing/2014/main" id="{CF03ABA9-D3B9-4A2F-B6BC-B46AA90ECB3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4500000">
                    <a:off x="4567744" y="3311055"/>
                    <a:ext cx="1260000" cy="7200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DEAFF"/>
                  </a:solidFill>
                  <a:ln w="9525" algn="ctr">
                    <a:solidFill>
                      <a:srgbClr val="0070C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endParaRPr lang="zh-CN" altLang="en-US"/>
                  </a:p>
                </p:txBody>
              </p:sp>
              <p:sp>
                <p:nvSpPr>
                  <p:cNvPr id="3112" name="圆角矩形 32">
                    <a:extLst>
                      <a:ext uri="{FF2B5EF4-FFF2-40B4-BE49-F238E27FC236}">
                        <a16:creationId xmlns:a16="http://schemas.microsoft.com/office/drawing/2014/main" id="{C614DEC3-822C-4F61-B924-657F3EE654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55969" y="3918327"/>
                    <a:ext cx="1260000" cy="7200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DEAFF"/>
                  </a:solidFill>
                  <a:ln w="9525" algn="ctr">
                    <a:solidFill>
                      <a:srgbClr val="0070C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endParaRPr lang="zh-CN" altLang="en-US"/>
                  </a:p>
                </p:txBody>
              </p:sp>
              <p:sp>
                <p:nvSpPr>
                  <p:cNvPr id="3113" name="圆角矩形 33">
                    <a:extLst>
                      <a:ext uri="{FF2B5EF4-FFF2-40B4-BE49-F238E27FC236}">
                        <a16:creationId xmlns:a16="http://schemas.microsoft.com/office/drawing/2014/main" id="{D793E21F-82FA-42BF-9F31-779EB5A21E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4500000">
                    <a:off x="5778754" y="2997399"/>
                    <a:ext cx="630000" cy="7200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DEAFF"/>
                  </a:solidFill>
                  <a:ln w="9525" algn="ctr">
                    <a:solidFill>
                      <a:srgbClr val="0070C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endParaRPr lang="zh-CN" altLang="en-US"/>
                  </a:p>
                </p:txBody>
              </p:sp>
              <p:sp>
                <p:nvSpPr>
                  <p:cNvPr id="3114" name="圆角矩形 34">
                    <a:extLst>
                      <a:ext uri="{FF2B5EF4-FFF2-40B4-BE49-F238E27FC236}">
                        <a16:creationId xmlns:a16="http://schemas.microsoft.com/office/drawing/2014/main" id="{5AB95A8C-FCDC-44E0-9C02-FFAD4034C3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4500000">
                    <a:off x="5943438" y="3610635"/>
                    <a:ext cx="630000" cy="7200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DEAFF"/>
                  </a:solidFill>
                  <a:ln w="9525" algn="ctr">
                    <a:solidFill>
                      <a:srgbClr val="0070C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endParaRPr lang="zh-CN" altLang="en-US"/>
                  </a:p>
                </p:txBody>
              </p:sp>
            </p:grpSp>
            <p:sp>
              <p:nvSpPr>
                <p:cNvPr id="3108" name="文本框 28">
                  <a:extLst>
                    <a:ext uri="{FF2B5EF4-FFF2-40B4-BE49-F238E27FC236}">
                      <a16:creationId xmlns:a16="http://schemas.microsoft.com/office/drawing/2014/main" id="{690FCCE1-F539-4045-8141-5EA27226CD1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80165" y="4240539"/>
                  <a:ext cx="864096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en-US" altLang="zh-TW" sz="2000">
                      <a:solidFill>
                        <a:srgbClr val="0066FF"/>
                      </a:solidFill>
                      <a:cs typeface="Arial" panose="020B0604020202020204" pitchFamily="34" charset="0"/>
                    </a:rPr>
                    <a:t>18cm</a:t>
                  </a:r>
                  <a:endParaRPr lang="zh-CN" altLang="en-US" sz="2000">
                    <a:solidFill>
                      <a:srgbClr val="0066FF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09" name="文本框 29">
                  <a:extLst>
                    <a:ext uri="{FF2B5EF4-FFF2-40B4-BE49-F238E27FC236}">
                      <a16:creationId xmlns:a16="http://schemas.microsoft.com/office/drawing/2014/main" id="{037DC335-A05E-45D1-B786-40909F2E31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80165" y="2527438"/>
                  <a:ext cx="749979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en-US" altLang="zh-TW" sz="2000">
                      <a:solidFill>
                        <a:srgbClr val="0066FF"/>
                      </a:solidFill>
                      <a:cs typeface="Arial" panose="020B0604020202020204" pitchFamily="34" charset="0"/>
                    </a:rPr>
                    <a:t>9cm</a:t>
                  </a:r>
                  <a:endParaRPr lang="zh-CN" altLang="en-US" sz="2000">
                    <a:solidFill>
                      <a:srgbClr val="0066FF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10" name="文本框 30">
                  <a:extLst>
                    <a:ext uri="{FF2B5EF4-FFF2-40B4-BE49-F238E27FC236}">
                      <a16:creationId xmlns:a16="http://schemas.microsoft.com/office/drawing/2014/main" id="{CE1A2226-B2F9-4839-B1C4-B253FD3F50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387845" y="3678124"/>
                  <a:ext cx="749979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en-US" altLang="zh-TW" sz="2000">
                      <a:solidFill>
                        <a:srgbClr val="0066FF"/>
                      </a:solidFill>
                      <a:cs typeface="Arial" panose="020B0604020202020204" pitchFamily="34" charset="0"/>
                    </a:rPr>
                    <a:t>9cm</a:t>
                  </a:r>
                  <a:endParaRPr lang="zh-CN" altLang="en-US" sz="2000">
                    <a:solidFill>
                      <a:srgbClr val="0066FF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105" name="文本框 36">
                <a:extLst>
                  <a:ext uri="{FF2B5EF4-FFF2-40B4-BE49-F238E27FC236}">
                    <a16:creationId xmlns:a16="http://schemas.microsoft.com/office/drawing/2014/main" id="{BCC82207-C59E-422F-B778-1434DB91D2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1088" y="4181033"/>
                <a:ext cx="7499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66FF"/>
                    </a:solidFill>
                    <a:cs typeface="Arial" panose="020B0604020202020204" pitchFamily="34" charset="0"/>
                  </a:rPr>
                  <a:t>9cm</a:t>
                </a:r>
                <a:endParaRPr lang="zh-CN" altLang="en-US" sz="2000">
                  <a:solidFill>
                    <a:srgbClr val="0066FF"/>
                  </a:solidFill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0" name="文本框 39">
            <a:extLst>
              <a:ext uri="{FF2B5EF4-FFF2-40B4-BE49-F238E27FC236}">
                <a16:creationId xmlns:a16="http://schemas.microsoft.com/office/drawing/2014/main" id="{DBFE4DBF-4D55-4034-A0B5-EEDD4030C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421" y="3130558"/>
            <a:ext cx="57467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endParaRPr lang="zh-CN" altLang="en-US" sz="280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圆角矩形 51">
            <a:extLst>
              <a:ext uri="{FF2B5EF4-FFF2-40B4-BE49-F238E27FC236}">
                <a16:creationId xmlns:a16="http://schemas.microsoft.com/office/drawing/2014/main" id="{29632782-C31E-4D49-B6E7-06ABA9F89E8A}"/>
              </a:ext>
            </a:extLst>
          </p:cNvPr>
          <p:cNvSpPr>
            <a:spLocks/>
          </p:cNvSpPr>
          <p:nvPr/>
        </p:nvSpPr>
        <p:spPr bwMode="auto">
          <a:xfrm rot="5400000">
            <a:off x="5980132" y="3806032"/>
            <a:ext cx="611187" cy="7302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 algn="ctr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ln>
                <a:solidFill>
                  <a:srgbClr val="FF00FF"/>
                </a:solidFill>
              </a:ln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7784DBC1-209E-4BF8-B911-761640A70EAE}"/>
              </a:ext>
            </a:extLst>
          </p:cNvPr>
          <p:cNvGrpSpPr>
            <a:grpSpLocks/>
          </p:cNvGrpSpPr>
          <p:nvPr/>
        </p:nvGrpSpPr>
        <p:grpSpPr bwMode="auto">
          <a:xfrm>
            <a:off x="4272180" y="3117604"/>
            <a:ext cx="2801937" cy="2085975"/>
            <a:chOff x="5139486" y="3049346"/>
            <a:chExt cx="2800616" cy="2085493"/>
          </a:xfrm>
        </p:grpSpPr>
        <p:grpSp>
          <p:nvGrpSpPr>
            <p:cNvPr id="3090" name="组合 40">
              <a:extLst>
                <a:ext uri="{FF2B5EF4-FFF2-40B4-BE49-F238E27FC236}">
                  <a16:creationId xmlns:a16="http://schemas.microsoft.com/office/drawing/2014/main" id="{7B086BD1-1DEA-4ACF-A92E-9D8052C8D6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55663" y="3049346"/>
              <a:ext cx="2784439" cy="2085493"/>
              <a:chOff x="4462393" y="2555156"/>
              <a:chExt cx="2784439" cy="2085493"/>
            </a:xfrm>
          </p:grpSpPr>
          <p:sp>
            <p:nvSpPr>
              <p:cNvPr id="3093" name="文本框 41">
                <a:extLst>
                  <a:ext uri="{FF2B5EF4-FFF2-40B4-BE49-F238E27FC236}">
                    <a16:creationId xmlns:a16="http://schemas.microsoft.com/office/drawing/2014/main" id="{FB7F4545-DF10-4540-A7A5-BDB6BCAE83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1897" y="2555156"/>
                <a:ext cx="864096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66FF"/>
                    </a:solidFill>
                    <a:cs typeface="Arial" panose="020B0604020202020204" pitchFamily="34" charset="0"/>
                  </a:rPr>
                  <a:t>18cm</a:t>
                </a:r>
                <a:endParaRPr lang="zh-CN" altLang="en-US" sz="2000">
                  <a:solidFill>
                    <a:srgbClr val="0066FF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3094" name="组合 42">
                <a:extLst>
                  <a:ext uri="{FF2B5EF4-FFF2-40B4-BE49-F238E27FC236}">
                    <a16:creationId xmlns:a16="http://schemas.microsoft.com/office/drawing/2014/main" id="{2CF0FBDC-DCEA-460A-B934-279A86366D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98103" y="2944813"/>
                <a:ext cx="1405809" cy="1290550"/>
                <a:chOff x="4968696" y="2699785"/>
                <a:chExt cx="1405809" cy="1290550"/>
              </a:xfrm>
            </p:grpSpPr>
            <p:sp>
              <p:nvSpPr>
                <p:cNvPr id="3098" name="圆角矩形 46">
                  <a:extLst>
                    <a:ext uri="{FF2B5EF4-FFF2-40B4-BE49-F238E27FC236}">
                      <a16:creationId xmlns:a16="http://schemas.microsoft.com/office/drawing/2014/main" id="{FFD88267-5094-459C-860F-626CAE05BB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0704" y="2699785"/>
                  <a:ext cx="1260000" cy="7200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DEAFF"/>
                </a:solidFill>
                <a:ln w="9525" algn="ctr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099" name="圆角矩形 47">
                  <a:extLst>
                    <a:ext uri="{FF2B5EF4-FFF2-40B4-BE49-F238E27FC236}">
                      <a16:creationId xmlns:a16="http://schemas.microsoft.com/office/drawing/2014/main" id="{412363F4-7AE4-4815-AB69-E1CC5280C3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55969" y="3918327"/>
                  <a:ext cx="1260000" cy="7200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DEAFF"/>
                </a:solidFill>
                <a:ln w="9525" algn="ctr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00" name="圆角矩形 48">
                  <a:extLst>
                    <a:ext uri="{FF2B5EF4-FFF2-40B4-BE49-F238E27FC236}">
                      <a16:creationId xmlns:a16="http://schemas.microsoft.com/office/drawing/2014/main" id="{BD44ED9A-6D27-449A-B2CE-3D842E0DE5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4698700" y="3616135"/>
                  <a:ext cx="612000" cy="7200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DEAFF"/>
                </a:solidFill>
                <a:ln w="9525" algn="ctr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01" name="圆角矩形 49">
                  <a:extLst>
                    <a:ext uri="{FF2B5EF4-FFF2-40B4-BE49-F238E27FC236}">
                      <a16:creationId xmlns:a16="http://schemas.microsoft.com/office/drawing/2014/main" id="{8814EFF5-7C50-4C5E-B3F2-3CDDF58AA3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6032501" y="3601702"/>
                  <a:ext cx="612000" cy="7200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DEAFF"/>
                </a:solidFill>
                <a:ln w="9525" algn="ctr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</p:grpSp>
          <p:sp>
            <p:nvSpPr>
              <p:cNvPr id="3095" name="文本框 43">
                <a:extLst>
                  <a:ext uri="{FF2B5EF4-FFF2-40B4-BE49-F238E27FC236}">
                    <a16:creationId xmlns:a16="http://schemas.microsoft.com/office/drawing/2014/main" id="{5A8B2ECD-1FAC-4DDB-BBB5-E948F9EA35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0165" y="4240539"/>
                <a:ext cx="864096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66FF"/>
                    </a:solidFill>
                    <a:cs typeface="Arial" panose="020B0604020202020204" pitchFamily="34" charset="0"/>
                  </a:rPr>
                  <a:t>18cm</a:t>
                </a:r>
                <a:endParaRPr lang="zh-CN" altLang="en-US" sz="2000">
                  <a:solidFill>
                    <a:srgbClr val="0066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3096" name="文本框 44">
                <a:extLst>
                  <a:ext uri="{FF2B5EF4-FFF2-40B4-BE49-F238E27FC236}">
                    <a16:creationId xmlns:a16="http://schemas.microsoft.com/office/drawing/2014/main" id="{412D507B-CBB7-4F10-A832-68B72C7662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2393" y="3680652"/>
                <a:ext cx="7499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66FF"/>
                    </a:solidFill>
                    <a:cs typeface="Arial" panose="020B0604020202020204" pitchFamily="34" charset="0"/>
                  </a:rPr>
                  <a:t>9cm</a:t>
                </a:r>
                <a:endParaRPr lang="zh-CN" altLang="en-US" sz="2000">
                  <a:solidFill>
                    <a:srgbClr val="0066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3097" name="文本框 45">
                <a:extLst>
                  <a:ext uri="{FF2B5EF4-FFF2-40B4-BE49-F238E27FC236}">
                    <a16:creationId xmlns:a16="http://schemas.microsoft.com/office/drawing/2014/main" id="{FA0CB6F4-4256-4AF7-A3A9-6E5BEFB0B4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96853" y="3704180"/>
                <a:ext cx="7499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66FF"/>
                    </a:solidFill>
                    <a:cs typeface="Arial" panose="020B0604020202020204" pitchFamily="34" charset="0"/>
                  </a:rPr>
                  <a:t>9cm</a:t>
                </a:r>
                <a:endParaRPr lang="zh-CN" altLang="en-US" sz="2000">
                  <a:solidFill>
                    <a:srgbClr val="0066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91" name="圆角矩形 50">
              <a:extLst>
                <a:ext uri="{FF2B5EF4-FFF2-40B4-BE49-F238E27FC236}">
                  <a16:creationId xmlns:a16="http://schemas.microsoft.com/office/drawing/2014/main" id="{F8C0D0A6-A01B-4BB7-8DA2-F49E74B6640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513129" y="3743353"/>
              <a:ext cx="612000" cy="72008"/>
            </a:xfrm>
            <a:prstGeom prst="roundRect">
              <a:avLst>
                <a:gd name="adj" fmla="val 16667"/>
              </a:avLst>
            </a:prstGeom>
            <a:solidFill>
              <a:srgbClr val="CDEAFF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2" name="文本框 52">
              <a:extLst>
                <a:ext uri="{FF2B5EF4-FFF2-40B4-BE49-F238E27FC236}">
                  <a16:creationId xmlns:a16="http://schemas.microsoft.com/office/drawing/2014/main" id="{2E250A2E-03FC-4AB9-BBD1-A4A67139D4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486" y="3602654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55" name="文本框 54">
            <a:extLst>
              <a:ext uri="{FF2B5EF4-FFF2-40B4-BE49-F238E27FC236}">
                <a16:creationId xmlns:a16="http://schemas.microsoft.com/office/drawing/2014/main" id="{6AD1301C-7D11-4B8A-AF66-80A8BD36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105" y="3131781"/>
            <a:ext cx="69691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zh-CN" altLang="en-US" sz="280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60762B8-E8DD-4567-BE0D-5325CC231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915" y="1048296"/>
            <a:ext cx="7729616" cy="763796"/>
          </a:xfrm>
          <a:prstGeom prst="rect">
            <a:avLst/>
          </a:prstGeom>
        </p:spPr>
      </p:pic>
      <p:sp>
        <p:nvSpPr>
          <p:cNvPr id="56" name="文本框 55">
            <a:extLst>
              <a:ext uri="{FF2B5EF4-FFF2-40B4-BE49-F238E27FC236}">
                <a16:creationId xmlns:a16="http://schemas.microsoft.com/office/drawing/2014/main" id="{DCA0DE4B-E15F-4CF6-95EA-79BA3DDDD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0888" y="3140486"/>
            <a:ext cx="69691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zh-CN" altLang="en-US" sz="280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728DFC7A-0C19-433C-A3CB-7143A45D5DC2}"/>
              </a:ext>
            </a:extLst>
          </p:cNvPr>
          <p:cNvGrpSpPr>
            <a:grpSpLocks/>
          </p:cNvGrpSpPr>
          <p:nvPr/>
        </p:nvGrpSpPr>
        <p:grpSpPr bwMode="auto">
          <a:xfrm>
            <a:off x="4338638" y="3190593"/>
            <a:ext cx="2627164" cy="1362075"/>
            <a:chOff x="4339293" y="3278431"/>
            <a:chExt cx="2626947" cy="1362218"/>
          </a:xfrm>
        </p:grpSpPr>
        <p:sp>
          <p:nvSpPr>
            <p:cNvPr id="58" name="文本框 20">
              <a:extLst>
                <a:ext uri="{FF2B5EF4-FFF2-40B4-BE49-F238E27FC236}">
                  <a16:creationId xmlns:a16="http://schemas.microsoft.com/office/drawing/2014/main" id="{D988C9B0-EA38-4FA3-8A76-AA241B23A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1071" y="3278431"/>
              <a:ext cx="8640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18cm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59" name="组合 5">
              <a:extLst>
                <a:ext uri="{FF2B5EF4-FFF2-40B4-BE49-F238E27FC236}">
                  <a16:creationId xmlns:a16="http://schemas.microsoft.com/office/drawing/2014/main" id="{0AA925C1-4E94-4F3D-83E9-D79198B9CD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87494" y="3642853"/>
              <a:ext cx="1291432" cy="613543"/>
              <a:chOff x="4858087" y="3397825"/>
              <a:chExt cx="1291432" cy="613543"/>
            </a:xfrm>
          </p:grpSpPr>
          <p:sp>
            <p:nvSpPr>
              <p:cNvPr id="63" name="圆角矩形 2">
                <a:extLst>
                  <a:ext uri="{FF2B5EF4-FFF2-40B4-BE49-F238E27FC236}">
                    <a16:creationId xmlns:a16="http://schemas.microsoft.com/office/drawing/2014/main" id="{B8190C5B-3696-4A1E-B1FD-571746008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0836" y="3397825"/>
                <a:ext cx="1260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64" name="圆角矩形 11">
                <a:extLst>
                  <a:ext uri="{FF2B5EF4-FFF2-40B4-BE49-F238E27FC236}">
                    <a16:creationId xmlns:a16="http://schemas.microsoft.com/office/drawing/2014/main" id="{2305A52A-EF9C-4445-B097-003065B71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9519" y="3918327"/>
                <a:ext cx="1260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65" name="圆角矩形 12">
                <a:extLst>
                  <a:ext uri="{FF2B5EF4-FFF2-40B4-BE49-F238E27FC236}">
                    <a16:creationId xmlns:a16="http://schemas.microsoft.com/office/drawing/2014/main" id="{7D85FBEC-6618-4ED0-B231-EA68A5059BD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4588091" y="3669364"/>
                <a:ext cx="612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66" name="圆角矩形 13">
                <a:extLst>
                  <a:ext uri="{FF2B5EF4-FFF2-40B4-BE49-F238E27FC236}">
                    <a16:creationId xmlns:a16="http://schemas.microsoft.com/office/drawing/2014/main" id="{F0ED327F-4639-4AC7-8110-999200718EDC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800817" y="3667822"/>
                <a:ext cx="612000" cy="72008"/>
              </a:xfrm>
              <a:prstGeom prst="roundRect">
                <a:avLst>
                  <a:gd name="adj" fmla="val 16667"/>
                </a:avLst>
              </a:prstGeom>
              <a:solidFill>
                <a:srgbClr val="CDEAFF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60" name="文本框 16">
              <a:extLst>
                <a:ext uri="{FF2B5EF4-FFF2-40B4-BE49-F238E27FC236}">
                  <a16:creationId xmlns:a16="http://schemas.microsoft.com/office/drawing/2014/main" id="{B4CDD3CE-5AEC-4592-8773-627F1BC23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0165" y="4240539"/>
              <a:ext cx="8640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18cm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1" name="文本框 17">
              <a:extLst>
                <a:ext uri="{FF2B5EF4-FFF2-40B4-BE49-F238E27FC236}">
                  <a16:creationId xmlns:a16="http://schemas.microsoft.com/office/drawing/2014/main" id="{13CDC75F-4FA5-42B8-A797-B1D2615330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9293" y="3799249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2" name="文本框 18">
              <a:extLst>
                <a:ext uri="{FF2B5EF4-FFF2-40B4-BE49-F238E27FC236}">
                  <a16:creationId xmlns:a16="http://schemas.microsoft.com/office/drawing/2014/main" id="{3180462F-3448-4251-A40E-E63527DA3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6261" y="3703051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 dirty="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B103BCC5-344E-4BE3-B6CE-5B5FD94C7974}"/>
              </a:ext>
            </a:extLst>
          </p:cNvPr>
          <p:cNvGrpSpPr>
            <a:grpSpLocks/>
          </p:cNvGrpSpPr>
          <p:nvPr/>
        </p:nvGrpSpPr>
        <p:grpSpPr bwMode="auto">
          <a:xfrm>
            <a:off x="7304054" y="3702085"/>
            <a:ext cx="750888" cy="471487"/>
            <a:chOff x="7290188" y="3806171"/>
            <a:chExt cx="749979" cy="472118"/>
          </a:xfrm>
        </p:grpSpPr>
        <p:sp>
          <p:nvSpPr>
            <p:cNvPr id="68" name="圆角矩形 14">
              <a:extLst>
                <a:ext uri="{FF2B5EF4-FFF2-40B4-BE49-F238E27FC236}">
                  <a16:creationId xmlns:a16="http://schemas.microsoft.com/office/drawing/2014/main" id="{2CF647DE-394D-41F5-9FE7-C0BEA9A61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0188" y="3806171"/>
              <a:ext cx="612000" cy="72008"/>
            </a:xfrm>
            <a:prstGeom prst="roundRect">
              <a:avLst>
                <a:gd name="adj" fmla="val 16667"/>
              </a:avLst>
            </a:prstGeom>
            <a:solidFill>
              <a:srgbClr val="CDEAFF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69" name="文本框 21">
              <a:extLst>
                <a:ext uri="{FF2B5EF4-FFF2-40B4-BE49-F238E27FC236}">
                  <a16:creationId xmlns:a16="http://schemas.microsoft.com/office/drawing/2014/main" id="{9FAEA170-F9B9-456A-A8BD-332D2BFE2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0188" y="3878179"/>
              <a:ext cx="74997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0066FF"/>
                  </a:solidFill>
                  <a:cs typeface="Arial" panose="020B0604020202020204" pitchFamily="34" charset="0"/>
                </a:rPr>
                <a:t>9cm</a:t>
              </a:r>
              <a:endParaRPr lang="zh-CN" altLang="en-US" sz="2000">
                <a:solidFill>
                  <a:srgbClr val="0066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70" name="文本框 69">
            <a:extLst>
              <a:ext uri="{FF2B5EF4-FFF2-40B4-BE49-F238E27FC236}">
                <a16:creationId xmlns:a16="http://schemas.microsoft.com/office/drawing/2014/main" id="{407BE34E-DB31-4C7D-8B59-A572015C6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4735969"/>
            <a:ext cx="473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  <a:sym typeface="Wingdings 2" panose="05020102010507070707" pitchFamily="18" charset="2"/>
              </a:rPr>
              <a:t></a:t>
            </a:r>
            <a:endParaRPr lang="zh-CN" altLang="en-US" sz="280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5" grpId="0"/>
      <p:bldP spid="5" grpId="1"/>
      <p:bldP spid="23" grpId="0"/>
      <p:bldP spid="23" grpId="1"/>
      <p:bldP spid="24" grpId="0"/>
      <p:bldP spid="24" grpId="1"/>
      <p:bldP spid="25" grpId="0"/>
      <p:bldP spid="25" grpId="1"/>
      <p:bldP spid="40" grpId="0"/>
      <p:bldP spid="40" grpId="1"/>
      <p:bldP spid="52" grpId="0" animBg="1"/>
      <p:bldP spid="52" grpId="1" animBg="1"/>
      <p:bldP spid="55" grpId="0"/>
      <p:bldP spid="55" grpId="1"/>
      <p:bldP spid="56" grpId="0"/>
      <p:bldP spid="56" grpId="1"/>
      <p:bldP spid="70" grpId="0"/>
      <p:bldP spid="70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Pages>0</Pages>
  <Words>88</Words>
  <Characters>0</Characters>
  <Application>Microsoft Office PowerPoint</Application>
  <DocSecurity>0</DocSecurity>
  <PresentationFormat>全屏显示(4:3)</PresentationFormat>
  <Lines>0</Lines>
  <Paragraphs>45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Sundy Sum</dc:creator>
  <cp:keywords/>
  <dc:description/>
  <cp:lastModifiedBy>Nancy Zhang</cp:lastModifiedBy>
  <cp:revision>493</cp:revision>
  <dcterms:created xsi:type="dcterms:W3CDTF">1899-12-29T16:00:00Z</dcterms:created>
  <dcterms:modified xsi:type="dcterms:W3CDTF">2023-07-07T07:28:42Z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2052-8.1.0.3526</vt:lpwstr>
  </property>
</Properties>
</file>