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327" r:id="rId2"/>
    <p:sldId id="328" r:id="rId3"/>
    <p:sldId id="329" r:id="rId4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66FF"/>
    <a:srgbClr val="008A00"/>
    <a:srgbClr val="336600"/>
    <a:srgbClr val="FBEDEB"/>
    <a:srgbClr val="EBE6FE"/>
    <a:srgbClr val="0096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85936" autoAdjust="0"/>
  </p:normalViewPr>
  <p:slideViewPr>
    <p:cSldViewPr>
      <p:cViewPr varScale="1">
        <p:scale>
          <a:sx n="72" d="100"/>
          <a:sy n="72" d="100"/>
        </p:scale>
        <p:origin x="7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2D087E9-9F99-4D25-B81F-E8A9C3B991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AE2FAF6-B5A6-4E7B-A86D-09871E6645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7D82CAB8-A68D-42C4-9860-CAFFD8466EC4}" type="datetimeFigureOut">
              <a:rPr lang="zh-TW" altLang="en-US"/>
              <a:pPr>
                <a:defRPr/>
              </a:pPr>
              <a:t>2023/7/10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4378FF64-0B50-4D60-94EF-0806800436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DCB7A870-94E2-47C7-9581-CDE487501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3C0741-3A68-4115-B3D9-89853F50619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75846A-F081-4369-94F7-583AEE99F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A33228-46FD-43F6-8582-5F29AB91FEA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7883DFEE-C515-494A-A065-55E8CCE2511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76985F4-3E82-4229-8761-73ECCD4641BE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121D1DF-EF89-42D5-8CEA-579019EAD4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5EFF259-31EC-441F-AEE0-5958D09AB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431F0C6-68B3-4CCC-A420-DD525F4D176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6E31DA6-BF17-448D-9FFD-AF92D53FBFE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8DD3DA7-A861-4661-BB0B-84F202FF91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459BBAA-0BF2-4E9E-8E51-5841E5DFC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F7BCFC7-0F76-497E-9984-556B7D0AA6A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DC35D82-1B88-4A29-929A-19B76B6F155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2DA0F7D4-E29B-40DB-9F77-8B289F73BA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2016A2F-2672-4038-BE94-8D5C82DD2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1636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71491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4422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578996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3897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0882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5859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32710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067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1780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5055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820591B-4902-4E4C-87C4-AA3A63AA68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>
            <a:extLst>
              <a:ext uri="{FF2B5EF4-FFF2-40B4-BE49-F238E27FC236}">
                <a16:creationId xmlns:a16="http://schemas.microsoft.com/office/drawing/2014/main" id="{F0A26715-5DB7-4BE2-89FF-8A203B71A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0" y="2559574"/>
            <a:ext cx="76328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31. </a:t>
            </a:r>
            <a:r>
              <a:rPr lang="zh-TW" altLang="en-US" sz="2800" dirty="0">
                <a:ea typeface="標楷體" panose="03000509000000000000" pitchFamily="65" charset="-120"/>
              </a:rPr>
              <a:t>上表中的立體是由</a:t>
            </a:r>
            <a:r>
              <a:rPr lang="zh-CN" altLang="en-US" sz="2800" dirty="0">
                <a:ea typeface="標楷體" panose="03000509000000000000" pitchFamily="65" charset="-120"/>
              </a:rPr>
              <a:t>長度相等的</a:t>
            </a:r>
            <a:r>
              <a:rPr lang="zh-TW" altLang="en-US" sz="2800" dirty="0">
                <a:ea typeface="標楷體" panose="03000509000000000000" pitchFamily="65" charset="-120"/>
              </a:rPr>
              <a:t>膠棒和膠珠製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作而成的。</a:t>
            </a:r>
          </a:p>
        </p:txBody>
      </p:sp>
      <p:cxnSp>
        <p:nvCxnSpPr>
          <p:cNvPr id="3075" name="直接连接符 104">
            <a:extLst>
              <a:ext uri="{FF2B5EF4-FFF2-40B4-BE49-F238E27FC236}">
                <a16:creationId xmlns:a16="http://schemas.microsoft.com/office/drawing/2014/main" id="{3E0A0F93-A19B-4BCA-9DAA-2835A787605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6" name="Text Box 13">
            <a:extLst>
              <a:ext uri="{FF2B5EF4-FFF2-40B4-BE49-F238E27FC236}">
                <a16:creationId xmlns:a16="http://schemas.microsoft.com/office/drawing/2014/main" id="{19C2B5C6-0E43-473E-B68B-7E5508A67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763" y="3501008"/>
            <a:ext cx="745648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a) </a:t>
            </a:r>
            <a:r>
              <a:rPr lang="zh-TW" altLang="en-US" sz="2800" dirty="0">
                <a:ea typeface="標楷體" panose="03000509000000000000" pitchFamily="65" charset="-120"/>
              </a:rPr>
              <a:t>圖</a:t>
            </a:r>
            <a:r>
              <a:rPr lang="en-US" altLang="zh-TW" sz="2800" dirty="0">
                <a:ea typeface="標楷體" panose="03000509000000000000" pitchFamily="65" charset="-120"/>
              </a:rPr>
              <a:t>B</a:t>
            </a:r>
            <a:r>
              <a:rPr lang="zh-TW" altLang="en-US" sz="2800" dirty="0">
                <a:ea typeface="標楷體" panose="03000509000000000000" pitchFamily="65" charset="-120"/>
              </a:rPr>
              <a:t>是一個四角錐，要製作這立體，最少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需要</a:t>
            </a:r>
            <a:r>
              <a:rPr kumimoji="0" lang="zh-TW" altLang="en-US" sz="2800" dirty="0">
                <a:ea typeface="標楷體" panose="03000509000000000000" pitchFamily="65" charset="-120"/>
              </a:rPr>
              <a:t>多</a:t>
            </a:r>
            <a:r>
              <a:rPr lang="zh-TW" altLang="en-US" sz="2800" dirty="0">
                <a:ea typeface="標楷體" panose="03000509000000000000" pitchFamily="65" charset="-120"/>
              </a:rPr>
              <a:t>少</a:t>
            </a:r>
            <a:r>
              <a:rPr lang="zh-CN" altLang="en-US" sz="2800" dirty="0"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ea typeface="標楷體" panose="03000509000000000000" pitchFamily="65" charset="-120"/>
              </a:rPr>
              <a:t>膠棒和</a:t>
            </a:r>
            <a:r>
              <a:rPr lang="zh-CN" altLang="en-US" sz="2800" dirty="0">
                <a:ea typeface="標楷體" panose="03000509000000000000" pitchFamily="65" charset="-120"/>
              </a:rPr>
              <a:t>多少粒</a:t>
            </a:r>
            <a:r>
              <a:rPr lang="zh-TW" altLang="en-US" sz="2800" dirty="0">
                <a:ea typeface="標楷體" panose="03000509000000000000" pitchFamily="65" charset="-120"/>
              </a:rPr>
              <a:t>膠珠？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答案</a:t>
            </a:r>
            <a:r>
              <a:rPr lang="en-US" altLang="zh-TW" sz="2800" dirty="0">
                <a:ea typeface="標楷體" panose="03000509000000000000" pitchFamily="65" charset="-120"/>
              </a:rPr>
              <a:t>)                                                  </a:t>
            </a:r>
            <a:r>
              <a:rPr lang="en-US" altLang="zh-CN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F8B5DB02-87AD-4DD5-86CD-6EA08358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2238" y="4997103"/>
            <a:ext cx="6869112" cy="592137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最少需要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</a:t>
            </a:r>
            <a:r>
              <a:rPr lang="zh-TW" altLang="en-US" sz="2800" dirty="0">
                <a:ea typeface="標楷體" panose="03000509000000000000" pitchFamily="65" charset="-120"/>
              </a:rPr>
              <a:t>枝膠棒和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</a:t>
            </a:r>
            <a:r>
              <a:rPr lang="zh-TW" altLang="en-US" sz="2800" dirty="0">
                <a:ea typeface="標楷體" panose="03000509000000000000" pitchFamily="65" charset="-120"/>
              </a:rPr>
              <a:t>粒膠珠。</a:t>
            </a:r>
          </a:p>
        </p:txBody>
      </p:sp>
      <p:graphicFrame>
        <p:nvGraphicFramePr>
          <p:cNvPr id="178235" name="Group 59">
            <a:extLst>
              <a:ext uri="{FF2B5EF4-FFF2-40B4-BE49-F238E27FC236}">
                <a16:creationId xmlns:a16="http://schemas.microsoft.com/office/drawing/2014/main" id="{6EEAC8F3-ABDB-41CD-989C-F87D26314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640651"/>
              </p:ext>
            </p:extLst>
          </p:nvPr>
        </p:nvGraphicFramePr>
        <p:xfrm>
          <a:off x="1476375" y="1111250"/>
          <a:ext cx="5759450" cy="1366838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66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  </a:t>
                      </a: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90" name="Text Box 60">
            <a:extLst>
              <a:ext uri="{FF2B5EF4-FFF2-40B4-BE49-F238E27FC236}">
                <a16:creationId xmlns:a16="http://schemas.microsoft.com/office/drawing/2014/main" id="{379C12C9-CC3A-4111-81A7-117AB955A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A</a:t>
            </a:r>
          </a:p>
        </p:txBody>
      </p:sp>
      <p:sp>
        <p:nvSpPr>
          <p:cNvPr id="3091" name="Text Box 61">
            <a:extLst>
              <a:ext uri="{FF2B5EF4-FFF2-40B4-BE49-F238E27FC236}">
                <a16:creationId xmlns:a16="http://schemas.microsoft.com/office/drawing/2014/main" id="{97142B8F-7CA8-444C-A997-9E4213AFF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B</a:t>
            </a:r>
          </a:p>
        </p:txBody>
      </p:sp>
      <p:sp>
        <p:nvSpPr>
          <p:cNvPr id="3092" name="Text Box 62">
            <a:extLst>
              <a:ext uri="{FF2B5EF4-FFF2-40B4-BE49-F238E27FC236}">
                <a16:creationId xmlns:a16="http://schemas.microsoft.com/office/drawing/2014/main" id="{F75C5408-E93B-4979-A0D4-66D269140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dirty="0"/>
              <a:t>C</a:t>
            </a:r>
          </a:p>
        </p:txBody>
      </p:sp>
      <p:sp>
        <p:nvSpPr>
          <p:cNvPr id="3093" name="Text Box 63">
            <a:extLst>
              <a:ext uri="{FF2B5EF4-FFF2-40B4-BE49-F238E27FC236}">
                <a16:creationId xmlns:a16="http://schemas.microsoft.com/office/drawing/2014/main" id="{670C7EAE-3E91-4838-B01B-95E6243D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388" y="1052513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D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0FA54414-6534-4D06-9911-E6CA8AF2BC26}"/>
              </a:ext>
            </a:extLst>
          </p:cNvPr>
          <p:cNvGrpSpPr/>
          <p:nvPr/>
        </p:nvGrpSpPr>
        <p:grpSpPr>
          <a:xfrm>
            <a:off x="1819275" y="1441450"/>
            <a:ext cx="965201" cy="949326"/>
            <a:chOff x="1819275" y="1441450"/>
            <a:chExt cx="965201" cy="949326"/>
          </a:xfrm>
        </p:grpSpPr>
        <p:grpSp>
          <p:nvGrpSpPr>
            <p:cNvPr id="3153" name="Group 72">
              <a:extLst>
                <a:ext uri="{FF2B5EF4-FFF2-40B4-BE49-F238E27FC236}">
                  <a16:creationId xmlns:a16="http://schemas.microsoft.com/office/drawing/2014/main" id="{A03B8A8C-16DC-4C13-B3C5-C8AAEC8B1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3563" y="1465263"/>
              <a:ext cx="950913" cy="900113"/>
              <a:chOff x="340" y="978"/>
              <a:chExt cx="599" cy="567"/>
            </a:xfrm>
          </p:grpSpPr>
          <p:grpSp>
            <p:nvGrpSpPr>
              <p:cNvPr id="3158" name="Group 70">
                <a:extLst>
                  <a:ext uri="{FF2B5EF4-FFF2-40B4-BE49-F238E27FC236}">
                    <a16:creationId xmlns:a16="http://schemas.microsoft.com/office/drawing/2014/main" id="{0398F184-0273-4A92-9499-CA4F497022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" y="981"/>
                <a:ext cx="599" cy="564"/>
                <a:chOff x="1093" y="935"/>
                <a:chExt cx="599" cy="564"/>
              </a:xfrm>
            </p:grpSpPr>
            <p:sp>
              <p:nvSpPr>
                <p:cNvPr id="3160" name="Freeform 65">
                  <a:extLst>
                    <a:ext uri="{FF2B5EF4-FFF2-40B4-BE49-F238E27FC236}">
                      <a16:creationId xmlns:a16="http://schemas.microsoft.com/office/drawing/2014/main" id="{E848A48F-BC2D-4CAA-ACD0-082B83E493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3" y="1062"/>
                  <a:ext cx="297" cy="437"/>
                </a:xfrm>
                <a:custGeom>
                  <a:avLst/>
                  <a:gdLst>
                    <a:gd name="T0" fmla="*/ 0 w 297"/>
                    <a:gd name="T1" fmla="*/ 0 h 437"/>
                    <a:gd name="T2" fmla="*/ 297 w 297"/>
                    <a:gd name="T3" fmla="*/ 437 h 4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7" h="437">
                      <a:moveTo>
                        <a:pt x="0" y="0"/>
                      </a:moveTo>
                      <a:lnTo>
                        <a:pt x="297" y="4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61" name="Freeform 66">
                  <a:extLst>
                    <a:ext uri="{FF2B5EF4-FFF2-40B4-BE49-F238E27FC236}">
                      <a16:creationId xmlns:a16="http://schemas.microsoft.com/office/drawing/2014/main" id="{6495DABA-6E49-4CA5-8169-E4EB9F7A29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9" y="1063"/>
                  <a:ext cx="278" cy="436"/>
                </a:xfrm>
                <a:custGeom>
                  <a:avLst/>
                  <a:gdLst>
                    <a:gd name="T0" fmla="*/ 0 w 292"/>
                    <a:gd name="T1" fmla="*/ 438 h 438"/>
                    <a:gd name="T2" fmla="*/ 292 w 292"/>
                    <a:gd name="T3" fmla="*/ 0 h 43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2" h="438">
                      <a:moveTo>
                        <a:pt x="0" y="438"/>
                      </a:moveTo>
                      <a:lnTo>
                        <a:pt x="292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62" name="Line 67">
                  <a:extLst>
                    <a:ext uri="{FF2B5EF4-FFF2-40B4-BE49-F238E27FC236}">
                      <a16:creationId xmlns:a16="http://schemas.microsoft.com/office/drawing/2014/main" id="{E7E5E854-551C-4EEF-AF54-70B3D2A10A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93" y="935"/>
                  <a:ext cx="318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63" name="Freeform 68">
                  <a:extLst>
                    <a:ext uri="{FF2B5EF4-FFF2-40B4-BE49-F238E27FC236}">
                      <a16:creationId xmlns:a16="http://schemas.microsoft.com/office/drawing/2014/main" id="{B83FB525-9A59-489C-A721-D3B6E1EF9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3" y="935"/>
                  <a:ext cx="308" cy="135"/>
                </a:xfrm>
                <a:custGeom>
                  <a:avLst/>
                  <a:gdLst>
                    <a:gd name="T0" fmla="*/ 0 w 308"/>
                    <a:gd name="T1" fmla="*/ 0 h 135"/>
                    <a:gd name="T2" fmla="*/ 308 w 308"/>
                    <a:gd name="T3" fmla="*/ 135 h 13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8" h="135">
                      <a:moveTo>
                        <a:pt x="0" y="0"/>
                      </a:moveTo>
                      <a:lnTo>
                        <a:pt x="308" y="13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64" name="Line 69">
                  <a:extLst>
                    <a:ext uri="{FF2B5EF4-FFF2-40B4-BE49-F238E27FC236}">
                      <a16:creationId xmlns:a16="http://schemas.microsoft.com/office/drawing/2014/main" id="{CD36B929-CC75-4E20-A6B4-C0A505186F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2" y="1071"/>
                  <a:ext cx="59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159" name="Freeform 71">
                <a:extLst>
                  <a:ext uri="{FF2B5EF4-FFF2-40B4-BE49-F238E27FC236}">
                    <a16:creationId xmlns:a16="http://schemas.microsoft.com/office/drawing/2014/main" id="{E1C5D9EB-6D91-43CE-95CD-508212C79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" y="978"/>
                <a:ext cx="0" cy="549"/>
              </a:xfrm>
              <a:custGeom>
                <a:avLst/>
                <a:gdLst>
                  <a:gd name="T0" fmla="*/ 0 w 9"/>
                  <a:gd name="T1" fmla="*/ 549 h 549"/>
                  <a:gd name="T2" fmla="*/ 9 w 9"/>
                  <a:gd name="T3" fmla="*/ 0 h 54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9" h="549">
                    <a:moveTo>
                      <a:pt x="0" y="549"/>
                    </a:moveTo>
                    <a:lnTo>
                      <a:pt x="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154" name="Oval 95">
              <a:extLst>
                <a:ext uri="{FF2B5EF4-FFF2-40B4-BE49-F238E27FC236}">
                  <a16:creationId xmlns:a16="http://schemas.microsoft.com/office/drawing/2014/main" id="{EB3D7833-8102-4625-8E45-042EB87F87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65363" y="2319338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55" name="Oval 96">
              <a:extLst>
                <a:ext uri="{FF2B5EF4-FFF2-40B4-BE49-F238E27FC236}">
                  <a16:creationId xmlns:a16="http://schemas.microsoft.com/office/drawing/2014/main" id="{B27209F2-9D0C-4558-B060-E6F8AFAABCC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17800" y="16446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56" name="Oval 97">
              <a:extLst>
                <a:ext uri="{FF2B5EF4-FFF2-40B4-BE49-F238E27FC236}">
                  <a16:creationId xmlns:a16="http://schemas.microsoft.com/office/drawing/2014/main" id="{B38B8971-947E-46E4-90E1-946150192D1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79650" y="14414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57" name="Oval 98">
              <a:extLst>
                <a:ext uri="{FF2B5EF4-FFF2-40B4-BE49-F238E27FC236}">
                  <a16:creationId xmlns:a16="http://schemas.microsoft.com/office/drawing/2014/main" id="{9C0BFCAE-AE15-4F7B-885D-363464C2074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19275" y="1643063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3095" name="Group 108">
            <a:extLst>
              <a:ext uri="{FF2B5EF4-FFF2-40B4-BE49-F238E27FC236}">
                <a16:creationId xmlns:a16="http://schemas.microsoft.com/office/drawing/2014/main" id="{7C9E3447-FC1C-482B-9E40-9DE99398A5CF}"/>
              </a:ext>
            </a:extLst>
          </p:cNvPr>
          <p:cNvGrpSpPr>
            <a:grpSpLocks/>
          </p:cNvGrpSpPr>
          <p:nvPr/>
        </p:nvGrpSpPr>
        <p:grpSpPr bwMode="auto">
          <a:xfrm>
            <a:off x="4614580" y="1364531"/>
            <a:ext cx="1081370" cy="1056357"/>
            <a:chOff x="431" y="2886"/>
            <a:chExt cx="571" cy="593"/>
          </a:xfrm>
        </p:grpSpPr>
        <p:sp>
          <p:nvSpPr>
            <p:cNvPr id="3135" name="Oval 38">
              <a:extLst>
                <a:ext uri="{FF2B5EF4-FFF2-40B4-BE49-F238E27FC236}">
                  <a16:creationId xmlns:a16="http://schemas.microsoft.com/office/drawing/2014/main" id="{9C6E9FF1-D9B7-4980-AB13-B25FB07CCD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4" y="3430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grpSp>
          <p:nvGrpSpPr>
            <p:cNvPr id="3136" name="Group 107">
              <a:extLst>
                <a:ext uri="{FF2B5EF4-FFF2-40B4-BE49-F238E27FC236}">
                  <a16:creationId xmlns:a16="http://schemas.microsoft.com/office/drawing/2014/main" id="{A1E84B5B-ABAA-41CA-B215-3B4657ED9B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" y="2886"/>
              <a:ext cx="571" cy="593"/>
              <a:chOff x="2998" y="726"/>
              <a:chExt cx="571" cy="593"/>
            </a:xfrm>
          </p:grpSpPr>
          <p:grpSp>
            <p:nvGrpSpPr>
              <p:cNvPr id="3137" name="Group 101">
                <a:extLst>
                  <a:ext uri="{FF2B5EF4-FFF2-40B4-BE49-F238E27FC236}">
                    <a16:creationId xmlns:a16="http://schemas.microsoft.com/office/drawing/2014/main" id="{B7C882ED-790C-4FCB-9C81-6A66D4FF2D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6" y="747"/>
                <a:ext cx="553" cy="572"/>
                <a:chOff x="2971" y="926"/>
                <a:chExt cx="553" cy="572"/>
              </a:xfrm>
            </p:grpSpPr>
            <p:sp>
              <p:nvSpPr>
                <p:cNvPr id="3143" name="Freeform 73">
                  <a:extLst>
                    <a:ext uri="{FF2B5EF4-FFF2-40B4-BE49-F238E27FC236}">
                      <a16:creationId xmlns:a16="http://schemas.microsoft.com/office/drawing/2014/main" id="{2580162F-A1CB-4876-9D92-D835571E15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2" cy="47"/>
                </a:xfrm>
                <a:custGeom>
                  <a:avLst/>
                  <a:gdLst>
                    <a:gd name="T0" fmla="*/ 0 w 272"/>
                    <a:gd name="T1" fmla="*/ 0 h 47"/>
                    <a:gd name="T2" fmla="*/ 272 w 272"/>
                    <a:gd name="T3" fmla="*/ 47 h 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2" h="47">
                      <a:moveTo>
                        <a:pt x="0" y="0"/>
                      </a:moveTo>
                      <a:lnTo>
                        <a:pt x="272" y="4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4" name="Line 74">
                  <a:extLst>
                    <a:ext uri="{FF2B5EF4-FFF2-40B4-BE49-F238E27FC236}">
                      <a16:creationId xmlns:a16="http://schemas.microsoft.com/office/drawing/2014/main" id="{5F8BD617-EF31-48CC-9E16-E9F087C475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52" y="1017"/>
                  <a:ext cx="272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5" name="Freeform 75">
                  <a:extLst>
                    <a:ext uri="{FF2B5EF4-FFF2-40B4-BE49-F238E27FC236}">
                      <a16:creationId xmlns:a16="http://schemas.microsoft.com/office/drawing/2014/main" id="{95C1DA94-9440-4E2D-B896-D301A08676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38" y="933"/>
                  <a:ext cx="64" cy="82"/>
                </a:xfrm>
                <a:custGeom>
                  <a:avLst/>
                  <a:gdLst>
                    <a:gd name="T0" fmla="*/ 64 w 64"/>
                    <a:gd name="T1" fmla="*/ 82 h 82"/>
                    <a:gd name="T2" fmla="*/ 0 w 64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64" h="82">
                      <a:moveTo>
                        <a:pt x="64" y="8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6" name="Line 76">
                  <a:extLst>
                    <a:ext uri="{FF2B5EF4-FFF2-40B4-BE49-F238E27FC236}">
                      <a16:creationId xmlns:a16="http://schemas.microsoft.com/office/drawing/2014/main" id="{0C616AD5-9BFF-4354-A2FA-EE1FB2B3E9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83" y="926"/>
                  <a:ext cx="36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7" name="Freeform 77">
                  <a:extLst>
                    <a:ext uri="{FF2B5EF4-FFF2-40B4-BE49-F238E27FC236}">
                      <a16:creationId xmlns:a16="http://schemas.microsoft.com/office/drawing/2014/main" id="{E57017E7-88C6-4DF0-A2FE-F49F93C103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933"/>
                  <a:ext cx="101" cy="82"/>
                </a:xfrm>
                <a:custGeom>
                  <a:avLst/>
                  <a:gdLst>
                    <a:gd name="T0" fmla="*/ 0 w 101"/>
                    <a:gd name="T1" fmla="*/ 82 h 82"/>
                    <a:gd name="T2" fmla="*/ 101 w 101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82">
                      <a:moveTo>
                        <a:pt x="0" y="82"/>
                      </a:moveTo>
                      <a:lnTo>
                        <a:pt x="101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8" name="Freeform 78">
                  <a:extLst>
                    <a:ext uri="{FF2B5EF4-FFF2-40B4-BE49-F238E27FC236}">
                      <a16:creationId xmlns:a16="http://schemas.microsoft.com/office/drawing/2014/main" id="{7C263EAC-E2FD-45B7-9783-B728711166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5" cy="466"/>
                </a:xfrm>
                <a:custGeom>
                  <a:avLst/>
                  <a:gdLst>
                    <a:gd name="T0" fmla="*/ 0 w 275"/>
                    <a:gd name="T1" fmla="*/ 0 h 466"/>
                    <a:gd name="T2" fmla="*/ 275 w 275"/>
                    <a:gd name="T3" fmla="*/ 466 h 46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5" h="466">
                      <a:moveTo>
                        <a:pt x="0" y="0"/>
                      </a:moveTo>
                      <a:lnTo>
                        <a:pt x="275" y="466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49" name="Freeform 79">
                  <a:extLst>
                    <a:ext uri="{FF2B5EF4-FFF2-40B4-BE49-F238E27FC236}">
                      <a16:creationId xmlns:a16="http://schemas.microsoft.com/office/drawing/2014/main" id="{5E07CB8E-7AFF-4FC3-B47E-AE1DF28904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1" y="933"/>
                  <a:ext cx="162" cy="547"/>
                </a:xfrm>
                <a:custGeom>
                  <a:avLst/>
                  <a:gdLst>
                    <a:gd name="T0" fmla="*/ 162 w 162"/>
                    <a:gd name="T1" fmla="*/ 547 h 547"/>
                    <a:gd name="T2" fmla="*/ 0 w 162"/>
                    <a:gd name="T3" fmla="*/ 0 h 5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62" h="547">
                      <a:moveTo>
                        <a:pt x="162" y="547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50" name="Freeform 80">
                  <a:extLst>
                    <a:ext uri="{FF2B5EF4-FFF2-40B4-BE49-F238E27FC236}">
                      <a16:creationId xmlns:a16="http://schemas.microsoft.com/office/drawing/2014/main" id="{F115C044-D787-4761-A52F-8BF1B1D6FF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3" y="1070"/>
                  <a:ext cx="0" cy="428"/>
                </a:xfrm>
                <a:custGeom>
                  <a:avLst/>
                  <a:gdLst>
                    <a:gd name="T0" fmla="*/ 0 w 3"/>
                    <a:gd name="T1" fmla="*/ 428 h 428"/>
                    <a:gd name="T2" fmla="*/ 3 w 3"/>
                    <a:gd name="T3" fmla="*/ 0 h 42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" h="428">
                      <a:moveTo>
                        <a:pt x="0" y="428"/>
                      </a:moveTo>
                      <a:lnTo>
                        <a:pt x="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3151" name="Line 81">
                  <a:extLst>
                    <a:ext uri="{FF2B5EF4-FFF2-40B4-BE49-F238E27FC236}">
                      <a16:creationId xmlns:a16="http://schemas.microsoft.com/office/drawing/2014/main" id="{0BA42785-E292-4DB8-A589-CEAB2F8D7A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43" y="935"/>
                  <a:ext cx="181" cy="5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52" name="Freeform 82">
                  <a:extLst>
                    <a:ext uri="{FF2B5EF4-FFF2-40B4-BE49-F238E27FC236}">
                      <a16:creationId xmlns:a16="http://schemas.microsoft.com/office/drawing/2014/main" id="{FE29EBAB-2978-4C33-BE38-947B231073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5" y="1006"/>
                  <a:ext cx="256" cy="457"/>
                </a:xfrm>
                <a:custGeom>
                  <a:avLst/>
                  <a:gdLst>
                    <a:gd name="T0" fmla="*/ 0 w 256"/>
                    <a:gd name="T1" fmla="*/ 457 h 457"/>
                    <a:gd name="T2" fmla="*/ 256 w 256"/>
                    <a:gd name="T3" fmla="*/ 0 h 45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56" h="457">
                      <a:moveTo>
                        <a:pt x="0" y="457"/>
                      </a:moveTo>
                      <a:lnTo>
                        <a:pt x="256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138" name="Oval 102">
                <a:extLst>
                  <a:ext uri="{FF2B5EF4-FFF2-40B4-BE49-F238E27FC236}">
                    <a16:creationId xmlns:a16="http://schemas.microsoft.com/office/drawing/2014/main" id="{856F2586-587E-4844-8153-584CACCAA18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529" y="818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39" name="Oval 103">
                <a:extLst>
                  <a:ext uri="{FF2B5EF4-FFF2-40B4-BE49-F238E27FC236}">
                    <a16:creationId xmlns:a16="http://schemas.microsoft.com/office/drawing/2014/main" id="{50509ABC-E04B-4CEB-ACD7-61CA7CC5408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998" y="81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40" name="Oval 104">
                <a:extLst>
                  <a:ext uri="{FF2B5EF4-FFF2-40B4-BE49-F238E27FC236}">
                    <a16:creationId xmlns:a16="http://schemas.microsoft.com/office/drawing/2014/main" id="{5EBA9EAF-D164-4F41-9366-BAB4254C281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270" y="863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41" name="Oval 105">
                <a:extLst>
                  <a:ext uri="{FF2B5EF4-FFF2-40B4-BE49-F238E27FC236}">
                    <a16:creationId xmlns:a16="http://schemas.microsoft.com/office/drawing/2014/main" id="{ED00A693-91B7-4E9E-A4A3-A1ECC0253CC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51" y="72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42" name="Oval 106">
                <a:extLst>
                  <a:ext uri="{FF2B5EF4-FFF2-40B4-BE49-F238E27FC236}">
                    <a16:creationId xmlns:a16="http://schemas.microsoft.com/office/drawing/2014/main" id="{816FCA48-19AB-4AAE-821B-B567C766C4C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116" y="726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</p:grpSp>
      <p:grpSp>
        <p:nvGrpSpPr>
          <p:cNvPr id="3096" name="Group 119">
            <a:extLst>
              <a:ext uri="{FF2B5EF4-FFF2-40B4-BE49-F238E27FC236}">
                <a16:creationId xmlns:a16="http://schemas.microsoft.com/office/drawing/2014/main" id="{6A531F94-2527-4537-A4ED-9C637E5FC76C}"/>
              </a:ext>
            </a:extLst>
          </p:cNvPr>
          <p:cNvGrpSpPr>
            <a:grpSpLocks/>
          </p:cNvGrpSpPr>
          <p:nvPr/>
        </p:nvGrpSpPr>
        <p:grpSpPr bwMode="auto">
          <a:xfrm>
            <a:off x="6012160" y="1412776"/>
            <a:ext cx="1161302" cy="1034133"/>
            <a:chOff x="3779" y="2994"/>
            <a:chExt cx="611" cy="590"/>
          </a:xfrm>
        </p:grpSpPr>
        <p:grpSp>
          <p:nvGrpSpPr>
            <p:cNvPr id="3113" name="Group 112">
              <a:extLst>
                <a:ext uri="{FF2B5EF4-FFF2-40B4-BE49-F238E27FC236}">
                  <a16:creationId xmlns:a16="http://schemas.microsoft.com/office/drawing/2014/main" id="{71ED9E79-FE58-419A-AE3A-099B8B5704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7" y="3022"/>
              <a:ext cx="602" cy="556"/>
              <a:chOff x="3869" y="1160"/>
              <a:chExt cx="602" cy="556"/>
            </a:xfrm>
          </p:grpSpPr>
          <p:grpSp>
            <p:nvGrpSpPr>
              <p:cNvPr id="3121" name="Group 110">
                <a:extLst>
                  <a:ext uri="{FF2B5EF4-FFF2-40B4-BE49-F238E27FC236}">
                    <a16:creationId xmlns:a16="http://schemas.microsoft.com/office/drawing/2014/main" id="{F73AF5F9-6734-43BB-90C8-DF7AF9FCD2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41" y="1160"/>
                <a:ext cx="246" cy="546"/>
                <a:chOff x="4041" y="935"/>
                <a:chExt cx="246" cy="546"/>
              </a:xfrm>
            </p:grpSpPr>
            <p:sp>
              <p:nvSpPr>
                <p:cNvPr id="3131" name="Freeform 90">
                  <a:extLst>
                    <a:ext uri="{FF2B5EF4-FFF2-40B4-BE49-F238E27FC236}">
                      <a16:creationId xmlns:a16="http://schemas.microsoft.com/office/drawing/2014/main" id="{7423754B-771E-48BA-9D7C-816DDF45C9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1" y="1051"/>
                  <a:ext cx="137" cy="430"/>
                </a:xfrm>
                <a:custGeom>
                  <a:avLst/>
                  <a:gdLst>
                    <a:gd name="T0" fmla="*/ 137 w 137"/>
                    <a:gd name="T1" fmla="*/ 430 h 430"/>
                    <a:gd name="T2" fmla="*/ 0 w 137"/>
                    <a:gd name="T3" fmla="*/ 0 h 430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7" h="430">
                      <a:moveTo>
                        <a:pt x="137" y="43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32" name="Freeform 91">
                  <a:extLst>
                    <a:ext uri="{FF2B5EF4-FFF2-40B4-BE49-F238E27FC236}">
                      <a16:creationId xmlns:a16="http://schemas.microsoft.com/office/drawing/2014/main" id="{46AE2538-F523-4B39-8CD6-DFC10D33C7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68" y="935"/>
                  <a:ext cx="101" cy="537"/>
                </a:xfrm>
                <a:custGeom>
                  <a:avLst/>
                  <a:gdLst>
                    <a:gd name="T0" fmla="*/ 0 w 101"/>
                    <a:gd name="T1" fmla="*/ 0 h 537"/>
                    <a:gd name="T2" fmla="*/ 101 w 10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537">
                      <a:moveTo>
                        <a:pt x="0" y="0"/>
                      </a:moveTo>
                      <a:lnTo>
                        <a:pt x="101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33" name="Freeform 92">
                  <a:extLst>
                    <a:ext uri="{FF2B5EF4-FFF2-40B4-BE49-F238E27FC236}">
                      <a16:creationId xmlns:a16="http://schemas.microsoft.com/office/drawing/2014/main" id="{1A2EE983-D6DE-4388-930A-9DAB0B2637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935"/>
                  <a:ext cx="91" cy="537"/>
                </a:xfrm>
                <a:custGeom>
                  <a:avLst/>
                  <a:gdLst>
                    <a:gd name="T0" fmla="*/ 91 w 91"/>
                    <a:gd name="T1" fmla="*/ 0 h 537"/>
                    <a:gd name="T2" fmla="*/ 0 w 9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91" h="537">
                      <a:moveTo>
                        <a:pt x="91" y="0"/>
                      </a:moveTo>
                      <a:lnTo>
                        <a:pt x="0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34" name="Freeform 93">
                  <a:extLst>
                    <a:ext uri="{FF2B5EF4-FFF2-40B4-BE49-F238E27FC236}">
                      <a16:creationId xmlns:a16="http://schemas.microsoft.com/office/drawing/2014/main" id="{1199BD6D-9EF4-4295-990A-4679FFA83A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1071"/>
                  <a:ext cx="109" cy="401"/>
                </a:xfrm>
                <a:custGeom>
                  <a:avLst/>
                  <a:gdLst>
                    <a:gd name="T0" fmla="*/ 109 w 109"/>
                    <a:gd name="T1" fmla="*/ 0 h 401"/>
                    <a:gd name="T2" fmla="*/ 0 w 109"/>
                    <a:gd name="T3" fmla="*/ 401 h 401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9" h="401">
                      <a:moveTo>
                        <a:pt x="109" y="0"/>
                      </a:moveTo>
                      <a:lnTo>
                        <a:pt x="0" y="401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3122" name="Group 111">
                <a:extLst>
                  <a:ext uri="{FF2B5EF4-FFF2-40B4-BE49-F238E27FC236}">
                    <a16:creationId xmlns:a16="http://schemas.microsoft.com/office/drawing/2014/main" id="{D61E5D56-42CF-49C8-8856-782DAC4A2A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9" y="1160"/>
                <a:ext cx="602" cy="556"/>
                <a:chOff x="4468" y="1026"/>
                <a:chExt cx="602" cy="556"/>
              </a:xfrm>
            </p:grpSpPr>
            <p:sp>
              <p:nvSpPr>
                <p:cNvPr id="3123" name="Line 83">
                  <a:extLst>
                    <a:ext uri="{FF2B5EF4-FFF2-40B4-BE49-F238E27FC236}">
                      <a16:creationId xmlns:a16="http://schemas.microsoft.com/office/drawing/2014/main" id="{FFB161F4-9769-4F7D-BDFB-51EC5BBF72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68" y="1072"/>
                  <a:ext cx="181" cy="9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4" name="Line 84">
                  <a:extLst>
                    <a:ext uri="{FF2B5EF4-FFF2-40B4-BE49-F238E27FC236}">
                      <a16:creationId xmlns:a16="http://schemas.microsoft.com/office/drawing/2014/main" id="{756979A3-DB81-4310-BF57-8C76AF3BE8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9" y="1162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5" name="Freeform 85">
                  <a:extLst>
                    <a:ext uri="{FF2B5EF4-FFF2-40B4-BE49-F238E27FC236}">
                      <a16:creationId xmlns:a16="http://schemas.microsoft.com/office/drawing/2014/main" id="{41446524-0B2E-4FBE-AF0D-508DCAA24B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88"/>
                  <a:ext cx="194" cy="74"/>
                </a:xfrm>
                <a:custGeom>
                  <a:avLst/>
                  <a:gdLst>
                    <a:gd name="T0" fmla="*/ 0 w 194"/>
                    <a:gd name="T1" fmla="*/ 74 h 74"/>
                    <a:gd name="T2" fmla="*/ 194 w 194"/>
                    <a:gd name="T3" fmla="*/ 0 h 7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94" h="74">
                      <a:moveTo>
                        <a:pt x="0" y="74"/>
                      </a:moveTo>
                      <a:lnTo>
                        <a:pt x="19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6" name="Freeform 86">
                  <a:extLst>
                    <a:ext uri="{FF2B5EF4-FFF2-40B4-BE49-F238E27FC236}">
                      <a16:creationId xmlns:a16="http://schemas.microsoft.com/office/drawing/2014/main" id="{274CF9DD-C4C7-4E6D-8E4B-2C9C931263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26"/>
                  <a:ext cx="185" cy="52"/>
                </a:xfrm>
                <a:custGeom>
                  <a:avLst/>
                  <a:gdLst>
                    <a:gd name="T0" fmla="*/ 185 w 185"/>
                    <a:gd name="T1" fmla="*/ 52 h 52"/>
                    <a:gd name="T2" fmla="*/ 0 w 185"/>
                    <a:gd name="T3" fmla="*/ 0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85" h="52">
                      <a:moveTo>
                        <a:pt x="185" y="5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7" name="Line 87">
                  <a:extLst>
                    <a:ext uri="{FF2B5EF4-FFF2-40B4-BE49-F238E27FC236}">
                      <a16:creationId xmlns:a16="http://schemas.microsoft.com/office/drawing/2014/main" id="{8DE49867-AB76-4E0B-A245-7E82E3318D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49" y="1026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8" name="Freeform 88">
                  <a:extLst>
                    <a:ext uri="{FF2B5EF4-FFF2-40B4-BE49-F238E27FC236}">
                      <a16:creationId xmlns:a16="http://schemas.microsoft.com/office/drawing/2014/main" id="{FBA604D7-FCB4-42A8-870A-0998079B4D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6" y="1026"/>
                  <a:ext cx="174" cy="52"/>
                </a:xfrm>
                <a:custGeom>
                  <a:avLst/>
                  <a:gdLst>
                    <a:gd name="T0" fmla="*/ 174 w 174"/>
                    <a:gd name="T1" fmla="*/ 0 h 52"/>
                    <a:gd name="T2" fmla="*/ 0 w 174"/>
                    <a:gd name="T3" fmla="*/ 52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74" h="52">
                      <a:moveTo>
                        <a:pt x="174" y="0"/>
                      </a:moveTo>
                      <a:lnTo>
                        <a:pt x="0" y="52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29" name="Freeform 89">
                  <a:extLst>
                    <a:ext uri="{FF2B5EF4-FFF2-40B4-BE49-F238E27FC236}">
                      <a16:creationId xmlns:a16="http://schemas.microsoft.com/office/drawing/2014/main" id="{E4294B74-BF02-456F-81E9-86133BF96D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68" y="1072"/>
                  <a:ext cx="313" cy="500"/>
                </a:xfrm>
                <a:custGeom>
                  <a:avLst/>
                  <a:gdLst>
                    <a:gd name="T0" fmla="*/ 0 w 300"/>
                    <a:gd name="T1" fmla="*/ 0 h 518"/>
                    <a:gd name="T2" fmla="*/ 300 w 300"/>
                    <a:gd name="T3" fmla="*/ 518 h 51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0" h="518">
                      <a:moveTo>
                        <a:pt x="0" y="0"/>
                      </a:moveTo>
                      <a:lnTo>
                        <a:pt x="300" y="518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30" name="Freeform 94">
                  <a:extLst>
                    <a:ext uri="{FF2B5EF4-FFF2-40B4-BE49-F238E27FC236}">
                      <a16:creationId xmlns:a16="http://schemas.microsoft.com/office/drawing/2014/main" id="{6FCA1373-4FCD-4B5F-B3FA-87787B5FFD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82" y="1088"/>
                  <a:ext cx="270" cy="494"/>
                </a:xfrm>
                <a:custGeom>
                  <a:avLst/>
                  <a:gdLst>
                    <a:gd name="T0" fmla="*/ 270 w 270"/>
                    <a:gd name="T1" fmla="*/ 0 h 494"/>
                    <a:gd name="T2" fmla="*/ 0 w 270"/>
                    <a:gd name="T3" fmla="*/ 494 h 49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0" h="494">
                      <a:moveTo>
                        <a:pt x="270" y="0"/>
                      </a:moveTo>
                      <a:lnTo>
                        <a:pt x="0" y="494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3114" name="Oval 100">
              <a:extLst>
                <a:ext uri="{FF2B5EF4-FFF2-40B4-BE49-F238E27FC236}">
                  <a16:creationId xmlns:a16="http://schemas.microsoft.com/office/drawing/2014/main" id="{44F16CD0-3D62-4A83-9FAB-3F3EB944AE1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69" y="353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5" name="Oval 113">
              <a:extLst>
                <a:ext uri="{FF2B5EF4-FFF2-40B4-BE49-F238E27FC236}">
                  <a16:creationId xmlns:a16="http://schemas.microsoft.com/office/drawing/2014/main" id="{9303FEAE-0DEA-482C-B018-21608BDED12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87" y="3122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6" name="Oval 114">
              <a:extLst>
                <a:ext uri="{FF2B5EF4-FFF2-40B4-BE49-F238E27FC236}">
                  <a16:creationId xmlns:a16="http://schemas.microsoft.com/office/drawing/2014/main" id="{EC00110E-D0D1-45C5-8810-538B48FCDEF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50" y="305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7" name="Oval 115">
              <a:extLst>
                <a:ext uri="{FF2B5EF4-FFF2-40B4-BE49-F238E27FC236}">
                  <a16:creationId xmlns:a16="http://schemas.microsoft.com/office/drawing/2014/main" id="{77A9FA79-E696-4532-BA25-121713762A4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46" y="3131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8" name="Oval 116">
              <a:extLst>
                <a:ext uri="{FF2B5EF4-FFF2-40B4-BE49-F238E27FC236}">
                  <a16:creationId xmlns:a16="http://schemas.microsoft.com/office/drawing/2014/main" id="{960103BE-17E9-4780-A9B9-7C5B51B2C52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79" y="304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9" name="Oval 117">
              <a:extLst>
                <a:ext uri="{FF2B5EF4-FFF2-40B4-BE49-F238E27FC236}">
                  <a16:creationId xmlns:a16="http://schemas.microsoft.com/office/drawing/2014/main" id="{474604B7-4FCF-46F6-BD08-8B6BEC29C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68" y="300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0" name="Oval 118">
              <a:extLst>
                <a:ext uri="{FF2B5EF4-FFF2-40B4-BE49-F238E27FC236}">
                  <a16:creationId xmlns:a16="http://schemas.microsoft.com/office/drawing/2014/main" id="{6AF72F0E-DA9F-401B-AA5B-74DC6496EF0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69" y="299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78320" name="Group 144">
            <a:extLst>
              <a:ext uri="{FF2B5EF4-FFF2-40B4-BE49-F238E27FC236}">
                <a16:creationId xmlns:a16="http://schemas.microsoft.com/office/drawing/2014/main" id="{956976BD-19FF-4E91-A81D-78946C28EC94}"/>
              </a:ext>
            </a:extLst>
          </p:cNvPr>
          <p:cNvGrpSpPr>
            <a:grpSpLocks/>
          </p:cNvGrpSpPr>
          <p:nvPr/>
        </p:nvGrpSpPr>
        <p:grpSpPr bwMode="auto">
          <a:xfrm>
            <a:off x="3069248" y="1470026"/>
            <a:ext cx="1196873" cy="973793"/>
            <a:chOff x="2263" y="3249"/>
            <a:chExt cx="635" cy="590"/>
          </a:xfrm>
        </p:grpSpPr>
        <p:grpSp>
          <p:nvGrpSpPr>
            <p:cNvPr id="3102" name="Group 143">
              <a:extLst>
                <a:ext uri="{FF2B5EF4-FFF2-40B4-BE49-F238E27FC236}">
                  <a16:creationId xmlns:a16="http://schemas.microsoft.com/office/drawing/2014/main" id="{732C3C98-A58B-4862-B6CA-E3C70F7444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3" y="3249"/>
              <a:ext cx="635" cy="582"/>
              <a:chOff x="2263" y="3312"/>
              <a:chExt cx="635" cy="582"/>
            </a:xfrm>
          </p:grpSpPr>
          <p:grpSp>
            <p:nvGrpSpPr>
              <p:cNvPr id="3103" name="Group 138">
                <a:extLst>
                  <a:ext uri="{FF2B5EF4-FFF2-40B4-BE49-F238E27FC236}">
                    <a16:creationId xmlns:a16="http://schemas.microsoft.com/office/drawing/2014/main" id="{1C3C45E2-DDBD-4FDE-829B-F277AB4CC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90" y="3322"/>
                <a:ext cx="590" cy="572"/>
                <a:chOff x="2290" y="3322"/>
                <a:chExt cx="590" cy="572"/>
              </a:xfrm>
            </p:grpSpPr>
            <p:sp>
              <p:nvSpPr>
                <p:cNvPr id="3108" name="AutoShape 133">
                  <a:extLst>
                    <a:ext uri="{FF2B5EF4-FFF2-40B4-BE49-F238E27FC236}">
                      <a16:creationId xmlns:a16="http://schemas.microsoft.com/office/drawing/2014/main" id="{D2844456-34BD-4AB3-9743-A1984229A0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" y="3339"/>
                  <a:ext cx="590" cy="182"/>
                </a:xfrm>
                <a:custGeom>
                  <a:avLst/>
                  <a:gdLst>
                    <a:gd name="connsiteX0" fmla="*/ 0 w 1059049"/>
                    <a:gd name="connsiteY0" fmla="*/ 281090 h 281090"/>
                    <a:gd name="connsiteX1" fmla="*/ 242488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1090"/>
                    <a:gd name="connsiteX1" fmla="*/ 285620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9717 h 289717"/>
                    <a:gd name="connsiteX1" fmla="*/ 294246 w 1059049"/>
                    <a:gd name="connsiteY1" fmla="*/ 0 h 289717"/>
                    <a:gd name="connsiteX2" fmla="*/ 1059049 w 1059049"/>
                    <a:gd name="connsiteY2" fmla="*/ 8627 h 289717"/>
                    <a:gd name="connsiteX3" fmla="*/ 816561 w 1059049"/>
                    <a:gd name="connsiteY3" fmla="*/ 289717 h 289717"/>
                    <a:gd name="connsiteX4" fmla="*/ 0 w 1059049"/>
                    <a:gd name="connsiteY4" fmla="*/ 289717 h 289717"/>
                    <a:gd name="connsiteX0" fmla="*/ 0 w 1059049"/>
                    <a:gd name="connsiteY0" fmla="*/ 281090 h 281090"/>
                    <a:gd name="connsiteX1" fmla="*/ 294246 w 1059049"/>
                    <a:gd name="connsiteY1" fmla="*/ 8588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9717"/>
                    <a:gd name="connsiteX1" fmla="*/ 294246 w 1059049"/>
                    <a:gd name="connsiteY1" fmla="*/ 8588 h 289717"/>
                    <a:gd name="connsiteX2" fmla="*/ 1059049 w 1059049"/>
                    <a:gd name="connsiteY2" fmla="*/ 0 h 289717"/>
                    <a:gd name="connsiteX3" fmla="*/ 799309 w 1059049"/>
                    <a:gd name="connsiteY3" fmla="*/ 289717 h 289717"/>
                    <a:gd name="connsiteX4" fmla="*/ 0 w 1059049"/>
                    <a:gd name="connsiteY4" fmla="*/ 281090 h 289717"/>
                    <a:gd name="connsiteX0" fmla="*/ 0 w 1059049"/>
                    <a:gd name="connsiteY0" fmla="*/ 281090 h 281110"/>
                    <a:gd name="connsiteX1" fmla="*/ 294246 w 1059049"/>
                    <a:gd name="connsiteY1" fmla="*/ 8588 h 281110"/>
                    <a:gd name="connsiteX2" fmla="*/ 1059049 w 1059049"/>
                    <a:gd name="connsiteY2" fmla="*/ 0 h 281110"/>
                    <a:gd name="connsiteX3" fmla="*/ 799309 w 1059049"/>
                    <a:gd name="connsiteY3" fmla="*/ 281110 h 281110"/>
                    <a:gd name="connsiteX4" fmla="*/ 0 w 1059049"/>
                    <a:gd name="connsiteY4" fmla="*/ 281090 h 281110"/>
                    <a:gd name="connsiteX0" fmla="*/ 0 w 1059049"/>
                    <a:gd name="connsiteY0" fmla="*/ 281090 h 281110"/>
                    <a:gd name="connsiteX1" fmla="*/ 298782 w 1059049"/>
                    <a:gd name="connsiteY1" fmla="*/ 8588 h 281110"/>
                    <a:gd name="connsiteX2" fmla="*/ 1059049 w 1059049"/>
                    <a:gd name="connsiteY2" fmla="*/ 0 h 281110"/>
                    <a:gd name="connsiteX3" fmla="*/ 799309 w 1059049"/>
                    <a:gd name="connsiteY3" fmla="*/ 281110 h 281110"/>
                    <a:gd name="connsiteX4" fmla="*/ 0 w 1059049"/>
                    <a:gd name="connsiteY4" fmla="*/ 281090 h 281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9049" h="281110">
                      <a:moveTo>
                        <a:pt x="0" y="281090"/>
                      </a:moveTo>
                      <a:lnTo>
                        <a:pt x="298782" y="8588"/>
                      </a:lnTo>
                      <a:lnTo>
                        <a:pt x="1059049" y="0"/>
                      </a:lnTo>
                      <a:lnTo>
                        <a:pt x="799309" y="281110"/>
                      </a:lnTo>
                      <a:lnTo>
                        <a:pt x="0" y="281090"/>
                      </a:lnTo>
                      <a:close/>
                    </a:path>
                  </a:pathLst>
                </a:custGeom>
                <a:noFill/>
                <a:ln w="19050" algn="ctr">
                  <a:solidFill>
                    <a:schemeClr val="tx1">
                      <a:lumMod val="95000"/>
                      <a:lumOff val="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09" name="Freeform 134">
                  <a:extLst>
                    <a:ext uri="{FF2B5EF4-FFF2-40B4-BE49-F238E27FC236}">
                      <a16:creationId xmlns:a16="http://schemas.microsoft.com/office/drawing/2014/main" id="{53D26C14-6474-4063-A332-DE7EDA50B2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" y="3521"/>
                  <a:ext cx="316" cy="365"/>
                </a:xfrm>
                <a:custGeom>
                  <a:avLst/>
                  <a:gdLst>
                    <a:gd name="T0" fmla="*/ 0 w 316"/>
                    <a:gd name="T1" fmla="*/ 0 h 365"/>
                    <a:gd name="T2" fmla="*/ 316 w 316"/>
                    <a:gd name="T3" fmla="*/ 365 h 36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16" h="365">
                      <a:moveTo>
                        <a:pt x="0" y="0"/>
                      </a:moveTo>
                      <a:lnTo>
                        <a:pt x="316" y="36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10" name="Freeform 135">
                  <a:extLst>
                    <a:ext uri="{FF2B5EF4-FFF2-40B4-BE49-F238E27FC236}">
                      <a16:creationId xmlns:a16="http://schemas.microsoft.com/office/drawing/2014/main" id="{E04E2B95-3321-4ACC-A2DD-C7B765A731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529"/>
                  <a:ext cx="128" cy="348"/>
                </a:xfrm>
                <a:custGeom>
                  <a:avLst/>
                  <a:gdLst>
                    <a:gd name="T0" fmla="*/ 0 w 128"/>
                    <a:gd name="T1" fmla="*/ 348 h 348"/>
                    <a:gd name="T2" fmla="*/ 128 w 128"/>
                    <a:gd name="T3" fmla="*/ 0 h 34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28" h="348">
                      <a:moveTo>
                        <a:pt x="0" y="348"/>
                      </a:moveTo>
                      <a:lnTo>
                        <a:pt x="128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11" name="Freeform 136">
                  <a:extLst>
                    <a:ext uri="{FF2B5EF4-FFF2-40B4-BE49-F238E27FC236}">
                      <a16:creationId xmlns:a16="http://schemas.microsoft.com/office/drawing/2014/main" id="{8C24110F-75AE-4B83-8F01-7F5AF344EE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7" y="3322"/>
                  <a:ext cx="152" cy="572"/>
                </a:xfrm>
                <a:custGeom>
                  <a:avLst/>
                  <a:gdLst>
                    <a:gd name="T0" fmla="*/ 133 w 133"/>
                    <a:gd name="T1" fmla="*/ 555 h 555"/>
                    <a:gd name="T2" fmla="*/ 0 w 133"/>
                    <a:gd name="T3" fmla="*/ 0 h 55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3" h="555">
                      <a:moveTo>
                        <a:pt x="133" y="555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3112" name="Freeform 137">
                  <a:extLst>
                    <a:ext uri="{FF2B5EF4-FFF2-40B4-BE49-F238E27FC236}">
                      <a16:creationId xmlns:a16="http://schemas.microsoft.com/office/drawing/2014/main" id="{DB5DDF60-4969-4CB6-966B-6CE41E9C30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340"/>
                  <a:ext cx="283" cy="546"/>
                </a:xfrm>
                <a:custGeom>
                  <a:avLst/>
                  <a:gdLst>
                    <a:gd name="T0" fmla="*/ 0 w 283"/>
                    <a:gd name="T1" fmla="*/ 546 h 546"/>
                    <a:gd name="T2" fmla="*/ 283 w 283"/>
                    <a:gd name="T3" fmla="*/ 0 h 54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83" h="546">
                      <a:moveTo>
                        <a:pt x="0" y="546"/>
                      </a:moveTo>
                      <a:lnTo>
                        <a:pt x="28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3104" name="Oval 139">
                <a:extLst>
                  <a:ext uri="{FF2B5EF4-FFF2-40B4-BE49-F238E27FC236}">
                    <a16:creationId xmlns:a16="http://schemas.microsoft.com/office/drawing/2014/main" id="{D1D1191E-35A0-4896-BC4B-3BB2FBE3745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858" y="3330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5" name="Oval 140">
                <a:extLst>
                  <a:ext uri="{FF2B5EF4-FFF2-40B4-BE49-F238E27FC236}">
                    <a16:creationId xmlns:a16="http://schemas.microsoft.com/office/drawing/2014/main" id="{AEE1CE09-7135-4C91-AA91-5C73AB11C0F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708" y="3494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6" name="Oval 141">
                <a:extLst>
                  <a:ext uri="{FF2B5EF4-FFF2-40B4-BE49-F238E27FC236}">
                    <a16:creationId xmlns:a16="http://schemas.microsoft.com/office/drawing/2014/main" id="{1F9A00F8-F51B-4A21-B374-789E654CAB19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263" y="350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07" name="Oval 142">
                <a:extLst>
                  <a:ext uri="{FF2B5EF4-FFF2-40B4-BE49-F238E27FC236}">
                    <a16:creationId xmlns:a16="http://schemas.microsoft.com/office/drawing/2014/main" id="{7938C0B3-9E9A-4F73-83ED-6EA22CBCC7F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36" y="331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3101" name="Oval 131">
              <a:extLst>
                <a:ext uri="{FF2B5EF4-FFF2-40B4-BE49-F238E27FC236}">
                  <a16:creationId xmlns:a16="http://schemas.microsoft.com/office/drawing/2014/main" id="{3D381911-737E-4A09-AAEC-08E602A8E7E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0" y="3794"/>
              <a:ext cx="40" cy="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sp>
        <p:nvSpPr>
          <p:cNvPr id="178321" name="Text Box 145">
            <a:extLst>
              <a:ext uri="{FF2B5EF4-FFF2-40B4-BE49-F238E27FC236}">
                <a16:creationId xmlns:a16="http://schemas.microsoft.com/office/drawing/2014/main" id="{E7849E2F-B71A-4479-85A7-9B7E5ADF1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7238" y="5000278"/>
            <a:ext cx="719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78322" name="Text Box 146">
            <a:extLst>
              <a:ext uri="{FF2B5EF4-FFF2-40B4-BE49-F238E27FC236}">
                <a16:creationId xmlns:a16="http://schemas.microsoft.com/office/drawing/2014/main" id="{7C465303-5624-4313-B43A-17809F1E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9300" y="5000278"/>
            <a:ext cx="719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00" name="Text Box 147">
            <a:extLst>
              <a:ext uri="{FF2B5EF4-FFF2-40B4-BE49-F238E27FC236}">
                <a16:creationId xmlns:a16="http://schemas.microsoft.com/office/drawing/2014/main" id="{3E545398-88FF-4BE1-9B82-3B46E0A90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A5EF0B5-4752-4524-9653-281B9771A7A5}"/>
              </a:ext>
            </a:extLst>
          </p:cNvPr>
          <p:cNvCxnSpPr/>
          <p:nvPr/>
        </p:nvCxnSpPr>
        <p:spPr bwMode="auto">
          <a:xfrm flipV="1">
            <a:off x="1699534" y="4005064"/>
            <a:ext cx="266442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89" name="直接连接符 88">
            <a:extLst>
              <a:ext uri="{FF2B5EF4-FFF2-40B4-BE49-F238E27FC236}">
                <a16:creationId xmlns:a16="http://schemas.microsoft.com/office/drawing/2014/main" id="{A0E6BB80-EBC1-4005-81C1-5BB639C6D091}"/>
              </a:ext>
            </a:extLst>
          </p:cNvPr>
          <p:cNvCxnSpPr/>
          <p:nvPr/>
        </p:nvCxnSpPr>
        <p:spPr bwMode="auto">
          <a:xfrm>
            <a:off x="3144642" y="1829680"/>
            <a:ext cx="533141" cy="55966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92" name="Text Box 145">
            <a:extLst>
              <a:ext uri="{FF2B5EF4-FFF2-40B4-BE49-F238E27FC236}">
                <a16:creationId xmlns:a16="http://schemas.microsoft.com/office/drawing/2014/main" id="{26EFAE9F-9A05-492C-BC20-D97038DC2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227" y="1992602"/>
            <a:ext cx="2102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1</a:t>
            </a:r>
          </a:p>
        </p:txBody>
      </p:sp>
      <p:cxnSp>
        <p:nvCxnSpPr>
          <p:cNvPr id="93" name="直接连接符 92">
            <a:extLst>
              <a:ext uri="{FF2B5EF4-FFF2-40B4-BE49-F238E27FC236}">
                <a16:creationId xmlns:a16="http://schemas.microsoft.com/office/drawing/2014/main" id="{F1C6AFE9-EE3F-4281-AFA7-A4D0C044C3F7}"/>
              </a:ext>
            </a:extLst>
          </p:cNvPr>
          <p:cNvCxnSpPr>
            <a:stCxn id="3105" idx="4"/>
          </p:cNvCxnSpPr>
          <p:nvPr/>
        </p:nvCxnSpPr>
        <p:spPr bwMode="auto">
          <a:xfrm flipH="1">
            <a:off x="3702287" y="1844688"/>
            <a:ext cx="243412" cy="591951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105" name="直接连接符 104">
            <a:extLst>
              <a:ext uri="{FF2B5EF4-FFF2-40B4-BE49-F238E27FC236}">
                <a16:creationId xmlns:a16="http://schemas.microsoft.com/office/drawing/2014/main" id="{5BA82338-0541-4F3D-B4D5-9959C748AF4B}"/>
              </a:ext>
            </a:extLst>
          </p:cNvPr>
          <p:cNvCxnSpPr/>
          <p:nvPr/>
        </p:nvCxnSpPr>
        <p:spPr bwMode="auto">
          <a:xfrm flipH="1">
            <a:off x="3700173" y="1528511"/>
            <a:ext cx="542430" cy="893815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06" name="Text Box 145">
            <a:extLst>
              <a:ext uri="{FF2B5EF4-FFF2-40B4-BE49-F238E27FC236}">
                <a16:creationId xmlns:a16="http://schemas.microsoft.com/office/drawing/2014/main" id="{F2804DAC-4006-44DF-B5C6-518991F63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528" y="1794669"/>
            <a:ext cx="5579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3</a:t>
            </a:r>
          </a:p>
        </p:txBody>
      </p:sp>
      <p:cxnSp>
        <p:nvCxnSpPr>
          <p:cNvPr id="108" name="直接连接符 107">
            <a:extLst>
              <a:ext uri="{FF2B5EF4-FFF2-40B4-BE49-F238E27FC236}">
                <a16:creationId xmlns:a16="http://schemas.microsoft.com/office/drawing/2014/main" id="{B7F2D0D9-D712-486F-AF79-984481ED3A03}"/>
              </a:ext>
            </a:extLst>
          </p:cNvPr>
          <p:cNvCxnSpPr/>
          <p:nvPr/>
        </p:nvCxnSpPr>
        <p:spPr bwMode="auto">
          <a:xfrm flipH="1">
            <a:off x="3941330" y="1511360"/>
            <a:ext cx="311598" cy="303627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09" name="Text Box 145">
            <a:extLst>
              <a:ext uri="{FF2B5EF4-FFF2-40B4-BE49-F238E27FC236}">
                <a16:creationId xmlns:a16="http://schemas.microsoft.com/office/drawing/2014/main" id="{650F0F66-576C-4874-8C95-28343ED3CB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5353" y="1444693"/>
            <a:ext cx="2012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5</a:t>
            </a:r>
          </a:p>
        </p:txBody>
      </p:sp>
      <p:cxnSp>
        <p:nvCxnSpPr>
          <p:cNvPr id="111" name="直接连接符 110">
            <a:extLst>
              <a:ext uri="{FF2B5EF4-FFF2-40B4-BE49-F238E27FC236}">
                <a16:creationId xmlns:a16="http://schemas.microsoft.com/office/drawing/2014/main" id="{0332A0BC-A550-4FF1-BAF5-D5845717643D}"/>
              </a:ext>
            </a:extLst>
          </p:cNvPr>
          <p:cNvCxnSpPr/>
          <p:nvPr/>
        </p:nvCxnSpPr>
        <p:spPr bwMode="auto">
          <a:xfrm>
            <a:off x="3139716" y="1804205"/>
            <a:ext cx="842975" cy="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12" name="Text Box 145">
            <a:extLst>
              <a:ext uri="{FF2B5EF4-FFF2-40B4-BE49-F238E27FC236}">
                <a16:creationId xmlns:a16="http://schemas.microsoft.com/office/drawing/2014/main" id="{9274BAAC-22D1-4050-A19C-1161B9230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942" y="1497072"/>
            <a:ext cx="1748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6</a:t>
            </a:r>
          </a:p>
        </p:txBody>
      </p:sp>
      <p:cxnSp>
        <p:nvCxnSpPr>
          <p:cNvPr id="114" name="直接连接符 113">
            <a:extLst>
              <a:ext uri="{FF2B5EF4-FFF2-40B4-BE49-F238E27FC236}">
                <a16:creationId xmlns:a16="http://schemas.microsoft.com/office/drawing/2014/main" id="{849724D6-27C1-47F0-AEC5-5B829A637221}"/>
              </a:ext>
            </a:extLst>
          </p:cNvPr>
          <p:cNvCxnSpPr>
            <a:stCxn id="3106" idx="7"/>
            <a:endCxn id="132" idx="7"/>
          </p:cNvCxnSpPr>
          <p:nvPr/>
        </p:nvCxnSpPr>
        <p:spPr bwMode="auto">
          <a:xfrm flipV="1">
            <a:off x="3133601" y="1472646"/>
            <a:ext cx="329179" cy="321851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15" name="Text Box 145">
            <a:extLst>
              <a:ext uri="{FF2B5EF4-FFF2-40B4-BE49-F238E27FC236}">
                <a16:creationId xmlns:a16="http://schemas.microsoft.com/office/drawing/2014/main" id="{5EC3D464-F183-44CA-B7B2-966665032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714" y="1417972"/>
            <a:ext cx="2319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7</a:t>
            </a:r>
          </a:p>
        </p:txBody>
      </p:sp>
      <p:cxnSp>
        <p:nvCxnSpPr>
          <p:cNvPr id="117" name="直接连接符 116">
            <a:extLst>
              <a:ext uri="{FF2B5EF4-FFF2-40B4-BE49-F238E27FC236}">
                <a16:creationId xmlns:a16="http://schemas.microsoft.com/office/drawing/2014/main" id="{50CE7E57-4AF2-4739-B347-9B26D15BDD8B}"/>
              </a:ext>
            </a:extLst>
          </p:cNvPr>
          <p:cNvCxnSpPr/>
          <p:nvPr/>
        </p:nvCxnSpPr>
        <p:spPr bwMode="auto">
          <a:xfrm flipV="1">
            <a:off x="3448242" y="1514178"/>
            <a:ext cx="780182" cy="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18" name="Text Box 145">
            <a:extLst>
              <a:ext uri="{FF2B5EF4-FFF2-40B4-BE49-F238E27FC236}">
                <a16:creationId xmlns:a16="http://schemas.microsoft.com/office/drawing/2014/main" id="{44BE085B-E17D-4E62-81E7-299AEF29B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7294" y="1149983"/>
            <a:ext cx="2851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8</a:t>
            </a:r>
          </a:p>
        </p:txBody>
      </p:sp>
      <p:cxnSp>
        <p:nvCxnSpPr>
          <p:cNvPr id="120" name="直接连接符 119">
            <a:extLst>
              <a:ext uri="{FF2B5EF4-FFF2-40B4-BE49-F238E27FC236}">
                <a16:creationId xmlns:a16="http://schemas.microsoft.com/office/drawing/2014/main" id="{9EFC270B-2641-4150-8986-57572BBADA02}"/>
              </a:ext>
            </a:extLst>
          </p:cNvPr>
          <p:cNvCxnSpPr>
            <a:endCxn id="3110" idx="0"/>
          </p:cNvCxnSpPr>
          <p:nvPr/>
        </p:nvCxnSpPr>
        <p:spPr bwMode="auto">
          <a:xfrm>
            <a:off x="3425632" y="1516410"/>
            <a:ext cx="273153" cy="886147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21" name="Text Box 145">
            <a:extLst>
              <a:ext uri="{FF2B5EF4-FFF2-40B4-BE49-F238E27FC236}">
                <a16:creationId xmlns:a16="http://schemas.microsoft.com/office/drawing/2014/main" id="{9694F681-7380-46A8-9CB7-10A822A19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817" y="1802625"/>
            <a:ext cx="2166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123" name="Text Box 145">
            <a:extLst>
              <a:ext uri="{FF2B5EF4-FFF2-40B4-BE49-F238E27FC236}">
                <a16:creationId xmlns:a16="http://schemas.microsoft.com/office/drawing/2014/main" id="{89B1307E-E685-4250-A6D2-3A5B3710D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540" y="1829588"/>
            <a:ext cx="2052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F4130E61-3E0E-4F75-AF91-4763C75DD6DB}"/>
              </a:ext>
            </a:extLst>
          </p:cNvPr>
          <p:cNvSpPr/>
          <p:nvPr/>
        </p:nvSpPr>
        <p:spPr bwMode="auto">
          <a:xfrm>
            <a:off x="3652358" y="2376081"/>
            <a:ext cx="90000" cy="90000"/>
          </a:xfrm>
          <a:prstGeom prst="ellipse">
            <a:avLst/>
          </a:prstGeom>
          <a:solidFill>
            <a:srgbClr val="FF00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5" name="Text Box 145">
            <a:extLst>
              <a:ext uri="{FF2B5EF4-FFF2-40B4-BE49-F238E27FC236}">
                <a16:creationId xmlns:a16="http://schemas.microsoft.com/office/drawing/2014/main" id="{745D692A-1371-4198-A51B-508BCC0A2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051" y="2205185"/>
            <a:ext cx="5579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126" name="椭圆 125">
            <a:extLst>
              <a:ext uri="{FF2B5EF4-FFF2-40B4-BE49-F238E27FC236}">
                <a16:creationId xmlns:a16="http://schemas.microsoft.com/office/drawing/2014/main" id="{3E5B9C5B-F97A-4512-B652-A790191D303D}"/>
              </a:ext>
            </a:extLst>
          </p:cNvPr>
          <p:cNvSpPr/>
          <p:nvPr/>
        </p:nvSpPr>
        <p:spPr bwMode="auto">
          <a:xfrm>
            <a:off x="3059687" y="1777642"/>
            <a:ext cx="90000" cy="90000"/>
          </a:xfrm>
          <a:prstGeom prst="ellipse">
            <a:avLst/>
          </a:prstGeom>
          <a:solidFill>
            <a:srgbClr val="FF00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7" name="Text Box 145">
            <a:extLst>
              <a:ext uri="{FF2B5EF4-FFF2-40B4-BE49-F238E27FC236}">
                <a16:creationId xmlns:a16="http://schemas.microsoft.com/office/drawing/2014/main" id="{EA867FFD-11CB-4C87-8CA8-0D214081D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538" y="1626682"/>
            <a:ext cx="2579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2</a:t>
            </a:r>
          </a:p>
        </p:txBody>
      </p:sp>
      <p:sp>
        <p:nvSpPr>
          <p:cNvPr id="128" name="椭圆 127">
            <a:extLst>
              <a:ext uri="{FF2B5EF4-FFF2-40B4-BE49-F238E27FC236}">
                <a16:creationId xmlns:a16="http://schemas.microsoft.com/office/drawing/2014/main" id="{FB94506C-B654-4D66-9457-04FFB661E503}"/>
              </a:ext>
            </a:extLst>
          </p:cNvPr>
          <p:cNvSpPr/>
          <p:nvPr/>
        </p:nvSpPr>
        <p:spPr bwMode="auto">
          <a:xfrm>
            <a:off x="3900551" y="1762562"/>
            <a:ext cx="90000" cy="90000"/>
          </a:xfrm>
          <a:prstGeom prst="ellipse">
            <a:avLst/>
          </a:prstGeom>
          <a:solidFill>
            <a:srgbClr val="FF00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9" name="Text Box 145">
            <a:extLst>
              <a:ext uri="{FF2B5EF4-FFF2-40B4-BE49-F238E27FC236}">
                <a16:creationId xmlns:a16="http://schemas.microsoft.com/office/drawing/2014/main" id="{33D0D6F4-C04B-45D0-A66D-C84C2248F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586" y="1629879"/>
            <a:ext cx="1942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130" name="椭圆 129">
            <a:extLst>
              <a:ext uri="{FF2B5EF4-FFF2-40B4-BE49-F238E27FC236}">
                <a16:creationId xmlns:a16="http://schemas.microsoft.com/office/drawing/2014/main" id="{214FE88B-71B9-478D-8B6C-36F9139DFD29}"/>
              </a:ext>
            </a:extLst>
          </p:cNvPr>
          <p:cNvSpPr/>
          <p:nvPr/>
        </p:nvSpPr>
        <p:spPr bwMode="auto">
          <a:xfrm>
            <a:off x="4185000" y="1489292"/>
            <a:ext cx="90000" cy="90000"/>
          </a:xfrm>
          <a:prstGeom prst="ellipse">
            <a:avLst/>
          </a:prstGeom>
          <a:solidFill>
            <a:srgbClr val="FF00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31" name="Text Box 145">
            <a:extLst>
              <a:ext uri="{FF2B5EF4-FFF2-40B4-BE49-F238E27FC236}">
                <a16:creationId xmlns:a16="http://schemas.microsoft.com/office/drawing/2014/main" id="{EA8C3ACB-2433-48BC-BBD4-6436BDD39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621" y="1313102"/>
            <a:ext cx="3306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4</a:t>
            </a:r>
          </a:p>
        </p:txBody>
      </p:sp>
      <p:sp>
        <p:nvSpPr>
          <p:cNvPr id="132" name="椭圆 131">
            <a:extLst>
              <a:ext uri="{FF2B5EF4-FFF2-40B4-BE49-F238E27FC236}">
                <a16:creationId xmlns:a16="http://schemas.microsoft.com/office/drawing/2014/main" id="{3A78ADE3-EFE5-4342-AEE4-B0497E5A7ED3}"/>
              </a:ext>
            </a:extLst>
          </p:cNvPr>
          <p:cNvSpPr/>
          <p:nvPr/>
        </p:nvSpPr>
        <p:spPr bwMode="auto">
          <a:xfrm>
            <a:off x="3385960" y="1459466"/>
            <a:ext cx="90000" cy="90000"/>
          </a:xfrm>
          <a:prstGeom prst="ellipse">
            <a:avLst/>
          </a:prstGeom>
          <a:solidFill>
            <a:srgbClr val="FF00FF"/>
          </a:solidFill>
          <a:ln w="952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33" name="Text Box 145">
            <a:extLst>
              <a:ext uri="{FF2B5EF4-FFF2-40B4-BE49-F238E27FC236}">
                <a16:creationId xmlns:a16="http://schemas.microsoft.com/office/drawing/2014/main" id="{A4E39128-6A1E-4DFC-B6BB-970E6A8B7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7772" y="1141079"/>
            <a:ext cx="201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00FF"/>
                </a:solidFill>
              </a:rPr>
              <a:t>5</a:t>
            </a:r>
          </a:p>
        </p:txBody>
      </p:sp>
      <p:sp>
        <p:nvSpPr>
          <p:cNvPr id="110" name="Rectangle 6">
            <a:extLst>
              <a:ext uri="{FF2B5EF4-FFF2-40B4-BE49-F238E27FC236}">
                <a16:creationId xmlns:a16="http://schemas.microsoft.com/office/drawing/2014/main" id="{E6470A4D-362F-4AEF-B910-9079CF098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808" y="4396310"/>
            <a:ext cx="261247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枝膠棒</a:t>
            </a:r>
          </a:p>
        </p:txBody>
      </p:sp>
      <p:sp>
        <p:nvSpPr>
          <p:cNvPr id="113" name="Rectangle 6">
            <a:extLst>
              <a:ext uri="{FF2B5EF4-FFF2-40B4-BE49-F238E27FC236}">
                <a16:creationId xmlns:a16="http://schemas.microsoft.com/office/drawing/2014/main" id="{FDAEF301-CDA7-45C8-A2DE-DFE22AD8A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887" y="4410445"/>
            <a:ext cx="261247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粒膠珠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5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500"/>
                            </p:stCondLst>
                            <p:childTnLst>
                              <p:par>
                                <p:cTn id="13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17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17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  <p:bldP spid="178321" grpId="0"/>
      <p:bldP spid="178322" grpId="0"/>
      <p:bldP spid="92" grpId="0"/>
      <p:bldP spid="92" grpId="1"/>
      <p:bldP spid="106" grpId="0"/>
      <p:bldP spid="106" grpId="1"/>
      <p:bldP spid="109" grpId="0"/>
      <p:bldP spid="109" grpId="1"/>
      <p:bldP spid="112" grpId="0"/>
      <p:bldP spid="112" grpId="1"/>
      <p:bldP spid="115" grpId="0"/>
      <p:bldP spid="115" grpId="1"/>
      <p:bldP spid="118" grpId="0"/>
      <p:bldP spid="118" grpId="1"/>
      <p:bldP spid="121" grpId="0"/>
      <p:bldP spid="121" grpId="1"/>
      <p:bldP spid="123" grpId="0"/>
      <p:bldP spid="123" grpId="1"/>
      <p:bldP spid="25" grpId="0" animBg="1"/>
      <p:bldP spid="25" grpId="1" animBg="1"/>
      <p:bldP spid="125" grpId="0"/>
      <p:bldP spid="125" grpId="1"/>
      <p:bldP spid="126" grpId="0" animBg="1"/>
      <p:bldP spid="126" grpId="1" animBg="1"/>
      <p:bldP spid="127" grpId="0"/>
      <p:bldP spid="127" grpId="1"/>
      <p:bldP spid="128" grpId="0" animBg="1"/>
      <p:bldP spid="128" grpId="1" animBg="1"/>
      <p:bldP spid="129" grpId="0"/>
      <p:bldP spid="129" grpId="1"/>
      <p:bldP spid="130" grpId="0" animBg="1"/>
      <p:bldP spid="130" grpId="1" animBg="1"/>
      <p:bldP spid="131" grpId="0"/>
      <p:bldP spid="131" grpId="1"/>
      <p:bldP spid="132" grpId="0" animBg="1"/>
      <p:bldP spid="132" grpId="1" animBg="1"/>
      <p:bldP spid="133" grpId="0"/>
      <p:bldP spid="133" grpId="1"/>
      <p:bldP spid="110" grpId="0"/>
      <p:bldP spid="110" grpId="1"/>
      <p:bldP spid="113" grpId="0"/>
      <p:bldP spid="11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58083E7E-4DEA-4908-BC81-D159D5C5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2636838"/>
            <a:ext cx="83359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31. 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cxnSp>
        <p:nvCxnSpPr>
          <p:cNvPr id="5123" name="直接连接符 104">
            <a:extLst>
              <a:ext uri="{FF2B5EF4-FFF2-40B4-BE49-F238E27FC236}">
                <a16:creationId xmlns:a16="http://schemas.microsoft.com/office/drawing/2014/main" id="{C0B2DBA0-3805-4AE6-86B0-20A8BF7B229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4" name="Text Box 13">
            <a:extLst>
              <a:ext uri="{FF2B5EF4-FFF2-40B4-BE49-F238E27FC236}">
                <a16:creationId xmlns:a16="http://schemas.microsoft.com/office/drawing/2014/main" id="{8D6FB3BA-29C3-4923-9303-E82015C4E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" y="2611438"/>
            <a:ext cx="81375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42925" indent="-542925" eaLnBrk="1" hangingPunct="1"/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b) </a:t>
            </a:r>
            <a:r>
              <a:rPr lang="zh-TW" altLang="en-US" sz="2800" dirty="0">
                <a:ea typeface="標楷體" panose="03000509000000000000" pitchFamily="65" charset="-120"/>
              </a:rPr>
              <a:t>用以上立體的所有膠棒和膠珠，最多可以組成 正方體多少個？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           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5144" name="Rectangle 6">
            <a:extLst>
              <a:ext uri="{FF2B5EF4-FFF2-40B4-BE49-F238E27FC236}">
                <a16:creationId xmlns:a16="http://schemas.microsoft.com/office/drawing/2014/main" id="{29515A5F-5229-4CF9-AB36-CD0490EE1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693" y="3727019"/>
            <a:ext cx="6697662" cy="592138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最多可以組成正方體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</a:t>
            </a:r>
            <a:r>
              <a:rPr lang="zh-TW" altLang="en-US" sz="2800" dirty="0">
                <a:ea typeface="標楷體" panose="03000509000000000000" pitchFamily="65" charset="-120"/>
              </a:rPr>
              <a:t>個。</a:t>
            </a:r>
          </a:p>
        </p:txBody>
      </p:sp>
      <p:grpSp>
        <p:nvGrpSpPr>
          <p:cNvPr id="183401" name="Group 105">
            <a:extLst>
              <a:ext uri="{FF2B5EF4-FFF2-40B4-BE49-F238E27FC236}">
                <a16:creationId xmlns:a16="http://schemas.microsoft.com/office/drawing/2014/main" id="{0843C426-7E16-4FE7-914B-2CFEF2EA2994}"/>
              </a:ext>
            </a:extLst>
          </p:cNvPr>
          <p:cNvGrpSpPr>
            <a:grpSpLocks/>
          </p:cNvGrpSpPr>
          <p:nvPr/>
        </p:nvGrpSpPr>
        <p:grpSpPr bwMode="auto">
          <a:xfrm>
            <a:off x="628142" y="5175822"/>
            <a:ext cx="1011237" cy="1030287"/>
            <a:chOff x="1790" y="3176"/>
            <a:chExt cx="637" cy="649"/>
          </a:xfrm>
        </p:grpSpPr>
        <p:grpSp>
          <p:nvGrpSpPr>
            <p:cNvPr id="5163" name="Group 104">
              <a:extLst>
                <a:ext uri="{FF2B5EF4-FFF2-40B4-BE49-F238E27FC236}">
                  <a16:creationId xmlns:a16="http://schemas.microsoft.com/office/drawing/2014/main" id="{202C68E3-0ABC-433C-B606-9CE850877C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0" y="3630"/>
              <a:ext cx="627" cy="195"/>
              <a:chOff x="775" y="3630"/>
              <a:chExt cx="627" cy="195"/>
            </a:xfrm>
          </p:grpSpPr>
          <p:sp>
            <p:nvSpPr>
              <p:cNvPr id="5175" name="Oval 80">
                <a:extLst>
                  <a:ext uri="{FF2B5EF4-FFF2-40B4-BE49-F238E27FC236}">
                    <a16:creationId xmlns:a16="http://schemas.microsoft.com/office/drawing/2014/main" id="{CD9B001C-07D4-4F49-8D88-564401AA615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11" y="3784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76" name="Oval 92">
                <a:extLst>
                  <a:ext uri="{FF2B5EF4-FFF2-40B4-BE49-F238E27FC236}">
                    <a16:creationId xmlns:a16="http://schemas.microsoft.com/office/drawing/2014/main" id="{73D80D23-4E0F-4EB9-9E7A-0AE8440EC18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365" y="3630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77" name="Oval 96">
                <a:extLst>
                  <a:ext uri="{FF2B5EF4-FFF2-40B4-BE49-F238E27FC236}">
                    <a16:creationId xmlns:a16="http://schemas.microsoft.com/office/drawing/2014/main" id="{D8B47774-E7A2-4B3D-A285-BC9C1F499A6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75" y="3766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grpSp>
          <p:nvGrpSpPr>
            <p:cNvPr id="5164" name="Group 103">
              <a:extLst>
                <a:ext uri="{FF2B5EF4-FFF2-40B4-BE49-F238E27FC236}">
                  <a16:creationId xmlns:a16="http://schemas.microsoft.com/office/drawing/2014/main" id="{A3B733E9-BBAA-4E82-ACA9-0654B76C06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0" y="3176"/>
              <a:ext cx="636" cy="626"/>
              <a:chOff x="766" y="3176"/>
              <a:chExt cx="636" cy="626"/>
            </a:xfrm>
          </p:grpSpPr>
          <p:grpSp>
            <p:nvGrpSpPr>
              <p:cNvPr id="5165" name="Group 102">
                <a:extLst>
                  <a:ext uri="{FF2B5EF4-FFF2-40B4-BE49-F238E27FC236}">
                    <a16:creationId xmlns:a16="http://schemas.microsoft.com/office/drawing/2014/main" id="{A0247818-7612-4434-9367-DF2A04A0A9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84" y="3203"/>
                <a:ext cx="599" cy="599"/>
                <a:chOff x="784" y="3203"/>
                <a:chExt cx="599" cy="599"/>
              </a:xfrm>
            </p:grpSpPr>
            <p:sp>
              <p:nvSpPr>
                <p:cNvPr id="5171" name="AutoShape 78">
                  <a:extLst>
                    <a:ext uri="{FF2B5EF4-FFF2-40B4-BE49-F238E27FC236}">
                      <a16:creationId xmlns:a16="http://schemas.microsoft.com/office/drawing/2014/main" id="{27F7048E-0ABF-4E16-B424-AA0CBC4F7E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" y="3203"/>
                  <a:ext cx="599" cy="599"/>
                </a:xfrm>
                <a:prstGeom prst="cube">
                  <a:avLst>
                    <a:gd name="adj" fmla="val 25000"/>
                  </a:avLst>
                </a:prstGeom>
                <a:noFill/>
                <a:ln w="9525">
                  <a:solidFill>
                    <a:srgbClr val="0066FF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5172" name="Freeform 93">
                  <a:extLst>
                    <a:ext uri="{FF2B5EF4-FFF2-40B4-BE49-F238E27FC236}">
                      <a16:creationId xmlns:a16="http://schemas.microsoft.com/office/drawing/2014/main" id="{4DB3A00D-CE22-486F-9495-6891A37340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33" y="3648"/>
                  <a:ext cx="431" cy="1"/>
                </a:xfrm>
                <a:custGeom>
                  <a:avLst/>
                  <a:gdLst>
                    <a:gd name="T0" fmla="*/ 0 w 431"/>
                    <a:gd name="T1" fmla="*/ 0 h 1"/>
                    <a:gd name="T2" fmla="*/ 431 w 431"/>
                    <a:gd name="T3" fmla="*/ 1 h 1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431" h="1">
                      <a:moveTo>
                        <a:pt x="0" y="0"/>
                      </a:moveTo>
                      <a:lnTo>
                        <a:pt x="431" y="1"/>
                      </a:lnTo>
                    </a:path>
                  </a:pathLst>
                </a:custGeom>
                <a:noFill/>
                <a:ln w="9525" cap="flat" cmpd="sng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173" name="Line 94">
                  <a:extLst>
                    <a:ext uri="{FF2B5EF4-FFF2-40B4-BE49-F238E27FC236}">
                      <a16:creationId xmlns:a16="http://schemas.microsoft.com/office/drawing/2014/main" id="{B4AB288C-6CD9-4FA7-A350-AF50B6413D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39" y="3203"/>
                  <a:ext cx="0" cy="454"/>
                </a:xfrm>
                <a:prstGeom prst="line">
                  <a:avLst/>
                </a:prstGeom>
                <a:noFill/>
                <a:ln w="9525">
                  <a:solidFill>
                    <a:srgbClr val="0066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5174" name="Line 95">
                  <a:extLst>
                    <a:ext uri="{FF2B5EF4-FFF2-40B4-BE49-F238E27FC236}">
                      <a16:creationId xmlns:a16="http://schemas.microsoft.com/office/drawing/2014/main" id="{8956D05E-DCC2-436A-85F6-460A4780EA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793" y="3657"/>
                  <a:ext cx="137" cy="136"/>
                </a:xfrm>
                <a:prstGeom prst="line">
                  <a:avLst/>
                </a:prstGeom>
                <a:noFill/>
                <a:ln w="9525">
                  <a:solidFill>
                    <a:srgbClr val="0066F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5166" name="Oval 97">
                <a:extLst>
                  <a:ext uri="{FF2B5EF4-FFF2-40B4-BE49-F238E27FC236}">
                    <a16:creationId xmlns:a16="http://schemas.microsoft.com/office/drawing/2014/main" id="{77343BA9-6432-46EA-A465-CF1652C318B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365" y="3185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67" name="Oval 98">
                <a:extLst>
                  <a:ext uri="{FF2B5EF4-FFF2-40B4-BE49-F238E27FC236}">
                    <a16:creationId xmlns:a16="http://schemas.microsoft.com/office/drawing/2014/main" id="{094AD1A1-D6DF-4B2B-B5DF-FD04954E0BC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1210" y="3334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68" name="Oval 99">
                <a:extLst>
                  <a:ext uri="{FF2B5EF4-FFF2-40B4-BE49-F238E27FC236}">
                    <a16:creationId xmlns:a16="http://schemas.microsoft.com/office/drawing/2014/main" id="{4FEDAEBD-DD03-44AE-A9DD-20CAB626879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766" y="3330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69" name="Oval 100">
                <a:extLst>
                  <a:ext uri="{FF2B5EF4-FFF2-40B4-BE49-F238E27FC236}">
                    <a16:creationId xmlns:a16="http://schemas.microsoft.com/office/drawing/2014/main" id="{22052D12-6C43-4A96-8DF1-E271BFA9BE44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21" y="3176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5170" name="Oval 101">
                <a:extLst>
                  <a:ext uri="{FF2B5EF4-FFF2-40B4-BE49-F238E27FC236}">
                    <a16:creationId xmlns:a16="http://schemas.microsoft.com/office/drawing/2014/main" id="{170F5925-E5AF-4DD9-BD10-7BBAD20C702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20" y="3621"/>
                <a:ext cx="37" cy="41"/>
              </a:xfrm>
              <a:prstGeom prst="ellipse">
                <a:avLst/>
              </a:prstGeom>
              <a:solidFill>
                <a:srgbClr val="00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</p:grpSp>
      <p:sp>
        <p:nvSpPr>
          <p:cNvPr id="2" name="Rectangle 6">
            <a:extLst>
              <a:ext uri="{FF2B5EF4-FFF2-40B4-BE49-F238E27FC236}">
                <a16:creationId xmlns:a16="http://schemas.microsoft.com/office/drawing/2014/main" id="{3EFF248D-3406-496F-A5D1-F51D45213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379" y="5427696"/>
            <a:ext cx="6827838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製作一個正方體需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要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枝膠棒和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粒膠珠。</a:t>
            </a:r>
          </a:p>
        </p:txBody>
      </p:sp>
      <p:sp>
        <p:nvSpPr>
          <p:cNvPr id="183405" name="Text Box 109">
            <a:extLst>
              <a:ext uri="{FF2B5EF4-FFF2-40B4-BE49-F238E27FC236}">
                <a16:creationId xmlns:a16="http://schemas.microsoft.com/office/drawing/2014/main" id="{4D49E5AC-6FA5-4A96-AFF5-A315906C9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753004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149" name="Text Box 147">
            <a:extLst>
              <a:ext uri="{FF2B5EF4-FFF2-40B4-BE49-F238E27FC236}">
                <a16:creationId xmlns:a16="http://schemas.microsoft.com/office/drawing/2014/main" id="{26875B07-BA86-469E-B7B5-8AB5E2A9F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graphicFrame>
        <p:nvGraphicFramePr>
          <p:cNvPr id="99" name="Group 59">
            <a:extLst>
              <a:ext uri="{FF2B5EF4-FFF2-40B4-BE49-F238E27FC236}">
                <a16:creationId xmlns:a16="http://schemas.microsoft.com/office/drawing/2014/main" id="{3AF81BC4-96EB-4BE9-902D-5A7F63249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19339"/>
              </p:ext>
            </p:extLst>
          </p:nvPr>
        </p:nvGraphicFramePr>
        <p:xfrm>
          <a:off x="1476375" y="1111250"/>
          <a:ext cx="5759450" cy="1366838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66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  </a:t>
                      </a: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0" name="Text Box 60">
            <a:extLst>
              <a:ext uri="{FF2B5EF4-FFF2-40B4-BE49-F238E27FC236}">
                <a16:creationId xmlns:a16="http://schemas.microsoft.com/office/drawing/2014/main" id="{E15A538C-9A5C-4808-9D6F-BB7F91453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A</a:t>
            </a:r>
          </a:p>
        </p:txBody>
      </p:sp>
      <p:sp>
        <p:nvSpPr>
          <p:cNvPr id="101" name="Text Box 61">
            <a:extLst>
              <a:ext uri="{FF2B5EF4-FFF2-40B4-BE49-F238E27FC236}">
                <a16:creationId xmlns:a16="http://schemas.microsoft.com/office/drawing/2014/main" id="{2C4C010E-9E6A-4242-84CB-608F03262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B</a:t>
            </a:r>
          </a:p>
        </p:txBody>
      </p:sp>
      <p:sp>
        <p:nvSpPr>
          <p:cNvPr id="102" name="Text Box 62">
            <a:extLst>
              <a:ext uri="{FF2B5EF4-FFF2-40B4-BE49-F238E27FC236}">
                <a16:creationId xmlns:a16="http://schemas.microsoft.com/office/drawing/2014/main" id="{E9A5FF8A-7465-44E2-984F-26FDB8B1B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dirty="0"/>
              <a:t>C</a:t>
            </a:r>
          </a:p>
        </p:txBody>
      </p:sp>
      <p:sp>
        <p:nvSpPr>
          <p:cNvPr id="103" name="Text Box 63">
            <a:extLst>
              <a:ext uri="{FF2B5EF4-FFF2-40B4-BE49-F238E27FC236}">
                <a16:creationId xmlns:a16="http://schemas.microsoft.com/office/drawing/2014/main" id="{FF007392-F5C7-45AE-AAFE-5099E4FD9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388" y="1052513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D</a:t>
            </a:r>
          </a:p>
        </p:txBody>
      </p:sp>
      <p:grpSp>
        <p:nvGrpSpPr>
          <p:cNvPr id="104" name="组合 103">
            <a:extLst>
              <a:ext uri="{FF2B5EF4-FFF2-40B4-BE49-F238E27FC236}">
                <a16:creationId xmlns:a16="http://schemas.microsoft.com/office/drawing/2014/main" id="{DC21436A-9F37-483B-9DBC-7FB9993AFDB9}"/>
              </a:ext>
            </a:extLst>
          </p:cNvPr>
          <p:cNvGrpSpPr/>
          <p:nvPr/>
        </p:nvGrpSpPr>
        <p:grpSpPr>
          <a:xfrm>
            <a:off x="1819275" y="1441450"/>
            <a:ext cx="965201" cy="949326"/>
            <a:chOff x="1819275" y="1441450"/>
            <a:chExt cx="965201" cy="949326"/>
          </a:xfrm>
        </p:grpSpPr>
        <p:grpSp>
          <p:nvGrpSpPr>
            <p:cNvPr id="105" name="Group 72">
              <a:extLst>
                <a:ext uri="{FF2B5EF4-FFF2-40B4-BE49-F238E27FC236}">
                  <a16:creationId xmlns:a16="http://schemas.microsoft.com/office/drawing/2014/main" id="{E3ACEC4E-2F40-4DA9-B3C7-FD031214FD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3563" y="1465263"/>
              <a:ext cx="950913" cy="900113"/>
              <a:chOff x="340" y="978"/>
              <a:chExt cx="599" cy="567"/>
            </a:xfrm>
          </p:grpSpPr>
          <p:grpSp>
            <p:nvGrpSpPr>
              <p:cNvPr id="110" name="Group 70">
                <a:extLst>
                  <a:ext uri="{FF2B5EF4-FFF2-40B4-BE49-F238E27FC236}">
                    <a16:creationId xmlns:a16="http://schemas.microsoft.com/office/drawing/2014/main" id="{CF15FF54-CF11-4FD0-8FC6-6355F9BB42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" y="981"/>
                <a:ext cx="599" cy="564"/>
                <a:chOff x="1093" y="935"/>
                <a:chExt cx="599" cy="564"/>
              </a:xfrm>
            </p:grpSpPr>
            <p:sp>
              <p:nvSpPr>
                <p:cNvPr id="112" name="Freeform 65">
                  <a:extLst>
                    <a:ext uri="{FF2B5EF4-FFF2-40B4-BE49-F238E27FC236}">
                      <a16:creationId xmlns:a16="http://schemas.microsoft.com/office/drawing/2014/main" id="{86ABC6BE-C493-4693-AC5F-A4051DF6CD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3" y="1062"/>
                  <a:ext cx="297" cy="437"/>
                </a:xfrm>
                <a:custGeom>
                  <a:avLst/>
                  <a:gdLst>
                    <a:gd name="T0" fmla="*/ 0 w 297"/>
                    <a:gd name="T1" fmla="*/ 0 h 437"/>
                    <a:gd name="T2" fmla="*/ 297 w 297"/>
                    <a:gd name="T3" fmla="*/ 437 h 4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7" h="437">
                      <a:moveTo>
                        <a:pt x="0" y="0"/>
                      </a:moveTo>
                      <a:lnTo>
                        <a:pt x="297" y="4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3" name="Freeform 66">
                  <a:extLst>
                    <a:ext uri="{FF2B5EF4-FFF2-40B4-BE49-F238E27FC236}">
                      <a16:creationId xmlns:a16="http://schemas.microsoft.com/office/drawing/2014/main" id="{5506E866-BB35-4F5F-A05E-C43C99483D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9" y="1063"/>
                  <a:ext cx="278" cy="436"/>
                </a:xfrm>
                <a:custGeom>
                  <a:avLst/>
                  <a:gdLst>
                    <a:gd name="T0" fmla="*/ 0 w 292"/>
                    <a:gd name="T1" fmla="*/ 438 h 438"/>
                    <a:gd name="T2" fmla="*/ 292 w 292"/>
                    <a:gd name="T3" fmla="*/ 0 h 43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2" h="438">
                      <a:moveTo>
                        <a:pt x="0" y="438"/>
                      </a:moveTo>
                      <a:lnTo>
                        <a:pt x="292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4" name="Line 67">
                  <a:extLst>
                    <a:ext uri="{FF2B5EF4-FFF2-40B4-BE49-F238E27FC236}">
                      <a16:creationId xmlns:a16="http://schemas.microsoft.com/office/drawing/2014/main" id="{2544A9C8-99E6-4F8D-9E13-5636031F09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93" y="935"/>
                  <a:ext cx="318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5" name="Freeform 68">
                  <a:extLst>
                    <a:ext uri="{FF2B5EF4-FFF2-40B4-BE49-F238E27FC236}">
                      <a16:creationId xmlns:a16="http://schemas.microsoft.com/office/drawing/2014/main" id="{290B983E-F7A0-42B0-A36B-0D3FB511C4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3" y="935"/>
                  <a:ext cx="308" cy="135"/>
                </a:xfrm>
                <a:custGeom>
                  <a:avLst/>
                  <a:gdLst>
                    <a:gd name="T0" fmla="*/ 0 w 308"/>
                    <a:gd name="T1" fmla="*/ 0 h 135"/>
                    <a:gd name="T2" fmla="*/ 308 w 308"/>
                    <a:gd name="T3" fmla="*/ 135 h 13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8" h="135">
                      <a:moveTo>
                        <a:pt x="0" y="0"/>
                      </a:moveTo>
                      <a:lnTo>
                        <a:pt x="308" y="13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6" name="Line 69">
                  <a:extLst>
                    <a:ext uri="{FF2B5EF4-FFF2-40B4-BE49-F238E27FC236}">
                      <a16:creationId xmlns:a16="http://schemas.microsoft.com/office/drawing/2014/main" id="{4DAC0F4D-8CB8-430F-9A42-7795753C5A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2" y="1071"/>
                  <a:ext cx="59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11" name="Freeform 71">
                <a:extLst>
                  <a:ext uri="{FF2B5EF4-FFF2-40B4-BE49-F238E27FC236}">
                    <a16:creationId xmlns:a16="http://schemas.microsoft.com/office/drawing/2014/main" id="{EA731572-EC87-487E-9C74-F5E766185C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" y="978"/>
                <a:ext cx="0" cy="549"/>
              </a:xfrm>
              <a:custGeom>
                <a:avLst/>
                <a:gdLst>
                  <a:gd name="T0" fmla="*/ 0 w 9"/>
                  <a:gd name="T1" fmla="*/ 549 h 549"/>
                  <a:gd name="T2" fmla="*/ 9 w 9"/>
                  <a:gd name="T3" fmla="*/ 0 h 54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9" h="549">
                    <a:moveTo>
                      <a:pt x="0" y="549"/>
                    </a:moveTo>
                    <a:lnTo>
                      <a:pt x="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06" name="Oval 95">
              <a:extLst>
                <a:ext uri="{FF2B5EF4-FFF2-40B4-BE49-F238E27FC236}">
                  <a16:creationId xmlns:a16="http://schemas.microsoft.com/office/drawing/2014/main" id="{8E89F330-3BD8-4302-B297-D8CCB28773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65363" y="2319338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07" name="Oval 96">
              <a:extLst>
                <a:ext uri="{FF2B5EF4-FFF2-40B4-BE49-F238E27FC236}">
                  <a16:creationId xmlns:a16="http://schemas.microsoft.com/office/drawing/2014/main" id="{A315800D-D60C-4562-A94D-B6D29754D85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17800" y="16446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08" name="Oval 97">
              <a:extLst>
                <a:ext uri="{FF2B5EF4-FFF2-40B4-BE49-F238E27FC236}">
                  <a16:creationId xmlns:a16="http://schemas.microsoft.com/office/drawing/2014/main" id="{1848D923-FD8B-45E1-A9F1-535F2363E14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79650" y="14414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09" name="Oval 98">
              <a:extLst>
                <a:ext uri="{FF2B5EF4-FFF2-40B4-BE49-F238E27FC236}">
                  <a16:creationId xmlns:a16="http://schemas.microsoft.com/office/drawing/2014/main" id="{49A49D97-2080-4DBC-9695-F70D17A567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19275" y="1643063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17" name="Group 108">
            <a:extLst>
              <a:ext uri="{FF2B5EF4-FFF2-40B4-BE49-F238E27FC236}">
                <a16:creationId xmlns:a16="http://schemas.microsoft.com/office/drawing/2014/main" id="{DCBFBE89-8CF2-4267-92E5-2538F4756F6F}"/>
              </a:ext>
            </a:extLst>
          </p:cNvPr>
          <p:cNvGrpSpPr>
            <a:grpSpLocks/>
          </p:cNvGrpSpPr>
          <p:nvPr/>
        </p:nvGrpSpPr>
        <p:grpSpPr bwMode="auto">
          <a:xfrm>
            <a:off x="4614580" y="1364531"/>
            <a:ext cx="1081370" cy="1056357"/>
            <a:chOff x="431" y="2886"/>
            <a:chExt cx="571" cy="593"/>
          </a:xfrm>
        </p:grpSpPr>
        <p:sp>
          <p:nvSpPr>
            <p:cNvPr id="118" name="Oval 38">
              <a:extLst>
                <a:ext uri="{FF2B5EF4-FFF2-40B4-BE49-F238E27FC236}">
                  <a16:creationId xmlns:a16="http://schemas.microsoft.com/office/drawing/2014/main" id="{19F9AC6E-EF5B-4D99-9E04-C70A7D4D817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4" y="3430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grpSp>
          <p:nvGrpSpPr>
            <p:cNvPr id="119" name="Group 107">
              <a:extLst>
                <a:ext uri="{FF2B5EF4-FFF2-40B4-BE49-F238E27FC236}">
                  <a16:creationId xmlns:a16="http://schemas.microsoft.com/office/drawing/2014/main" id="{3DEFC1B8-B881-4649-8E86-2C0326291C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" y="2886"/>
              <a:ext cx="571" cy="593"/>
              <a:chOff x="2998" y="726"/>
              <a:chExt cx="571" cy="593"/>
            </a:xfrm>
          </p:grpSpPr>
          <p:grpSp>
            <p:nvGrpSpPr>
              <p:cNvPr id="120" name="Group 101">
                <a:extLst>
                  <a:ext uri="{FF2B5EF4-FFF2-40B4-BE49-F238E27FC236}">
                    <a16:creationId xmlns:a16="http://schemas.microsoft.com/office/drawing/2014/main" id="{CB9202BD-9F2B-46BB-B316-B175FF5914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6" y="747"/>
                <a:ext cx="553" cy="572"/>
                <a:chOff x="2971" y="926"/>
                <a:chExt cx="553" cy="572"/>
              </a:xfrm>
            </p:grpSpPr>
            <p:sp>
              <p:nvSpPr>
                <p:cNvPr id="126" name="Freeform 73">
                  <a:extLst>
                    <a:ext uri="{FF2B5EF4-FFF2-40B4-BE49-F238E27FC236}">
                      <a16:creationId xmlns:a16="http://schemas.microsoft.com/office/drawing/2014/main" id="{4559D5E4-C96E-4455-A792-443FA8582E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2" cy="47"/>
                </a:xfrm>
                <a:custGeom>
                  <a:avLst/>
                  <a:gdLst>
                    <a:gd name="T0" fmla="*/ 0 w 272"/>
                    <a:gd name="T1" fmla="*/ 0 h 47"/>
                    <a:gd name="T2" fmla="*/ 272 w 272"/>
                    <a:gd name="T3" fmla="*/ 47 h 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2" h="47">
                      <a:moveTo>
                        <a:pt x="0" y="0"/>
                      </a:moveTo>
                      <a:lnTo>
                        <a:pt x="272" y="4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7" name="Line 74">
                  <a:extLst>
                    <a:ext uri="{FF2B5EF4-FFF2-40B4-BE49-F238E27FC236}">
                      <a16:creationId xmlns:a16="http://schemas.microsoft.com/office/drawing/2014/main" id="{C20E95E0-C2CE-4C4D-95E1-41A3D7AFBF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52" y="1017"/>
                  <a:ext cx="272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8" name="Freeform 75">
                  <a:extLst>
                    <a:ext uri="{FF2B5EF4-FFF2-40B4-BE49-F238E27FC236}">
                      <a16:creationId xmlns:a16="http://schemas.microsoft.com/office/drawing/2014/main" id="{5951C528-DECD-4974-9D15-D9E543ED51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38" y="933"/>
                  <a:ext cx="64" cy="82"/>
                </a:xfrm>
                <a:custGeom>
                  <a:avLst/>
                  <a:gdLst>
                    <a:gd name="T0" fmla="*/ 64 w 64"/>
                    <a:gd name="T1" fmla="*/ 82 h 82"/>
                    <a:gd name="T2" fmla="*/ 0 w 64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64" h="82">
                      <a:moveTo>
                        <a:pt x="64" y="8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9" name="Line 76">
                  <a:extLst>
                    <a:ext uri="{FF2B5EF4-FFF2-40B4-BE49-F238E27FC236}">
                      <a16:creationId xmlns:a16="http://schemas.microsoft.com/office/drawing/2014/main" id="{B6CB7AB4-8D36-4429-93F6-17F0E43834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83" y="926"/>
                  <a:ext cx="36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0" name="Freeform 77">
                  <a:extLst>
                    <a:ext uri="{FF2B5EF4-FFF2-40B4-BE49-F238E27FC236}">
                      <a16:creationId xmlns:a16="http://schemas.microsoft.com/office/drawing/2014/main" id="{2EC6CCB2-3D02-4683-B813-FF7B7946D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933"/>
                  <a:ext cx="101" cy="82"/>
                </a:xfrm>
                <a:custGeom>
                  <a:avLst/>
                  <a:gdLst>
                    <a:gd name="T0" fmla="*/ 0 w 101"/>
                    <a:gd name="T1" fmla="*/ 82 h 82"/>
                    <a:gd name="T2" fmla="*/ 101 w 101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82">
                      <a:moveTo>
                        <a:pt x="0" y="82"/>
                      </a:moveTo>
                      <a:lnTo>
                        <a:pt x="101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1" name="Freeform 78">
                  <a:extLst>
                    <a:ext uri="{FF2B5EF4-FFF2-40B4-BE49-F238E27FC236}">
                      <a16:creationId xmlns:a16="http://schemas.microsoft.com/office/drawing/2014/main" id="{D3A12C6A-A5B6-4A76-8C95-21DDF6DDD0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5" cy="466"/>
                </a:xfrm>
                <a:custGeom>
                  <a:avLst/>
                  <a:gdLst>
                    <a:gd name="T0" fmla="*/ 0 w 275"/>
                    <a:gd name="T1" fmla="*/ 0 h 466"/>
                    <a:gd name="T2" fmla="*/ 275 w 275"/>
                    <a:gd name="T3" fmla="*/ 466 h 46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5" h="466">
                      <a:moveTo>
                        <a:pt x="0" y="0"/>
                      </a:moveTo>
                      <a:lnTo>
                        <a:pt x="275" y="466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2" name="Freeform 79">
                  <a:extLst>
                    <a:ext uri="{FF2B5EF4-FFF2-40B4-BE49-F238E27FC236}">
                      <a16:creationId xmlns:a16="http://schemas.microsoft.com/office/drawing/2014/main" id="{DDE8B7ED-A82A-481D-85B1-02AF5D48FA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1" y="933"/>
                  <a:ext cx="162" cy="547"/>
                </a:xfrm>
                <a:custGeom>
                  <a:avLst/>
                  <a:gdLst>
                    <a:gd name="T0" fmla="*/ 162 w 162"/>
                    <a:gd name="T1" fmla="*/ 547 h 547"/>
                    <a:gd name="T2" fmla="*/ 0 w 162"/>
                    <a:gd name="T3" fmla="*/ 0 h 5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62" h="547">
                      <a:moveTo>
                        <a:pt x="162" y="547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" name="Freeform 80">
                  <a:extLst>
                    <a:ext uri="{FF2B5EF4-FFF2-40B4-BE49-F238E27FC236}">
                      <a16:creationId xmlns:a16="http://schemas.microsoft.com/office/drawing/2014/main" id="{BA4FD957-8561-41A8-B1B0-1E3629ECF6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3" y="1070"/>
                  <a:ext cx="0" cy="428"/>
                </a:xfrm>
                <a:custGeom>
                  <a:avLst/>
                  <a:gdLst>
                    <a:gd name="T0" fmla="*/ 0 w 3"/>
                    <a:gd name="T1" fmla="*/ 428 h 428"/>
                    <a:gd name="T2" fmla="*/ 3 w 3"/>
                    <a:gd name="T3" fmla="*/ 0 h 42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" h="428">
                      <a:moveTo>
                        <a:pt x="0" y="428"/>
                      </a:moveTo>
                      <a:lnTo>
                        <a:pt x="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134" name="Line 81">
                  <a:extLst>
                    <a:ext uri="{FF2B5EF4-FFF2-40B4-BE49-F238E27FC236}">
                      <a16:creationId xmlns:a16="http://schemas.microsoft.com/office/drawing/2014/main" id="{E333B340-0B40-45BA-9F8A-6B322BA4B0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43" y="935"/>
                  <a:ext cx="181" cy="5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B1BEDCBA-56EF-42F7-B606-0A8D271FE5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5" y="1006"/>
                  <a:ext cx="256" cy="457"/>
                </a:xfrm>
                <a:custGeom>
                  <a:avLst/>
                  <a:gdLst>
                    <a:gd name="T0" fmla="*/ 0 w 256"/>
                    <a:gd name="T1" fmla="*/ 457 h 457"/>
                    <a:gd name="T2" fmla="*/ 256 w 256"/>
                    <a:gd name="T3" fmla="*/ 0 h 45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56" h="457">
                      <a:moveTo>
                        <a:pt x="0" y="457"/>
                      </a:moveTo>
                      <a:lnTo>
                        <a:pt x="256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21" name="Oval 102">
                <a:extLst>
                  <a:ext uri="{FF2B5EF4-FFF2-40B4-BE49-F238E27FC236}">
                    <a16:creationId xmlns:a16="http://schemas.microsoft.com/office/drawing/2014/main" id="{8F88F129-25E5-4EC1-A6AE-7EA02702391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529" y="818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2" name="Oval 103">
                <a:extLst>
                  <a:ext uri="{FF2B5EF4-FFF2-40B4-BE49-F238E27FC236}">
                    <a16:creationId xmlns:a16="http://schemas.microsoft.com/office/drawing/2014/main" id="{52BD04F1-08B7-42DE-8D86-B3E1FED5084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998" y="81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3" name="Oval 104">
                <a:extLst>
                  <a:ext uri="{FF2B5EF4-FFF2-40B4-BE49-F238E27FC236}">
                    <a16:creationId xmlns:a16="http://schemas.microsoft.com/office/drawing/2014/main" id="{B3BED6F6-7BEA-4D6E-B8FD-E682C50F991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270" y="863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4" name="Oval 105">
                <a:extLst>
                  <a:ext uri="{FF2B5EF4-FFF2-40B4-BE49-F238E27FC236}">
                    <a16:creationId xmlns:a16="http://schemas.microsoft.com/office/drawing/2014/main" id="{03A4E688-0609-44C6-98A4-BF733BD6939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51" y="72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5" name="Oval 106">
                <a:extLst>
                  <a:ext uri="{FF2B5EF4-FFF2-40B4-BE49-F238E27FC236}">
                    <a16:creationId xmlns:a16="http://schemas.microsoft.com/office/drawing/2014/main" id="{D5E7CBDE-7FFA-4520-BBBD-7BFAF459A95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116" y="726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</p:grpSp>
      <p:grpSp>
        <p:nvGrpSpPr>
          <p:cNvPr id="136" name="Group 119">
            <a:extLst>
              <a:ext uri="{FF2B5EF4-FFF2-40B4-BE49-F238E27FC236}">
                <a16:creationId xmlns:a16="http://schemas.microsoft.com/office/drawing/2014/main" id="{241A5E42-E985-477D-8C42-95CE683C2589}"/>
              </a:ext>
            </a:extLst>
          </p:cNvPr>
          <p:cNvGrpSpPr>
            <a:grpSpLocks/>
          </p:cNvGrpSpPr>
          <p:nvPr/>
        </p:nvGrpSpPr>
        <p:grpSpPr bwMode="auto">
          <a:xfrm>
            <a:off x="6012160" y="1412776"/>
            <a:ext cx="1161302" cy="1034133"/>
            <a:chOff x="3779" y="2994"/>
            <a:chExt cx="611" cy="590"/>
          </a:xfrm>
        </p:grpSpPr>
        <p:grpSp>
          <p:nvGrpSpPr>
            <p:cNvPr id="137" name="Group 112">
              <a:extLst>
                <a:ext uri="{FF2B5EF4-FFF2-40B4-BE49-F238E27FC236}">
                  <a16:creationId xmlns:a16="http://schemas.microsoft.com/office/drawing/2014/main" id="{D7CC0845-8D17-4339-8586-B4C70F5807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7" y="3022"/>
              <a:ext cx="602" cy="556"/>
              <a:chOff x="3869" y="1160"/>
              <a:chExt cx="602" cy="556"/>
            </a:xfrm>
          </p:grpSpPr>
          <p:grpSp>
            <p:nvGrpSpPr>
              <p:cNvPr id="145" name="Group 110">
                <a:extLst>
                  <a:ext uri="{FF2B5EF4-FFF2-40B4-BE49-F238E27FC236}">
                    <a16:creationId xmlns:a16="http://schemas.microsoft.com/office/drawing/2014/main" id="{772A5FFD-FD25-439C-BD73-5318619E1C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41" y="1160"/>
                <a:ext cx="246" cy="546"/>
                <a:chOff x="4041" y="935"/>
                <a:chExt cx="246" cy="546"/>
              </a:xfrm>
            </p:grpSpPr>
            <p:sp>
              <p:nvSpPr>
                <p:cNvPr id="155" name="Freeform 90">
                  <a:extLst>
                    <a:ext uri="{FF2B5EF4-FFF2-40B4-BE49-F238E27FC236}">
                      <a16:creationId xmlns:a16="http://schemas.microsoft.com/office/drawing/2014/main" id="{8DABD5C6-9066-449C-B46D-0F78BDF3EB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1" y="1051"/>
                  <a:ext cx="137" cy="430"/>
                </a:xfrm>
                <a:custGeom>
                  <a:avLst/>
                  <a:gdLst>
                    <a:gd name="T0" fmla="*/ 137 w 137"/>
                    <a:gd name="T1" fmla="*/ 430 h 430"/>
                    <a:gd name="T2" fmla="*/ 0 w 137"/>
                    <a:gd name="T3" fmla="*/ 0 h 430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7" h="430">
                      <a:moveTo>
                        <a:pt x="137" y="43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6" name="Freeform 91">
                  <a:extLst>
                    <a:ext uri="{FF2B5EF4-FFF2-40B4-BE49-F238E27FC236}">
                      <a16:creationId xmlns:a16="http://schemas.microsoft.com/office/drawing/2014/main" id="{704B73FC-2390-4622-96AD-01C6C316BC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68" y="935"/>
                  <a:ext cx="101" cy="537"/>
                </a:xfrm>
                <a:custGeom>
                  <a:avLst/>
                  <a:gdLst>
                    <a:gd name="T0" fmla="*/ 0 w 101"/>
                    <a:gd name="T1" fmla="*/ 0 h 537"/>
                    <a:gd name="T2" fmla="*/ 101 w 10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537">
                      <a:moveTo>
                        <a:pt x="0" y="0"/>
                      </a:moveTo>
                      <a:lnTo>
                        <a:pt x="101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7" name="Freeform 92">
                  <a:extLst>
                    <a:ext uri="{FF2B5EF4-FFF2-40B4-BE49-F238E27FC236}">
                      <a16:creationId xmlns:a16="http://schemas.microsoft.com/office/drawing/2014/main" id="{66070F86-2F2F-4166-8016-46F8B7558B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935"/>
                  <a:ext cx="91" cy="537"/>
                </a:xfrm>
                <a:custGeom>
                  <a:avLst/>
                  <a:gdLst>
                    <a:gd name="T0" fmla="*/ 91 w 91"/>
                    <a:gd name="T1" fmla="*/ 0 h 537"/>
                    <a:gd name="T2" fmla="*/ 0 w 9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91" h="537">
                      <a:moveTo>
                        <a:pt x="91" y="0"/>
                      </a:moveTo>
                      <a:lnTo>
                        <a:pt x="0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8" name="Freeform 93">
                  <a:extLst>
                    <a:ext uri="{FF2B5EF4-FFF2-40B4-BE49-F238E27FC236}">
                      <a16:creationId xmlns:a16="http://schemas.microsoft.com/office/drawing/2014/main" id="{2F0C8C34-6F7F-446C-A000-0E8B374DA2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1071"/>
                  <a:ext cx="109" cy="401"/>
                </a:xfrm>
                <a:custGeom>
                  <a:avLst/>
                  <a:gdLst>
                    <a:gd name="T0" fmla="*/ 109 w 109"/>
                    <a:gd name="T1" fmla="*/ 0 h 401"/>
                    <a:gd name="T2" fmla="*/ 0 w 109"/>
                    <a:gd name="T3" fmla="*/ 401 h 401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9" h="401">
                      <a:moveTo>
                        <a:pt x="109" y="0"/>
                      </a:moveTo>
                      <a:lnTo>
                        <a:pt x="0" y="401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46" name="Group 111">
                <a:extLst>
                  <a:ext uri="{FF2B5EF4-FFF2-40B4-BE49-F238E27FC236}">
                    <a16:creationId xmlns:a16="http://schemas.microsoft.com/office/drawing/2014/main" id="{969B93FD-E94E-47CF-9E13-E02E6F86AB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9" y="1160"/>
                <a:ext cx="602" cy="556"/>
                <a:chOff x="4468" y="1026"/>
                <a:chExt cx="602" cy="556"/>
              </a:xfrm>
            </p:grpSpPr>
            <p:sp>
              <p:nvSpPr>
                <p:cNvPr id="147" name="Line 83">
                  <a:extLst>
                    <a:ext uri="{FF2B5EF4-FFF2-40B4-BE49-F238E27FC236}">
                      <a16:creationId xmlns:a16="http://schemas.microsoft.com/office/drawing/2014/main" id="{DE61C360-48B3-4790-9908-88C131A826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68" y="1072"/>
                  <a:ext cx="181" cy="9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48" name="Line 84">
                  <a:extLst>
                    <a:ext uri="{FF2B5EF4-FFF2-40B4-BE49-F238E27FC236}">
                      <a16:creationId xmlns:a16="http://schemas.microsoft.com/office/drawing/2014/main" id="{AD102388-98F5-4524-A6AE-CE0219C54C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9" y="1162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49" name="Freeform 85">
                  <a:extLst>
                    <a:ext uri="{FF2B5EF4-FFF2-40B4-BE49-F238E27FC236}">
                      <a16:creationId xmlns:a16="http://schemas.microsoft.com/office/drawing/2014/main" id="{6786A03E-7BFD-4851-B6BD-7139E52CC4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88"/>
                  <a:ext cx="194" cy="74"/>
                </a:xfrm>
                <a:custGeom>
                  <a:avLst/>
                  <a:gdLst>
                    <a:gd name="T0" fmla="*/ 0 w 194"/>
                    <a:gd name="T1" fmla="*/ 74 h 74"/>
                    <a:gd name="T2" fmla="*/ 194 w 194"/>
                    <a:gd name="T3" fmla="*/ 0 h 7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94" h="74">
                      <a:moveTo>
                        <a:pt x="0" y="74"/>
                      </a:moveTo>
                      <a:lnTo>
                        <a:pt x="19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0" name="Freeform 86">
                  <a:extLst>
                    <a:ext uri="{FF2B5EF4-FFF2-40B4-BE49-F238E27FC236}">
                      <a16:creationId xmlns:a16="http://schemas.microsoft.com/office/drawing/2014/main" id="{A17C18F0-2772-4A53-8FC3-C45DCBAB59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26"/>
                  <a:ext cx="185" cy="52"/>
                </a:xfrm>
                <a:custGeom>
                  <a:avLst/>
                  <a:gdLst>
                    <a:gd name="T0" fmla="*/ 185 w 185"/>
                    <a:gd name="T1" fmla="*/ 52 h 52"/>
                    <a:gd name="T2" fmla="*/ 0 w 185"/>
                    <a:gd name="T3" fmla="*/ 0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85" h="52">
                      <a:moveTo>
                        <a:pt x="185" y="5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1" name="Line 87">
                  <a:extLst>
                    <a:ext uri="{FF2B5EF4-FFF2-40B4-BE49-F238E27FC236}">
                      <a16:creationId xmlns:a16="http://schemas.microsoft.com/office/drawing/2014/main" id="{DCED677F-A4C7-478E-AD12-631D6ABD2D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49" y="1026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2" name="Freeform 88">
                  <a:extLst>
                    <a:ext uri="{FF2B5EF4-FFF2-40B4-BE49-F238E27FC236}">
                      <a16:creationId xmlns:a16="http://schemas.microsoft.com/office/drawing/2014/main" id="{9A97D896-2A06-4007-B4D2-23DC60AF9E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6" y="1026"/>
                  <a:ext cx="174" cy="52"/>
                </a:xfrm>
                <a:custGeom>
                  <a:avLst/>
                  <a:gdLst>
                    <a:gd name="T0" fmla="*/ 174 w 174"/>
                    <a:gd name="T1" fmla="*/ 0 h 52"/>
                    <a:gd name="T2" fmla="*/ 0 w 174"/>
                    <a:gd name="T3" fmla="*/ 52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74" h="52">
                      <a:moveTo>
                        <a:pt x="174" y="0"/>
                      </a:moveTo>
                      <a:lnTo>
                        <a:pt x="0" y="52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" name="Freeform 89">
                  <a:extLst>
                    <a:ext uri="{FF2B5EF4-FFF2-40B4-BE49-F238E27FC236}">
                      <a16:creationId xmlns:a16="http://schemas.microsoft.com/office/drawing/2014/main" id="{9D418228-FB66-47A7-8226-E33986689D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68" y="1072"/>
                  <a:ext cx="313" cy="500"/>
                </a:xfrm>
                <a:custGeom>
                  <a:avLst/>
                  <a:gdLst>
                    <a:gd name="T0" fmla="*/ 0 w 300"/>
                    <a:gd name="T1" fmla="*/ 0 h 518"/>
                    <a:gd name="T2" fmla="*/ 300 w 300"/>
                    <a:gd name="T3" fmla="*/ 518 h 51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0" h="518">
                      <a:moveTo>
                        <a:pt x="0" y="0"/>
                      </a:moveTo>
                      <a:lnTo>
                        <a:pt x="300" y="518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4" name="Freeform 94">
                  <a:extLst>
                    <a:ext uri="{FF2B5EF4-FFF2-40B4-BE49-F238E27FC236}">
                      <a16:creationId xmlns:a16="http://schemas.microsoft.com/office/drawing/2014/main" id="{7EE06FD9-D65F-4C68-B333-17B02CC8DB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82" y="1088"/>
                  <a:ext cx="270" cy="494"/>
                </a:xfrm>
                <a:custGeom>
                  <a:avLst/>
                  <a:gdLst>
                    <a:gd name="T0" fmla="*/ 270 w 270"/>
                    <a:gd name="T1" fmla="*/ 0 h 494"/>
                    <a:gd name="T2" fmla="*/ 0 w 270"/>
                    <a:gd name="T3" fmla="*/ 494 h 49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0" h="494">
                      <a:moveTo>
                        <a:pt x="270" y="0"/>
                      </a:moveTo>
                      <a:lnTo>
                        <a:pt x="0" y="494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38" name="Oval 100">
              <a:extLst>
                <a:ext uri="{FF2B5EF4-FFF2-40B4-BE49-F238E27FC236}">
                  <a16:creationId xmlns:a16="http://schemas.microsoft.com/office/drawing/2014/main" id="{7A3B9B77-5FBA-4194-8382-7250BBE7DD9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69" y="353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39" name="Oval 113">
              <a:extLst>
                <a:ext uri="{FF2B5EF4-FFF2-40B4-BE49-F238E27FC236}">
                  <a16:creationId xmlns:a16="http://schemas.microsoft.com/office/drawing/2014/main" id="{50EC11F3-BDEC-411A-AB81-68E189F066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87" y="3122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0" name="Oval 114">
              <a:extLst>
                <a:ext uri="{FF2B5EF4-FFF2-40B4-BE49-F238E27FC236}">
                  <a16:creationId xmlns:a16="http://schemas.microsoft.com/office/drawing/2014/main" id="{5CBEE2FA-53D4-494D-919E-F31309B9169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50" y="305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1" name="Oval 115">
              <a:extLst>
                <a:ext uri="{FF2B5EF4-FFF2-40B4-BE49-F238E27FC236}">
                  <a16:creationId xmlns:a16="http://schemas.microsoft.com/office/drawing/2014/main" id="{E19A777A-3C3C-4AC7-BA2C-656CB42ADC3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46" y="3131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2" name="Oval 116">
              <a:extLst>
                <a:ext uri="{FF2B5EF4-FFF2-40B4-BE49-F238E27FC236}">
                  <a16:creationId xmlns:a16="http://schemas.microsoft.com/office/drawing/2014/main" id="{53611253-24AE-4B9C-A1AD-33961357FD0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79" y="304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3" name="Oval 117">
              <a:extLst>
                <a:ext uri="{FF2B5EF4-FFF2-40B4-BE49-F238E27FC236}">
                  <a16:creationId xmlns:a16="http://schemas.microsoft.com/office/drawing/2014/main" id="{E29D2C6F-94A8-4365-A688-4C49088D43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68" y="300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4" name="Oval 118">
              <a:extLst>
                <a:ext uri="{FF2B5EF4-FFF2-40B4-BE49-F238E27FC236}">
                  <a16:creationId xmlns:a16="http://schemas.microsoft.com/office/drawing/2014/main" id="{90419A94-90A1-4A33-96C0-89C6570BC8A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69" y="299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59" name="Group 144">
            <a:extLst>
              <a:ext uri="{FF2B5EF4-FFF2-40B4-BE49-F238E27FC236}">
                <a16:creationId xmlns:a16="http://schemas.microsoft.com/office/drawing/2014/main" id="{A5BAFDA8-AA17-4323-A9BC-057FF7CDBF9A}"/>
              </a:ext>
            </a:extLst>
          </p:cNvPr>
          <p:cNvGrpSpPr>
            <a:grpSpLocks/>
          </p:cNvGrpSpPr>
          <p:nvPr/>
        </p:nvGrpSpPr>
        <p:grpSpPr bwMode="auto">
          <a:xfrm>
            <a:off x="3069248" y="1470026"/>
            <a:ext cx="1196873" cy="973793"/>
            <a:chOff x="2263" y="3249"/>
            <a:chExt cx="635" cy="590"/>
          </a:xfrm>
        </p:grpSpPr>
        <p:grpSp>
          <p:nvGrpSpPr>
            <p:cNvPr id="160" name="Group 143">
              <a:extLst>
                <a:ext uri="{FF2B5EF4-FFF2-40B4-BE49-F238E27FC236}">
                  <a16:creationId xmlns:a16="http://schemas.microsoft.com/office/drawing/2014/main" id="{18FB90FE-7A27-48B7-8735-586681540C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3" y="3249"/>
              <a:ext cx="635" cy="582"/>
              <a:chOff x="2263" y="3312"/>
              <a:chExt cx="635" cy="582"/>
            </a:xfrm>
          </p:grpSpPr>
          <p:grpSp>
            <p:nvGrpSpPr>
              <p:cNvPr id="162" name="Group 138">
                <a:extLst>
                  <a:ext uri="{FF2B5EF4-FFF2-40B4-BE49-F238E27FC236}">
                    <a16:creationId xmlns:a16="http://schemas.microsoft.com/office/drawing/2014/main" id="{200D3214-C6BB-40F3-8D50-7C995ED6BA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90" y="3322"/>
                <a:ext cx="590" cy="572"/>
                <a:chOff x="2290" y="3322"/>
                <a:chExt cx="590" cy="572"/>
              </a:xfrm>
            </p:grpSpPr>
            <p:sp>
              <p:nvSpPr>
                <p:cNvPr id="167" name="AutoShape 133">
                  <a:extLst>
                    <a:ext uri="{FF2B5EF4-FFF2-40B4-BE49-F238E27FC236}">
                      <a16:creationId xmlns:a16="http://schemas.microsoft.com/office/drawing/2014/main" id="{EA092E2D-16DE-4234-BC54-D546DA0B53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" y="3339"/>
                  <a:ext cx="590" cy="182"/>
                </a:xfrm>
                <a:custGeom>
                  <a:avLst/>
                  <a:gdLst>
                    <a:gd name="connsiteX0" fmla="*/ 0 w 1059049"/>
                    <a:gd name="connsiteY0" fmla="*/ 281090 h 281090"/>
                    <a:gd name="connsiteX1" fmla="*/ 242488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1090"/>
                    <a:gd name="connsiteX1" fmla="*/ 285620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9717 h 289717"/>
                    <a:gd name="connsiteX1" fmla="*/ 294246 w 1059049"/>
                    <a:gd name="connsiteY1" fmla="*/ 0 h 289717"/>
                    <a:gd name="connsiteX2" fmla="*/ 1059049 w 1059049"/>
                    <a:gd name="connsiteY2" fmla="*/ 8627 h 289717"/>
                    <a:gd name="connsiteX3" fmla="*/ 816561 w 1059049"/>
                    <a:gd name="connsiteY3" fmla="*/ 289717 h 289717"/>
                    <a:gd name="connsiteX4" fmla="*/ 0 w 1059049"/>
                    <a:gd name="connsiteY4" fmla="*/ 289717 h 289717"/>
                    <a:gd name="connsiteX0" fmla="*/ 0 w 1059049"/>
                    <a:gd name="connsiteY0" fmla="*/ 281090 h 281090"/>
                    <a:gd name="connsiteX1" fmla="*/ 294246 w 1059049"/>
                    <a:gd name="connsiteY1" fmla="*/ 8588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9717"/>
                    <a:gd name="connsiteX1" fmla="*/ 294246 w 1059049"/>
                    <a:gd name="connsiteY1" fmla="*/ 8588 h 289717"/>
                    <a:gd name="connsiteX2" fmla="*/ 1059049 w 1059049"/>
                    <a:gd name="connsiteY2" fmla="*/ 0 h 289717"/>
                    <a:gd name="connsiteX3" fmla="*/ 799309 w 1059049"/>
                    <a:gd name="connsiteY3" fmla="*/ 289717 h 289717"/>
                    <a:gd name="connsiteX4" fmla="*/ 0 w 1059049"/>
                    <a:gd name="connsiteY4" fmla="*/ 281090 h 289717"/>
                    <a:gd name="connsiteX0" fmla="*/ 0 w 1059049"/>
                    <a:gd name="connsiteY0" fmla="*/ 281090 h 281110"/>
                    <a:gd name="connsiteX1" fmla="*/ 294246 w 1059049"/>
                    <a:gd name="connsiteY1" fmla="*/ 8588 h 281110"/>
                    <a:gd name="connsiteX2" fmla="*/ 1059049 w 1059049"/>
                    <a:gd name="connsiteY2" fmla="*/ 0 h 281110"/>
                    <a:gd name="connsiteX3" fmla="*/ 799309 w 1059049"/>
                    <a:gd name="connsiteY3" fmla="*/ 281110 h 281110"/>
                    <a:gd name="connsiteX4" fmla="*/ 0 w 1059049"/>
                    <a:gd name="connsiteY4" fmla="*/ 281090 h 281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9049" h="281110">
                      <a:moveTo>
                        <a:pt x="0" y="281090"/>
                      </a:moveTo>
                      <a:lnTo>
                        <a:pt x="294246" y="8588"/>
                      </a:lnTo>
                      <a:lnTo>
                        <a:pt x="1059049" y="0"/>
                      </a:lnTo>
                      <a:lnTo>
                        <a:pt x="799309" y="281110"/>
                      </a:lnTo>
                      <a:lnTo>
                        <a:pt x="0" y="281090"/>
                      </a:lnTo>
                      <a:close/>
                    </a:path>
                  </a:pathLst>
                </a:custGeom>
                <a:noFill/>
                <a:ln w="19050" algn="ctr">
                  <a:solidFill>
                    <a:schemeClr val="tx1">
                      <a:lumMod val="95000"/>
                      <a:lumOff val="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168" name="Freeform 134">
                  <a:extLst>
                    <a:ext uri="{FF2B5EF4-FFF2-40B4-BE49-F238E27FC236}">
                      <a16:creationId xmlns:a16="http://schemas.microsoft.com/office/drawing/2014/main" id="{A94ADF03-39FF-4B6D-83B2-1FB43C4DC4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" y="3521"/>
                  <a:ext cx="316" cy="365"/>
                </a:xfrm>
                <a:custGeom>
                  <a:avLst/>
                  <a:gdLst>
                    <a:gd name="T0" fmla="*/ 0 w 316"/>
                    <a:gd name="T1" fmla="*/ 0 h 365"/>
                    <a:gd name="T2" fmla="*/ 316 w 316"/>
                    <a:gd name="T3" fmla="*/ 365 h 36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16" h="365">
                      <a:moveTo>
                        <a:pt x="0" y="0"/>
                      </a:moveTo>
                      <a:lnTo>
                        <a:pt x="316" y="36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69" name="Freeform 135">
                  <a:extLst>
                    <a:ext uri="{FF2B5EF4-FFF2-40B4-BE49-F238E27FC236}">
                      <a16:creationId xmlns:a16="http://schemas.microsoft.com/office/drawing/2014/main" id="{C164E26C-492F-4028-8A92-C403EA06E1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529"/>
                  <a:ext cx="128" cy="348"/>
                </a:xfrm>
                <a:custGeom>
                  <a:avLst/>
                  <a:gdLst>
                    <a:gd name="T0" fmla="*/ 0 w 128"/>
                    <a:gd name="T1" fmla="*/ 348 h 348"/>
                    <a:gd name="T2" fmla="*/ 128 w 128"/>
                    <a:gd name="T3" fmla="*/ 0 h 34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28" h="348">
                      <a:moveTo>
                        <a:pt x="0" y="348"/>
                      </a:moveTo>
                      <a:lnTo>
                        <a:pt x="128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0" name="Freeform 136">
                  <a:extLst>
                    <a:ext uri="{FF2B5EF4-FFF2-40B4-BE49-F238E27FC236}">
                      <a16:creationId xmlns:a16="http://schemas.microsoft.com/office/drawing/2014/main" id="{9CFE06F3-5436-41FC-92AD-92361AA95A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7" y="3322"/>
                  <a:ext cx="152" cy="572"/>
                </a:xfrm>
                <a:custGeom>
                  <a:avLst/>
                  <a:gdLst>
                    <a:gd name="T0" fmla="*/ 133 w 133"/>
                    <a:gd name="T1" fmla="*/ 555 h 555"/>
                    <a:gd name="T2" fmla="*/ 0 w 133"/>
                    <a:gd name="T3" fmla="*/ 0 h 55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3" h="555">
                      <a:moveTo>
                        <a:pt x="133" y="555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171" name="Freeform 137">
                  <a:extLst>
                    <a:ext uri="{FF2B5EF4-FFF2-40B4-BE49-F238E27FC236}">
                      <a16:creationId xmlns:a16="http://schemas.microsoft.com/office/drawing/2014/main" id="{BAFE092D-5CD3-42ED-8EBA-ACED0991B6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340"/>
                  <a:ext cx="283" cy="546"/>
                </a:xfrm>
                <a:custGeom>
                  <a:avLst/>
                  <a:gdLst>
                    <a:gd name="T0" fmla="*/ 0 w 283"/>
                    <a:gd name="T1" fmla="*/ 546 h 546"/>
                    <a:gd name="T2" fmla="*/ 283 w 283"/>
                    <a:gd name="T3" fmla="*/ 0 h 54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83" h="546">
                      <a:moveTo>
                        <a:pt x="0" y="546"/>
                      </a:moveTo>
                      <a:lnTo>
                        <a:pt x="28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63" name="Oval 139">
                <a:extLst>
                  <a:ext uri="{FF2B5EF4-FFF2-40B4-BE49-F238E27FC236}">
                    <a16:creationId xmlns:a16="http://schemas.microsoft.com/office/drawing/2014/main" id="{AB7C09D7-DB9A-4E08-A785-57A1DFEF22E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858" y="3330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64" name="Oval 140">
                <a:extLst>
                  <a:ext uri="{FF2B5EF4-FFF2-40B4-BE49-F238E27FC236}">
                    <a16:creationId xmlns:a16="http://schemas.microsoft.com/office/drawing/2014/main" id="{BFFAA70E-4B56-4680-A29C-A599999B614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708" y="3494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65" name="Oval 141">
                <a:extLst>
                  <a:ext uri="{FF2B5EF4-FFF2-40B4-BE49-F238E27FC236}">
                    <a16:creationId xmlns:a16="http://schemas.microsoft.com/office/drawing/2014/main" id="{5BA9A638-7761-4151-928A-94F2B50B01A6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263" y="350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66" name="Oval 142">
                <a:extLst>
                  <a:ext uri="{FF2B5EF4-FFF2-40B4-BE49-F238E27FC236}">
                    <a16:creationId xmlns:a16="http://schemas.microsoft.com/office/drawing/2014/main" id="{A95CE866-B7B2-4F53-A510-3F9A4F84229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36" y="331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161" name="Oval 131">
              <a:extLst>
                <a:ext uri="{FF2B5EF4-FFF2-40B4-BE49-F238E27FC236}">
                  <a16:creationId xmlns:a16="http://schemas.microsoft.com/office/drawing/2014/main" id="{186E7F75-EB5F-48F2-9571-D2A973A3BBC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0" y="3794"/>
              <a:ext cx="40" cy="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sp>
        <p:nvSpPr>
          <p:cNvPr id="172" name="Rectangle 6">
            <a:extLst>
              <a:ext uri="{FF2B5EF4-FFF2-40B4-BE49-F238E27FC236}">
                <a16:creationId xmlns:a16="http://schemas.microsoft.com/office/drawing/2014/main" id="{3B67DAF1-3978-4E10-BBB4-7EEAA73ED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538" y="979709"/>
            <a:ext cx="86254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73" name="直接连接符 172">
            <a:extLst>
              <a:ext uri="{FF2B5EF4-FFF2-40B4-BE49-F238E27FC236}">
                <a16:creationId xmlns:a16="http://schemas.microsoft.com/office/drawing/2014/main" id="{BC39F49B-D6FD-4E80-9D04-0D8A29D0554E}"/>
              </a:ext>
            </a:extLst>
          </p:cNvPr>
          <p:cNvCxnSpPr/>
          <p:nvPr/>
        </p:nvCxnSpPr>
        <p:spPr bwMode="auto">
          <a:xfrm flipV="1">
            <a:off x="3508361" y="3056962"/>
            <a:ext cx="1476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74" name="Rectangle 6">
            <a:extLst>
              <a:ext uri="{FF2B5EF4-FFF2-40B4-BE49-F238E27FC236}">
                <a16:creationId xmlns:a16="http://schemas.microsoft.com/office/drawing/2014/main" id="{50B16BD7-41F6-4E71-9446-7E1321C9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946" y="980728"/>
            <a:ext cx="58719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5" name="Rectangle 6">
            <a:extLst>
              <a:ext uri="{FF2B5EF4-FFF2-40B4-BE49-F238E27FC236}">
                <a16:creationId xmlns:a16="http://schemas.microsoft.com/office/drawing/2014/main" id="{3D8CF405-3567-46AB-803D-C78613866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024" y="959207"/>
            <a:ext cx="711539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10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6" name="Rectangle 6">
            <a:extLst>
              <a:ext uri="{FF2B5EF4-FFF2-40B4-BE49-F238E27FC236}">
                <a16:creationId xmlns:a16="http://schemas.microsoft.com/office/drawing/2014/main" id="{5FF822E6-04E6-491F-BB52-27D320801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983" y="997370"/>
            <a:ext cx="711539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7" name="Rectangle 6">
            <a:extLst>
              <a:ext uri="{FF2B5EF4-FFF2-40B4-BE49-F238E27FC236}">
                <a16:creationId xmlns:a16="http://schemas.microsoft.com/office/drawing/2014/main" id="{983F9C4A-17D8-4FC6-9B46-198198BD8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71" y="4247321"/>
            <a:ext cx="5924717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共有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膠棒：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10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12 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36(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枝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8" name="Rectangle 6">
            <a:extLst>
              <a:ext uri="{FF2B5EF4-FFF2-40B4-BE49-F238E27FC236}">
                <a16:creationId xmlns:a16="http://schemas.microsoft.com/office/drawing/2014/main" id="{86536894-0835-495A-88DF-9EB4D57B9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9530" y="964654"/>
            <a:ext cx="86254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9" name="Rectangle 6">
            <a:extLst>
              <a:ext uri="{FF2B5EF4-FFF2-40B4-BE49-F238E27FC236}">
                <a16:creationId xmlns:a16="http://schemas.microsoft.com/office/drawing/2014/main" id="{F745CF0A-654B-47D9-946F-34B8103B7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938" y="947960"/>
            <a:ext cx="58719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0" name="Rectangle 6">
            <a:extLst>
              <a:ext uri="{FF2B5EF4-FFF2-40B4-BE49-F238E27FC236}">
                <a16:creationId xmlns:a16="http://schemas.microsoft.com/office/drawing/2014/main" id="{7EA55AF3-032D-4C44-B21E-A064B2126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6766" y="944152"/>
            <a:ext cx="711539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1" name="Rectangle 6">
            <a:extLst>
              <a:ext uri="{FF2B5EF4-FFF2-40B4-BE49-F238E27FC236}">
                <a16:creationId xmlns:a16="http://schemas.microsoft.com/office/drawing/2014/main" id="{29E458BA-A3D3-4DA5-9BD0-F9A3D74E5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6725" y="947960"/>
            <a:ext cx="711539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82" name="直接连接符 181">
            <a:extLst>
              <a:ext uri="{FF2B5EF4-FFF2-40B4-BE49-F238E27FC236}">
                <a16:creationId xmlns:a16="http://schemas.microsoft.com/office/drawing/2014/main" id="{10BDF41C-C4D0-4EE1-94A6-BCF932B04209}"/>
              </a:ext>
            </a:extLst>
          </p:cNvPr>
          <p:cNvCxnSpPr/>
          <p:nvPr/>
        </p:nvCxnSpPr>
        <p:spPr bwMode="auto">
          <a:xfrm flipV="1">
            <a:off x="5163377" y="3056962"/>
            <a:ext cx="79200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sp>
        <p:nvSpPr>
          <p:cNvPr id="183" name="Rectangle 6">
            <a:extLst>
              <a:ext uri="{FF2B5EF4-FFF2-40B4-BE49-F238E27FC236}">
                <a16:creationId xmlns:a16="http://schemas.microsoft.com/office/drawing/2014/main" id="{3500C27B-597C-4A84-A743-9EC413AA4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30" y="4691331"/>
            <a:ext cx="5963060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共有膠珠：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7 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22(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粒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zh-TW" altLang="en-US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84" name="Rectangle 6">
            <a:extLst>
              <a:ext uri="{FF2B5EF4-FFF2-40B4-BE49-F238E27FC236}">
                <a16:creationId xmlns:a16="http://schemas.microsoft.com/office/drawing/2014/main" id="{E132BE0F-52D8-462F-B8CD-B9D049E38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698" y="4261165"/>
            <a:ext cx="3776688" cy="537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8A00"/>
                </a:solidFill>
                <a:ea typeface="標楷體" panose="03000509000000000000" pitchFamily="65" charset="-120"/>
              </a:rPr>
              <a:t>36÷12 = 3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，可製作</a:t>
            </a:r>
            <a:r>
              <a:rPr lang="en-US" altLang="zh-TW" sz="2400" dirty="0">
                <a:solidFill>
                  <a:srgbClr val="008A00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個。</a:t>
            </a:r>
          </a:p>
        </p:txBody>
      </p:sp>
      <p:sp>
        <p:nvSpPr>
          <p:cNvPr id="185" name="Rectangle 6">
            <a:extLst>
              <a:ext uri="{FF2B5EF4-FFF2-40B4-BE49-F238E27FC236}">
                <a16:creationId xmlns:a16="http://schemas.microsoft.com/office/drawing/2014/main" id="{388AFC5B-C9B0-4244-8D48-7E06A93BE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698" y="4705865"/>
            <a:ext cx="4059368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FFB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8A00"/>
                </a:solidFill>
                <a:ea typeface="標楷體" panose="03000509000000000000" pitchFamily="65" charset="-120"/>
              </a:rPr>
              <a:t>22÷8 = 2</a:t>
            </a:r>
            <a:r>
              <a:rPr lang="en-US" altLang="zh-CN" sz="2400" dirty="0">
                <a:solidFill>
                  <a:srgbClr val="008A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en-US" altLang="zh-CN" sz="2400" dirty="0">
                <a:solidFill>
                  <a:srgbClr val="008A00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 ，可製作</a:t>
            </a:r>
            <a:r>
              <a:rPr lang="en-US" altLang="zh-TW" sz="2400" dirty="0">
                <a:solidFill>
                  <a:srgbClr val="008A00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8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8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4" grpId="0" animBg="1"/>
      <p:bldP spid="2" grpId="0"/>
      <p:bldP spid="2" grpId="1"/>
      <p:bldP spid="183405" grpId="0"/>
      <p:bldP spid="172" grpId="0"/>
      <p:bldP spid="172" grpId="1"/>
      <p:bldP spid="174" grpId="0"/>
      <p:bldP spid="174" grpId="1"/>
      <p:bldP spid="175" grpId="0"/>
      <p:bldP spid="175" grpId="1"/>
      <p:bldP spid="176" grpId="0"/>
      <p:bldP spid="176" grpId="1"/>
      <p:bldP spid="177" grpId="0"/>
      <p:bldP spid="177" grpId="1"/>
      <p:bldP spid="178" grpId="0"/>
      <p:bldP spid="178" grpId="1"/>
      <p:bldP spid="179" grpId="0"/>
      <p:bldP spid="179" grpId="1"/>
      <p:bldP spid="180" grpId="0"/>
      <p:bldP spid="180" grpId="1"/>
      <p:bldP spid="181" grpId="0"/>
      <p:bldP spid="181" grpId="1"/>
      <p:bldP spid="183" grpId="0"/>
      <p:bldP spid="183" grpId="1"/>
      <p:bldP spid="184" grpId="0"/>
      <p:bldP spid="184" grpId="1"/>
      <p:bldP spid="185" grpId="0"/>
      <p:bldP spid="18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>
            <a:extLst>
              <a:ext uri="{FF2B5EF4-FFF2-40B4-BE49-F238E27FC236}">
                <a16:creationId xmlns:a16="http://schemas.microsoft.com/office/drawing/2014/main" id="{BC9361A8-D93E-401E-BC89-205B0A023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3" y="2636838"/>
            <a:ext cx="83359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31. 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cxnSp>
        <p:nvCxnSpPr>
          <p:cNvPr id="7171" name="直接连接符 104">
            <a:extLst>
              <a:ext uri="{FF2B5EF4-FFF2-40B4-BE49-F238E27FC236}">
                <a16:creationId xmlns:a16="http://schemas.microsoft.com/office/drawing/2014/main" id="{98446D04-7E54-4725-B043-9EC6D21000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647825" y="3028951"/>
            <a:ext cx="4465637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7172" name="Text Box 13">
            <a:extLst>
              <a:ext uri="{FF2B5EF4-FFF2-40B4-BE49-F238E27FC236}">
                <a16:creationId xmlns:a16="http://schemas.microsoft.com/office/drawing/2014/main" id="{82A0E715-275F-4EAA-B850-874EE412A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563" y="2624138"/>
            <a:ext cx="7488237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(</a:t>
            </a:r>
            <a:r>
              <a:rPr lang="en-US" altLang="zh-TW" sz="2800">
                <a:ea typeface="標楷體" panose="03000509000000000000" pitchFamily="65" charset="-120"/>
              </a:rPr>
              <a:t>c) </a:t>
            </a:r>
            <a:r>
              <a:rPr lang="zh-TW" altLang="en-US" sz="2800">
                <a:ea typeface="標楷體" panose="03000509000000000000" pitchFamily="65" charset="-120"/>
              </a:rPr>
              <a:t>如果每粒膠珠售</a:t>
            </a:r>
            <a:r>
              <a:rPr lang="en-US" altLang="zh-TW" sz="2800">
                <a:ea typeface="標楷體" panose="03000509000000000000" pitchFamily="65" charset="-120"/>
              </a:rPr>
              <a:t>$5     </a:t>
            </a:r>
            <a:r>
              <a:rPr lang="zh-TW" altLang="en-US" sz="2800">
                <a:ea typeface="標楷體" panose="03000509000000000000" pitchFamily="65" charset="-120"/>
              </a:rPr>
              <a:t>，每枝膠棒售</a:t>
            </a:r>
            <a:r>
              <a:rPr lang="en-US" altLang="zh-TW" sz="2800">
                <a:ea typeface="標楷體" panose="03000509000000000000" pitchFamily="65" charset="-120"/>
              </a:rPr>
              <a:t>$1    </a:t>
            </a:r>
            <a:r>
              <a:rPr lang="zh-TW" altLang="en-US" sz="2800">
                <a:ea typeface="標楷體" panose="03000509000000000000" pitchFamily="65" charset="-120"/>
              </a:rPr>
              <a:t>，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圖</a:t>
            </a:r>
            <a:r>
              <a:rPr lang="en-US" altLang="zh-TW" sz="2800">
                <a:ea typeface="標楷體" panose="03000509000000000000" pitchFamily="65" charset="-120"/>
              </a:rPr>
              <a:t>D</a:t>
            </a:r>
            <a:r>
              <a:rPr lang="zh-TW" altLang="en-US" sz="2800">
                <a:ea typeface="標楷體" panose="03000509000000000000" pitchFamily="65" charset="-120"/>
              </a:rPr>
              <a:t>的材料費是多少？		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3CE76316-64C7-4D37-8226-F6F823A5B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3846513"/>
            <a:ext cx="6854825" cy="201612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圖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D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的材料費是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$52      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zh-TW" altLang="en-US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7193" name="Group 80">
            <a:extLst>
              <a:ext uri="{FF2B5EF4-FFF2-40B4-BE49-F238E27FC236}">
                <a16:creationId xmlns:a16="http://schemas.microsoft.com/office/drawing/2014/main" id="{BC417F50-B94D-4CC4-B1F0-7D07022F9C65}"/>
              </a:ext>
            </a:extLst>
          </p:cNvPr>
          <p:cNvGrpSpPr>
            <a:grpSpLocks/>
          </p:cNvGrpSpPr>
          <p:nvPr/>
        </p:nvGrpSpPr>
        <p:grpSpPr bwMode="auto">
          <a:xfrm>
            <a:off x="4321175" y="2408238"/>
            <a:ext cx="728663" cy="965200"/>
            <a:chOff x="748" y="2886"/>
            <a:chExt cx="459" cy="608"/>
          </a:xfrm>
        </p:grpSpPr>
        <p:sp>
          <p:nvSpPr>
            <p:cNvPr id="7228" name="Text Box 77">
              <a:extLst>
                <a:ext uri="{FF2B5EF4-FFF2-40B4-BE49-F238E27FC236}">
                  <a16:creationId xmlns:a16="http://schemas.microsoft.com/office/drawing/2014/main" id="{93C9A964-E455-44E3-A1D4-EA1EBE743A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2886"/>
              <a:ext cx="4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1</a:t>
              </a:r>
            </a:p>
          </p:txBody>
        </p:sp>
        <p:sp>
          <p:nvSpPr>
            <p:cNvPr id="7229" name="Text Box 78">
              <a:extLst>
                <a:ext uri="{FF2B5EF4-FFF2-40B4-BE49-F238E27FC236}">
                  <a16:creationId xmlns:a16="http://schemas.microsoft.com/office/drawing/2014/main" id="{50737189-7B75-4CD2-8E4A-470729CF67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3" y="3167"/>
              <a:ext cx="4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2</a:t>
              </a:r>
            </a:p>
          </p:txBody>
        </p:sp>
        <p:sp>
          <p:nvSpPr>
            <p:cNvPr id="7230" name="Line 79">
              <a:extLst>
                <a:ext uri="{FF2B5EF4-FFF2-40B4-BE49-F238E27FC236}">
                  <a16:creationId xmlns:a16="http://schemas.microsoft.com/office/drawing/2014/main" id="{FEE0A1DA-984A-4E3F-A3AB-FE8FFB506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3181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194" name="Group 81">
            <a:extLst>
              <a:ext uri="{FF2B5EF4-FFF2-40B4-BE49-F238E27FC236}">
                <a16:creationId xmlns:a16="http://schemas.microsoft.com/office/drawing/2014/main" id="{C50C7E52-7EB2-4998-96DB-0918B1FF715E}"/>
              </a:ext>
            </a:extLst>
          </p:cNvPr>
          <p:cNvGrpSpPr>
            <a:grpSpLocks/>
          </p:cNvGrpSpPr>
          <p:nvPr/>
        </p:nvGrpSpPr>
        <p:grpSpPr bwMode="auto">
          <a:xfrm>
            <a:off x="7297738" y="2408238"/>
            <a:ext cx="739775" cy="965200"/>
            <a:chOff x="810" y="2886"/>
            <a:chExt cx="466" cy="608"/>
          </a:xfrm>
        </p:grpSpPr>
        <p:sp>
          <p:nvSpPr>
            <p:cNvPr id="7225" name="Text Box 82">
              <a:extLst>
                <a:ext uri="{FF2B5EF4-FFF2-40B4-BE49-F238E27FC236}">
                  <a16:creationId xmlns:a16="http://schemas.microsoft.com/office/drawing/2014/main" id="{08EA013C-ED89-41E9-9365-04E6E7B84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0" y="2886"/>
              <a:ext cx="4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1</a:t>
              </a:r>
            </a:p>
          </p:txBody>
        </p:sp>
        <p:sp>
          <p:nvSpPr>
            <p:cNvPr id="7226" name="Text Box 83">
              <a:extLst>
                <a:ext uri="{FF2B5EF4-FFF2-40B4-BE49-F238E27FC236}">
                  <a16:creationId xmlns:a16="http://schemas.microsoft.com/office/drawing/2014/main" id="{6A446E7B-B2A3-4650-8087-5390E0A403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" y="3167"/>
              <a:ext cx="4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5</a:t>
              </a:r>
            </a:p>
          </p:txBody>
        </p:sp>
        <p:sp>
          <p:nvSpPr>
            <p:cNvPr id="7227" name="Line 84">
              <a:extLst>
                <a:ext uri="{FF2B5EF4-FFF2-40B4-BE49-F238E27FC236}">
                  <a16:creationId xmlns:a16="http://schemas.microsoft.com/office/drawing/2014/main" id="{B79709D0-5641-49BB-A666-FDFD6EA50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4" y="3181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85429" name="Text Box 85">
            <a:extLst>
              <a:ext uri="{FF2B5EF4-FFF2-40B4-BE49-F238E27FC236}">
                <a16:creationId xmlns:a16="http://schemas.microsoft.com/office/drawing/2014/main" id="{9B63C43D-0C29-4EED-B171-3987E20EE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688" y="4013200"/>
            <a:ext cx="29876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製作圖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D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需要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枝膠棒和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粒膠珠。</a:t>
            </a:r>
          </a:p>
        </p:txBody>
      </p:sp>
      <p:sp>
        <p:nvSpPr>
          <p:cNvPr id="185431" name="Line 87">
            <a:extLst>
              <a:ext uri="{FF2B5EF4-FFF2-40B4-BE49-F238E27FC236}">
                <a16:creationId xmlns:a16="http://schemas.microsoft.com/office/drawing/2014/main" id="{AF3560B0-5AA6-405D-9ACA-2694068305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81238" y="3276600"/>
            <a:ext cx="266382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432" name="Line 88">
            <a:extLst>
              <a:ext uri="{FF2B5EF4-FFF2-40B4-BE49-F238E27FC236}">
                <a16:creationId xmlns:a16="http://schemas.microsoft.com/office/drawing/2014/main" id="{77F2D16D-A8B8-435B-BAB6-B9D9690E7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6850" y="3276600"/>
            <a:ext cx="266382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85450" name="Group 106">
            <a:extLst>
              <a:ext uri="{FF2B5EF4-FFF2-40B4-BE49-F238E27FC236}">
                <a16:creationId xmlns:a16="http://schemas.microsoft.com/office/drawing/2014/main" id="{8B2CE79A-7951-4BAF-9C31-2F29615F35E1}"/>
              </a:ext>
            </a:extLst>
          </p:cNvPr>
          <p:cNvGrpSpPr>
            <a:grpSpLocks/>
          </p:cNvGrpSpPr>
          <p:nvPr/>
        </p:nvGrpSpPr>
        <p:grpSpPr bwMode="auto">
          <a:xfrm>
            <a:off x="1760538" y="3768725"/>
            <a:ext cx="1701800" cy="933450"/>
            <a:chOff x="756" y="3011"/>
            <a:chExt cx="1072" cy="588"/>
          </a:xfrm>
        </p:grpSpPr>
        <p:grpSp>
          <p:nvGrpSpPr>
            <p:cNvPr id="7218" name="Group 95">
              <a:extLst>
                <a:ext uri="{FF2B5EF4-FFF2-40B4-BE49-F238E27FC236}">
                  <a16:creationId xmlns:a16="http://schemas.microsoft.com/office/drawing/2014/main" id="{AD5834A3-A103-42C4-9063-E0EEE7EE22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6" y="3011"/>
              <a:ext cx="562" cy="588"/>
              <a:chOff x="4512" y="2847"/>
              <a:chExt cx="562" cy="588"/>
            </a:xfrm>
          </p:grpSpPr>
          <p:grpSp>
            <p:nvGrpSpPr>
              <p:cNvPr id="7220" name="Group 94">
                <a:extLst>
                  <a:ext uri="{FF2B5EF4-FFF2-40B4-BE49-F238E27FC236}">
                    <a16:creationId xmlns:a16="http://schemas.microsoft.com/office/drawing/2014/main" id="{20B19AD2-6D3B-4EE5-A548-E47BEABF35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2" y="2847"/>
                <a:ext cx="462" cy="588"/>
                <a:chOff x="4612" y="2847"/>
                <a:chExt cx="462" cy="588"/>
              </a:xfrm>
            </p:grpSpPr>
            <p:sp>
              <p:nvSpPr>
                <p:cNvPr id="7222" name="Text Box 90">
                  <a:extLst>
                    <a:ext uri="{FF2B5EF4-FFF2-40B4-BE49-F238E27FC236}">
                      <a16:creationId xmlns:a16="http://schemas.microsoft.com/office/drawing/2014/main" id="{992002A8-C874-4786-B31F-1B53029F129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12" y="2847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999999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800">
                      <a:solidFill>
                        <a:srgbClr val="FF0000"/>
                      </a:solidFill>
                    </a:rPr>
                    <a:t>1</a:t>
                  </a:r>
                </a:p>
              </p:txBody>
            </p:sp>
            <p:sp>
              <p:nvSpPr>
                <p:cNvPr id="7223" name="Text Box 91">
                  <a:extLst>
                    <a:ext uri="{FF2B5EF4-FFF2-40B4-BE49-F238E27FC236}">
                      <a16:creationId xmlns:a16="http://schemas.microsoft.com/office/drawing/2014/main" id="{3B252B1C-1E27-498B-9C48-408B690707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20" y="3108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999999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US" altLang="zh-TW" sz="2800">
                      <a:solidFill>
                        <a:srgbClr val="FF0000"/>
                      </a:solidFill>
                    </a:rPr>
                    <a:t>5</a:t>
                  </a:r>
                </a:p>
              </p:txBody>
            </p:sp>
            <p:sp>
              <p:nvSpPr>
                <p:cNvPr id="7224" name="Line 92">
                  <a:extLst>
                    <a:ext uri="{FF2B5EF4-FFF2-40B4-BE49-F238E27FC236}">
                      <a16:creationId xmlns:a16="http://schemas.microsoft.com/office/drawing/2014/main" id="{9F0AAEBE-5280-4BD5-8F00-A5163498BD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702" y="3140"/>
                  <a:ext cx="27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99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7221" name="Text Box 93">
                <a:extLst>
                  <a:ext uri="{FF2B5EF4-FFF2-40B4-BE49-F238E27FC236}">
                    <a16:creationId xmlns:a16="http://schemas.microsoft.com/office/drawing/2014/main" id="{6C512C3D-A4CE-4491-963C-9385FD8685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12" y="2995"/>
                <a:ext cx="2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  <p:sp>
          <p:nvSpPr>
            <p:cNvPr id="7219" name="Text Box 96">
              <a:extLst>
                <a:ext uri="{FF2B5EF4-FFF2-40B4-BE49-F238E27FC236}">
                  <a16:creationId xmlns:a16="http://schemas.microsoft.com/office/drawing/2014/main" id="{B1672EF9-5CA7-4485-82EF-2816082BDA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" y="3127"/>
              <a:ext cx="5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  <a:ea typeface="標楷體" panose="03000509000000000000" pitchFamily="65" charset="-120"/>
                  <a:cs typeface="Times New Roman" panose="02020603050405020304" pitchFamily="18" charset="0"/>
                </a:rPr>
                <a:t>× 12</a:t>
              </a:r>
            </a:p>
          </p:txBody>
        </p:sp>
      </p:grpSp>
      <p:grpSp>
        <p:nvGrpSpPr>
          <p:cNvPr id="185459" name="Group 115">
            <a:extLst>
              <a:ext uri="{FF2B5EF4-FFF2-40B4-BE49-F238E27FC236}">
                <a16:creationId xmlns:a16="http://schemas.microsoft.com/office/drawing/2014/main" id="{0D6EA479-B8A7-4A8F-84D8-13C21E935ACF}"/>
              </a:ext>
            </a:extLst>
          </p:cNvPr>
          <p:cNvGrpSpPr>
            <a:grpSpLocks/>
          </p:cNvGrpSpPr>
          <p:nvPr/>
        </p:nvGrpSpPr>
        <p:grpSpPr bwMode="auto">
          <a:xfrm>
            <a:off x="3097213" y="3748088"/>
            <a:ext cx="1957387" cy="969962"/>
            <a:chOff x="1501" y="2977"/>
            <a:chExt cx="1233" cy="611"/>
          </a:xfrm>
        </p:grpSpPr>
        <p:grpSp>
          <p:nvGrpSpPr>
            <p:cNvPr id="7211" name="Group 102">
              <a:extLst>
                <a:ext uri="{FF2B5EF4-FFF2-40B4-BE49-F238E27FC236}">
                  <a16:creationId xmlns:a16="http://schemas.microsoft.com/office/drawing/2014/main" id="{B11B584A-17F5-438E-AAAC-3267347475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99" y="2977"/>
              <a:ext cx="469" cy="611"/>
              <a:chOff x="4603" y="2686"/>
              <a:chExt cx="469" cy="611"/>
            </a:xfrm>
          </p:grpSpPr>
          <p:sp>
            <p:nvSpPr>
              <p:cNvPr id="7215" name="Text Box 98">
                <a:extLst>
                  <a:ext uri="{FF2B5EF4-FFF2-40B4-BE49-F238E27FC236}">
                    <a16:creationId xmlns:a16="http://schemas.microsoft.com/office/drawing/2014/main" id="{E22DF5EA-2C68-40D0-8F90-AA1C55CA57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3" y="2686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7216" name="Text Box 99">
                <a:extLst>
                  <a:ext uri="{FF2B5EF4-FFF2-40B4-BE49-F238E27FC236}">
                    <a16:creationId xmlns:a16="http://schemas.microsoft.com/office/drawing/2014/main" id="{70D1AE14-BD8F-426B-85FE-3498B88090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18" y="2970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7217" name="Line 100">
                <a:extLst>
                  <a:ext uri="{FF2B5EF4-FFF2-40B4-BE49-F238E27FC236}">
                    <a16:creationId xmlns:a16="http://schemas.microsoft.com/office/drawing/2014/main" id="{B3137855-46FC-4772-AB7B-4F83CDBA52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4" y="2991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7212" name="Group 114">
              <a:extLst>
                <a:ext uri="{FF2B5EF4-FFF2-40B4-BE49-F238E27FC236}">
                  <a16:creationId xmlns:a16="http://schemas.microsoft.com/office/drawing/2014/main" id="{82A94977-9AEB-4612-BD3F-EF29B33948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1" y="3110"/>
              <a:ext cx="1233" cy="330"/>
              <a:chOff x="1501" y="3110"/>
              <a:chExt cx="1233" cy="330"/>
            </a:xfrm>
          </p:grpSpPr>
          <p:sp>
            <p:nvSpPr>
              <p:cNvPr id="7213" name="Text Box 101">
                <a:extLst>
                  <a:ext uri="{FF2B5EF4-FFF2-40B4-BE49-F238E27FC236}">
                    <a16:creationId xmlns:a16="http://schemas.microsoft.com/office/drawing/2014/main" id="{F42298DA-0030-42D2-ACE9-0D4D9D8B8F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1" y="3113"/>
                <a:ext cx="59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zh-TW" altLang="en-US" sz="2800">
                    <a:solidFill>
                      <a:srgbClr val="FF0000"/>
                    </a:solidFill>
                  </a:rPr>
                  <a:t>＋</a:t>
                </a:r>
                <a:r>
                  <a:rPr lang="en-US" altLang="zh-TW" sz="280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7214" name="Text Box 104">
                <a:extLst>
                  <a:ext uri="{FF2B5EF4-FFF2-40B4-BE49-F238E27FC236}">
                    <a16:creationId xmlns:a16="http://schemas.microsoft.com/office/drawing/2014/main" id="{D0B8AD0C-68B8-4C59-8A6A-13D2878D5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0" y="3110"/>
                <a:ext cx="45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  <a:ea typeface="標楷體" panose="03000509000000000000" pitchFamily="65" charset="-120"/>
                    <a:cs typeface="Times New Roman" panose="02020603050405020304" pitchFamily="18" charset="0"/>
                  </a:rPr>
                  <a:t>× 7</a:t>
                </a:r>
              </a:p>
            </p:txBody>
          </p:sp>
        </p:grpSp>
      </p:grpSp>
      <p:grpSp>
        <p:nvGrpSpPr>
          <p:cNvPr id="185457" name="Group 113">
            <a:extLst>
              <a:ext uri="{FF2B5EF4-FFF2-40B4-BE49-F238E27FC236}">
                <a16:creationId xmlns:a16="http://schemas.microsoft.com/office/drawing/2014/main" id="{8708B23B-A6CF-4AF0-AA02-DA40452B577D}"/>
              </a:ext>
            </a:extLst>
          </p:cNvPr>
          <p:cNvGrpSpPr>
            <a:grpSpLocks/>
          </p:cNvGrpSpPr>
          <p:nvPr/>
        </p:nvGrpSpPr>
        <p:grpSpPr bwMode="auto">
          <a:xfrm>
            <a:off x="1495425" y="4441825"/>
            <a:ext cx="1447800" cy="938213"/>
            <a:chOff x="3470" y="3268"/>
            <a:chExt cx="912" cy="591"/>
          </a:xfrm>
        </p:grpSpPr>
        <p:sp>
          <p:nvSpPr>
            <p:cNvPr id="7206" name="Rectangle 108">
              <a:extLst>
                <a:ext uri="{FF2B5EF4-FFF2-40B4-BE49-F238E27FC236}">
                  <a16:creationId xmlns:a16="http://schemas.microsoft.com/office/drawing/2014/main" id="{BAFA4376-8D79-4CC4-9351-FA612CDB4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3385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800">
                  <a:solidFill>
                    <a:srgbClr val="FF0000"/>
                  </a:solidFill>
                </a:rPr>
                <a:t>= 52 </a:t>
              </a:r>
              <a:endParaRPr lang="zh-TW" altLang="en-US" sz="2800">
                <a:solidFill>
                  <a:srgbClr val="FF0000"/>
                </a:solidFill>
              </a:endParaRPr>
            </a:p>
          </p:txBody>
        </p:sp>
        <p:grpSp>
          <p:nvGrpSpPr>
            <p:cNvPr id="7207" name="Group 112">
              <a:extLst>
                <a:ext uri="{FF2B5EF4-FFF2-40B4-BE49-F238E27FC236}">
                  <a16:creationId xmlns:a16="http://schemas.microsoft.com/office/drawing/2014/main" id="{372250E4-1B09-426F-87FE-5595DD9F8C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74" y="3268"/>
              <a:ext cx="408" cy="591"/>
              <a:chOff x="4763" y="3061"/>
              <a:chExt cx="408" cy="591"/>
            </a:xfrm>
          </p:grpSpPr>
          <p:sp>
            <p:nvSpPr>
              <p:cNvPr id="7208" name="Text Box 109">
                <a:extLst>
                  <a:ext uri="{FF2B5EF4-FFF2-40B4-BE49-F238E27FC236}">
                    <a16:creationId xmlns:a16="http://schemas.microsoft.com/office/drawing/2014/main" id="{5C6E84F1-CA4C-4445-AA67-B37005DCFC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16" y="3061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9 </a:t>
                </a:r>
              </a:p>
            </p:txBody>
          </p:sp>
          <p:sp>
            <p:nvSpPr>
              <p:cNvPr id="7209" name="Text Box 110">
                <a:extLst>
                  <a:ext uri="{FF2B5EF4-FFF2-40B4-BE49-F238E27FC236}">
                    <a16:creationId xmlns:a16="http://schemas.microsoft.com/office/drawing/2014/main" id="{FFCC599D-4820-4F2D-B0A8-3458C5FE78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3" y="3325"/>
                <a:ext cx="40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7210" name="Line 111">
                <a:extLst>
                  <a:ext uri="{FF2B5EF4-FFF2-40B4-BE49-F238E27FC236}">
                    <a16:creationId xmlns:a16="http://schemas.microsoft.com/office/drawing/2014/main" id="{F230B081-4B52-415F-9916-A0FCBED99E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97" y="3351"/>
                <a:ext cx="34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7201" name="Text Box 147">
            <a:extLst>
              <a:ext uri="{FF2B5EF4-FFF2-40B4-BE49-F238E27FC236}">
                <a16:creationId xmlns:a16="http://schemas.microsoft.com/office/drawing/2014/main" id="{12E634CA-702A-4BE1-A0DF-291CD6F48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grpSp>
        <p:nvGrpSpPr>
          <p:cNvPr id="7202" name="Group 112">
            <a:extLst>
              <a:ext uri="{FF2B5EF4-FFF2-40B4-BE49-F238E27FC236}">
                <a16:creationId xmlns:a16="http://schemas.microsoft.com/office/drawing/2014/main" id="{246CFE5B-CF5D-42BB-B429-5B286080AAA6}"/>
              </a:ext>
            </a:extLst>
          </p:cNvPr>
          <p:cNvGrpSpPr>
            <a:grpSpLocks/>
          </p:cNvGrpSpPr>
          <p:nvPr/>
        </p:nvGrpSpPr>
        <p:grpSpPr bwMode="auto">
          <a:xfrm>
            <a:off x="4505325" y="5018088"/>
            <a:ext cx="647700" cy="938212"/>
            <a:chOff x="4876" y="3061"/>
            <a:chExt cx="408" cy="591"/>
          </a:xfrm>
        </p:grpSpPr>
        <p:sp>
          <p:nvSpPr>
            <p:cNvPr id="7203" name="Text Box 109">
              <a:extLst>
                <a:ext uri="{FF2B5EF4-FFF2-40B4-BE49-F238E27FC236}">
                  <a16:creationId xmlns:a16="http://schemas.microsoft.com/office/drawing/2014/main" id="{233002E2-F29B-411A-AA17-AE3B429D04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9" y="3061"/>
              <a:ext cx="31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9 </a:t>
              </a:r>
            </a:p>
          </p:txBody>
        </p:sp>
        <p:sp>
          <p:nvSpPr>
            <p:cNvPr id="7204" name="Text Box 110">
              <a:extLst>
                <a:ext uri="{FF2B5EF4-FFF2-40B4-BE49-F238E27FC236}">
                  <a16:creationId xmlns:a16="http://schemas.microsoft.com/office/drawing/2014/main" id="{15346998-5C4E-4B30-B37D-C7A298D142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" y="3325"/>
              <a:ext cx="40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7205" name="Line 111">
              <a:extLst>
                <a:ext uri="{FF2B5EF4-FFF2-40B4-BE49-F238E27FC236}">
                  <a16:creationId xmlns:a16="http://schemas.microsoft.com/office/drawing/2014/main" id="{A53DDB49-F410-4500-9D6A-8147C9AAD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10" y="3351"/>
              <a:ext cx="34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000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104" name="Group 59">
            <a:extLst>
              <a:ext uri="{FF2B5EF4-FFF2-40B4-BE49-F238E27FC236}">
                <a16:creationId xmlns:a16="http://schemas.microsoft.com/office/drawing/2014/main" id="{A23DF38B-2418-4403-9933-599C22AB3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820604"/>
              </p:ext>
            </p:extLst>
          </p:nvPr>
        </p:nvGraphicFramePr>
        <p:xfrm>
          <a:off x="1476375" y="1111250"/>
          <a:ext cx="5759450" cy="1366838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66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    </a:t>
                      </a:r>
                      <a:r>
                        <a:rPr kumimoji="1" lang="en-US" altLang="zh-TW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新細明體" panose="02020500000000000000" pitchFamily="18" charset="-12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5" name="Text Box 60">
            <a:extLst>
              <a:ext uri="{FF2B5EF4-FFF2-40B4-BE49-F238E27FC236}">
                <a16:creationId xmlns:a16="http://schemas.microsoft.com/office/drawing/2014/main" id="{FAFAD0C3-4690-4226-B28E-43D352D5A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088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A</a:t>
            </a:r>
          </a:p>
        </p:txBody>
      </p:sp>
      <p:sp>
        <p:nvSpPr>
          <p:cNvPr id="106" name="Text Box 61">
            <a:extLst>
              <a:ext uri="{FF2B5EF4-FFF2-40B4-BE49-F238E27FC236}">
                <a16:creationId xmlns:a16="http://schemas.microsoft.com/office/drawing/2014/main" id="{248FE714-483F-4FFF-AA33-E9BEA14F4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B</a:t>
            </a:r>
          </a:p>
        </p:txBody>
      </p:sp>
      <p:sp>
        <p:nvSpPr>
          <p:cNvPr id="107" name="Text Box 62">
            <a:extLst>
              <a:ext uri="{FF2B5EF4-FFF2-40B4-BE49-F238E27FC236}">
                <a16:creationId xmlns:a16="http://schemas.microsoft.com/office/drawing/2014/main" id="{F9EA63FC-6F35-4888-AF61-BF3AF20A7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1068388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dirty="0"/>
              <a:t>C</a:t>
            </a:r>
          </a:p>
        </p:txBody>
      </p:sp>
      <p:sp>
        <p:nvSpPr>
          <p:cNvPr id="108" name="Text Box 63">
            <a:extLst>
              <a:ext uri="{FF2B5EF4-FFF2-40B4-BE49-F238E27FC236}">
                <a16:creationId xmlns:a16="http://schemas.microsoft.com/office/drawing/2014/main" id="{5430FB56-D554-4682-B003-C4FD35F7F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7388" y="1052513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/>
              <a:t>D</a:t>
            </a:r>
          </a:p>
        </p:txBody>
      </p: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512EA662-EB65-4E64-86CB-162E6E644D34}"/>
              </a:ext>
            </a:extLst>
          </p:cNvPr>
          <p:cNvGrpSpPr/>
          <p:nvPr/>
        </p:nvGrpSpPr>
        <p:grpSpPr>
          <a:xfrm>
            <a:off x="1819275" y="1441450"/>
            <a:ext cx="965201" cy="949326"/>
            <a:chOff x="1819275" y="1441450"/>
            <a:chExt cx="965201" cy="949326"/>
          </a:xfrm>
        </p:grpSpPr>
        <p:grpSp>
          <p:nvGrpSpPr>
            <p:cNvPr id="110" name="Group 72">
              <a:extLst>
                <a:ext uri="{FF2B5EF4-FFF2-40B4-BE49-F238E27FC236}">
                  <a16:creationId xmlns:a16="http://schemas.microsoft.com/office/drawing/2014/main" id="{B909D888-DD0D-4C1C-BA71-6807B82CD8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3563" y="1465263"/>
              <a:ext cx="950913" cy="900113"/>
              <a:chOff x="340" y="978"/>
              <a:chExt cx="599" cy="567"/>
            </a:xfrm>
          </p:grpSpPr>
          <p:grpSp>
            <p:nvGrpSpPr>
              <p:cNvPr id="115" name="Group 70">
                <a:extLst>
                  <a:ext uri="{FF2B5EF4-FFF2-40B4-BE49-F238E27FC236}">
                    <a16:creationId xmlns:a16="http://schemas.microsoft.com/office/drawing/2014/main" id="{87C32053-CE2E-4321-916F-8E30F6F1DD6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0" y="981"/>
                <a:ext cx="599" cy="564"/>
                <a:chOff x="1093" y="935"/>
                <a:chExt cx="599" cy="564"/>
              </a:xfrm>
            </p:grpSpPr>
            <p:sp>
              <p:nvSpPr>
                <p:cNvPr id="117" name="Freeform 65">
                  <a:extLst>
                    <a:ext uri="{FF2B5EF4-FFF2-40B4-BE49-F238E27FC236}">
                      <a16:creationId xmlns:a16="http://schemas.microsoft.com/office/drawing/2014/main" id="{EB7F4C95-ACA9-403B-B729-307CA2EED3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93" y="1062"/>
                  <a:ext cx="297" cy="437"/>
                </a:xfrm>
                <a:custGeom>
                  <a:avLst/>
                  <a:gdLst>
                    <a:gd name="T0" fmla="*/ 0 w 297"/>
                    <a:gd name="T1" fmla="*/ 0 h 437"/>
                    <a:gd name="T2" fmla="*/ 297 w 297"/>
                    <a:gd name="T3" fmla="*/ 437 h 4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7" h="437">
                      <a:moveTo>
                        <a:pt x="0" y="0"/>
                      </a:moveTo>
                      <a:lnTo>
                        <a:pt x="297" y="4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8" name="Freeform 66">
                  <a:extLst>
                    <a:ext uri="{FF2B5EF4-FFF2-40B4-BE49-F238E27FC236}">
                      <a16:creationId xmlns:a16="http://schemas.microsoft.com/office/drawing/2014/main" id="{289E08E6-E6BE-4DA3-B757-67593939BE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9" y="1063"/>
                  <a:ext cx="278" cy="436"/>
                </a:xfrm>
                <a:custGeom>
                  <a:avLst/>
                  <a:gdLst>
                    <a:gd name="T0" fmla="*/ 0 w 292"/>
                    <a:gd name="T1" fmla="*/ 438 h 438"/>
                    <a:gd name="T2" fmla="*/ 292 w 292"/>
                    <a:gd name="T3" fmla="*/ 0 h 43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92" h="438">
                      <a:moveTo>
                        <a:pt x="0" y="438"/>
                      </a:moveTo>
                      <a:lnTo>
                        <a:pt x="292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19" name="Line 67">
                  <a:extLst>
                    <a:ext uri="{FF2B5EF4-FFF2-40B4-BE49-F238E27FC236}">
                      <a16:creationId xmlns:a16="http://schemas.microsoft.com/office/drawing/2014/main" id="{9AAB7B5F-43A8-4D9B-ABE9-B82AAB7C5B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93" y="935"/>
                  <a:ext cx="318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0" name="Freeform 68">
                  <a:extLst>
                    <a:ext uri="{FF2B5EF4-FFF2-40B4-BE49-F238E27FC236}">
                      <a16:creationId xmlns:a16="http://schemas.microsoft.com/office/drawing/2014/main" id="{A540F754-34C8-4160-9571-A884ECB318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3" y="935"/>
                  <a:ext cx="308" cy="135"/>
                </a:xfrm>
                <a:custGeom>
                  <a:avLst/>
                  <a:gdLst>
                    <a:gd name="T0" fmla="*/ 0 w 308"/>
                    <a:gd name="T1" fmla="*/ 0 h 135"/>
                    <a:gd name="T2" fmla="*/ 308 w 308"/>
                    <a:gd name="T3" fmla="*/ 135 h 13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8" h="135">
                      <a:moveTo>
                        <a:pt x="0" y="0"/>
                      </a:moveTo>
                      <a:lnTo>
                        <a:pt x="308" y="13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21" name="Line 69">
                  <a:extLst>
                    <a:ext uri="{FF2B5EF4-FFF2-40B4-BE49-F238E27FC236}">
                      <a16:creationId xmlns:a16="http://schemas.microsoft.com/office/drawing/2014/main" id="{BED0C11A-55EE-4F2E-A1E7-4EDB16AE69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2" y="1071"/>
                  <a:ext cx="59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16" name="Freeform 71">
                <a:extLst>
                  <a:ext uri="{FF2B5EF4-FFF2-40B4-BE49-F238E27FC236}">
                    <a16:creationId xmlns:a16="http://schemas.microsoft.com/office/drawing/2014/main" id="{DA6B1362-7C67-466D-9DF8-2420161296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" y="978"/>
                <a:ext cx="0" cy="549"/>
              </a:xfrm>
              <a:custGeom>
                <a:avLst/>
                <a:gdLst>
                  <a:gd name="T0" fmla="*/ 0 w 9"/>
                  <a:gd name="T1" fmla="*/ 549 h 549"/>
                  <a:gd name="T2" fmla="*/ 9 w 9"/>
                  <a:gd name="T3" fmla="*/ 0 h 549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9" h="549">
                    <a:moveTo>
                      <a:pt x="0" y="549"/>
                    </a:moveTo>
                    <a:lnTo>
                      <a:pt x="9" y="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11" name="Oval 95">
              <a:extLst>
                <a:ext uri="{FF2B5EF4-FFF2-40B4-BE49-F238E27FC236}">
                  <a16:creationId xmlns:a16="http://schemas.microsoft.com/office/drawing/2014/main" id="{4F692D82-E6E1-49AE-9FB1-67E601D7B0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65363" y="2319338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12" name="Oval 96">
              <a:extLst>
                <a:ext uri="{FF2B5EF4-FFF2-40B4-BE49-F238E27FC236}">
                  <a16:creationId xmlns:a16="http://schemas.microsoft.com/office/drawing/2014/main" id="{F17177A1-DFE7-4877-9680-660F2A8E9E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17800" y="16446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13" name="Oval 97">
              <a:extLst>
                <a:ext uri="{FF2B5EF4-FFF2-40B4-BE49-F238E27FC236}">
                  <a16:creationId xmlns:a16="http://schemas.microsoft.com/office/drawing/2014/main" id="{A5776F64-A6E0-4BCD-9BEF-3B6382C8CD0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79650" y="1441450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14" name="Oval 98">
              <a:extLst>
                <a:ext uri="{FF2B5EF4-FFF2-40B4-BE49-F238E27FC236}">
                  <a16:creationId xmlns:a16="http://schemas.microsoft.com/office/drawing/2014/main" id="{F2DE787B-6108-435B-8BC9-641019F992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19275" y="1643063"/>
              <a:ext cx="63500" cy="71438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22" name="Group 108">
            <a:extLst>
              <a:ext uri="{FF2B5EF4-FFF2-40B4-BE49-F238E27FC236}">
                <a16:creationId xmlns:a16="http://schemas.microsoft.com/office/drawing/2014/main" id="{4D94D6B8-7A3F-4637-893F-DCBEC51AD1DD}"/>
              </a:ext>
            </a:extLst>
          </p:cNvPr>
          <p:cNvGrpSpPr>
            <a:grpSpLocks/>
          </p:cNvGrpSpPr>
          <p:nvPr/>
        </p:nvGrpSpPr>
        <p:grpSpPr bwMode="auto">
          <a:xfrm>
            <a:off x="4614580" y="1364531"/>
            <a:ext cx="1081370" cy="1056357"/>
            <a:chOff x="431" y="2886"/>
            <a:chExt cx="571" cy="593"/>
          </a:xfrm>
        </p:grpSpPr>
        <p:sp>
          <p:nvSpPr>
            <p:cNvPr id="123" name="Oval 38">
              <a:extLst>
                <a:ext uri="{FF2B5EF4-FFF2-40B4-BE49-F238E27FC236}">
                  <a16:creationId xmlns:a16="http://schemas.microsoft.com/office/drawing/2014/main" id="{001A7888-5FEA-4837-B535-4DE0C56D3FD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4" y="3430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grpSp>
          <p:nvGrpSpPr>
            <p:cNvPr id="124" name="Group 107">
              <a:extLst>
                <a:ext uri="{FF2B5EF4-FFF2-40B4-BE49-F238E27FC236}">
                  <a16:creationId xmlns:a16="http://schemas.microsoft.com/office/drawing/2014/main" id="{7951FEF4-96F6-4BDC-B55A-32958FD50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1" y="2886"/>
              <a:ext cx="571" cy="593"/>
              <a:chOff x="2998" y="726"/>
              <a:chExt cx="571" cy="593"/>
            </a:xfrm>
          </p:grpSpPr>
          <p:grpSp>
            <p:nvGrpSpPr>
              <p:cNvPr id="125" name="Group 101">
                <a:extLst>
                  <a:ext uri="{FF2B5EF4-FFF2-40B4-BE49-F238E27FC236}">
                    <a16:creationId xmlns:a16="http://schemas.microsoft.com/office/drawing/2014/main" id="{5B6D6E07-CA95-45AC-8E1A-483A5AFE51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16" y="747"/>
                <a:ext cx="553" cy="572"/>
                <a:chOff x="2971" y="926"/>
                <a:chExt cx="553" cy="572"/>
              </a:xfrm>
            </p:grpSpPr>
            <p:sp>
              <p:nvSpPr>
                <p:cNvPr id="131" name="Freeform 73">
                  <a:extLst>
                    <a:ext uri="{FF2B5EF4-FFF2-40B4-BE49-F238E27FC236}">
                      <a16:creationId xmlns:a16="http://schemas.microsoft.com/office/drawing/2014/main" id="{4878BEB1-E08C-449F-AFC1-E94CC50B64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2" cy="47"/>
                </a:xfrm>
                <a:custGeom>
                  <a:avLst/>
                  <a:gdLst>
                    <a:gd name="T0" fmla="*/ 0 w 272"/>
                    <a:gd name="T1" fmla="*/ 0 h 47"/>
                    <a:gd name="T2" fmla="*/ 272 w 272"/>
                    <a:gd name="T3" fmla="*/ 47 h 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2" h="47">
                      <a:moveTo>
                        <a:pt x="0" y="0"/>
                      </a:moveTo>
                      <a:lnTo>
                        <a:pt x="272" y="4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2" name="Line 74">
                  <a:extLst>
                    <a:ext uri="{FF2B5EF4-FFF2-40B4-BE49-F238E27FC236}">
                      <a16:creationId xmlns:a16="http://schemas.microsoft.com/office/drawing/2014/main" id="{A685B9A2-48A3-4AB8-A2B7-7F80FFA113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52" y="1017"/>
                  <a:ext cx="272" cy="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3" name="Freeform 75">
                  <a:extLst>
                    <a:ext uri="{FF2B5EF4-FFF2-40B4-BE49-F238E27FC236}">
                      <a16:creationId xmlns:a16="http://schemas.microsoft.com/office/drawing/2014/main" id="{88C6B95F-BF5B-4B15-8C0A-E86697AA3E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38" y="933"/>
                  <a:ext cx="64" cy="82"/>
                </a:xfrm>
                <a:custGeom>
                  <a:avLst/>
                  <a:gdLst>
                    <a:gd name="T0" fmla="*/ 64 w 64"/>
                    <a:gd name="T1" fmla="*/ 82 h 82"/>
                    <a:gd name="T2" fmla="*/ 0 w 64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64" h="82">
                      <a:moveTo>
                        <a:pt x="64" y="8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4" name="Line 76">
                  <a:extLst>
                    <a:ext uri="{FF2B5EF4-FFF2-40B4-BE49-F238E27FC236}">
                      <a16:creationId xmlns:a16="http://schemas.microsoft.com/office/drawing/2014/main" id="{1C6FE8F1-F2FD-4E51-8AF3-C4B0BF68F2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83" y="926"/>
                  <a:ext cx="36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5" name="Freeform 77">
                  <a:extLst>
                    <a:ext uri="{FF2B5EF4-FFF2-40B4-BE49-F238E27FC236}">
                      <a16:creationId xmlns:a16="http://schemas.microsoft.com/office/drawing/2014/main" id="{411EBE4D-0038-40FE-A292-AA601436B9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933"/>
                  <a:ext cx="101" cy="82"/>
                </a:xfrm>
                <a:custGeom>
                  <a:avLst/>
                  <a:gdLst>
                    <a:gd name="T0" fmla="*/ 0 w 101"/>
                    <a:gd name="T1" fmla="*/ 82 h 82"/>
                    <a:gd name="T2" fmla="*/ 101 w 101"/>
                    <a:gd name="T3" fmla="*/ 0 h 8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82">
                      <a:moveTo>
                        <a:pt x="0" y="82"/>
                      </a:moveTo>
                      <a:lnTo>
                        <a:pt x="101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6" name="Freeform 78">
                  <a:extLst>
                    <a:ext uri="{FF2B5EF4-FFF2-40B4-BE49-F238E27FC236}">
                      <a16:creationId xmlns:a16="http://schemas.microsoft.com/office/drawing/2014/main" id="{B34F458F-D80F-4366-A614-66E446C0EE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71" y="1024"/>
                  <a:ext cx="275" cy="466"/>
                </a:xfrm>
                <a:custGeom>
                  <a:avLst/>
                  <a:gdLst>
                    <a:gd name="T0" fmla="*/ 0 w 275"/>
                    <a:gd name="T1" fmla="*/ 0 h 466"/>
                    <a:gd name="T2" fmla="*/ 275 w 275"/>
                    <a:gd name="T3" fmla="*/ 466 h 46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5" h="466">
                      <a:moveTo>
                        <a:pt x="0" y="0"/>
                      </a:moveTo>
                      <a:lnTo>
                        <a:pt x="275" y="466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7" name="Freeform 79">
                  <a:extLst>
                    <a:ext uri="{FF2B5EF4-FFF2-40B4-BE49-F238E27FC236}">
                      <a16:creationId xmlns:a16="http://schemas.microsoft.com/office/drawing/2014/main" id="{9D4E9C4C-73A4-4822-85D9-AA62940CB1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81" y="933"/>
                  <a:ext cx="162" cy="547"/>
                </a:xfrm>
                <a:custGeom>
                  <a:avLst/>
                  <a:gdLst>
                    <a:gd name="T0" fmla="*/ 162 w 162"/>
                    <a:gd name="T1" fmla="*/ 547 h 547"/>
                    <a:gd name="T2" fmla="*/ 0 w 162"/>
                    <a:gd name="T3" fmla="*/ 0 h 54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62" h="547">
                      <a:moveTo>
                        <a:pt x="162" y="547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38" name="Freeform 80">
                  <a:extLst>
                    <a:ext uri="{FF2B5EF4-FFF2-40B4-BE49-F238E27FC236}">
                      <a16:creationId xmlns:a16="http://schemas.microsoft.com/office/drawing/2014/main" id="{31C86C3B-D336-4E95-9D93-E99BAFDC0E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3" y="1070"/>
                  <a:ext cx="0" cy="428"/>
                </a:xfrm>
                <a:custGeom>
                  <a:avLst/>
                  <a:gdLst>
                    <a:gd name="T0" fmla="*/ 0 w 3"/>
                    <a:gd name="T1" fmla="*/ 428 h 428"/>
                    <a:gd name="T2" fmla="*/ 3 w 3"/>
                    <a:gd name="T3" fmla="*/ 0 h 42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" h="428">
                      <a:moveTo>
                        <a:pt x="0" y="428"/>
                      </a:moveTo>
                      <a:lnTo>
                        <a:pt x="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139" name="Line 81">
                  <a:extLst>
                    <a:ext uri="{FF2B5EF4-FFF2-40B4-BE49-F238E27FC236}">
                      <a16:creationId xmlns:a16="http://schemas.microsoft.com/office/drawing/2014/main" id="{9029DAE4-F8E1-4BC8-B4C0-B3556D988C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43" y="935"/>
                  <a:ext cx="181" cy="54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40" name="Freeform 82">
                  <a:extLst>
                    <a:ext uri="{FF2B5EF4-FFF2-40B4-BE49-F238E27FC236}">
                      <a16:creationId xmlns:a16="http://schemas.microsoft.com/office/drawing/2014/main" id="{3802C36D-C87A-493B-AB66-8BCF87645F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55" y="1006"/>
                  <a:ext cx="256" cy="457"/>
                </a:xfrm>
                <a:custGeom>
                  <a:avLst/>
                  <a:gdLst>
                    <a:gd name="T0" fmla="*/ 0 w 256"/>
                    <a:gd name="T1" fmla="*/ 457 h 457"/>
                    <a:gd name="T2" fmla="*/ 256 w 256"/>
                    <a:gd name="T3" fmla="*/ 0 h 45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56" h="457">
                      <a:moveTo>
                        <a:pt x="0" y="457"/>
                      </a:moveTo>
                      <a:lnTo>
                        <a:pt x="256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26" name="Oval 102">
                <a:extLst>
                  <a:ext uri="{FF2B5EF4-FFF2-40B4-BE49-F238E27FC236}">
                    <a16:creationId xmlns:a16="http://schemas.microsoft.com/office/drawing/2014/main" id="{3C37B08D-DB77-446F-B458-A380DAC9597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529" y="818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7" name="Oval 103">
                <a:extLst>
                  <a:ext uri="{FF2B5EF4-FFF2-40B4-BE49-F238E27FC236}">
                    <a16:creationId xmlns:a16="http://schemas.microsoft.com/office/drawing/2014/main" id="{66040E46-5DB6-414D-94E3-967C9E274C50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998" y="81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8" name="Oval 104">
                <a:extLst>
                  <a:ext uri="{FF2B5EF4-FFF2-40B4-BE49-F238E27FC236}">
                    <a16:creationId xmlns:a16="http://schemas.microsoft.com/office/drawing/2014/main" id="{B721431F-9FF9-412E-BD30-CA4DD7057E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270" y="863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29" name="Oval 105">
                <a:extLst>
                  <a:ext uri="{FF2B5EF4-FFF2-40B4-BE49-F238E27FC236}">
                    <a16:creationId xmlns:a16="http://schemas.microsoft.com/office/drawing/2014/main" id="{952557C0-C917-4EA1-9E90-02CAD9353DD1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451" y="727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30" name="Oval 106">
                <a:extLst>
                  <a:ext uri="{FF2B5EF4-FFF2-40B4-BE49-F238E27FC236}">
                    <a16:creationId xmlns:a16="http://schemas.microsoft.com/office/drawing/2014/main" id="{2B43FF26-CBF8-4C85-8E20-C55B0D972BD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3116" y="726"/>
                <a:ext cx="40" cy="45"/>
              </a:xfrm>
              <a:prstGeom prst="ellipse">
                <a:avLst/>
              </a:prstGeom>
              <a:solidFill>
                <a:srgbClr val="80808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</p:grpSp>
      <p:grpSp>
        <p:nvGrpSpPr>
          <p:cNvPr id="141" name="Group 119">
            <a:extLst>
              <a:ext uri="{FF2B5EF4-FFF2-40B4-BE49-F238E27FC236}">
                <a16:creationId xmlns:a16="http://schemas.microsoft.com/office/drawing/2014/main" id="{514F06A5-86D8-413F-84E3-2DB86E3182C2}"/>
              </a:ext>
            </a:extLst>
          </p:cNvPr>
          <p:cNvGrpSpPr>
            <a:grpSpLocks/>
          </p:cNvGrpSpPr>
          <p:nvPr/>
        </p:nvGrpSpPr>
        <p:grpSpPr bwMode="auto">
          <a:xfrm>
            <a:off x="6012160" y="1412776"/>
            <a:ext cx="1161302" cy="1034133"/>
            <a:chOff x="3779" y="2994"/>
            <a:chExt cx="611" cy="590"/>
          </a:xfrm>
        </p:grpSpPr>
        <p:grpSp>
          <p:nvGrpSpPr>
            <p:cNvPr id="142" name="Group 112">
              <a:extLst>
                <a:ext uri="{FF2B5EF4-FFF2-40B4-BE49-F238E27FC236}">
                  <a16:creationId xmlns:a16="http://schemas.microsoft.com/office/drawing/2014/main" id="{26737331-12F1-46D6-9616-7C180FD7CF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7" y="3022"/>
              <a:ext cx="602" cy="556"/>
              <a:chOff x="3869" y="1160"/>
              <a:chExt cx="602" cy="556"/>
            </a:xfrm>
          </p:grpSpPr>
          <p:grpSp>
            <p:nvGrpSpPr>
              <p:cNvPr id="150" name="Group 110">
                <a:extLst>
                  <a:ext uri="{FF2B5EF4-FFF2-40B4-BE49-F238E27FC236}">
                    <a16:creationId xmlns:a16="http://schemas.microsoft.com/office/drawing/2014/main" id="{6FD76943-E30A-42DD-B8DF-44B05637D0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41" y="1160"/>
                <a:ext cx="246" cy="546"/>
                <a:chOff x="4041" y="935"/>
                <a:chExt cx="246" cy="546"/>
              </a:xfrm>
            </p:grpSpPr>
            <p:sp>
              <p:nvSpPr>
                <p:cNvPr id="160" name="Freeform 90">
                  <a:extLst>
                    <a:ext uri="{FF2B5EF4-FFF2-40B4-BE49-F238E27FC236}">
                      <a16:creationId xmlns:a16="http://schemas.microsoft.com/office/drawing/2014/main" id="{512164CD-5ECD-4B4B-B876-BEA361CC96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1" y="1051"/>
                  <a:ext cx="137" cy="430"/>
                </a:xfrm>
                <a:custGeom>
                  <a:avLst/>
                  <a:gdLst>
                    <a:gd name="T0" fmla="*/ 137 w 137"/>
                    <a:gd name="T1" fmla="*/ 430 h 430"/>
                    <a:gd name="T2" fmla="*/ 0 w 137"/>
                    <a:gd name="T3" fmla="*/ 0 h 430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7" h="430">
                      <a:moveTo>
                        <a:pt x="137" y="43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61" name="Freeform 91">
                  <a:extLst>
                    <a:ext uri="{FF2B5EF4-FFF2-40B4-BE49-F238E27FC236}">
                      <a16:creationId xmlns:a16="http://schemas.microsoft.com/office/drawing/2014/main" id="{36026615-0779-4CF1-B82A-3029552618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68" y="935"/>
                  <a:ext cx="101" cy="537"/>
                </a:xfrm>
                <a:custGeom>
                  <a:avLst/>
                  <a:gdLst>
                    <a:gd name="T0" fmla="*/ 0 w 101"/>
                    <a:gd name="T1" fmla="*/ 0 h 537"/>
                    <a:gd name="T2" fmla="*/ 101 w 10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1" h="537">
                      <a:moveTo>
                        <a:pt x="0" y="0"/>
                      </a:moveTo>
                      <a:lnTo>
                        <a:pt x="101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62" name="Freeform 92">
                  <a:extLst>
                    <a:ext uri="{FF2B5EF4-FFF2-40B4-BE49-F238E27FC236}">
                      <a16:creationId xmlns:a16="http://schemas.microsoft.com/office/drawing/2014/main" id="{A51B2DDA-1E1A-4D08-B697-D8B32009DD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935"/>
                  <a:ext cx="91" cy="537"/>
                </a:xfrm>
                <a:custGeom>
                  <a:avLst/>
                  <a:gdLst>
                    <a:gd name="T0" fmla="*/ 91 w 91"/>
                    <a:gd name="T1" fmla="*/ 0 h 537"/>
                    <a:gd name="T2" fmla="*/ 0 w 91"/>
                    <a:gd name="T3" fmla="*/ 537 h 537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91" h="537">
                      <a:moveTo>
                        <a:pt x="91" y="0"/>
                      </a:moveTo>
                      <a:lnTo>
                        <a:pt x="0" y="537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63" name="Freeform 93">
                  <a:extLst>
                    <a:ext uri="{FF2B5EF4-FFF2-40B4-BE49-F238E27FC236}">
                      <a16:creationId xmlns:a16="http://schemas.microsoft.com/office/drawing/2014/main" id="{59F31312-9C87-4BB5-9960-45B39AB265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78" y="1071"/>
                  <a:ext cx="109" cy="401"/>
                </a:xfrm>
                <a:custGeom>
                  <a:avLst/>
                  <a:gdLst>
                    <a:gd name="T0" fmla="*/ 109 w 109"/>
                    <a:gd name="T1" fmla="*/ 0 h 401"/>
                    <a:gd name="T2" fmla="*/ 0 w 109"/>
                    <a:gd name="T3" fmla="*/ 401 h 401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09" h="401">
                      <a:moveTo>
                        <a:pt x="109" y="0"/>
                      </a:moveTo>
                      <a:lnTo>
                        <a:pt x="0" y="401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51" name="Group 111">
                <a:extLst>
                  <a:ext uri="{FF2B5EF4-FFF2-40B4-BE49-F238E27FC236}">
                    <a16:creationId xmlns:a16="http://schemas.microsoft.com/office/drawing/2014/main" id="{FBF06DBE-D010-4D27-8D96-E34A8C8FBC6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69" y="1160"/>
                <a:ext cx="602" cy="556"/>
                <a:chOff x="4468" y="1026"/>
                <a:chExt cx="602" cy="556"/>
              </a:xfrm>
            </p:grpSpPr>
            <p:sp>
              <p:nvSpPr>
                <p:cNvPr id="152" name="Line 83">
                  <a:extLst>
                    <a:ext uri="{FF2B5EF4-FFF2-40B4-BE49-F238E27FC236}">
                      <a16:creationId xmlns:a16="http://schemas.microsoft.com/office/drawing/2014/main" id="{90360B37-D2D3-470C-824B-EF058627F7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68" y="1072"/>
                  <a:ext cx="181" cy="9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3" name="Line 84">
                  <a:extLst>
                    <a:ext uri="{FF2B5EF4-FFF2-40B4-BE49-F238E27FC236}">
                      <a16:creationId xmlns:a16="http://schemas.microsoft.com/office/drawing/2014/main" id="{D441576D-36A8-4E31-A793-9534446BA0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649" y="1162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4" name="Freeform 85">
                  <a:extLst>
                    <a:ext uri="{FF2B5EF4-FFF2-40B4-BE49-F238E27FC236}">
                      <a16:creationId xmlns:a16="http://schemas.microsoft.com/office/drawing/2014/main" id="{92028531-6C6E-4885-8CC9-6AD1615A39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88"/>
                  <a:ext cx="194" cy="74"/>
                </a:xfrm>
                <a:custGeom>
                  <a:avLst/>
                  <a:gdLst>
                    <a:gd name="T0" fmla="*/ 0 w 194"/>
                    <a:gd name="T1" fmla="*/ 74 h 74"/>
                    <a:gd name="T2" fmla="*/ 194 w 194"/>
                    <a:gd name="T3" fmla="*/ 0 h 7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94" h="74">
                      <a:moveTo>
                        <a:pt x="0" y="74"/>
                      </a:moveTo>
                      <a:lnTo>
                        <a:pt x="194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5" name="Freeform 86">
                  <a:extLst>
                    <a:ext uri="{FF2B5EF4-FFF2-40B4-BE49-F238E27FC236}">
                      <a16:creationId xmlns:a16="http://schemas.microsoft.com/office/drawing/2014/main" id="{F918674A-B2FA-4D36-9D3D-DEAF08BFB4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876" y="1026"/>
                  <a:ext cx="185" cy="52"/>
                </a:xfrm>
                <a:custGeom>
                  <a:avLst/>
                  <a:gdLst>
                    <a:gd name="T0" fmla="*/ 185 w 185"/>
                    <a:gd name="T1" fmla="*/ 52 h 52"/>
                    <a:gd name="T2" fmla="*/ 0 w 185"/>
                    <a:gd name="T3" fmla="*/ 0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85" h="52">
                      <a:moveTo>
                        <a:pt x="185" y="52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6" name="Line 87">
                  <a:extLst>
                    <a:ext uri="{FF2B5EF4-FFF2-40B4-BE49-F238E27FC236}">
                      <a16:creationId xmlns:a16="http://schemas.microsoft.com/office/drawing/2014/main" id="{66348FB0-BD41-42F7-BB9B-0B1404282B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4649" y="1026"/>
                  <a:ext cx="2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7" name="Freeform 88">
                  <a:extLst>
                    <a:ext uri="{FF2B5EF4-FFF2-40B4-BE49-F238E27FC236}">
                      <a16:creationId xmlns:a16="http://schemas.microsoft.com/office/drawing/2014/main" id="{4D31D45D-C772-4E5B-B72E-AEE0C79817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76" y="1026"/>
                  <a:ext cx="174" cy="52"/>
                </a:xfrm>
                <a:custGeom>
                  <a:avLst/>
                  <a:gdLst>
                    <a:gd name="T0" fmla="*/ 174 w 174"/>
                    <a:gd name="T1" fmla="*/ 0 h 52"/>
                    <a:gd name="T2" fmla="*/ 0 w 174"/>
                    <a:gd name="T3" fmla="*/ 52 h 52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74" h="52">
                      <a:moveTo>
                        <a:pt x="174" y="0"/>
                      </a:moveTo>
                      <a:lnTo>
                        <a:pt x="0" y="52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8" name="Freeform 89">
                  <a:extLst>
                    <a:ext uri="{FF2B5EF4-FFF2-40B4-BE49-F238E27FC236}">
                      <a16:creationId xmlns:a16="http://schemas.microsoft.com/office/drawing/2014/main" id="{5596B5F4-2ED2-4E49-898B-FDD9EBEE44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468" y="1072"/>
                  <a:ext cx="313" cy="500"/>
                </a:xfrm>
                <a:custGeom>
                  <a:avLst/>
                  <a:gdLst>
                    <a:gd name="T0" fmla="*/ 0 w 300"/>
                    <a:gd name="T1" fmla="*/ 0 h 518"/>
                    <a:gd name="T2" fmla="*/ 300 w 300"/>
                    <a:gd name="T3" fmla="*/ 518 h 51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00" h="518">
                      <a:moveTo>
                        <a:pt x="0" y="0"/>
                      </a:moveTo>
                      <a:lnTo>
                        <a:pt x="300" y="518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59" name="Freeform 94">
                  <a:extLst>
                    <a:ext uri="{FF2B5EF4-FFF2-40B4-BE49-F238E27FC236}">
                      <a16:creationId xmlns:a16="http://schemas.microsoft.com/office/drawing/2014/main" id="{3A7BE233-CFE5-4F66-A364-2DD72F4C19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782" y="1088"/>
                  <a:ext cx="270" cy="494"/>
                </a:xfrm>
                <a:custGeom>
                  <a:avLst/>
                  <a:gdLst>
                    <a:gd name="T0" fmla="*/ 270 w 270"/>
                    <a:gd name="T1" fmla="*/ 0 h 494"/>
                    <a:gd name="T2" fmla="*/ 0 w 270"/>
                    <a:gd name="T3" fmla="*/ 494 h 494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70" h="494">
                      <a:moveTo>
                        <a:pt x="270" y="0"/>
                      </a:moveTo>
                      <a:lnTo>
                        <a:pt x="0" y="494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43" name="Oval 100">
              <a:extLst>
                <a:ext uri="{FF2B5EF4-FFF2-40B4-BE49-F238E27FC236}">
                  <a16:creationId xmlns:a16="http://schemas.microsoft.com/office/drawing/2014/main" id="{5BDCBC8C-9E93-491A-B858-EFBC9E307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069" y="353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4" name="Oval 113">
              <a:extLst>
                <a:ext uri="{FF2B5EF4-FFF2-40B4-BE49-F238E27FC236}">
                  <a16:creationId xmlns:a16="http://schemas.microsoft.com/office/drawing/2014/main" id="{AD063F5C-8589-4B68-B8A5-D322B76E0CE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87" y="3122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5" name="Oval 114">
              <a:extLst>
                <a:ext uri="{FF2B5EF4-FFF2-40B4-BE49-F238E27FC236}">
                  <a16:creationId xmlns:a16="http://schemas.microsoft.com/office/drawing/2014/main" id="{0A6A7119-8B2E-4317-B866-1FC150DFA49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50" y="305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6" name="Oval 115">
              <a:extLst>
                <a:ext uri="{FF2B5EF4-FFF2-40B4-BE49-F238E27FC236}">
                  <a16:creationId xmlns:a16="http://schemas.microsoft.com/office/drawing/2014/main" id="{D40D78DC-7ED9-4DE9-B80B-33726B6CB0D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46" y="3131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7" name="Oval 116">
              <a:extLst>
                <a:ext uri="{FF2B5EF4-FFF2-40B4-BE49-F238E27FC236}">
                  <a16:creationId xmlns:a16="http://schemas.microsoft.com/office/drawing/2014/main" id="{50984317-7B71-416F-A78E-24AB4DE1D4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779" y="3049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8" name="Oval 117">
              <a:extLst>
                <a:ext uri="{FF2B5EF4-FFF2-40B4-BE49-F238E27FC236}">
                  <a16:creationId xmlns:a16="http://schemas.microsoft.com/office/drawing/2014/main" id="{71A99355-573A-49F6-B8BB-5E4282FCB5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68" y="300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149" name="Oval 118">
              <a:extLst>
                <a:ext uri="{FF2B5EF4-FFF2-40B4-BE49-F238E27FC236}">
                  <a16:creationId xmlns:a16="http://schemas.microsoft.com/office/drawing/2014/main" id="{99B996DC-8D16-4721-B3CC-77202E87E1C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969" y="2994"/>
              <a:ext cx="40" cy="45"/>
            </a:xfrm>
            <a:prstGeom prst="ellipse">
              <a:avLst/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164" name="Group 144">
            <a:extLst>
              <a:ext uri="{FF2B5EF4-FFF2-40B4-BE49-F238E27FC236}">
                <a16:creationId xmlns:a16="http://schemas.microsoft.com/office/drawing/2014/main" id="{943C1D73-327E-4E2B-82EE-E6996A8D0BAB}"/>
              </a:ext>
            </a:extLst>
          </p:cNvPr>
          <p:cNvGrpSpPr>
            <a:grpSpLocks/>
          </p:cNvGrpSpPr>
          <p:nvPr/>
        </p:nvGrpSpPr>
        <p:grpSpPr bwMode="auto">
          <a:xfrm>
            <a:off x="3069248" y="1470026"/>
            <a:ext cx="1196873" cy="973793"/>
            <a:chOff x="2263" y="3249"/>
            <a:chExt cx="635" cy="590"/>
          </a:xfrm>
        </p:grpSpPr>
        <p:grpSp>
          <p:nvGrpSpPr>
            <p:cNvPr id="165" name="Group 143">
              <a:extLst>
                <a:ext uri="{FF2B5EF4-FFF2-40B4-BE49-F238E27FC236}">
                  <a16:creationId xmlns:a16="http://schemas.microsoft.com/office/drawing/2014/main" id="{AB54A3AF-E0F9-494D-9F6C-BC54249FBF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63" y="3249"/>
              <a:ext cx="635" cy="582"/>
              <a:chOff x="2263" y="3312"/>
              <a:chExt cx="635" cy="582"/>
            </a:xfrm>
          </p:grpSpPr>
          <p:grpSp>
            <p:nvGrpSpPr>
              <p:cNvPr id="167" name="Group 138">
                <a:extLst>
                  <a:ext uri="{FF2B5EF4-FFF2-40B4-BE49-F238E27FC236}">
                    <a16:creationId xmlns:a16="http://schemas.microsoft.com/office/drawing/2014/main" id="{FF1D370C-4587-4525-A369-80946D0ADE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90" y="3322"/>
                <a:ext cx="590" cy="572"/>
                <a:chOff x="2290" y="3322"/>
                <a:chExt cx="590" cy="572"/>
              </a:xfrm>
            </p:grpSpPr>
            <p:sp>
              <p:nvSpPr>
                <p:cNvPr id="172" name="AutoShape 133">
                  <a:extLst>
                    <a:ext uri="{FF2B5EF4-FFF2-40B4-BE49-F238E27FC236}">
                      <a16:creationId xmlns:a16="http://schemas.microsoft.com/office/drawing/2014/main" id="{4D233E78-EE0B-4E63-8646-A003BF3203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0" y="3339"/>
                  <a:ext cx="590" cy="182"/>
                </a:xfrm>
                <a:custGeom>
                  <a:avLst/>
                  <a:gdLst>
                    <a:gd name="connsiteX0" fmla="*/ 0 w 1059049"/>
                    <a:gd name="connsiteY0" fmla="*/ 281090 h 281090"/>
                    <a:gd name="connsiteX1" fmla="*/ 242488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1090"/>
                    <a:gd name="connsiteX1" fmla="*/ 285620 w 1059049"/>
                    <a:gd name="connsiteY1" fmla="*/ 0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9717 h 289717"/>
                    <a:gd name="connsiteX1" fmla="*/ 294246 w 1059049"/>
                    <a:gd name="connsiteY1" fmla="*/ 0 h 289717"/>
                    <a:gd name="connsiteX2" fmla="*/ 1059049 w 1059049"/>
                    <a:gd name="connsiteY2" fmla="*/ 8627 h 289717"/>
                    <a:gd name="connsiteX3" fmla="*/ 816561 w 1059049"/>
                    <a:gd name="connsiteY3" fmla="*/ 289717 h 289717"/>
                    <a:gd name="connsiteX4" fmla="*/ 0 w 1059049"/>
                    <a:gd name="connsiteY4" fmla="*/ 289717 h 289717"/>
                    <a:gd name="connsiteX0" fmla="*/ 0 w 1059049"/>
                    <a:gd name="connsiteY0" fmla="*/ 281090 h 281090"/>
                    <a:gd name="connsiteX1" fmla="*/ 294246 w 1059049"/>
                    <a:gd name="connsiteY1" fmla="*/ 8588 h 281090"/>
                    <a:gd name="connsiteX2" fmla="*/ 1059049 w 1059049"/>
                    <a:gd name="connsiteY2" fmla="*/ 0 h 281090"/>
                    <a:gd name="connsiteX3" fmla="*/ 816561 w 1059049"/>
                    <a:gd name="connsiteY3" fmla="*/ 281090 h 281090"/>
                    <a:gd name="connsiteX4" fmla="*/ 0 w 1059049"/>
                    <a:gd name="connsiteY4" fmla="*/ 281090 h 281090"/>
                    <a:gd name="connsiteX0" fmla="*/ 0 w 1059049"/>
                    <a:gd name="connsiteY0" fmla="*/ 281090 h 289717"/>
                    <a:gd name="connsiteX1" fmla="*/ 294246 w 1059049"/>
                    <a:gd name="connsiteY1" fmla="*/ 8588 h 289717"/>
                    <a:gd name="connsiteX2" fmla="*/ 1059049 w 1059049"/>
                    <a:gd name="connsiteY2" fmla="*/ 0 h 289717"/>
                    <a:gd name="connsiteX3" fmla="*/ 799309 w 1059049"/>
                    <a:gd name="connsiteY3" fmla="*/ 289717 h 289717"/>
                    <a:gd name="connsiteX4" fmla="*/ 0 w 1059049"/>
                    <a:gd name="connsiteY4" fmla="*/ 281090 h 289717"/>
                    <a:gd name="connsiteX0" fmla="*/ 0 w 1059049"/>
                    <a:gd name="connsiteY0" fmla="*/ 281090 h 281110"/>
                    <a:gd name="connsiteX1" fmla="*/ 294246 w 1059049"/>
                    <a:gd name="connsiteY1" fmla="*/ 8588 h 281110"/>
                    <a:gd name="connsiteX2" fmla="*/ 1059049 w 1059049"/>
                    <a:gd name="connsiteY2" fmla="*/ 0 h 281110"/>
                    <a:gd name="connsiteX3" fmla="*/ 799309 w 1059049"/>
                    <a:gd name="connsiteY3" fmla="*/ 281110 h 281110"/>
                    <a:gd name="connsiteX4" fmla="*/ 0 w 1059049"/>
                    <a:gd name="connsiteY4" fmla="*/ 281090 h 281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9049" h="281110">
                      <a:moveTo>
                        <a:pt x="0" y="281090"/>
                      </a:moveTo>
                      <a:lnTo>
                        <a:pt x="294246" y="8588"/>
                      </a:lnTo>
                      <a:lnTo>
                        <a:pt x="1059049" y="0"/>
                      </a:lnTo>
                      <a:lnTo>
                        <a:pt x="799309" y="281110"/>
                      </a:lnTo>
                      <a:lnTo>
                        <a:pt x="0" y="281090"/>
                      </a:lnTo>
                      <a:close/>
                    </a:path>
                  </a:pathLst>
                </a:custGeom>
                <a:noFill/>
                <a:ln w="19050" algn="ctr">
                  <a:solidFill>
                    <a:schemeClr val="tx1">
                      <a:lumMod val="95000"/>
                      <a:lumOff val="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173" name="Freeform 134">
                  <a:extLst>
                    <a:ext uri="{FF2B5EF4-FFF2-40B4-BE49-F238E27FC236}">
                      <a16:creationId xmlns:a16="http://schemas.microsoft.com/office/drawing/2014/main" id="{E757057B-6C8A-4C17-BB26-6C03B2AC2D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0" y="3521"/>
                  <a:ext cx="316" cy="365"/>
                </a:xfrm>
                <a:custGeom>
                  <a:avLst/>
                  <a:gdLst>
                    <a:gd name="T0" fmla="*/ 0 w 316"/>
                    <a:gd name="T1" fmla="*/ 0 h 365"/>
                    <a:gd name="T2" fmla="*/ 316 w 316"/>
                    <a:gd name="T3" fmla="*/ 365 h 36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316" h="365">
                      <a:moveTo>
                        <a:pt x="0" y="0"/>
                      </a:moveTo>
                      <a:lnTo>
                        <a:pt x="316" y="365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4" name="Freeform 135">
                  <a:extLst>
                    <a:ext uri="{FF2B5EF4-FFF2-40B4-BE49-F238E27FC236}">
                      <a16:creationId xmlns:a16="http://schemas.microsoft.com/office/drawing/2014/main" id="{235729E9-CC13-41BB-A515-7C604B3A7B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529"/>
                  <a:ext cx="128" cy="348"/>
                </a:xfrm>
                <a:custGeom>
                  <a:avLst/>
                  <a:gdLst>
                    <a:gd name="T0" fmla="*/ 0 w 128"/>
                    <a:gd name="T1" fmla="*/ 348 h 348"/>
                    <a:gd name="T2" fmla="*/ 128 w 128"/>
                    <a:gd name="T3" fmla="*/ 0 h 348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28" h="348">
                      <a:moveTo>
                        <a:pt x="0" y="348"/>
                      </a:moveTo>
                      <a:lnTo>
                        <a:pt x="128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175" name="Freeform 136">
                  <a:extLst>
                    <a:ext uri="{FF2B5EF4-FFF2-40B4-BE49-F238E27FC236}">
                      <a16:creationId xmlns:a16="http://schemas.microsoft.com/office/drawing/2014/main" id="{01A1000F-3BAC-42D7-A260-C8412771BE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47" y="3322"/>
                  <a:ext cx="152" cy="572"/>
                </a:xfrm>
                <a:custGeom>
                  <a:avLst/>
                  <a:gdLst>
                    <a:gd name="T0" fmla="*/ 133 w 133"/>
                    <a:gd name="T1" fmla="*/ 555 h 555"/>
                    <a:gd name="T2" fmla="*/ 0 w 133"/>
                    <a:gd name="T3" fmla="*/ 0 h 555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133" h="555">
                      <a:moveTo>
                        <a:pt x="133" y="555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 dirty="0"/>
                </a:p>
              </p:txBody>
            </p:sp>
            <p:sp>
              <p:nvSpPr>
                <p:cNvPr id="176" name="Freeform 137">
                  <a:extLst>
                    <a:ext uri="{FF2B5EF4-FFF2-40B4-BE49-F238E27FC236}">
                      <a16:creationId xmlns:a16="http://schemas.microsoft.com/office/drawing/2014/main" id="{80143CBF-CB6D-4534-8871-1A75B787BD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7" y="3340"/>
                  <a:ext cx="283" cy="546"/>
                </a:xfrm>
                <a:custGeom>
                  <a:avLst/>
                  <a:gdLst>
                    <a:gd name="T0" fmla="*/ 0 w 283"/>
                    <a:gd name="T1" fmla="*/ 546 h 546"/>
                    <a:gd name="T2" fmla="*/ 283 w 283"/>
                    <a:gd name="T3" fmla="*/ 0 h 546"/>
                    <a:gd name="T4" fmla="*/ 0 60000 65536"/>
                    <a:gd name="T5" fmla="*/ 0 60000 6553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0" t="0" r="r" b="b"/>
                  <a:pathLst>
                    <a:path w="283" h="546">
                      <a:moveTo>
                        <a:pt x="0" y="546"/>
                      </a:moveTo>
                      <a:lnTo>
                        <a:pt x="283" y="0"/>
                      </a:lnTo>
                    </a:path>
                  </a:pathLst>
                </a:custGeom>
                <a:noFill/>
                <a:ln w="19050" cap="flat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3D99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68" name="Oval 139">
                <a:extLst>
                  <a:ext uri="{FF2B5EF4-FFF2-40B4-BE49-F238E27FC236}">
                    <a16:creationId xmlns:a16="http://schemas.microsoft.com/office/drawing/2014/main" id="{CDC1BB9F-A41E-49AF-944D-5C6F7D12AC4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858" y="3330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69" name="Oval 140">
                <a:extLst>
                  <a:ext uri="{FF2B5EF4-FFF2-40B4-BE49-F238E27FC236}">
                    <a16:creationId xmlns:a16="http://schemas.microsoft.com/office/drawing/2014/main" id="{2DC21D1A-AE42-4ED7-871A-D98B719F40D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708" y="3494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70" name="Oval 141">
                <a:extLst>
                  <a:ext uri="{FF2B5EF4-FFF2-40B4-BE49-F238E27FC236}">
                    <a16:creationId xmlns:a16="http://schemas.microsoft.com/office/drawing/2014/main" id="{C6AC3F54-9507-44A6-9F34-3FC79EA472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263" y="350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171" name="Oval 142">
                <a:extLst>
                  <a:ext uri="{FF2B5EF4-FFF2-40B4-BE49-F238E27FC236}">
                    <a16:creationId xmlns:a16="http://schemas.microsoft.com/office/drawing/2014/main" id="{DA21B74A-D8D8-403E-9632-A207A80253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2436" y="3312"/>
                <a:ext cx="40" cy="4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166" name="Oval 131">
              <a:extLst>
                <a:ext uri="{FF2B5EF4-FFF2-40B4-BE49-F238E27FC236}">
                  <a16:creationId xmlns:a16="http://schemas.microsoft.com/office/drawing/2014/main" id="{8AA6FB07-598E-4668-8417-653EB26F2B6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0" y="3794"/>
              <a:ext cx="40" cy="4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85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85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85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5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29" grpId="0"/>
      <p:bldP spid="18542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4008</TotalTime>
  <Words>348</Words>
  <Application>Microsoft Office PowerPoint</Application>
  <PresentationFormat>全屏显示(4:3)</PresentationFormat>
  <Paragraphs>89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DFKai-SB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ice.gao</dc:creator>
  <cp:lastModifiedBy>Nancy Zhang</cp:lastModifiedBy>
  <cp:revision>515</cp:revision>
  <dcterms:modified xsi:type="dcterms:W3CDTF">2023-07-10T02:20:34Z</dcterms:modified>
</cp:coreProperties>
</file>