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FF"/>
    <a:srgbClr val="0000FF"/>
    <a:srgbClr val="2308C8"/>
    <a:srgbClr val="FFCCFF"/>
    <a:srgbClr val="FF00FF"/>
    <a:srgbClr val="FFFFFF"/>
    <a:srgbClr val="FF66FF"/>
    <a:srgbClr val="79DCFF"/>
    <a:srgbClr val="FFDF7F"/>
    <a:srgbClr val="E1C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:a16="http://schemas.microsoft.com/office/drawing/2014/main" id="{A4E83618-064D-1B7F-8D0A-DEAB4EA17B15}"/>
              </a:ext>
            </a:extLst>
          </p:cNvPr>
          <p:cNvSpPr/>
          <p:nvPr/>
        </p:nvSpPr>
        <p:spPr>
          <a:xfrm>
            <a:off x="1337334" y="3980165"/>
            <a:ext cx="2523466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7A35365-4CBB-5444-CF96-E12956EBF9BD}"/>
              </a:ext>
            </a:extLst>
          </p:cNvPr>
          <p:cNvSpPr/>
          <p:nvPr/>
        </p:nvSpPr>
        <p:spPr>
          <a:xfrm>
            <a:off x="9513815" y="3480407"/>
            <a:ext cx="1794103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67E2E36-3C9B-45DF-7F4B-15E6C68BD78B}"/>
              </a:ext>
            </a:extLst>
          </p:cNvPr>
          <p:cNvSpPr txBox="1"/>
          <p:nvPr/>
        </p:nvSpPr>
        <p:spPr>
          <a:xfrm>
            <a:off x="1261134" y="3361152"/>
            <a:ext cx="10046784" cy="1062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在</a:t>
            </a:r>
            <a:r>
              <a:rPr kumimoji="1" lang="zh-TW" altLang="en-US" sz="24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好好多超級市場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，顧客每消費滿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$30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可得抽紙一盒。</a:t>
            </a:r>
            <a:r>
              <a:rPr kumimoji="1" lang="zh-TW" altLang="en-US" sz="24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小姐買了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支香薰蠟燭，她共得抽紙多少盒？ 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89012" y="1229550"/>
            <a:ext cx="634407" cy="54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3.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7218751" y="1821748"/>
            <a:ext cx="4590128" cy="1436744"/>
            <a:chOff x="6682515" y="4470936"/>
            <a:chExt cx="4590128" cy="1436744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5" y="4844118"/>
              <a:ext cx="4590128" cy="1063562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2806" y="2239721"/>
            <a:ext cx="4590129" cy="897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共得的抽紙 </a:t>
            </a:r>
            <a:endParaRPr lang="en-US" altLang="zh-TW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購買蠟燭送的抽紙＋消費金額可得的抽紙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893" y="4894578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6862" y="5118432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596ABBE3-F22A-4FCD-3814-F3F1F2558B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094" y="1366083"/>
            <a:ext cx="5510414" cy="2039353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266884" y="4442863"/>
            <a:ext cx="6064996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2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盒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     B. 4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盒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6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盒                                        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8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盒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11F765B-B961-C0F9-DF54-0B14BAEA9FF7}"/>
              </a:ext>
            </a:extLst>
          </p:cNvPr>
          <p:cNvSpPr/>
          <p:nvPr/>
        </p:nvSpPr>
        <p:spPr>
          <a:xfrm>
            <a:off x="3024188" y="2689678"/>
            <a:ext cx="2500312" cy="305134"/>
          </a:xfrm>
          <a:prstGeom prst="rect">
            <a:avLst/>
          </a:prstGeom>
          <a:noFill/>
          <a:ln w="28575">
            <a:solidFill>
              <a:srgbClr val="FF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AB64A8F-F6E1-4689-8BA8-7A0E613C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149" y="4377011"/>
            <a:ext cx="5801657" cy="1482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   21.8</a:t>
            </a:r>
            <a:r>
              <a:rPr lang="en-US" altLang="zh-CN" sz="2400" dirty="0">
                <a:solidFill>
                  <a:srgbClr val="0000FF"/>
                </a:solidFill>
              </a:rPr>
              <a:t>×4</a:t>
            </a:r>
            <a:r>
              <a:rPr lang="en-US" altLang="zh-TW" sz="2400" dirty="0">
                <a:solidFill>
                  <a:srgbClr val="0000FF"/>
                </a:solidFill>
              </a:rPr>
              <a:t>÷30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2.906</a:t>
            </a:r>
            <a:r>
              <a:rPr lang="en-US" altLang="zh-TW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en-US" altLang="zh-TW" sz="2400" dirty="0">
                <a:solidFill>
                  <a:srgbClr val="0000FF"/>
                </a:solidFill>
              </a:rPr>
              <a:t>      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u="sng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小姐消費的金額最多可得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盒抽紙。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10B6C23-3582-B2B2-C4AD-24227FFF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094" y="5859853"/>
            <a:ext cx="4259806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所以她共得抽紙：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r>
              <a:rPr lang="zh-TW" altLang="en-US" sz="2400" dirty="0">
                <a:solidFill>
                  <a:srgbClr val="0000FF"/>
                </a:solidFill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</a:rPr>
              <a:t>4 = 6(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盒</a:t>
            </a:r>
            <a:r>
              <a:rPr lang="en-US" altLang="zh-TW" sz="2400" dirty="0">
                <a:solidFill>
                  <a:srgbClr val="0000FF"/>
                </a:solidFill>
              </a:rPr>
              <a:t>)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08CFDBB-2DDD-9AAE-C514-FD5990C452B9}"/>
              </a:ext>
            </a:extLst>
          </p:cNvPr>
          <p:cNvSpPr/>
          <p:nvPr/>
        </p:nvSpPr>
        <p:spPr>
          <a:xfrm>
            <a:off x="9513815" y="3488308"/>
            <a:ext cx="1077985" cy="428625"/>
          </a:xfrm>
          <a:prstGeom prst="rect">
            <a:avLst/>
          </a:prstGeom>
          <a:noFill/>
          <a:ln w="28575">
            <a:solidFill>
              <a:srgbClr val="FF3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6311AC8B-BDAE-A8F0-D4A8-A334A1690C30}"/>
              </a:ext>
            </a:extLst>
          </p:cNvPr>
          <p:cNvSpPr/>
          <p:nvPr/>
        </p:nvSpPr>
        <p:spPr>
          <a:xfrm>
            <a:off x="3024187" y="2239721"/>
            <a:ext cx="2738437" cy="368294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351E62A6-E091-954D-C843-CA87A60F05FB}"/>
              </a:ext>
            </a:extLst>
          </p:cNvPr>
          <p:cNvSpPr/>
          <p:nvPr/>
        </p:nvSpPr>
        <p:spPr>
          <a:xfrm>
            <a:off x="4664364" y="3518473"/>
            <a:ext cx="3666836" cy="368294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0D0A658D-D68A-2772-7C59-CBB67E1D0039}"/>
              </a:ext>
            </a:extLst>
          </p:cNvPr>
          <p:cNvSpPr/>
          <p:nvPr/>
        </p:nvSpPr>
        <p:spPr>
          <a:xfrm>
            <a:off x="9513815" y="3503229"/>
            <a:ext cx="1077985" cy="402049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75E91D48-48D2-E508-2068-29E0D339F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394" y="4007037"/>
            <a:ext cx="2448485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即多送</a:t>
            </a:r>
            <a:r>
              <a:rPr lang="en-US" altLang="zh-TW" sz="2400" dirty="0">
                <a:solidFill>
                  <a:srgbClr val="FF33FF"/>
                </a:solidFill>
              </a:rPr>
              <a:t>4</a:t>
            </a:r>
            <a:r>
              <a:rPr lang="zh-TW" altLang="en-US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盒抽紙。</a:t>
            </a:r>
            <a:endParaRPr lang="en-US" altLang="zh-TW" sz="2400" dirty="0">
              <a:solidFill>
                <a:srgbClr val="FF33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5874A12-6316-14C9-9E71-006A967D6095}"/>
              </a:ext>
            </a:extLst>
          </p:cNvPr>
          <p:cNvSpPr txBox="1"/>
          <p:nvPr/>
        </p:nvSpPr>
        <p:spPr>
          <a:xfrm>
            <a:off x="3511156" y="193166"/>
            <a:ext cx="7444218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小數四則混合運算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CBD3FD7-7ADC-3AB3-E99B-8D2391FCE6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411" y="1023798"/>
            <a:ext cx="692251" cy="73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0" grpId="0" animBg="1"/>
      <p:bldP spid="10" grpId="1" animBg="1"/>
      <p:bldP spid="56" grpId="0" uiExpand="1" build="allAtOnce"/>
      <p:bldP spid="8" grpId="0"/>
      <p:bldP spid="12" grpId="0"/>
      <p:bldP spid="12" grpId="1"/>
      <p:bldP spid="13" grpId="0" animBg="1"/>
      <p:bldP spid="13" grpId="1" animBg="1"/>
      <p:bldP spid="9" grpId="0" uiExpand="1" build="allAtOnce"/>
      <p:bldP spid="17" grpId="0" uiExpand="1" build="allAtOnce"/>
      <p:bldP spid="20" grpId="0" animBg="1"/>
      <p:bldP spid="2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5" grpId="0" uiExpand="1" build="allAtOnce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137</Words>
  <Application>Microsoft Office PowerPoint</Application>
  <PresentationFormat>宽屏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標楷體</vt:lpstr>
      <vt:lpstr>標楷體</vt:lpstr>
      <vt:lpstr>新細明體</vt:lpstr>
      <vt:lpstr>幼圆</vt:lpstr>
      <vt:lpstr>Arial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39</cp:revision>
  <dcterms:created xsi:type="dcterms:W3CDTF">2023-07-19T03:07:24Z</dcterms:created>
  <dcterms:modified xsi:type="dcterms:W3CDTF">2024-04-19T08:31:35Z</dcterms:modified>
</cp:coreProperties>
</file>