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0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183FF"/>
    <a:srgbClr val="FFDF7F"/>
    <a:srgbClr val="FFEFBF"/>
    <a:srgbClr val="E7E5BC"/>
    <a:srgbClr val="FFFFFF"/>
    <a:srgbClr val="FF66FF"/>
    <a:srgbClr val="2308C8"/>
    <a:srgbClr val="79DCFF"/>
    <a:srgbClr val="E1C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DC538F-B4CB-41D1-A569-A2B5F5CF3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153BDE3-6962-48ED-88B3-CB354B121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E20917-8C11-471D-AA58-090A2603A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FC0177-4802-407F-A9B3-29C7126B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D3AA39-727A-4D0E-98AF-D1CA962BC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28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381185-4A20-476C-8BD7-1960EF5E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3FCCA5-87A3-49EB-A5CD-A185A265E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23E6DF-2A24-4C73-BF3E-455017CDC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A7BE14-EA73-43E2-A47E-C951BDE3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C0D716-721E-4F27-A67A-6B1A8819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9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27AC76-3D94-4BE2-A354-8FA9F4925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DCDB18-5EB2-4F7A-9192-E9F130FD4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BDC8A8-CA9E-460A-9C81-933A844C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87918C-FAB6-4B19-BDFA-71DDA5B8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4527B3-7910-46A9-9514-BAEFB274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993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9583C-17FC-485E-B79A-A098DC852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82B1B3A-5E27-46EF-B3E7-973671507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A46C93-7027-4778-AD2F-86659064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B5EF00-ED12-4C64-8C0D-B36B7238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21EC59-8B56-4C03-8D73-511F9B49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2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6F6921-C7CD-43BB-9E88-0491A9F81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1DF238-C1FC-4493-9E76-EABB084E7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E445A0-A61D-4918-AE0B-AD53562E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7E63FF-FD06-4EC8-B366-B1D50E6C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D7427F-FD45-4A52-B638-93BCD37F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161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907D2-BDC0-424A-BAB4-0FF86565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23475A-CF64-4FA2-A7A5-7BF915CD3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C6B0B5-FC3D-417B-AB51-D04689BEB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844EDA-73CB-4F8E-9844-F62C8E73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49D11F-C976-4140-A451-2ED2C6F1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072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862842-5CC0-4182-B153-EBEBB5EF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C35F05-7E36-4788-8F9D-7419FA705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E9025B-74F1-4ABD-AB30-901C03CFA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E1FBB7-5F23-4E40-8F95-3E32D4F5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1DB573-569E-4A88-984B-7D8E6300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8B9C13-7647-4F83-A936-29E96304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16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E91C33-8088-4E35-85D9-06090643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E5F03F-808A-464C-B478-D2B3D6661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E2B2B0-0068-4555-B26A-F9265A6FB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2C97B2B-97B8-4080-B117-F9C9A6C12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CB6F4F6-DA83-4D4F-AF21-D472C8775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592A7C8-B30F-4B93-8166-1622C20C29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307DCF1-168D-4AC7-8C9D-2488EF59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35C0D91-5129-4E2F-9209-3FC58DA2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153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97620C-65E4-4131-AA9F-48E35413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C0B9834-E97F-4A6B-B3B0-5D5BDBFD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811374-4522-438A-87AF-BAE96E2A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500465A-7FFC-4FE9-A5B5-DBB0ED03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81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C45D82-EA39-47DB-9008-2F921825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5D6218D-DE54-439B-AF1B-4015AD88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E55E677-0CD3-4314-B052-38AEF23D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777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4ECAB-C5C5-4210-871E-0870EB3CA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DFAB29-7366-4585-B532-5C9DC6F7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8834807-A7B2-4143-ABD6-E01F54D95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176FFD8-62C1-44F0-BDEF-C85EFED14F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5B2FB6F-3777-4F3E-BA43-DBE281E1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E39716-5CA5-4A46-B251-A533C8A9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79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0E928-111F-44E8-A39B-0370AF76C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0E8496-6C4D-4F0D-9A7E-7EFC752E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05CBDD-550E-4403-A316-486AC287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150139-2F0A-426E-A3F6-95647B6D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6F5D19-3439-4FD8-A87B-9267D1EB4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1956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21DB57-2D40-4946-AFFF-0968D810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2767EAD-C2F7-40E9-AD4C-3C9AF59B3A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14E70B-7E9D-4FF3-949C-18C4C03C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3DF5AD-6809-4CA9-82F9-78CDF7C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358B90-F370-47B0-8383-761EF0F7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1841532-E394-4669-ADAC-A0CA293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1819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6F5856-04AC-474D-9C2A-AE3C98BC6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3904AEB-0C05-491E-9400-75C89A3B4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840FF9-B158-4DAC-B734-6559DD1B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3379E1-90A7-49CD-B6EE-B9017C2CA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629D7E-5318-43C7-829B-E9A48FE48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939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DBB9D9A-BB1E-4B5F-8A52-CCA1FAA50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93F7AA-4332-4455-9F54-EEC8B7D05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4AA8D9-221D-4324-B1DE-844EE311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D73031-7AE6-4E17-AAB8-88589AD2B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57A889-A3A6-42AC-B051-4B4D460B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89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35845C-FE65-414D-BB61-C2025B26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F8C8D5-4B22-4F0E-A9F1-A1CD69406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17E3F1-367D-4BFF-87ED-7D95ADCE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C2D2A9-8D41-4507-8DD1-23655A5A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B3E616-6E6F-4621-A9F1-22BF5374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025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BB4AA8-0295-4B69-A7FE-5C6867F4C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3C2A21-CCD6-4F97-9614-1B24CD6E3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120E06F-1A6C-469A-82F6-7ABC9998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829111-FDCF-4FE3-AC88-514ECD94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A36870-242E-475B-B2FB-72E62B1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F366B4-870D-4EA6-AB3D-FA668D81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01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AE8A9A-7A2C-4289-A003-E8547BC4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DAFCFA7-04B5-4EDA-82C3-257459DC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80F70EF-37D4-41CA-A169-9A5607498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26F168A-7B87-4DDE-AFF3-01A55715A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DEE97F8-D068-498B-AA8F-453EAF241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C1918FD-FD43-4FE1-B164-F9016B9C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343043-B299-435E-831F-7FEC7B90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B2EB784-50A9-4359-97BF-FC4AFEF7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01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E05708-53E6-462D-9CC6-EDE7F81CD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B59DADD-977D-4EA7-8F5B-792243618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699D04-BC4C-4B47-BD85-92E12D10F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6C05B4-E3FA-405A-8D81-511BF426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34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BDBEF76-C75A-4365-AA99-AAAE47E4DC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2A08DE5-2D7A-49DE-9D8A-427D90EA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46BC36-6452-43F7-BAD3-0773AFDD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612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5EB35B-6DC2-4B94-AD87-D31954693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03A4F2-206F-453D-83F3-F796A72DF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0E37BDC-7639-4A26-9B9E-ED82DE83E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226319-5A69-431C-AC52-0C201B1E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8C0841-1D38-4AC1-AEBF-3B091B8C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B6F040-389A-4526-8FBB-505B39EE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93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F2BC1D-17AA-4C4B-A00D-03A266E5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CBD059B-D941-4379-A99F-D12400EEF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DF03A3B-AB85-4DD2-82DE-390DE0832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CCCF26-1A5A-421B-83C7-11A82D6D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0003A8-FB5B-4222-BCFF-D4B76294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1DF23F9-B587-4331-8208-F351EDC2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28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019343D6-ADD1-4BE0-964C-201440A9CF7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F93D067-7558-4DC0-B949-0F051139701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F6FD7722-98A9-494E-BDCD-AF9D53FF13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t="14471" b="20338"/>
          <a:stretch/>
        </p:blipFill>
        <p:spPr>
          <a:xfrm>
            <a:off x="0" y="0"/>
            <a:ext cx="12192000" cy="983467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5DA47C31-BD51-7CCF-132E-D47388D71FF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3" y="6331611"/>
            <a:ext cx="6264275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 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en-US" altLang="zh-TW" sz="2200" b="1" dirty="0">
                <a:solidFill>
                  <a:srgbClr val="FF3399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2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上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682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373C877B-6B84-4A14-8953-3E72E43B232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551360B-2DAB-4201-A5D6-E5C01A2739E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E6EBD971-F00A-4A76-A111-F1389EC3085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503" y="-30633"/>
            <a:ext cx="4724400" cy="619125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C49615A-8A5D-9AD0-35FE-93BB4CFFB2C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3" y="6331611"/>
            <a:ext cx="6264275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 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en-US" altLang="zh-TW" sz="2200" b="1" dirty="0">
                <a:solidFill>
                  <a:srgbClr val="FF3399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2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上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783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文本框 21">
            <a:extLst>
              <a:ext uri="{FF2B5EF4-FFF2-40B4-BE49-F238E27FC236}">
                <a16:creationId xmlns:a16="http://schemas.microsoft.com/office/drawing/2014/main" id="{0220E655-70CC-421F-A1F3-A21C61F01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2832" y="1707273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kern="0" dirty="0">
                <a:solidFill>
                  <a:srgbClr val="7D4D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v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8747D298-CC97-4FAA-A871-835AD5C92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2832" y="2265516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kern="0" dirty="0">
                <a:solidFill>
                  <a:srgbClr val="7D4D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v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8529E2E5-F29E-42C8-9AB6-C8C9F0001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360" y="2824829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kern="0" dirty="0">
                <a:solidFill>
                  <a:srgbClr val="7D4D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v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6BF53498-257A-4F4A-A4E4-5EF006B51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1121" y="2261423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kern="0" dirty="0">
                <a:solidFill>
                  <a:srgbClr val="7D4D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v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DD6A0A3F-4269-4F5C-BB99-7C1A07190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5649" y="2820736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kern="0" dirty="0">
                <a:solidFill>
                  <a:srgbClr val="7D4D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v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4E17ABD9-EF4B-456A-B38B-6A3BEC938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9734" y="2815593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kern="0" dirty="0">
                <a:solidFill>
                  <a:srgbClr val="7D4D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v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7C8062C0-7F10-47EC-B5B5-90FA61D56BF6}"/>
              </a:ext>
            </a:extLst>
          </p:cNvPr>
          <p:cNvCxnSpPr>
            <a:cxnSpLocks/>
          </p:cNvCxnSpPr>
          <p:nvPr/>
        </p:nvCxnSpPr>
        <p:spPr>
          <a:xfrm>
            <a:off x="3557891" y="3272316"/>
            <a:ext cx="331200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>
            <a:extLst>
              <a:ext uri="{FF2B5EF4-FFF2-40B4-BE49-F238E27FC236}">
                <a16:creationId xmlns:a16="http://schemas.microsoft.com/office/drawing/2014/main" id="{F5AB1B06-D806-4B44-9DCB-D6AB9C5705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0921" y="2824006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zh-TW" altLang="zh-CN" sz="2400" kern="100" dirty="0">
                <a:solidFill>
                  <a:srgbClr val="000000"/>
                </a:solidFill>
                <a:uFill>
                  <a:solidFill>
                    <a:srgbClr val="0D0D0D"/>
                  </a:solidFill>
                </a:uFill>
                <a:latin typeface="DengXian" panose="02010600030101010101" pitchFamily="2" charset="-122"/>
                <a:cs typeface="Times New Roman" panose="02020603050405020304" pitchFamily="18" charset="0"/>
              </a:rPr>
              <a:t>＋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60F4DC0A-EE88-4CB2-AAA1-5B427E838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3075" y="3387148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EC149B0A-4DA6-445E-AAAA-985C9585E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2596" y="1683209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67C8EE8C-F2B3-4572-A6C2-9297E2FBD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2596" y="2241452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B5D87327-3976-418E-9628-E04489B9C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124" y="2800765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E03FC21B-A2B1-4AD2-88AD-B6A55AB1D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0885" y="2237359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E990F830-FD2F-4D4C-B618-4D563EFF59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5413" y="2796672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AC19385D-1937-43B2-B577-89EDF9086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9498" y="2791529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CA47562-45C1-443B-8654-10231E67BC25}"/>
              </a:ext>
            </a:extLst>
          </p:cNvPr>
          <p:cNvSpPr txBox="1"/>
          <p:nvPr/>
        </p:nvSpPr>
        <p:spPr>
          <a:xfrm>
            <a:off x="983957" y="4077110"/>
            <a:ext cx="8871937" cy="550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1000"/>
              </a:spcAft>
            </a:pP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以上是「一位數＋兩位數＋三位數」，在空格內填上正確的數字。</a:t>
            </a:r>
            <a:endParaRPr lang="en-US" altLang="zh-TW" sz="2400" dirty="0">
              <a:latin typeface="DFKai-SB" panose="03000509000000000000" pitchFamily="65" charset="-120"/>
              <a:ea typeface="DFKai-SB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20AE776-2406-44C8-9DE8-FFBBD77F2A20}"/>
              </a:ext>
            </a:extLst>
          </p:cNvPr>
          <p:cNvSpPr txBox="1"/>
          <p:nvPr/>
        </p:nvSpPr>
        <p:spPr>
          <a:xfrm>
            <a:off x="567015" y="1789625"/>
            <a:ext cx="549148" cy="548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1000"/>
              </a:spcAft>
            </a:pPr>
            <a:r>
              <a:rPr lang="en-US" altLang="zh-TW" sz="2400" dirty="0">
                <a:latin typeface="Impact" panose="020B0806030902050204" pitchFamily="34" charset="0"/>
                <a:cs typeface="Arial" panose="020B0604020202020204" pitchFamily="34" charset="0"/>
              </a:rPr>
              <a:t>10</a:t>
            </a:r>
            <a:r>
              <a:rPr lang="en-US" altLang="zh-TW" sz="2400" dirty="0">
                <a:latin typeface="Impact" panose="020B0806030902050204" pitchFamily="34" charset="0"/>
              </a:rPr>
              <a:t>.</a:t>
            </a:r>
            <a:r>
              <a:rPr lang="zh-TW" altLang="en-US" sz="2400" dirty="0">
                <a:latin typeface="Impact" panose="020B0806030902050204" pitchFamily="34" charset="0"/>
              </a:rPr>
              <a:t> </a:t>
            </a: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　</a:t>
            </a:r>
            <a:endParaRPr lang="zh-CN" altLang="en-US" sz="2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4C051D1F-C0C1-4C48-A3FB-9DB5F8A95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4005" y="1762481"/>
            <a:ext cx="19757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先考慮個位數</a:t>
            </a:r>
            <a:r>
              <a:rPr lang="zh-CN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字</a:t>
            </a: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573DFFBD-E0AE-427B-9CFA-A0E9C02915F3}"/>
              </a:ext>
            </a:extLst>
          </p:cNvPr>
          <p:cNvCxnSpPr>
            <a:cxnSpLocks/>
          </p:cNvCxnSpPr>
          <p:nvPr/>
        </p:nvCxnSpPr>
        <p:spPr>
          <a:xfrm>
            <a:off x="2287891" y="4658915"/>
            <a:ext cx="331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46">
            <a:extLst>
              <a:ext uri="{FF2B5EF4-FFF2-40B4-BE49-F238E27FC236}">
                <a16:creationId xmlns:a16="http://schemas.microsoft.com/office/drawing/2014/main" id="{AC2BA9D9-A332-433D-9886-2CF203B03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2477" y="2153699"/>
            <a:ext cx="2609601" cy="1696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zh-CN" kern="0" dirty="0">
                <a:solidFill>
                  <a:srgbClr val="3183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v</a:t>
            </a:r>
            <a:r>
              <a:rPr kumimoji="1" lang="zh-CN" altLang="en-US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kern="0" dirty="0">
                <a:solidFill>
                  <a:srgbClr val="3183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v</a:t>
            </a:r>
            <a:r>
              <a:rPr kumimoji="1" lang="zh-CN" altLang="en-US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kern="0" dirty="0">
                <a:solidFill>
                  <a:srgbClr val="3183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v</a:t>
            </a:r>
            <a:r>
              <a:rPr kumimoji="1" lang="zh-CN" altLang="en-US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不可能是</a:t>
            </a:r>
            <a:r>
              <a:rPr kumimoji="1"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</a:p>
          <a:p>
            <a:pPr>
              <a:lnSpc>
                <a:spcPts val="4400"/>
              </a:lnSpc>
            </a:pPr>
            <a:r>
              <a:rPr kumimoji="1" lang="zh-CN" altLang="en-US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即</a:t>
            </a:r>
            <a:r>
              <a:rPr lang="en-US" altLang="zh-CN" kern="0" dirty="0">
                <a:solidFill>
                  <a:srgbClr val="3183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v</a:t>
            </a:r>
            <a:r>
              <a:rPr kumimoji="1" lang="zh-CN" altLang="en-US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kern="0" dirty="0">
                <a:solidFill>
                  <a:srgbClr val="3183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v</a:t>
            </a:r>
            <a:r>
              <a:rPr kumimoji="1" lang="zh-CN" altLang="en-US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kern="0" dirty="0">
                <a:solidFill>
                  <a:srgbClr val="3183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v </a:t>
            </a:r>
            <a:r>
              <a:rPr kumimoji="1"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 12</a:t>
            </a:r>
          </a:p>
          <a:p>
            <a:pPr>
              <a:lnSpc>
                <a:spcPts val="4400"/>
              </a:lnSpc>
            </a:pPr>
            <a:r>
              <a:rPr kumimoji="1" lang="zh-CN" altLang="en-US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或</a:t>
            </a:r>
            <a:r>
              <a:rPr lang="en-US" altLang="zh-CN" kern="0" dirty="0">
                <a:solidFill>
                  <a:srgbClr val="3183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v</a:t>
            </a:r>
            <a:r>
              <a:rPr kumimoji="1" lang="zh-CN" altLang="en-US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kern="0" dirty="0">
                <a:solidFill>
                  <a:srgbClr val="3183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v</a:t>
            </a:r>
            <a:r>
              <a:rPr kumimoji="1" lang="zh-CN" altLang="en-US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kern="0" dirty="0">
                <a:solidFill>
                  <a:srgbClr val="3183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v </a:t>
            </a:r>
            <a:r>
              <a:rPr kumimoji="1"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 22</a:t>
            </a:r>
            <a:endParaRPr kumimoji="1" lang="zh-TW" altLang="en-US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30BFFFD0-FC3E-4641-80DF-6C98846CB645}"/>
              </a:ext>
            </a:extLst>
          </p:cNvPr>
          <p:cNvSpPr/>
          <p:nvPr/>
        </p:nvSpPr>
        <p:spPr>
          <a:xfrm>
            <a:off x="4535750" y="3359396"/>
            <a:ext cx="540000" cy="54000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0354A908-B9C7-42C3-98BF-1FE343CF9E29}"/>
              </a:ext>
            </a:extLst>
          </p:cNvPr>
          <p:cNvSpPr/>
          <p:nvPr/>
        </p:nvSpPr>
        <p:spPr>
          <a:xfrm>
            <a:off x="5401820" y="3359396"/>
            <a:ext cx="540000" cy="54000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C11E1C54-356E-4734-9AA9-792258218999}"/>
              </a:ext>
            </a:extLst>
          </p:cNvPr>
          <p:cNvCxnSpPr>
            <a:cxnSpLocks/>
          </p:cNvCxnSpPr>
          <p:nvPr/>
        </p:nvCxnSpPr>
        <p:spPr>
          <a:xfrm flipH="1">
            <a:off x="6798657" y="1956383"/>
            <a:ext cx="540000" cy="0"/>
          </a:xfrm>
          <a:prstGeom prst="straightConnector1">
            <a:avLst/>
          </a:prstGeom>
          <a:ln w="381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>
            <a:extLst>
              <a:ext uri="{FF2B5EF4-FFF2-40B4-BE49-F238E27FC236}">
                <a16:creationId xmlns:a16="http://schemas.microsoft.com/office/drawing/2014/main" id="{18B613C8-FAE3-48A6-8AFC-DA56DE48E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46843" y="2898777"/>
            <a:ext cx="16913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CN" altLang="en-US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CN" altLang="en-US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CN" kern="0" dirty="0">
                <a:solidFill>
                  <a:srgbClr val="FF00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12</a:t>
            </a:r>
            <a:endParaRPr lang="zh-TW" altLang="en-US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B373BDA2-BCA0-4024-A05E-ED94E2DB8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3955" y="2887800"/>
            <a:ext cx="1440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kern="0" dirty="0">
                <a:solidFill>
                  <a:srgbClr val="FF00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v</a:t>
            </a:r>
            <a:r>
              <a:rPr lang="en-US" altLang="zh-CN" kern="0" dirty="0">
                <a:solidFill>
                  <a:srgbClr val="3183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4</a:t>
            </a:r>
            <a:r>
              <a:rPr lang="zh-CN" altLang="en-US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，符合</a:t>
            </a:r>
            <a:endParaRPr lang="zh-TW" altLang="en-US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2872A51A-5FFE-4DC6-8CA0-FA963DBFB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6079" y="3466778"/>
            <a:ext cx="169130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zh-CN" altLang="en-US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zh-CN" altLang="en-US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en-US" altLang="zh-CN" kern="0" dirty="0">
                <a:solidFill>
                  <a:srgbClr val="FF00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21</a:t>
            </a:r>
          </a:p>
          <a:p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CN" altLang="en-US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CN" altLang="en-US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en-US" altLang="zh-CN" kern="0" dirty="0">
                <a:solidFill>
                  <a:srgbClr val="FF00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24</a:t>
            </a:r>
            <a:endParaRPr lang="zh-TW" altLang="en-US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E39AA8F2-EB58-4C26-8277-B5E999DB4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2877" y="3455801"/>
            <a:ext cx="8967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不符合</a:t>
            </a:r>
            <a:endParaRPr lang="zh-TW" altLang="en-US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75A4E07B-D93E-49C5-A945-60823457E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9169" y="3381206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51C5AA66-374E-4CA1-8EB0-6AE62AA3B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6767" y="3361814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8C6FF24C-788C-4D1F-84B5-F096BEE95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7239" y="2884586"/>
            <a:ext cx="3188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aseline="-25000" dirty="0">
                <a:solidFill>
                  <a:srgbClr val="FF0000"/>
                </a:solidFill>
              </a:rPr>
              <a:t>1</a:t>
            </a:r>
            <a:endParaRPr lang="zh-CN" altLang="zh-CN" dirty="0">
              <a:solidFill>
                <a:srgbClr val="FF0000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58FFFBA8-E3F4-4598-9F81-487D2D2655B6}"/>
              </a:ext>
            </a:extLst>
          </p:cNvPr>
          <p:cNvSpPr/>
          <p:nvPr/>
        </p:nvSpPr>
        <p:spPr>
          <a:xfrm>
            <a:off x="6355311" y="1789625"/>
            <a:ext cx="397163" cy="2051936"/>
          </a:xfrm>
          <a:prstGeom prst="rect">
            <a:avLst/>
          </a:prstGeom>
          <a:noFill/>
          <a:ln w="19050"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椭圆 1">
            <a:extLst>
              <a:ext uri="{FF2B5EF4-FFF2-40B4-BE49-F238E27FC236}">
                <a16:creationId xmlns:a16="http://schemas.microsoft.com/office/drawing/2014/main" id="{F1EF5413-B36F-4BD1-9757-C2402E438721}"/>
              </a:ext>
            </a:extLst>
          </p:cNvPr>
          <p:cNvSpPr/>
          <p:nvPr/>
        </p:nvSpPr>
        <p:spPr>
          <a:xfrm>
            <a:off x="9356080" y="2866114"/>
            <a:ext cx="684541" cy="41916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72956466-B2B1-9BBA-AAD5-AE5C1A585EF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7024" y="1067781"/>
            <a:ext cx="2998682" cy="720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D64B3729-032B-8954-4099-B9E439E4EEB4}"/>
              </a:ext>
            </a:extLst>
          </p:cNvPr>
          <p:cNvSpPr txBox="1"/>
          <p:nvPr/>
        </p:nvSpPr>
        <p:spPr>
          <a:xfrm>
            <a:off x="3958771" y="189364"/>
            <a:ext cx="4134352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300"/>
              </a:lnSpc>
              <a:spcAft>
                <a:spcPts val="1000"/>
              </a:spcAft>
            </a:pP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加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法</a:t>
            </a: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二</a:t>
            </a: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5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21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22" grpId="2"/>
      <p:bldP spid="24" grpId="0"/>
      <p:bldP spid="24" grpId="1"/>
      <p:bldP spid="24" grpId="2"/>
      <p:bldP spid="25" grpId="0"/>
      <p:bldP spid="25" grpId="1"/>
      <p:bldP spid="25" grpId="2"/>
      <p:bldP spid="27" grpId="0"/>
      <p:bldP spid="27" grpId="1"/>
      <p:bldP spid="27" grpId="2"/>
      <p:bldP spid="28" grpId="0"/>
      <p:bldP spid="28" grpId="1"/>
      <p:bldP spid="28" grpId="2"/>
      <p:bldP spid="29" grpId="0"/>
      <p:bldP spid="29" grpId="1"/>
      <p:bldP spid="29" grpId="2"/>
      <p:bldP spid="36" grpId="0"/>
      <p:bldP spid="36" grpId="1"/>
      <p:bldP spid="38" grpId="0"/>
      <p:bldP spid="38" grpId="1"/>
      <p:bldP spid="45" grpId="0"/>
      <p:bldP spid="45" grpId="1"/>
      <p:bldP spid="46" grpId="0"/>
      <p:bldP spid="46" grpId="1"/>
      <p:bldP spid="48" grpId="0"/>
      <p:bldP spid="48" grpId="1"/>
      <p:bldP spid="49" grpId="0"/>
      <p:bldP spid="49" grpId="1"/>
      <p:bldP spid="34" grpId="0"/>
      <p:bldP spid="34" grpId="1"/>
      <p:bldP spid="23" grpId="0" build="allAtOnce"/>
      <p:bldP spid="42" grpId="0"/>
      <p:bldP spid="42" grpId="1"/>
      <p:bldP spid="42" grpId="2"/>
      <p:bldP spid="43" grpId="0"/>
      <p:bldP spid="43" grpId="1"/>
      <p:bldP spid="44" grpId="0" build="allAtOnce"/>
      <p:bldP spid="44" grpId="1" build="allAtOnce"/>
      <p:bldP spid="47" grpId="0"/>
      <p:bldP spid="47" grpId="1"/>
      <p:bldP spid="53" grpId="0"/>
      <p:bldP spid="54" grpId="0"/>
      <p:bldP spid="55" grpId="0"/>
      <p:bldP spid="55" grpId="1"/>
      <p:bldP spid="18" grpId="0" animBg="1"/>
      <p:bldP spid="18" grpId="1" animBg="1"/>
      <p:bldP spid="18" grpId="2" animBg="1"/>
      <p:bldP spid="2" grpId="0" animBg="1"/>
      <p:bldP spid="2" grpId="1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104</Words>
  <Application>Microsoft Office PowerPoint</Application>
  <PresentationFormat>宽屏</PresentationFormat>
  <Paragraphs>29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標楷體</vt:lpstr>
      <vt:lpstr>標楷體</vt:lpstr>
      <vt:lpstr>新細明體</vt:lpstr>
      <vt:lpstr>ZapfDingbats</vt:lpstr>
      <vt:lpstr>DengXian</vt:lpstr>
      <vt:lpstr>幼圆</vt:lpstr>
      <vt:lpstr>Arial</vt:lpstr>
      <vt:lpstr>Impact</vt:lpstr>
      <vt:lpstr>Office 主题​​</vt:lpstr>
      <vt:lpstr>自定义设计方案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seventeen chan</cp:lastModifiedBy>
  <cp:revision>56</cp:revision>
  <dcterms:created xsi:type="dcterms:W3CDTF">2023-07-19T03:07:24Z</dcterms:created>
  <dcterms:modified xsi:type="dcterms:W3CDTF">2024-04-19T07:35:36Z</dcterms:modified>
</cp:coreProperties>
</file>