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0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934BC9"/>
    <a:srgbClr val="3183FF"/>
    <a:srgbClr val="FFDF7F"/>
    <a:srgbClr val="FFEFBF"/>
    <a:srgbClr val="E7E5BC"/>
    <a:srgbClr val="FFFFFF"/>
    <a:srgbClr val="FF66FF"/>
    <a:srgbClr val="2308C8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59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2024/6/20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5DA47C31-BD51-7CCF-132E-D47388D71FF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2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C49615A-8A5D-9AD0-35FE-93BB4CFFB2C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2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21">
            <a:extLst>
              <a:ext uri="{FF2B5EF4-FFF2-40B4-BE49-F238E27FC236}">
                <a16:creationId xmlns:a16="http://schemas.microsoft.com/office/drawing/2014/main" id="{0220E655-70CC-421F-A1F3-A21C61F01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832" y="1707273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934BC9"/>
                </a:solidFill>
                <a:sym typeface="Wingdings" panose="05000000000000000000" pitchFamily="2" charset="2"/>
              </a:rPr>
              <a:t></a:t>
            </a:r>
            <a:endParaRPr lang="zh-CN" altLang="en-US" sz="2400" dirty="0">
              <a:solidFill>
                <a:srgbClr val="934BC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747D298-CC97-4FAA-A871-835AD5C92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2832" y="226551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934BC9"/>
                </a:solidFill>
                <a:sym typeface="Wingdings" panose="05000000000000000000" pitchFamily="2" charset="2"/>
              </a:rPr>
              <a:t></a:t>
            </a:r>
            <a:endParaRPr lang="zh-CN" altLang="en-US" sz="2400" dirty="0">
              <a:solidFill>
                <a:srgbClr val="934BC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529E2E5-F29E-42C8-9AB6-C8C9F0001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360" y="2824829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934BC9"/>
                </a:solidFill>
                <a:sym typeface="Wingdings" panose="05000000000000000000" pitchFamily="2" charset="2"/>
              </a:rPr>
              <a:t></a:t>
            </a:r>
            <a:endParaRPr lang="zh-CN" altLang="en-US" sz="2400" dirty="0">
              <a:solidFill>
                <a:srgbClr val="934BC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6BF53498-257A-4F4A-A4E4-5EF006B51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121" y="2261423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934BC9"/>
                </a:solidFill>
                <a:sym typeface="Wingdings" panose="05000000000000000000" pitchFamily="2" charset="2"/>
              </a:rPr>
              <a:t></a:t>
            </a:r>
            <a:endParaRPr lang="zh-CN" altLang="en-US" sz="2400" dirty="0">
              <a:solidFill>
                <a:srgbClr val="934BC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D6A0A3F-4269-4F5C-BB99-7C1A07190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649" y="282073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934BC9"/>
                </a:solidFill>
                <a:sym typeface="Wingdings" panose="05000000000000000000" pitchFamily="2" charset="2"/>
              </a:rPr>
              <a:t></a:t>
            </a:r>
            <a:endParaRPr lang="zh-CN" altLang="en-US" sz="2400" dirty="0">
              <a:solidFill>
                <a:srgbClr val="934BC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4E17ABD9-EF4B-456A-B38B-6A3BEC938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9734" y="2815593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934BC9"/>
                </a:solidFill>
                <a:sym typeface="Wingdings" panose="05000000000000000000" pitchFamily="2" charset="2"/>
              </a:rPr>
              <a:t></a:t>
            </a:r>
            <a:endParaRPr lang="zh-CN" altLang="en-US" sz="2400" dirty="0">
              <a:solidFill>
                <a:srgbClr val="934BC9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7C8062C0-7F10-47EC-B5B5-90FA61D56BF6}"/>
              </a:ext>
            </a:extLst>
          </p:cNvPr>
          <p:cNvCxnSpPr>
            <a:cxnSpLocks/>
          </p:cNvCxnSpPr>
          <p:nvPr/>
        </p:nvCxnSpPr>
        <p:spPr>
          <a:xfrm>
            <a:off x="3557891" y="3272316"/>
            <a:ext cx="3312000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>
            <a:extLst>
              <a:ext uri="{FF2B5EF4-FFF2-40B4-BE49-F238E27FC236}">
                <a16:creationId xmlns:a16="http://schemas.microsoft.com/office/drawing/2014/main" id="{F5AB1B06-D806-4B44-9DCB-D6AB9C570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0921" y="282400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zh-TW" altLang="zh-CN" sz="2400" kern="100" dirty="0">
                <a:solidFill>
                  <a:srgbClr val="000000"/>
                </a:solidFill>
                <a:uFill>
                  <a:solidFill>
                    <a:srgbClr val="0D0D0D"/>
                  </a:solidFill>
                </a:uFill>
                <a:latin typeface="DengXian" panose="02010600030101010101" pitchFamily="2" charset="-122"/>
                <a:cs typeface="Times New Roman" panose="02020603050405020304" pitchFamily="18" charset="0"/>
              </a:rPr>
              <a:t>＋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0F4DC0A-EE88-4CB2-AAA1-5B427E838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3075" y="3387148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C149B0A-4DA6-445E-AAAA-985C9585E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6727" y="1698715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67C8EE8C-F2B3-4572-A6C2-9297E2FBD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6727" y="2256958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B5D87327-3976-418E-9628-E04489B9C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1255" y="2816271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6" name="文本框 45">
            <a:extLst>
              <a:ext uri="{FF2B5EF4-FFF2-40B4-BE49-F238E27FC236}">
                <a16:creationId xmlns:a16="http://schemas.microsoft.com/office/drawing/2014/main" id="{E03FC21B-A2B1-4AD2-88AD-B6A55AB1D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016" y="2252865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E990F830-FD2F-4D4C-B618-4D563EFF5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9544" y="2812178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AC19385D-1937-43B2-B577-89EDF9086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629" y="2807035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CA47562-45C1-443B-8654-10231E67BC25}"/>
              </a:ext>
            </a:extLst>
          </p:cNvPr>
          <p:cNvSpPr txBox="1"/>
          <p:nvPr/>
        </p:nvSpPr>
        <p:spPr>
          <a:xfrm>
            <a:off x="983957" y="4077110"/>
            <a:ext cx="8871937" cy="550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以上是「一位數＋兩位數＋三位數」，在空格內填上正確的數字。</a:t>
            </a:r>
            <a:endParaRPr lang="en-US" altLang="zh-TW" sz="2400" dirty="0">
              <a:latin typeface="DFKai-SB" panose="03000509000000000000" pitchFamily="65" charset="-120"/>
              <a:ea typeface="DFKai-SB" panose="03000509000000000000" pitchFamily="65" charset="-120"/>
              <a:sym typeface="Symbol" panose="05050102010706020507" pitchFamily="18" charset="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567015" y="1789625"/>
            <a:ext cx="549148" cy="5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en-US" altLang="zh-TW" sz="2400" dirty="0">
                <a:latin typeface="Impact" panose="020B0806030902050204" pitchFamily="34" charset="0"/>
                <a:cs typeface="Arial" panose="020B0604020202020204" pitchFamily="34" charset="0"/>
              </a:rPr>
              <a:t>10</a:t>
            </a:r>
            <a:r>
              <a:rPr lang="en-US" altLang="zh-TW" sz="2400" dirty="0">
                <a:latin typeface="Impact" panose="020B0806030902050204" pitchFamily="34" charset="0"/>
              </a:rPr>
              <a:t>.</a:t>
            </a:r>
            <a:r>
              <a:rPr lang="zh-TW" altLang="en-US" sz="2400" dirty="0">
                <a:latin typeface="Impact" panose="020B0806030902050204" pitchFamily="34" charset="0"/>
              </a:rPr>
              <a:t> 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　</a:t>
            </a:r>
            <a:endParaRPr lang="zh-CN" altLang="en-US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4C051D1F-C0C1-4C48-A3FB-9DB5F8A95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4005" y="1762481"/>
            <a:ext cx="19757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先考慮個位數</a:t>
            </a:r>
            <a:r>
              <a:rPr lang="zh-CN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字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573DFFBD-E0AE-427B-9CFA-A0E9C02915F3}"/>
              </a:ext>
            </a:extLst>
          </p:cNvPr>
          <p:cNvCxnSpPr>
            <a:cxnSpLocks/>
          </p:cNvCxnSpPr>
          <p:nvPr/>
        </p:nvCxnSpPr>
        <p:spPr>
          <a:xfrm>
            <a:off x="2287891" y="4658915"/>
            <a:ext cx="331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46">
            <a:extLst>
              <a:ext uri="{FF2B5EF4-FFF2-40B4-BE49-F238E27FC236}">
                <a16:creationId xmlns:a16="http://schemas.microsoft.com/office/drawing/2014/main" id="{AC2BA9D9-A332-433D-9886-2CF203B03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2477" y="2153699"/>
            <a:ext cx="2609601" cy="1696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不可能是</a:t>
            </a:r>
            <a:r>
              <a:rPr kumimoji="1" lang="en-US" altLang="zh-CN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>
              <a:lnSpc>
                <a:spcPts val="4400"/>
              </a:lnSpc>
            </a:pP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即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kumimoji="1" lang="en-US" altLang="zh-CN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12</a:t>
            </a:r>
          </a:p>
          <a:p>
            <a:pPr>
              <a:lnSpc>
                <a:spcPts val="4400"/>
              </a:lnSpc>
            </a:pP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或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kumimoji="1" lang="zh-CN" altLang="en-US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3183FF"/>
                </a:solidFill>
                <a:sym typeface="Wingdings" panose="05000000000000000000" pitchFamily="2" charset="2"/>
              </a:rPr>
              <a:t></a:t>
            </a:r>
            <a:r>
              <a:rPr lang="en-US" altLang="zh-CN" kern="0" dirty="0">
                <a:solidFill>
                  <a:srgbClr val="3183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kumimoji="1" lang="en-US" altLang="zh-CN" dirty="0">
                <a:solidFill>
                  <a:srgbClr val="3183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22</a:t>
            </a:r>
            <a:endParaRPr kumimoji="1" lang="zh-TW" altLang="en-US" dirty="0">
              <a:solidFill>
                <a:srgbClr val="3183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0BFFFD0-FC3E-4641-80DF-6C98846CB645}"/>
              </a:ext>
            </a:extLst>
          </p:cNvPr>
          <p:cNvSpPr/>
          <p:nvPr/>
        </p:nvSpPr>
        <p:spPr>
          <a:xfrm>
            <a:off x="4535750" y="3359396"/>
            <a:ext cx="540000" cy="540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0354A908-B9C7-42C3-98BF-1FE343CF9E29}"/>
              </a:ext>
            </a:extLst>
          </p:cNvPr>
          <p:cNvSpPr/>
          <p:nvPr/>
        </p:nvSpPr>
        <p:spPr>
          <a:xfrm>
            <a:off x="5401820" y="3359396"/>
            <a:ext cx="540000" cy="5400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C11E1C54-356E-4734-9AA9-792258218999}"/>
              </a:ext>
            </a:extLst>
          </p:cNvPr>
          <p:cNvCxnSpPr>
            <a:cxnSpLocks/>
          </p:cNvCxnSpPr>
          <p:nvPr/>
        </p:nvCxnSpPr>
        <p:spPr>
          <a:xfrm flipH="1">
            <a:off x="6798657" y="1956383"/>
            <a:ext cx="540000" cy="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18B613C8-FAE3-48A6-8AFC-DA56DE48E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6843" y="2898777"/>
            <a:ext cx="16913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12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B373BDA2-BCA0-4024-A05E-ED94E2DB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2877" y="2917450"/>
            <a:ext cx="16913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FF00FF"/>
                </a:solidFill>
                <a:sym typeface="Wingdings" panose="05000000000000000000" pitchFamily="2" charset="2"/>
              </a:rPr>
              <a:t>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4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，符合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4" name="文本框 43">
            <a:extLst>
              <a:ext uri="{FF2B5EF4-FFF2-40B4-BE49-F238E27FC236}">
                <a16:creationId xmlns:a16="http://schemas.microsoft.com/office/drawing/2014/main" id="{2872A51A-5FFE-4DC6-8CA0-FA963DBFB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6079" y="3466778"/>
            <a:ext cx="16913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21</a:t>
            </a:r>
          </a:p>
          <a:p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CN" kern="0" dirty="0">
                <a:solidFill>
                  <a:srgbClr val="FF00FF"/>
                </a:solidFill>
                <a:latin typeface="ZapfDingbats" pitchFamily="50" charset="0"/>
                <a:ea typeface="DengXian" panose="02010600030101010101" pitchFamily="2" charset="-122"/>
                <a:cs typeface="ZapfDingbats" pitchFamily="50" charset="0"/>
              </a:rPr>
              <a:t> </a:t>
            </a:r>
            <a:r>
              <a:rPr lang="en-US" altLang="zh-CN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24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E39AA8F2-EB58-4C26-8277-B5E999DB4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2877" y="3455801"/>
            <a:ext cx="8967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不符合</a:t>
            </a:r>
            <a:endParaRPr lang="zh-TW" altLang="en-US" dirty="0">
              <a:solidFill>
                <a:srgbClr val="FF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75A4E07B-D93E-49C5-A945-60823457E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9169" y="3381206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51C5AA66-374E-4CA1-8EB0-6AE62AA3B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6767" y="3361814"/>
            <a:ext cx="429642" cy="479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</a:t>
            </a:r>
            <a:endParaRPr lang="zh-CN" altLang="en-US" sz="24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8C6FF24C-788C-4D1F-84B5-F096BEE95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7239" y="2884586"/>
            <a:ext cx="3188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baseline="-25000" dirty="0">
                <a:solidFill>
                  <a:srgbClr val="FF00FF"/>
                </a:solidFill>
              </a:rPr>
              <a:t>1</a:t>
            </a:r>
            <a:endParaRPr lang="zh-CN" altLang="zh-CN" dirty="0">
              <a:solidFill>
                <a:srgbClr val="FF00FF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58FFFBA8-E3F4-4598-9F81-487D2D2655B6}"/>
              </a:ext>
            </a:extLst>
          </p:cNvPr>
          <p:cNvSpPr/>
          <p:nvPr/>
        </p:nvSpPr>
        <p:spPr>
          <a:xfrm>
            <a:off x="6355311" y="1789625"/>
            <a:ext cx="397163" cy="2051936"/>
          </a:xfrm>
          <a:prstGeom prst="rect">
            <a:avLst/>
          </a:prstGeom>
          <a:noFill/>
          <a:ln w="19050">
            <a:solidFill>
              <a:srgbClr val="FF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F1EF5413-B36F-4BD1-9757-C2402E438721}"/>
              </a:ext>
            </a:extLst>
          </p:cNvPr>
          <p:cNvSpPr/>
          <p:nvPr/>
        </p:nvSpPr>
        <p:spPr>
          <a:xfrm>
            <a:off x="9356080" y="2866114"/>
            <a:ext cx="684541" cy="41916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2956466-B2B1-9BBA-AAD5-AE5C1A585EF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7024" y="1067781"/>
            <a:ext cx="2998682" cy="720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64B3729-032B-8954-4099-B9E439E4EEB4}"/>
              </a:ext>
            </a:extLst>
          </p:cNvPr>
          <p:cNvSpPr txBox="1"/>
          <p:nvPr/>
        </p:nvSpPr>
        <p:spPr>
          <a:xfrm>
            <a:off x="3958771" y="189364"/>
            <a:ext cx="4134352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加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法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1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" presetClass="exit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22" grpId="2"/>
      <p:bldP spid="24" grpId="0"/>
      <p:bldP spid="24" grpId="1"/>
      <p:bldP spid="24" grpId="2"/>
      <p:bldP spid="25" grpId="0"/>
      <p:bldP spid="25" grpId="1"/>
      <p:bldP spid="25" grpId="2"/>
      <p:bldP spid="27" grpId="0"/>
      <p:bldP spid="27" grpId="1"/>
      <p:bldP spid="27" grpId="2"/>
      <p:bldP spid="28" grpId="0"/>
      <p:bldP spid="28" grpId="1"/>
      <p:bldP spid="28" grpId="2"/>
      <p:bldP spid="29" grpId="0"/>
      <p:bldP spid="29" grpId="1"/>
      <p:bldP spid="29" grpId="2"/>
      <p:bldP spid="36" grpId="0"/>
      <p:bldP spid="36" grpId="1"/>
      <p:bldP spid="38" grpId="0"/>
      <p:bldP spid="38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49" grpId="1"/>
      <p:bldP spid="34" grpId="0"/>
      <p:bldP spid="34" grpId="1"/>
      <p:bldP spid="23" grpId="0" build="allAtOnce"/>
      <p:bldP spid="42" grpId="0"/>
      <p:bldP spid="42" grpId="1"/>
      <p:bldP spid="42" grpId="2"/>
      <p:bldP spid="43" grpId="0"/>
      <p:bldP spid="43" grpId="1"/>
      <p:bldP spid="44" grpId="0" build="allAtOnce"/>
      <p:bldP spid="44" grpId="1" build="allAtOnce"/>
      <p:bldP spid="47" grpId="0"/>
      <p:bldP spid="47" grpId="1"/>
      <p:bldP spid="53" grpId="0"/>
      <p:bldP spid="54" grpId="0"/>
      <p:bldP spid="55" grpId="0"/>
      <p:bldP spid="55" grpId="1"/>
      <p:bldP spid="18" grpId="0" animBg="1"/>
      <p:bldP spid="18" grpId="1" animBg="1"/>
      <p:bldP spid="18" grpId="2" animBg="1"/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105</Words>
  <Application>Microsoft Office PowerPoint</Application>
  <PresentationFormat>宽屏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DFKai-SB</vt:lpstr>
      <vt:lpstr>DFKai-SB</vt:lpstr>
      <vt:lpstr>新細明體</vt:lpstr>
      <vt:lpstr>ZapfDingbats</vt:lpstr>
      <vt:lpstr>DengXian</vt:lpstr>
      <vt:lpstr>幼圆</vt:lpstr>
      <vt:lpstr>Arial</vt:lpstr>
      <vt:lpstr>Impact</vt:lpstr>
      <vt:lpstr>Wingdings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seventeen chan</cp:lastModifiedBy>
  <cp:revision>57</cp:revision>
  <dcterms:created xsi:type="dcterms:W3CDTF">2023-07-19T03:07:24Z</dcterms:created>
  <dcterms:modified xsi:type="dcterms:W3CDTF">2024-06-20T01:54:11Z</dcterms:modified>
</cp:coreProperties>
</file>