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任意多边形: 形状 77">
            <a:extLst>
              <a:ext uri="{FF2B5EF4-FFF2-40B4-BE49-F238E27FC236}">
                <a16:creationId xmlns:a16="http://schemas.microsoft.com/office/drawing/2014/main" id="{995213D2-28DC-3C35-7029-70249E465D29}"/>
              </a:ext>
            </a:extLst>
          </p:cNvPr>
          <p:cNvSpPr/>
          <p:nvPr/>
        </p:nvSpPr>
        <p:spPr>
          <a:xfrm flipV="1">
            <a:off x="9208909" y="2409313"/>
            <a:ext cx="360000" cy="918244"/>
          </a:xfrm>
          <a:custGeom>
            <a:avLst/>
            <a:gdLst>
              <a:gd name="connsiteX0" fmla="*/ 350520 w 350520"/>
              <a:gd name="connsiteY0" fmla="*/ 449580 h 914400"/>
              <a:gd name="connsiteX1" fmla="*/ 350520 w 350520"/>
              <a:gd name="connsiteY1" fmla="*/ 0 h 914400"/>
              <a:gd name="connsiteX2" fmla="*/ 0 w 350520"/>
              <a:gd name="connsiteY2" fmla="*/ 0 h 914400"/>
              <a:gd name="connsiteX3" fmla="*/ 0 w 350520"/>
              <a:gd name="connsiteY3" fmla="*/ 914400 h 914400"/>
              <a:gd name="connsiteX4" fmla="*/ 350520 w 350520"/>
              <a:gd name="connsiteY4" fmla="*/ 44958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" h="914400">
                <a:moveTo>
                  <a:pt x="350520" y="449580"/>
                </a:moveTo>
                <a:lnTo>
                  <a:pt x="350520" y="0"/>
                </a:lnTo>
                <a:lnTo>
                  <a:pt x="0" y="0"/>
                </a:lnTo>
                <a:lnTo>
                  <a:pt x="0" y="914400"/>
                </a:lnTo>
                <a:lnTo>
                  <a:pt x="350520" y="449580"/>
                </a:lnTo>
                <a:close/>
              </a:path>
            </a:pathLst>
          </a:custGeom>
          <a:solidFill>
            <a:srgbClr val="B0DE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FEEBD1C1-07AF-9414-1622-85DFFD8C0CA9}"/>
              </a:ext>
            </a:extLst>
          </p:cNvPr>
          <p:cNvSpPr/>
          <p:nvPr/>
        </p:nvSpPr>
        <p:spPr>
          <a:xfrm>
            <a:off x="1725538" y="3441982"/>
            <a:ext cx="463202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5F8DF7E7-5713-F512-9F4D-4222952FFE56}"/>
              </a:ext>
            </a:extLst>
          </p:cNvPr>
          <p:cNvSpPr/>
          <p:nvPr/>
        </p:nvSpPr>
        <p:spPr>
          <a:xfrm>
            <a:off x="5510455" y="3441982"/>
            <a:ext cx="463202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任意多边形: 形状 48">
            <a:extLst>
              <a:ext uri="{FF2B5EF4-FFF2-40B4-BE49-F238E27FC236}">
                <a16:creationId xmlns:a16="http://schemas.microsoft.com/office/drawing/2014/main" id="{CF8DE214-15FE-FF73-A46E-E7568841077F}"/>
              </a:ext>
            </a:extLst>
          </p:cNvPr>
          <p:cNvSpPr/>
          <p:nvPr/>
        </p:nvSpPr>
        <p:spPr>
          <a:xfrm>
            <a:off x="9207387" y="2397917"/>
            <a:ext cx="725329" cy="929640"/>
          </a:xfrm>
          <a:custGeom>
            <a:avLst/>
            <a:gdLst>
              <a:gd name="connsiteX0" fmla="*/ 335280 w 708660"/>
              <a:gd name="connsiteY0" fmla="*/ 472440 h 929640"/>
              <a:gd name="connsiteX1" fmla="*/ 335280 w 708660"/>
              <a:gd name="connsiteY1" fmla="*/ 929640 h 929640"/>
              <a:gd name="connsiteX2" fmla="*/ 708660 w 708660"/>
              <a:gd name="connsiteY2" fmla="*/ 929640 h 929640"/>
              <a:gd name="connsiteX3" fmla="*/ 708660 w 708660"/>
              <a:gd name="connsiteY3" fmla="*/ 0 h 929640"/>
              <a:gd name="connsiteX4" fmla="*/ 0 w 708660"/>
              <a:gd name="connsiteY4" fmla="*/ 0 h 929640"/>
              <a:gd name="connsiteX5" fmla="*/ 335280 w 708660"/>
              <a:gd name="connsiteY5" fmla="*/ 472440 h 929640"/>
              <a:gd name="connsiteX0" fmla="*/ 351949 w 725329"/>
              <a:gd name="connsiteY0" fmla="*/ 472440 h 929640"/>
              <a:gd name="connsiteX1" fmla="*/ 351949 w 725329"/>
              <a:gd name="connsiteY1" fmla="*/ 929640 h 929640"/>
              <a:gd name="connsiteX2" fmla="*/ 725329 w 725329"/>
              <a:gd name="connsiteY2" fmla="*/ 929640 h 929640"/>
              <a:gd name="connsiteX3" fmla="*/ 725329 w 725329"/>
              <a:gd name="connsiteY3" fmla="*/ 0 h 929640"/>
              <a:gd name="connsiteX4" fmla="*/ 0 w 725329"/>
              <a:gd name="connsiteY4" fmla="*/ 0 h 929640"/>
              <a:gd name="connsiteX5" fmla="*/ 351949 w 725329"/>
              <a:gd name="connsiteY5" fmla="*/ 47244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29" h="929640">
                <a:moveTo>
                  <a:pt x="351949" y="472440"/>
                </a:moveTo>
                <a:lnTo>
                  <a:pt x="351949" y="929640"/>
                </a:lnTo>
                <a:lnTo>
                  <a:pt x="725329" y="929640"/>
                </a:lnTo>
                <a:lnTo>
                  <a:pt x="725329" y="0"/>
                </a:lnTo>
                <a:lnTo>
                  <a:pt x="0" y="0"/>
                </a:lnTo>
                <a:lnTo>
                  <a:pt x="351949" y="472440"/>
                </a:lnTo>
                <a:close/>
              </a:path>
            </a:pathLst>
          </a:custGeom>
          <a:solidFill>
            <a:srgbClr val="B0DE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任意多边形: 形状 47">
            <a:extLst>
              <a:ext uri="{FF2B5EF4-FFF2-40B4-BE49-F238E27FC236}">
                <a16:creationId xmlns:a16="http://schemas.microsoft.com/office/drawing/2014/main" id="{4B270AE7-5F53-8346-CEBE-D956B06717D5}"/>
              </a:ext>
            </a:extLst>
          </p:cNvPr>
          <p:cNvSpPr/>
          <p:nvPr/>
        </p:nvSpPr>
        <p:spPr>
          <a:xfrm>
            <a:off x="8484917" y="2397917"/>
            <a:ext cx="360000" cy="929640"/>
          </a:xfrm>
          <a:custGeom>
            <a:avLst/>
            <a:gdLst>
              <a:gd name="connsiteX0" fmla="*/ 350520 w 350520"/>
              <a:gd name="connsiteY0" fmla="*/ 449580 h 914400"/>
              <a:gd name="connsiteX1" fmla="*/ 350520 w 350520"/>
              <a:gd name="connsiteY1" fmla="*/ 0 h 914400"/>
              <a:gd name="connsiteX2" fmla="*/ 0 w 350520"/>
              <a:gd name="connsiteY2" fmla="*/ 0 h 914400"/>
              <a:gd name="connsiteX3" fmla="*/ 0 w 350520"/>
              <a:gd name="connsiteY3" fmla="*/ 914400 h 914400"/>
              <a:gd name="connsiteX4" fmla="*/ 350520 w 350520"/>
              <a:gd name="connsiteY4" fmla="*/ 44958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" h="914400">
                <a:moveTo>
                  <a:pt x="350520" y="449580"/>
                </a:moveTo>
                <a:lnTo>
                  <a:pt x="350520" y="0"/>
                </a:lnTo>
                <a:lnTo>
                  <a:pt x="0" y="0"/>
                </a:lnTo>
                <a:lnTo>
                  <a:pt x="0" y="914400"/>
                </a:lnTo>
                <a:lnTo>
                  <a:pt x="350520" y="449580"/>
                </a:lnTo>
                <a:close/>
              </a:path>
            </a:pathLst>
          </a:custGeom>
          <a:solidFill>
            <a:srgbClr val="B0DE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任意多边形: 形状 39">
            <a:extLst>
              <a:ext uri="{FF2B5EF4-FFF2-40B4-BE49-F238E27FC236}">
                <a16:creationId xmlns:a16="http://schemas.microsoft.com/office/drawing/2014/main" id="{5E3D5734-8150-E594-37A5-88E058E1D984}"/>
              </a:ext>
            </a:extLst>
          </p:cNvPr>
          <p:cNvSpPr/>
          <p:nvPr/>
        </p:nvSpPr>
        <p:spPr>
          <a:xfrm>
            <a:off x="5025744" y="2416175"/>
            <a:ext cx="720000" cy="927100"/>
          </a:xfrm>
          <a:custGeom>
            <a:avLst/>
            <a:gdLst>
              <a:gd name="connsiteX0" fmla="*/ 711200 w 711200"/>
              <a:gd name="connsiteY0" fmla="*/ 463550 h 927100"/>
              <a:gd name="connsiteX1" fmla="*/ 711200 w 711200"/>
              <a:gd name="connsiteY1" fmla="*/ 0 h 927100"/>
              <a:gd name="connsiteX2" fmla="*/ 0 w 711200"/>
              <a:gd name="connsiteY2" fmla="*/ 0 h 927100"/>
              <a:gd name="connsiteX3" fmla="*/ 0 w 711200"/>
              <a:gd name="connsiteY3" fmla="*/ 927100 h 927100"/>
              <a:gd name="connsiteX4" fmla="*/ 349250 w 711200"/>
              <a:gd name="connsiteY4" fmla="*/ 927100 h 927100"/>
              <a:gd name="connsiteX5" fmla="*/ 349250 w 711200"/>
              <a:gd name="connsiteY5" fmla="*/ 469900 h 927100"/>
              <a:gd name="connsiteX6" fmla="*/ 711200 w 711200"/>
              <a:gd name="connsiteY6" fmla="*/ 46355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1200" h="927100">
                <a:moveTo>
                  <a:pt x="711200" y="463550"/>
                </a:moveTo>
                <a:lnTo>
                  <a:pt x="711200" y="0"/>
                </a:lnTo>
                <a:lnTo>
                  <a:pt x="0" y="0"/>
                </a:lnTo>
                <a:lnTo>
                  <a:pt x="0" y="927100"/>
                </a:lnTo>
                <a:lnTo>
                  <a:pt x="349250" y="927100"/>
                </a:lnTo>
                <a:lnTo>
                  <a:pt x="349250" y="469900"/>
                </a:lnTo>
                <a:lnTo>
                  <a:pt x="711200" y="463550"/>
                </a:lnTo>
                <a:close/>
              </a:path>
            </a:pathLst>
          </a:custGeom>
          <a:solidFill>
            <a:srgbClr val="B0DE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任意多边形: 形状 31">
            <a:extLst>
              <a:ext uri="{FF2B5EF4-FFF2-40B4-BE49-F238E27FC236}">
                <a16:creationId xmlns:a16="http://schemas.microsoft.com/office/drawing/2014/main" id="{F6787ED5-1744-8CC4-E922-938443F618A4}"/>
              </a:ext>
            </a:extLst>
          </p:cNvPr>
          <p:cNvSpPr/>
          <p:nvPr/>
        </p:nvSpPr>
        <p:spPr>
          <a:xfrm>
            <a:off x="1953798" y="2405684"/>
            <a:ext cx="723490" cy="927895"/>
          </a:xfrm>
          <a:custGeom>
            <a:avLst/>
            <a:gdLst>
              <a:gd name="connsiteX0" fmla="*/ 0 w 768350"/>
              <a:gd name="connsiteY0" fmla="*/ 457200 h 914400"/>
              <a:gd name="connsiteX1" fmla="*/ 0 w 768350"/>
              <a:gd name="connsiteY1" fmla="*/ 0 h 914400"/>
              <a:gd name="connsiteX2" fmla="*/ 711200 w 768350"/>
              <a:gd name="connsiteY2" fmla="*/ 0 h 914400"/>
              <a:gd name="connsiteX3" fmla="*/ 711200 w 768350"/>
              <a:gd name="connsiteY3" fmla="*/ 914400 h 914400"/>
              <a:gd name="connsiteX4" fmla="*/ 768350 w 768350"/>
              <a:gd name="connsiteY4" fmla="*/ 889000 h 914400"/>
              <a:gd name="connsiteX5" fmla="*/ 0 w 768350"/>
              <a:gd name="connsiteY5" fmla="*/ 457200 h 914400"/>
              <a:gd name="connsiteX0" fmla="*/ 0 w 711200"/>
              <a:gd name="connsiteY0" fmla="*/ 457200 h 924364"/>
              <a:gd name="connsiteX1" fmla="*/ 0 w 711200"/>
              <a:gd name="connsiteY1" fmla="*/ 0 h 924364"/>
              <a:gd name="connsiteX2" fmla="*/ 711200 w 711200"/>
              <a:gd name="connsiteY2" fmla="*/ 0 h 924364"/>
              <a:gd name="connsiteX3" fmla="*/ 711200 w 711200"/>
              <a:gd name="connsiteY3" fmla="*/ 914400 h 924364"/>
              <a:gd name="connsiteX4" fmla="*/ 0 w 711200"/>
              <a:gd name="connsiteY4" fmla="*/ 457200 h 924364"/>
              <a:gd name="connsiteX0" fmla="*/ 0 w 711200"/>
              <a:gd name="connsiteY0" fmla="*/ 457200 h 914400"/>
              <a:gd name="connsiteX1" fmla="*/ 0 w 711200"/>
              <a:gd name="connsiteY1" fmla="*/ 0 h 914400"/>
              <a:gd name="connsiteX2" fmla="*/ 711200 w 711200"/>
              <a:gd name="connsiteY2" fmla="*/ 0 h 914400"/>
              <a:gd name="connsiteX3" fmla="*/ 711200 w 711200"/>
              <a:gd name="connsiteY3" fmla="*/ 914400 h 914400"/>
              <a:gd name="connsiteX4" fmla="*/ 0 w 711200"/>
              <a:gd name="connsiteY4" fmla="*/ 457200 h 914400"/>
              <a:gd name="connsiteX0" fmla="*/ 0 w 711200"/>
              <a:gd name="connsiteY0" fmla="*/ 457200 h 914400"/>
              <a:gd name="connsiteX1" fmla="*/ 0 w 711200"/>
              <a:gd name="connsiteY1" fmla="*/ 0 h 914400"/>
              <a:gd name="connsiteX2" fmla="*/ 711200 w 711200"/>
              <a:gd name="connsiteY2" fmla="*/ 0 h 914400"/>
              <a:gd name="connsiteX3" fmla="*/ 711200 w 711200"/>
              <a:gd name="connsiteY3" fmla="*/ 914400 h 914400"/>
              <a:gd name="connsiteX4" fmla="*/ 0 w 711200"/>
              <a:gd name="connsiteY4" fmla="*/ 457200 h 914400"/>
              <a:gd name="connsiteX0" fmla="*/ 0 w 711200"/>
              <a:gd name="connsiteY0" fmla="*/ 457200 h 914400"/>
              <a:gd name="connsiteX1" fmla="*/ 0 w 711200"/>
              <a:gd name="connsiteY1" fmla="*/ 0 h 914400"/>
              <a:gd name="connsiteX2" fmla="*/ 711200 w 711200"/>
              <a:gd name="connsiteY2" fmla="*/ 0 h 914400"/>
              <a:gd name="connsiteX3" fmla="*/ 685800 w 711200"/>
              <a:gd name="connsiteY3" fmla="*/ 914400 h 914400"/>
              <a:gd name="connsiteX4" fmla="*/ 0 w 711200"/>
              <a:gd name="connsiteY4" fmla="*/ 457200 h 914400"/>
              <a:gd name="connsiteX0" fmla="*/ 0 w 730250"/>
              <a:gd name="connsiteY0" fmla="*/ 457200 h 908050"/>
              <a:gd name="connsiteX1" fmla="*/ 0 w 730250"/>
              <a:gd name="connsiteY1" fmla="*/ 0 h 908050"/>
              <a:gd name="connsiteX2" fmla="*/ 711200 w 730250"/>
              <a:gd name="connsiteY2" fmla="*/ 0 h 908050"/>
              <a:gd name="connsiteX3" fmla="*/ 730250 w 730250"/>
              <a:gd name="connsiteY3" fmla="*/ 908050 h 908050"/>
              <a:gd name="connsiteX4" fmla="*/ 0 w 730250"/>
              <a:gd name="connsiteY4" fmla="*/ 457200 h 908050"/>
              <a:gd name="connsiteX0" fmla="*/ 0 w 711200"/>
              <a:gd name="connsiteY0" fmla="*/ 457200 h 920750"/>
              <a:gd name="connsiteX1" fmla="*/ 0 w 711200"/>
              <a:gd name="connsiteY1" fmla="*/ 0 h 920750"/>
              <a:gd name="connsiteX2" fmla="*/ 711200 w 711200"/>
              <a:gd name="connsiteY2" fmla="*/ 0 h 920750"/>
              <a:gd name="connsiteX3" fmla="*/ 698500 w 711200"/>
              <a:gd name="connsiteY3" fmla="*/ 920750 h 920750"/>
              <a:gd name="connsiteX4" fmla="*/ 0 w 711200"/>
              <a:gd name="connsiteY4" fmla="*/ 457200 h 920750"/>
              <a:gd name="connsiteX0" fmla="*/ 0 w 717550"/>
              <a:gd name="connsiteY0" fmla="*/ 457200 h 908050"/>
              <a:gd name="connsiteX1" fmla="*/ 0 w 717550"/>
              <a:gd name="connsiteY1" fmla="*/ 0 h 908050"/>
              <a:gd name="connsiteX2" fmla="*/ 711200 w 717550"/>
              <a:gd name="connsiteY2" fmla="*/ 0 h 908050"/>
              <a:gd name="connsiteX3" fmla="*/ 717550 w 717550"/>
              <a:gd name="connsiteY3" fmla="*/ 908050 h 908050"/>
              <a:gd name="connsiteX4" fmla="*/ 0 w 717550"/>
              <a:gd name="connsiteY4" fmla="*/ 457200 h 908050"/>
              <a:gd name="connsiteX0" fmla="*/ 0 w 717550"/>
              <a:gd name="connsiteY0" fmla="*/ 457200 h 927100"/>
              <a:gd name="connsiteX1" fmla="*/ 0 w 717550"/>
              <a:gd name="connsiteY1" fmla="*/ 0 h 927100"/>
              <a:gd name="connsiteX2" fmla="*/ 711200 w 717550"/>
              <a:gd name="connsiteY2" fmla="*/ 0 h 927100"/>
              <a:gd name="connsiteX3" fmla="*/ 717550 w 717550"/>
              <a:gd name="connsiteY3" fmla="*/ 927100 h 927100"/>
              <a:gd name="connsiteX4" fmla="*/ 0 w 717550"/>
              <a:gd name="connsiteY4" fmla="*/ 457200 h 927100"/>
              <a:gd name="connsiteX0" fmla="*/ 0 w 730433"/>
              <a:gd name="connsiteY0" fmla="*/ 457200 h 927100"/>
              <a:gd name="connsiteX1" fmla="*/ 0 w 730433"/>
              <a:gd name="connsiteY1" fmla="*/ 0 h 927100"/>
              <a:gd name="connsiteX2" fmla="*/ 730250 w 730433"/>
              <a:gd name="connsiteY2" fmla="*/ 19050 h 927100"/>
              <a:gd name="connsiteX3" fmla="*/ 717550 w 730433"/>
              <a:gd name="connsiteY3" fmla="*/ 927100 h 927100"/>
              <a:gd name="connsiteX4" fmla="*/ 0 w 730433"/>
              <a:gd name="connsiteY4" fmla="*/ 457200 h 927100"/>
              <a:gd name="connsiteX0" fmla="*/ 0 w 717550"/>
              <a:gd name="connsiteY0" fmla="*/ 457200 h 927100"/>
              <a:gd name="connsiteX1" fmla="*/ 0 w 717550"/>
              <a:gd name="connsiteY1" fmla="*/ 0 h 927100"/>
              <a:gd name="connsiteX2" fmla="*/ 698500 w 717550"/>
              <a:gd name="connsiteY2" fmla="*/ 0 h 927100"/>
              <a:gd name="connsiteX3" fmla="*/ 717550 w 717550"/>
              <a:gd name="connsiteY3" fmla="*/ 927100 h 927100"/>
              <a:gd name="connsiteX4" fmla="*/ 0 w 717550"/>
              <a:gd name="connsiteY4" fmla="*/ 457200 h 927100"/>
              <a:gd name="connsiteX0" fmla="*/ 0 w 717550"/>
              <a:gd name="connsiteY0" fmla="*/ 457200 h 927100"/>
              <a:gd name="connsiteX1" fmla="*/ 0 w 717550"/>
              <a:gd name="connsiteY1" fmla="*/ 0 h 927100"/>
              <a:gd name="connsiteX2" fmla="*/ 711200 w 717550"/>
              <a:gd name="connsiteY2" fmla="*/ 6350 h 927100"/>
              <a:gd name="connsiteX3" fmla="*/ 717550 w 717550"/>
              <a:gd name="connsiteY3" fmla="*/ 927100 h 927100"/>
              <a:gd name="connsiteX4" fmla="*/ 0 w 717550"/>
              <a:gd name="connsiteY4" fmla="*/ 457200 h 927100"/>
              <a:gd name="connsiteX0" fmla="*/ 0 w 723407"/>
              <a:gd name="connsiteY0" fmla="*/ 457994 h 927894"/>
              <a:gd name="connsiteX1" fmla="*/ 0 w 723407"/>
              <a:gd name="connsiteY1" fmla="*/ 794 h 927894"/>
              <a:gd name="connsiteX2" fmla="*/ 723106 w 723407"/>
              <a:gd name="connsiteY2" fmla="*/ 0 h 927894"/>
              <a:gd name="connsiteX3" fmla="*/ 717550 w 723407"/>
              <a:gd name="connsiteY3" fmla="*/ 927894 h 927894"/>
              <a:gd name="connsiteX4" fmla="*/ 0 w 723407"/>
              <a:gd name="connsiteY4" fmla="*/ 457994 h 927894"/>
              <a:gd name="connsiteX0" fmla="*/ 0 w 729456"/>
              <a:gd name="connsiteY0" fmla="*/ 457994 h 932657"/>
              <a:gd name="connsiteX1" fmla="*/ 0 w 729456"/>
              <a:gd name="connsiteY1" fmla="*/ 794 h 932657"/>
              <a:gd name="connsiteX2" fmla="*/ 723106 w 729456"/>
              <a:gd name="connsiteY2" fmla="*/ 0 h 932657"/>
              <a:gd name="connsiteX3" fmla="*/ 729456 w 729456"/>
              <a:gd name="connsiteY3" fmla="*/ 932657 h 932657"/>
              <a:gd name="connsiteX4" fmla="*/ 0 w 729456"/>
              <a:gd name="connsiteY4" fmla="*/ 457994 h 932657"/>
              <a:gd name="connsiteX0" fmla="*/ 0 w 729456"/>
              <a:gd name="connsiteY0" fmla="*/ 457994 h 932657"/>
              <a:gd name="connsiteX1" fmla="*/ 0 w 729456"/>
              <a:gd name="connsiteY1" fmla="*/ 794 h 932657"/>
              <a:gd name="connsiteX2" fmla="*/ 723106 w 729456"/>
              <a:gd name="connsiteY2" fmla="*/ 0 h 932657"/>
              <a:gd name="connsiteX3" fmla="*/ 729456 w 729456"/>
              <a:gd name="connsiteY3" fmla="*/ 932657 h 932657"/>
              <a:gd name="connsiteX4" fmla="*/ 0 w 729456"/>
              <a:gd name="connsiteY4" fmla="*/ 457994 h 932657"/>
              <a:gd name="connsiteX0" fmla="*/ 0 w 729456"/>
              <a:gd name="connsiteY0" fmla="*/ 469900 h 932657"/>
              <a:gd name="connsiteX1" fmla="*/ 0 w 729456"/>
              <a:gd name="connsiteY1" fmla="*/ 794 h 932657"/>
              <a:gd name="connsiteX2" fmla="*/ 723106 w 729456"/>
              <a:gd name="connsiteY2" fmla="*/ 0 h 932657"/>
              <a:gd name="connsiteX3" fmla="*/ 729456 w 729456"/>
              <a:gd name="connsiteY3" fmla="*/ 932657 h 932657"/>
              <a:gd name="connsiteX4" fmla="*/ 0 w 729456"/>
              <a:gd name="connsiteY4" fmla="*/ 469900 h 932657"/>
              <a:gd name="connsiteX0" fmla="*/ 0 w 723407"/>
              <a:gd name="connsiteY0" fmla="*/ 469900 h 930276"/>
              <a:gd name="connsiteX1" fmla="*/ 0 w 723407"/>
              <a:gd name="connsiteY1" fmla="*/ 794 h 930276"/>
              <a:gd name="connsiteX2" fmla="*/ 723106 w 723407"/>
              <a:gd name="connsiteY2" fmla="*/ 0 h 930276"/>
              <a:gd name="connsiteX3" fmla="*/ 717549 w 723407"/>
              <a:gd name="connsiteY3" fmla="*/ 930276 h 930276"/>
              <a:gd name="connsiteX4" fmla="*/ 0 w 723407"/>
              <a:gd name="connsiteY4" fmla="*/ 469900 h 930276"/>
              <a:gd name="connsiteX0" fmla="*/ 0 w 723490"/>
              <a:gd name="connsiteY0" fmla="*/ 469900 h 927895"/>
              <a:gd name="connsiteX1" fmla="*/ 0 w 723490"/>
              <a:gd name="connsiteY1" fmla="*/ 794 h 927895"/>
              <a:gd name="connsiteX2" fmla="*/ 723106 w 723490"/>
              <a:gd name="connsiteY2" fmla="*/ 0 h 927895"/>
              <a:gd name="connsiteX3" fmla="*/ 719930 w 723490"/>
              <a:gd name="connsiteY3" fmla="*/ 927895 h 927895"/>
              <a:gd name="connsiteX4" fmla="*/ 0 w 723490"/>
              <a:gd name="connsiteY4" fmla="*/ 469900 h 927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490" h="927895">
                <a:moveTo>
                  <a:pt x="0" y="469900"/>
                </a:moveTo>
                <a:lnTo>
                  <a:pt x="0" y="794"/>
                </a:lnTo>
                <a:lnTo>
                  <a:pt x="723106" y="0"/>
                </a:lnTo>
                <a:cubicBezTo>
                  <a:pt x="725223" y="302683"/>
                  <a:pt x="717813" y="625212"/>
                  <a:pt x="719930" y="927895"/>
                </a:cubicBezTo>
                <a:cubicBezTo>
                  <a:pt x="-2646" y="462758"/>
                  <a:pt x="734483" y="920750"/>
                  <a:pt x="0" y="469900"/>
                </a:cubicBezTo>
                <a:close/>
              </a:path>
            </a:pathLst>
          </a:custGeom>
          <a:solidFill>
            <a:srgbClr val="B0DE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52067" y="1323406"/>
            <a:ext cx="10848806" cy="54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3.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如果每個                   代表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，下列哪一個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/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些圖形的着色部分是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0.375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？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7119391" y="3989888"/>
            <a:ext cx="2721305" cy="1531432"/>
            <a:chOff x="6682515" y="4470936"/>
            <a:chExt cx="2721305" cy="1531432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5" y="4844118"/>
              <a:ext cx="2721305" cy="1158250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3446" y="4407861"/>
            <a:ext cx="2562559" cy="1063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先將圖形平均分，再寫</a:t>
            </a:r>
          </a:p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成分數的形式，然後轉</a:t>
            </a:r>
          </a:p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化為小數。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793" y="4199065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8762" y="4422919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107370" y="3843919"/>
            <a:ext cx="7032373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TW" sz="2400" dirty="0">
                <a:latin typeface="TimesNewRomanPSMT"/>
              </a:rPr>
              <a:t>I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B.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400" dirty="0">
                <a:latin typeface="TimesNewRomanPSMT"/>
              </a:rPr>
              <a:t>III</a:t>
            </a:r>
            <a:endParaRPr lang="en-US" altLang="zh-TW" sz="2400" dirty="0">
              <a:latin typeface="TimesNewRomanPSMT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400" dirty="0">
                <a:latin typeface="TimesNewRomanPSMT"/>
              </a:rPr>
              <a:t>I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TimesNewRomanPSMT"/>
              </a:rPr>
              <a:t>II  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D.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400" dirty="0">
                <a:latin typeface="TimesNewRomanPSMT"/>
              </a:rPr>
              <a:t>I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TimesNewRomanPSMT"/>
              </a:rPr>
              <a:t>III</a:t>
            </a:r>
            <a:endParaRPr lang="zh-CN" altLang="en-US" sz="2400" dirty="0">
              <a:latin typeface="TimesNewRomanPSMT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757A7D14-A24C-ED00-96B7-9EE607D323F7}"/>
              </a:ext>
            </a:extLst>
          </p:cNvPr>
          <p:cNvSpPr/>
          <p:nvPr/>
        </p:nvSpPr>
        <p:spPr>
          <a:xfrm>
            <a:off x="2456873" y="1192688"/>
            <a:ext cx="1450109" cy="932873"/>
          </a:xfrm>
          <a:prstGeom prst="rect">
            <a:avLst/>
          </a:prstGeom>
          <a:solidFill>
            <a:srgbClr val="B0DED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30D08EA-F744-8F78-B48B-832A75E893F0}"/>
              </a:ext>
            </a:extLst>
          </p:cNvPr>
          <p:cNvSpPr/>
          <p:nvPr/>
        </p:nvSpPr>
        <p:spPr>
          <a:xfrm>
            <a:off x="1226433" y="2404904"/>
            <a:ext cx="1450109" cy="9328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952C8FE-3B1E-D663-23AF-5835A0E9AD02}"/>
              </a:ext>
            </a:extLst>
          </p:cNvPr>
          <p:cNvSpPr/>
          <p:nvPr/>
        </p:nvSpPr>
        <p:spPr>
          <a:xfrm>
            <a:off x="5017002" y="2409171"/>
            <a:ext cx="1450109" cy="9328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86695C09-7BC2-47A7-E750-FCF0E730AB61}"/>
              </a:ext>
            </a:extLst>
          </p:cNvPr>
          <p:cNvSpPr/>
          <p:nvPr/>
        </p:nvSpPr>
        <p:spPr>
          <a:xfrm>
            <a:off x="8480044" y="2395107"/>
            <a:ext cx="1450109" cy="932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F0519F3C-FB0E-8537-09A1-BA3551C31263}"/>
              </a:ext>
            </a:extLst>
          </p:cNvPr>
          <p:cNvCxnSpPr/>
          <p:nvPr/>
        </p:nvCxnSpPr>
        <p:spPr>
          <a:xfrm>
            <a:off x="1226433" y="2401501"/>
            <a:ext cx="1450109" cy="93627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481EB57-4AC1-0DB7-3A0C-8A1A6C50596A}"/>
              </a:ext>
            </a:extLst>
          </p:cNvPr>
          <p:cNvCxnSpPr>
            <a:stCxn id="16" idx="1"/>
            <a:endCxn id="16" idx="3"/>
          </p:cNvCxnSpPr>
          <p:nvPr/>
        </p:nvCxnSpPr>
        <p:spPr>
          <a:xfrm>
            <a:off x="1226433" y="2871341"/>
            <a:ext cx="145010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5A07F6A7-AB1B-F8EC-2626-DBB7F13186DC}"/>
              </a:ext>
            </a:extLst>
          </p:cNvPr>
          <p:cNvCxnSpPr>
            <a:stCxn id="16" idx="0"/>
            <a:endCxn id="16" idx="2"/>
          </p:cNvCxnSpPr>
          <p:nvPr/>
        </p:nvCxnSpPr>
        <p:spPr>
          <a:xfrm>
            <a:off x="1951488" y="2404904"/>
            <a:ext cx="0" cy="93287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A7F07507-7ED4-E3A0-1DED-7F36B1972D49}"/>
              </a:ext>
            </a:extLst>
          </p:cNvPr>
          <p:cNvCxnSpPr>
            <a:stCxn id="19" idx="1"/>
            <a:endCxn id="19" idx="3"/>
          </p:cNvCxnSpPr>
          <p:nvPr/>
        </p:nvCxnSpPr>
        <p:spPr>
          <a:xfrm>
            <a:off x="5017002" y="2875608"/>
            <a:ext cx="145010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3441BB48-00E0-0F73-2BB9-B2351F7E02C9}"/>
              </a:ext>
            </a:extLst>
          </p:cNvPr>
          <p:cNvCxnSpPr>
            <a:stCxn id="19" idx="0"/>
            <a:endCxn id="19" idx="2"/>
          </p:cNvCxnSpPr>
          <p:nvPr/>
        </p:nvCxnSpPr>
        <p:spPr>
          <a:xfrm>
            <a:off x="5742057" y="2409171"/>
            <a:ext cx="0" cy="93287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D62180B5-102E-B408-2926-880DA265CA84}"/>
              </a:ext>
            </a:extLst>
          </p:cNvPr>
          <p:cNvCxnSpPr/>
          <p:nvPr/>
        </p:nvCxnSpPr>
        <p:spPr>
          <a:xfrm>
            <a:off x="5375788" y="2875607"/>
            <a:ext cx="0" cy="4664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87501DFB-2D8E-0D2E-FA1D-47B849CF2A48}"/>
              </a:ext>
            </a:extLst>
          </p:cNvPr>
          <p:cNvCxnSpPr/>
          <p:nvPr/>
        </p:nvCxnSpPr>
        <p:spPr>
          <a:xfrm>
            <a:off x="6102069" y="2409170"/>
            <a:ext cx="0" cy="4664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DEA9841A-6866-94F1-8025-59BB6B56FAD6}"/>
              </a:ext>
            </a:extLst>
          </p:cNvPr>
          <p:cNvCxnSpPr>
            <a:stCxn id="22" idx="0"/>
          </p:cNvCxnSpPr>
          <p:nvPr/>
        </p:nvCxnSpPr>
        <p:spPr>
          <a:xfrm flipH="1">
            <a:off x="9205098" y="2395107"/>
            <a:ext cx="1" cy="93287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8A0342D4-5F3E-6753-EAD4-52190982A0E5}"/>
              </a:ext>
            </a:extLst>
          </p:cNvPr>
          <p:cNvCxnSpPr>
            <a:endCxn id="22" idx="0"/>
          </p:cNvCxnSpPr>
          <p:nvPr/>
        </p:nvCxnSpPr>
        <p:spPr>
          <a:xfrm flipV="1">
            <a:off x="8480044" y="2395107"/>
            <a:ext cx="725055" cy="9255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EBD1EC0E-1C63-A9C5-0BDE-33CA7DE5BB35}"/>
              </a:ext>
            </a:extLst>
          </p:cNvPr>
          <p:cNvCxnSpPr>
            <a:cxnSpLocks/>
          </p:cNvCxnSpPr>
          <p:nvPr/>
        </p:nvCxnSpPr>
        <p:spPr>
          <a:xfrm>
            <a:off x="9205097" y="2404904"/>
            <a:ext cx="725055" cy="9255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6212C019-C93C-2E13-79B4-2B7F9EB780FD}"/>
              </a:ext>
            </a:extLst>
          </p:cNvPr>
          <p:cNvCxnSpPr/>
          <p:nvPr/>
        </p:nvCxnSpPr>
        <p:spPr>
          <a:xfrm>
            <a:off x="8842571" y="2395107"/>
            <a:ext cx="0" cy="4664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A7F46C64-0541-CC18-14DF-AB087F1FDDAF}"/>
              </a:ext>
            </a:extLst>
          </p:cNvPr>
          <p:cNvCxnSpPr/>
          <p:nvPr/>
        </p:nvCxnSpPr>
        <p:spPr>
          <a:xfrm>
            <a:off x="9567624" y="2861543"/>
            <a:ext cx="0" cy="4664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A572C743-6D2A-4531-78AE-921F7CDBB643}"/>
              </a:ext>
            </a:extLst>
          </p:cNvPr>
          <p:cNvCxnSpPr>
            <a:cxnSpLocks/>
          </p:cNvCxnSpPr>
          <p:nvPr/>
        </p:nvCxnSpPr>
        <p:spPr>
          <a:xfrm flipV="1">
            <a:off x="1219265" y="2414688"/>
            <a:ext cx="1457277" cy="918891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6E49F970-C9A5-4389-5EC6-23E9489B232A}"/>
              </a:ext>
            </a:extLst>
          </p:cNvPr>
          <p:cNvCxnSpPr>
            <a:cxnSpLocks/>
          </p:cNvCxnSpPr>
          <p:nvPr/>
        </p:nvCxnSpPr>
        <p:spPr>
          <a:xfrm flipV="1">
            <a:off x="5375788" y="2416540"/>
            <a:ext cx="0" cy="450213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9FB4C70D-D1CE-719E-3C7C-5C54042AE6F8}"/>
              </a:ext>
            </a:extLst>
          </p:cNvPr>
          <p:cNvCxnSpPr>
            <a:cxnSpLocks/>
          </p:cNvCxnSpPr>
          <p:nvPr/>
        </p:nvCxnSpPr>
        <p:spPr>
          <a:xfrm flipV="1">
            <a:off x="6104450" y="2883537"/>
            <a:ext cx="0" cy="450213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C3C4886C-BEB6-175D-1475-6CDE21080506}"/>
              </a:ext>
            </a:extLst>
          </p:cNvPr>
          <p:cNvCxnSpPr>
            <a:cxnSpLocks/>
          </p:cNvCxnSpPr>
          <p:nvPr/>
        </p:nvCxnSpPr>
        <p:spPr>
          <a:xfrm flipV="1">
            <a:off x="8840199" y="2875530"/>
            <a:ext cx="0" cy="450213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CBCB7565-0D0E-55DC-81AF-7E6B32F2D3D2}"/>
              </a:ext>
            </a:extLst>
          </p:cNvPr>
          <p:cNvCxnSpPr>
            <a:cxnSpLocks/>
          </p:cNvCxnSpPr>
          <p:nvPr/>
        </p:nvCxnSpPr>
        <p:spPr>
          <a:xfrm flipV="1">
            <a:off x="9573148" y="2395107"/>
            <a:ext cx="0" cy="450213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010B6C23-3582-B2B2-C4AD-24227FFF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344" y="2457854"/>
            <a:ext cx="1337908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0.375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B23A4F74-DDC6-F4EF-A60C-8C34DF6D9F03}"/>
              </a:ext>
            </a:extLst>
          </p:cNvPr>
          <p:cNvGrpSpPr/>
          <p:nvPr/>
        </p:nvGrpSpPr>
        <p:grpSpPr>
          <a:xfrm>
            <a:off x="2735311" y="2293244"/>
            <a:ext cx="554832" cy="835613"/>
            <a:chOff x="3374231" y="3606726"/>
            <a:chExt cx="554832" cy="835613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12952322-8D1D-3A4C-FA8C-8EBFB94FA6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62" name="直接连接符 61">
              <a:extLst>
                <a:ext uri="{FF2B5EF4-FFF2-40B4-BE49-F238E27FC236}">
                  <a16:creationId xmlns:a16="http://schemas.microsoft.com/office/drawing/2014/main" id="{0C738708-EED1-9B6B-C575-9459D2B18133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文本框 64">
            <a:extLst>
              <a:ext uri="{FF2B5EF4-FFF2-40B4-BE49-F238E27FC236}">
                <a16:creationId xmlns:a16="http://schemas.microsoft.com/office/drawing/2014/main" id="{96235FDC-0DC4-04C9-CA42-16D10F340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001" y="2517671"/>
            <a:ext cx="1337908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0.375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E57F2721-7DC0-759A-4803-DC114AE9298B}"/>
              </a:ext>
            </a:extLst>
          </p:cNvPr>
          <p:cNvGrpSpPr/>
          <p:nvPr/>
        </p:nvGrpSpPr>
        <p:grpSpPr>
          <a:xfrm>
            <a:off x="6505253" y="2341830"/>
            <a:ext cx="554832" cy="835613"/>
            <a:chOff x="3374231" y="3606726"/>
            <a:chExt cx="554832" cy="835613"/>
          </a:xfrm>
        </p:grpSpPr>
        <p:sp>
          <p:nvSpPr>
            <p:cNvPr id="67" name="文本框 66">
              <a:extLst>
                <a:ext uri="{FF2B5EF4-FFF2-40B4-BE49-F238E27FC236}">
                  <a16:creationId xmlns:a16="http://schemas.microsoft.com/office/drawing/2014/main" id="{16713325-CBE8-A184-613B-E798D3B966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68" name="直接连接符 67">
              <a:extLst>
                <a:ext uri="{FF2B5EF4-FFF2-40B4-BE49-F238E27FC236}">
                  <a16:creationId xmlns:a16="http://schemas.microsoft.com/office/drawing/2014/main" id="{B9E6E192-1658-923C-BAFD-E3631CF12EB1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2388263B-F3EF-7A27-730B-860070C88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7202" y="2454812"/>
            <a:ext cx="1337908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0.5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48CD3A50-68EA-F9B5-39B4-CB55C95FBE6E}"/>
              </a:ext>
            </a:extLst>
          </p:cNvPr>
          <p:cNvGrpSpPr/>
          <p:nvPr/>
        </p:nvGrpSpPr>
        <p:grpSpPr>
          <a:xfrm>
            <a:off x="10052169" y="2290202"/>
            <a:ext cx="554832" cy="835613"/>
            <a:chOff x="3374231" y="3606726"/>
            <a:chExt cx="554832" cy="835613"/>
          </a:xfrm>
        </p:grpSpPr>
        <p:sp>
          <p:nvSpPr>
            <p:cNvPr id="71" name="文本框 70">
              <a:extLst>
                <a:ext uri="{FF2B5EF4-FFF2-40B4-BE49-F238E27FC236}">
                  <a16:creationId xmlns:a16="http://schemas.microsoft.com/office/drawing/2014/main" id="{76641AD8-0D8E-D08A-A55E-632D57094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72" name="直接连接符 71">
              <a:extLst>
                <a:ext uri="{FF2B5EF4-FFF2-40B4-BE49-F238E27FC236}">
                  <a16:creationId xmlns:a16="http://schemas.microsoft.com/office/drawing/2014/main" id="{5673AFCB-2E64-1FBB-4EBD-E3F8E9844518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直接箭头连接符 79">
            <a:extLst>
              <a:ext uri="{FF2B5EF4-FFF2-40B4-BE49-F238E27FC236}">
                <a16:creationId xmlns:a16="http://schemas.microsoft.com/office/drawing/2014/main" id="{20AFB0DD-C2C2-F32D-922C-D4D65226FF93}"/>
              </a:ext>
            </a:extLst>
          </p:cNvPr>
          <p:cNvCxnSpPr/>
          <p:nvPr/>
        </p:nvCxnSpPr>
        <p:spPr>
          <a:xfrm>
            <a:off x="8746495" y="2613025"/>
            <a:ext cx="558800" cy="375394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567E2E36-3C9B-45DF-7F4B-15E6C68BD78B}"/>
              </a:ext>
            </a:extLst>
          </p:cNvPr>
          <p:cNvSpPr txBox="1"/>
          <p:nvPr/>
        </p:nvSpPr>
        <p:spPr>
          <a:xfrm>
            <a:off x="1794222" y="3304318"/>
            <a:ext cx="8154888" cy="548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en-US" altLang="zh-TW" sz="2400" b="0" i="0" u="none" strike="noStrike" baseline="0" dirty="0">
                <a:latin typeface="TimesNewRomanPSMT"/>
              </a:rPr>
              <a:t>I </a:t>
            </a:r>
            <a:r>
              <a:rPr lang="zh-TW" altLang="en-US" sz="2400" b="0" i="0" u="none" strike="noStrike" baseline="0" dirty="0">
                <a:latin typeface="TimesNewRomanPSMT"/>
              </a:rPr>
              <a:t>                                               </a:t>
            </a:r>
            <a:r>
              <a:rPr lang="en-US" altLang="zh-TW" sz="2400" b="0" i="0" u="none" strike="noStrike" baseline="0" dirty="0">
                <a:latin typeface="TimesNewRomanPSMT"/>
              </a:rPr>
              <a:t>II </a:t>
            </a:r>
            <a:r>
              <a:rPr lang="zh-TW" altLang="en-US" sz="2400" b="0" i="0" u="none" strike="noStrike" baseline="0" dirty="0">
                <a:latin typeface="TimesNewRomanPSMT"/>
              </a:rPr>
              <a:t>                                         </a:t>
            </a:r>
            <a:r>
              <a:rPr lang="en-US" altLang="zh-TW" sz="2400" b="0" i="0" u="none" strike="noStrike" baseline="0" dirty="0">
                <a:latin typeface="TimesNewRomanPSMT"/>
              </a:rPr>
              <a:t>III</a:t>
            </a:r>
            <a:endParaRPr kumimoji="1" lang="en-US" altLang="zh-TW" sz="32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3511156" y="193166"/>
            <a:ext cx="7444218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小數和分數的互化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52" y="1115438"/>
            <a:ext cx="692251" cy="73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8" grpId="1" animBg="1"/>
      <p:bldP spid="76" grpId="0" animBg="1"/>
      <p:bldP spid="76" grpId="1" animBg="1"/>
      <p:bldP spid="77" grpId="0" animBg="1"/>
      <p:bldP spid="77" grpId="1" animBg="1"/>
      <p:bldP spid="48" grpId="0" animBg="1"/>
      <p:bldP spid="48" grpId="1" animBg="1"/>
      <p:bldP spid="56" grpId="0" uiExpand="1" build="allAtOnce"/>
      <p:bldP spid="8" grpId="0"/>
      <p:bldP spid="17" grpId="0"/>
      <p:bldP spid="17" grpId="1"/>
      <p:bldP spid="65" grpId="0"/>
      <p:bldP spid="65" grpId="1"/>
      <p:bldP spid="69" grpId="0"/>
      <p:bldP spid="69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92</Words>
  <Application>Microsoft Office PowerPoint</Application>
  <PresentationFormat>宽屏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標楷體</vt:lpstr>
      <vt:lpstr>標楷體</vt:lpstr>
      <vt:lpstr>新細明體</vt:lpstr>
      <vt:lpstr>TimesNewRomanPSMT</vt:lpstr>
      <vt:lpstr>幼圆</vt:lpstr>
      <vt:lpstr>Arial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41</cp:revision>
  <dcterms:created xsi:type="dcterms:W3CDTF">2023-07-19T03:07:24Z</dcterms:created>
  <dcterms:modified xsi:type="dcterms:W3CDTF">2024-04-19T08:32:16Z</dcterms:modified>
</cp:coreProperties>
</file>