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4"/>
  </p:notesMasterIdLst>
  <p:sldIdLst>
    <p:sldId id="259" r:id="rId3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FF"/>
    <a:srgbClr val="0000FF"/>
    <a:srgbClr val="B0DED3"/>
    <a:srgbClr val="2308C8"/>
    <a:srgbClr val="FFCCFF"/>
    <a:srgbClr val="FF00FF"/>
    <a:srgbClr val="FFFFFF"/>
    <a:srgbClr val="FF66FF"/>
    <a:srgbClr val="79DCFF"/>
    <a:srgbClr val="FFDF7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7" d="100"/>
          <a:sy n="57" d="100"/>
        </p:scale>
        <p:origin x="84" y="1128"/>
      </p:cViewPr>
      <p:guideLst/>
    </p:cSldViewPr>
  </p:slideViewPr>
  <p:notesTextViewPr>
    <p:cViewPr>
      <p:scale>
        <a:sx n="75" d="100"/>
        <a:sy n="75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32DF487-8159-48F0-B0F9-AC869402BF3F}" type="datetimeFigureOut">
              <a:rPr lang="zh-TW" altLang="en-US" smtClean="0"/>
              <a:t>2024/4/19</a:t>
            </a:fld>
            <a:endParaRPr lang="zh-TW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zh-TW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44E4CE9-2B77-4DCB-BAC5-5ACC25432D3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977583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44E4CE9-2B77-4DCB-BAC5-5ACC25432D39}" type="slidenum">
              <a:rPr lang="zh-TW" altLang="en-US" smtClean="0"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858940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8ADC538F-B4CB-41D1-A569-A2B5F5CF349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E153BDE3-6962-48ED-88B3-CB354B12136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3EE20917-8C11-471D-AA58-090A2603A41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6EAC2E2-B009-45BA-A37C-C38F99D4BE19}" type="datetimeFigureOut">
              <a:rPr lang="zh-CN" altLang="en-US" smtClean="0"/>
              <a:t>2024/4/19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E5FC0177-4802-407F-A9B3-29C7126B10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DDD3AA39-727A-4D0E-98AF-D1CA962BC9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9C5FF71-8D0C-46F0-B5E3-C3A8AB633DB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972865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6E381185-4A20-476C-8BD7-1960EF5E9A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9F3FCCA5-87A3-49EB-A5CD-A185A265EE5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8123E6DF-2A24-4C73-BF3E-455017CDC21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6EAC2E2-B009-45BA-A37C-C38F99D4BE19}" type="datetimeFigureOut">
              <a:rPr lang="zh-CN" altLang="en-US" smtClean="0"/>
              <a:t>2024/4/19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8DA7BE14-EA73-43E2-A47E-C951BDE39D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E8C0D716-721E-4F27-A67A-6B1A8819BE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9C5FF71-8D0C-46F0-B5E3-C3A8AB633DB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19977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DC27AC76-3D94-4BE2-A354-8FA9F492593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C4DCDB18-5EB2-4F7A-9192-E9F130FD4C7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70BDC8A8-CA9E-460A-9C81-933A844C72F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6EAC2E2-B009-45BA-A37C-C38F99D4BE19}" type="datetimeFigureOut">
              <a:rPr lang="zh-CN" altLang="en-US" smtClean="0"/>
              <a:t>2024/4/19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9D87918C-FAB6-4B19-BDFA-71DDA5B894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CC4527B3-7910-46A9-9514-BAEFB2747D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9C5FF71-8D0C-46F0-B5E3-C3A8AB633DB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08699339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A49583C-17FC-485E-B79A-A098DC852A0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982B1B3A-5E27-46EF-B3E7-973671507D3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59A46C93-7027-4778-AD2F-866590641D2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A394EA8-6710-4EC8-8CE9-2067546F81F0}" type="datetimeFigureOut">
              <a:rPr lang="zh-CN" altLang="en-US" smtClean="0"/>
              <a:t>2024/4/19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B8B5EF00-ED12-4C64-8C0D-B36B7238A5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E921EC59-8B56-4C03-8D73-511F9B49BA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92D463B-7A81-4982-B2E8-21360016040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122173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816F6921-C7CD-43BB-9E88-0491A9F818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291DF238-C1FC-4493-9E76-EABB084E78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30E445A0-A61D-4918-AE0B-AD53562EC0C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A394EA8-6710-4EC8-8CE9-2067546F81F0}" type="datetimeFigureOut">
              <a:rPr lang="zh-CN" altLang="en-US" smtClean="0"/>
              <a:t>2024/4/19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5F7E63FF-FD06-4EC8-B366-B1D50E6C65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16D7427F-FD45-4A52-B638-93BCD37F2B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92D463B-7A81-4982-B2E8-21360016040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3316122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118907D2-BDC0-424A-BAB4-0FF865656E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6223475A-CF64-4FA2-A7A5-7BF915CD32B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F0C6B0B5-FC3D-417B-AB51-D04689BEBB1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A394EA8-6710-4EC8-8CE9-2067546F81F0}" type="datetimeFigureOut">
              <a:rPr lang="zh-CN" altLang="en-US" smtClean="0"/>
              <a:t>2024/4/19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0F844EDA-73CB-4F8E-9844-F62C8E7320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3F49D11F-C976-4140-A451-2ED2C6F168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92D463B-7A81-4982-B2E8-21360016040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8707208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59862842-5CC0-4182-B153-EBEBB5EF30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E4C35F05-7E36-4788-8F9D-7419FA70516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FCE9025B-74F1-4ABD-AB30-901C03CFABA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04E1FBB7-5F23-4E40-8F95-3E32D4F5527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A394EA8-6710-4EC8-8CE9-2067546F81F0}" type="datetimeFigureOut">
              <a:rPr lang="zh-CN" altLang="en-US" smtClean="0"/>
              <a:t>2024/4/19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B01DB573-569E-4A88-984B-7D8E6300C4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E28B9C13-7647-4F83-A936-29E96304DF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92D463B-7A81-4982-B2E8-21360016040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281668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EE91C33-8088-4E35-85D9-06090643C8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3EE5F03F-808A-464C-B478-D2B3D6661C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B7E2B2B0-0068-4555-B26A-F9265A6FBF7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B2C97B2B-97B8-4080-B117-F9C9A6C1253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8CB6F4F6-DA83-4D4F-AF21-D472C87752B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7" name="日期占位符 6">
            <a:extLst>
              <a:ext uri="{FF2B5EF4-FFF2-40B4-BE49-F238E27FC236}">
                <a16:creationId xmlns:a16="http://schemas.microsoft.com/office/drawing/2014/main" id="{B592A7C8-B30F-4B93-8166-1622C20C295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A394EA8-6710-4EC8-8CE9-2067546F81F0}" type="datetimeFigureOut">
              <a:rPr lang="zh-CN" altLang="en-US" smtClean="0"/>
              <a:t>2024/4/19</a:t>
            </a:fld>
            <a:endParaRPr lang="zh-CN" altLang="en-US"/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id="{D307DCF1-168D-4AC7-8C9D-2488EF59B6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id="{B35C0D91-5129-4E2F-9209-3FC58DA2C3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92D463B-7A81-4982-B2E8-21360016040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315373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F697620C-65E4-4131-AA9F-48E35413B4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8C0B9834-E97F-4A6B-B3B0-5D5BDBFDCC9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A394EA8-6710-4EC8-8CE9-2067546F81F0}" type="datetimeFigureOut">
              <a:rPr lang="zh-CN" altLang="en-US" smtClean="0"/>
              <a:t>2024/4/19</a:t>
            </a:fld>
            <a:endParaRPr lang="zh-CN" alt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45811374-4522-438A-87AF-BAE96E2A30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A500465A-7FFC-4FE9-A5B5-DBB0ED03DE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92D463B-7A81-4982-B2E8-21360016040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5158139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id="{A2C45D82-EA39-47DB-9008-2F921825B41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A394EA8-6710-4EC8-8CE9-2067546F81F0}" type="datetimeFigureOut">
              <a:rPr lang="zh-CN" altLang="en-US" smtClean="0"/>
              <a:t>2024/4/19</a:t>
            </a:fld>
            <a:endParaRPr lang="zh-CN" altLang="en-US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65D6218D-DE54-439B-AF1B-4015AD882E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AE55E677-0CD3-4314-B052-38AEF23D83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92D463B-7A81-4982-B2E8-21360016040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6077782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844ECAB-C5C5-4210-871E-0870EB3CA1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3CDFAB29-7366-4585-B532-5C9DC6F725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E8834807-A7B2-4143-ABD6-E01F54D9528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6176FFD8-62C1-44F0-BDEF-C85EFED14FD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A394EA8-6710-4EC8-8CE9-2067546F81F0}" type="datetimeFigureOut">
              <a:rPr lang="zh-CN" altLang="en-US" smtClean="0"/>
              <a:t>2024/4/19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B5B2FB6F-3777-4F3E-BA43-DBE281E1B8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EDE39716-5CA5-4A46-B251-A533C8A91F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92D463B-7A81-4982-B2E8-21360016040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777951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2650E928-111F-44E8-A39B-0370AF76CA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F90E8496-6C4D-4F0D-9A7E-7EFC752E53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5005CBDD-550E-4403-A316-486AC287804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6EAC2E2-B009-45BA-A37C-C38F99D4BE19}" type="datetimeFigureOut">
              <a:rPr lang="zh-CN" altLang="en-US" smtClean="0"/>
              <a:t>2024/4/19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84150139-2F0A-426E-A3F6-95647B6D8B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C26F5D19-3439-4FD8-A87B-9267D1EB4A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9C5FF71-8D0C-46F0-B5E3-C3A8AB633DB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1195679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CF21DB57-2D40-4946-AFFF-0968D810D3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42767EAD-C2F7-40E9-AD4C-3C9AF59B3AB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4A14E70B-7E9D-4FF3-949C-18C4C03C452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C23DF5AD-6809-4CA9-82F9-78CDF7CFE85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A394EA8-6710-4EC8-8CE9-2067546F81F0}" type="datetimeFigureOut">
              <a:rPr lang="zh-CN" altLang="en-US" smtClean="0"/>
              <a:t>2024/4/19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65358B90-F370-47B0-8383-761EF0F722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11841532-E394-4669-ADAC-A0CA2934DA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92D463B-7A81-4982-B2E8-21360016040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3181923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AB6F5856-04AC-474D-9C2A-AE3C98BC68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13904AEB-0C05-491E-9400-75C89A3B4BA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F6840FF9-B158-4DAC-B734-6559DD1BD81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A394EA8-6710-4EC8-8CE9-2067546F81F0}" type="datetimeFigureOut">
              <a:rPr lang="zh-CN" altLang="en-US" smtClean="0"/>
              <a:t>2024/4/19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CB3379E1-90A7-49CD-B6EE-B9017C2CAE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0E629D7E-5318-43C7-829B-E9A48FE480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92D463B-7A81-4982-B2E8-21360016040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3693987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7DBB9D9A-BB1E-4B5F-8A52-CCA1FAA50FC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C293F7AA-4332-4455-9F54-EEC8B7D0569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C54AA8D9-221D-4324-B1DE-844EE3110BF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A394EA8-6710-4EC8-8CE9-2067546F81F0}" type="datetimeFigureOut">
              <a:rPr lang="zh-CN" altLang="en-US" smtClean="0"/>
              <a:t>2024/4/19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BCD73031-7AE6-4E17-AAB8-88589AD2B2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F157A889-A3A6-42AC-B051-4B4D460B32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92D463B-7A81-4982-B2E8-21360016040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788996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5135845C-FE65-414D-BB61-C2025B26C3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20F8C8D5-4B22-4F0E-A9F1-A1CD69406E4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AF17E3F1-367D-4BFF-87ED-7D95ADCE3B6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6EAC2E2-B009-45BA-A37C-C38F99D4BE19}" type="datetimeFigureOut">
              <a:rPr lang="zh-CN" altLang="en-US" smtClean="0"/>
              <a:t>2024/4/19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7DC2D2A9-8D41-4507-8DD1-23655A5A15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05B3E616-6E6F-4621-A9F1-22BF537404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9C5FF71-8D0C-46F0-B5E3-C3A8AB633DB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602514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E4BB4AA8-0295-4B69-A7FE-5C6867F4CB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393C2A21-CCD6-4F97-9614-1B24CD6E314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7120E06F-1A6C-469A-82F6-7ABC999862B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88829111-FDCF-4FE3-AC88-514ECD9404F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6EAC2E2-B009-45BA-A37C-C38F99D4BE19}" type="datetimeFigureOut">
              <a:rPr lang="zh-CN" altLang="en-US" smtClean="0"/>
              <a:t>2024/4/19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D6A36870-242E-475B-B2FB-72E62B166A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CEF366B4-870D-4EA6-AB3D-FA668D81CE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9C5FF71-8D0C-46F0-B5E3-C3A8AB633DB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490176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08AE8A9A-7A2C-4289-A003-E8547BC414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4DAFCFA7-04B5-4EDA-82C3-257459DC74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180F70EF-37D4-41CA-A169-9A5607498F5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F26F168A-7B87-4DDE-AFF3-01A55715A7B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3DEE97F8-D068-498B-AA8F-453EAF24137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7" name="日期占位符 6">
            <a:extLst>
              <a:ext uri="{FF2B5EF4-FFF2-40B4-BE49-F238E27FC236}">
                <a16:creationId xmlns:a16="http://schemas.microsoft.com/office/drawing/2014/main" id="{7C1918FD-FD43-4FE1-B164-F9016B9C238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6EAC2E2-B009-45BA-A37C-C38F99D4BE19}" type="datetimeFigureOut">
              <a:rPr lang="zh-CN" altLang="en-US" smtClean="0"/>
              <a:t>2024/4/19</a:t>
            </a:fld>
            <a:endParaRPr lang="zh-CN" altLang="en-US"/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id="{E4343043-B299-435E-831F-7FEC7B90FD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id="{1B2EB784-50A9-4359-97BF-FC4AFEF750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9C5FF71-8D0C-46F0-B5E3-C3A8AB633DB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280173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CCE05708-53E6-462D-9CC6-EDE7F81CDE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AB59DADD-977D-4EA7-8F5B-792243618B0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6EAC2E2-B009-45BA-A37C-C38F99D4BE19}" type="datetimeFigureOut">
              <a:rPr lang="zh-CN" altLang="en-US" smtClean="0"/>
              <a:t>2024/4/19</a:t>
            </a:fld>
            <a:endParaRPr lang="zh-CN" alt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76699D04-BC4C-4B47-BD85-92E12D10F8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6B6C05B4-E3FA-405A-8D81-511BF426F9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9C5FF71-8D0C-46F0-B5E3-C3A8AB633DB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43474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id="{9BDBEF76-C75A-4365-AA99-AAAE47E4DCE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6EAC2E2-B009-45BA-A37C-C38F99D4BE19}" type="datetimeFigureOut">
              <a:rPr lang="zh-CN" altLang="en-US" smtClean="0"/>
              <a:t>2024/4/19</a:t>
            </a:fld>
            <a:endParaRPr lang="zh-CN" altLang="en-US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42A08DE5-2D7A-49DE-9D8A-427D90EA85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1E46BC36-6452-43F7-BAD3-0773AFDDAF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9C5FF71-8D0C-46F0-B5E3-C3A8AB633DBE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5" name="标题 4">
            <a:extLst>
              <a:ext uri="{FF2B5EF4-FFF2-40B4-BE49-F238E27FC236}">
                <a16:creationId xmlns:a16="http://schemas.microsoft.com/office/drawing/2014/main" id="{84AB637E-3D52-24E4-0A53-AF29313F0E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261240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45EB35B-6DC2-4B94-AD87-D31954693E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1B03A4F2-206F-453D-83F3-F796A72DF4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A0E37BDC-7639-4A26-9B9E-ED82DE83ED3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4F226319-5A69-431C-AC52-0C201B1E99A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6EAC2E2-B009-45BA-A37C-C38F99D4BE19}" type="datetimeFigureOut">
              <a:rPr lang="zh-CN" altLang="en-US" smtClean="0"/>
              <a:t>2024/4/19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908C0841-1D38-4AC1-AEBF-3B091B8C3B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67B6F040-389A-4526-8FBB-505B39EE19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9C5FF71-8D0C-46F0-B5E3-C3A8AB633DB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989355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CFF2BC1D-17AA-4C4B-A00D-03A266E5D1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3CBD059B-D941-4379-A99F-D12400EEF66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EDF03A3B-AB85-4DD2-82DE-390DE08320B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59CCCF26-1A5A-421B-83C7-11A82D6DB2D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6EAC2E2-B009-45BA-A37C-C38F99D4BE19}" type="datetimeFigureOut">
              <a:rPr lang="zh-CN" altLang="en-US" smtClean="0"/>
              <a:t>2024/4/19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320003A8-FB5B-4222-BCFF-D4B76294E1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E1DF23F9-B587-4331-8208-F351EDC248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9C5FF71-8D0C-46F0-B5E3-C3A8AB633DB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1402828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image" Target="../media/image4.png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图片 8">
            <a:extLst>
              <a:ext uri="{FF2B5EF4-FFF2-40B4-BE49-F238E27FC236}">
                <a16:creationId xmlns:a16="http://schemas.microsoft.com/office/drawing/2014/main" id="{019343D6-ADD1-4BE0-964C-201440A9CF78}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0" y="6274320"/>
            <a:ext cx="12192000" cy="583679"/>
          </a:xfrm>
          <a:prstGeom prst="rect">
            <a:avLst/>
          </a:prstGeom>
        </p:spPr>
      </p:pic>
      <p:pic>
        <p:nvPicPr>
          <p:cNvPr id="7" name="图片 6">
            <a:extLst>
              <a:ext uri="{FF2B5EF4-FFF2-40B4-BE49-F238E27FC236}">
                <a16:creationId xmlns:a16="http://schemas.microsoft.com/office/drawing/2014/main" id="{AF93D067-7558-4DC0-B949-0F0511397019}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9723120" y="6388901"/>
            <a:ext cx="2468880" cy="404673"/>
          </a:xfrm>
          <a:prstGeom prst="rect">
            <a:avLst/>
          </a:prstGeom>
        </p:spPr>
      </p:pic>
      <p:pic>
        <p:nvPicPr>
          <p:cNvPr id="8" name="图片 7">
            <a:extLst>
              <a:ext uri="{FF2B5EF4-FFF2-40B4-BE49-F238E27FC236}">
                <a16:creationId xmlns:a16="http://schemas.microsoft.com/office/drawing/2014/main" id="{F6FD7722-98A9-494E-BDCD-AF9D53FF13E8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5"/>
          <a:srcRect t="14471" b="20338"/>
          <a:stretch/>
        </p:blipFill>
        <p:spPr>
          <a:xfrm>
            <a:off x="0" y="0"/>
            <a:ext cx="12192000" cy="983467"/>
          </a:xfrm>
          <a:prstGeom prst="rect">
            <a:avLst/>
          </a:prstGeom>
        </p:spPr>
      </p:pic>
      <p:sp>
        <p:nvSpPr>
          <p:cNvPr id="2" name="文本框 1">
            <a:extLst>
              <a:ext uri="{FF2B5EF4-FFF2-40B4-BE49-F238E27FC236}">
                <a16:creationId xmlns:a16="http://schemas.microsoft.com/office/drawing/2014/main" id="{B3E1664D-D6F0-C72E-D6D0-24B8DE951591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04504" y="6331611"/>
            <a:ext cx="5624268" cy="461963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defRPr/>
            </a:pPr>
            <a:r>
              <a:rPr kumimoji="1" lang="zh-TW" altLang="en-US" sz="2400" b="1" kern="1200" dirty="0">
                <a:solidFill>
                  <a:srgbClr val="00B050"/>
                </a:solidFill>
                <a:latin typeface="新細明體" panose="02020500000000000000" pitchFamily="18" charset="-120"/>
                <a:ea typeface="新細明體" panose="02020500000000000000" pitchFamily="18" charset="-120"/>
                <a:cs typeface="+mn-cs"/>
              </a:rPr>
              <a:t>長河小學 </a:t>
            </a:r>
            <a:r>
              <a:rPr lang="zh-TW" altLang="en-US" sz="2400" b="1" dirty="0">
                <a:solidFill>
                  <a:schemeClr val="tx1"/>
                </a:solidFill>
                <a:latin typeface="新細明體" panose="02020500000000000000" pitchFamily="18" charset="-120"/>
              </a:rPr>
              <a:t>數學科 </a:t>
            </a:r>
            <a:r>
              <a:rPr lang="zh-TW" altLang="en-US" sz="2200" b="1" dirty="0">
                <a:solidFill>
                  <a:srgbClr val="FF3399"/>
                </a:solidFill>
                <a:latin typeface="幼圆" panose="02010509060101010101" pitchFamily="49" charset="-122"/>
                <a:ea typeface="幼圆" panose="02010509060101010101" pitchFamily="49" charset="-122"/>
              </a:rPr>
              <a:t>綜合提優訓練 </a:t>
            </a:r>
            <a:r>
              <a:rPr lang="en-US" altLang="zh-TW" sz="2200" b="1" dirty="0">
                <a:solidFill>
                  <a:srgbClr val="FF3399"/>
                </a:solidFill>
                <a:latin typeface="幼圆" panose="02010509060101010101" pitchFamily="49" charset="-122"/>
                <a:ea typeface="幼圆" panose="02010509060101010101" pitchFamily="49" charset="-122"/>
              </a:rPr>
              <a:t>(</a:t>
            </a:r>
            <a:r>
              <a:rPr lang="en-US" altLang="zh-TW" sz="2200" b="1" dirty="0">
                <a:solidFill>
                  <a:srgbClr val="FF3399"/>
                </a:solidFill>
                <a:latin typeface="Arial" panose="020B0604020202020204" pitchFamily="34" charset="0"/>
                <a:ea typeface="幼圆" panose="02010509060101010101" pitchFamily="49" charset="-122"/>
                <a:cs typeface="Arial" panose="020B0604020202020204" pitchFamily="34" charset="0"/>
              </a:rPr>
              <a:t>6</a:t>
            </a:r>
            <a:r>
              <a:rPr lang="zh-TW" altLang="en-US" sz="2200" b="1" dirty="0">
                <a:solidFill>
                  <a:srgbClr val="FF3399"/>
                </a:solidFill>
                <a:latin typeface="幼圆" panose="02010509060101010101" pitchFamily="49" charset="-122"/>
                <a:ea typeface="幼圆" panose="02010509060101010101" pitchFamily="49" charset="-122"/>
                <a:cs typeface="Arial" panose="020B0604020202020204" pitchFamily="34" charset="0"/>
              </a:rPr>
              <a:t> </a:t>
            </a:r>
            <a:r>
              <a:rPr lang="zh-TW" altLang="en-US" sz="2200" b="1" dirty="0">
                <a:solidFill>
                  <a:srgbClr val="FF3399"/>
                </a:solidFill>
                <a:latin typeface="幼圆" panose="02010509060101010101" pitchFamily="49" charset="-122"/>
                <a:ea typeface="幼圆" panose="02010509060101010101" pitchFamily="49" charset="-122"/>
              </a:rPr>
              <a:t>上</a:t>
            </a:r>
            <a:r>
              <a:rPr lang="en-US" altLang="zh-TW" sz="2200" b="1" dirty="0">
                <a:solidFill>
                  <a:srgbClr val="FF3399"/>
                </a:solidFill>
                <a:latin typeface="幼圆" panose="02010509060101010101" pitchFamily="49" charset="-122"/>
                <a:ea typeface="幼圆" panose="02010509060101010101" pitchFamily="49" charset="-122"/>
              </a:rPr>
              <a:t>)</a:t>
            </a:r>
            <a:endParaRPr lang="zh-CN" altLang="en-US" sz="2200" b="1" dirty="0">
              <a:solidFill>
                <a:srgbClr val="FF3399"/>
              </a:solidFill>
              <a:latin typeface="幼圆" panose="02010509060101010101" pitchFamily="49" charset="-122"/>
              <a:ea typeface="幼圆" panose="020105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1368249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图片 7">
            <a:extLst>
              <a:ext uri="{FF2B5EF4-FFF2-40B4-BE49-F238E27FC236}">
                <a16:creationId xmlns:a16="http://schemas.microsoft.com/office/drawing/2014/main" id="{373C877B-6B84-4A14-8953-3E72E43B2329}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0" y="6274320"/>
            <a:ext cx="12192000" cy="583679"/>
          </a:xfrm>
          <a:prstGeom prst="rect">
            <a:avLst/>
          </a:prstGeom>
        </p:spPr>
      </p:pic>
      <p:pic>
        <p:nvPicPr>
          <p:cNvPr id="9" name="图片 8">
            <a:extLst>
              <a:ext uri="{FF2B5EF4-FFF2-40B4-BE49-F238E27FC236}">
                <a16:creationId xmlns:a16="http://schemas.microsoft.com/office/drawing/2014/main" id="{A551360B-2DAB-4201-A5D6-E5C01A2739E0}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9723120" y="6388901"/>
            <a:ext cx="2468880" cy="404673"/>
          </a:xfrm>
          <a:prstGeom prst="rect">
            <a:avLst/>
          </a:prstGeom>
        </p:spPr>
      </p:pic>
      <p:sp>
        <p:nvSpPr>
          <p:cNvPr id="10" name="文本框 9">
            <a:extLst>
              <a:ext uri="{FF2B5EF4-FFF2-40B4-BE49-F238E27FC236}">
                <a16:creationId xmlns:a16="http://schemas.microsoft.com/office/drawing/2014/main" id="{42826F6E-6EEC-4AAC-B0F4-79AA568F86BC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04503" y="6331611"/>
            <a:ext cx="6264275" cy="461963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defRPr/>
            </a:pPr>
            <a:r>
              <a:rPr kumimoji="1" lang="zh-TW" altLang="en-US" sz="2400" b="1" kern="1200" dirty="0">
                <a:solidFill>
                  <a:srgbClr val="00B050"/>
                </a:solidFill>
                <a:latin typeface="新細明體" panose="02020500000000000000" pitchFamily="18" charset="-120"/>
                <a:ea typeface="新細明體" panose="02020500000000000000" pitchFamily="18" charset="-120"/>
                <a:cs typeface="+mn-cs"/>
              </a:rPr>
              <a:t>長河小數 </a:t>
            </a:r>
            <a:r>
              <a:rPr lang="zh-TW" altLang="en-US" sz="2400" b="1" dirty="0">
                <a:solidFill>
                  <a:schemeClr val="tx1"/>
                </a:solidFill>
                <a:latin typeface="新細明體" panose="02020500000000000000" pitchFamily="18" charset="-120"/>
              </a:rPr>
              <a:t>數學科 </a:t>
            </a:r>
            <a:r>
              <a:rPr lang="zh-TW" altLang="en-US" sz="2200" b="1" dirty="0">
                <a:solidFill>
                  <a:srgbClr val="FF3399"/>
                </a:solidFill>
                <a:latin typeface="幼圆" panose="02010509060101010101" pitchFamily="49" charset="-122"/>
                <a:ea typeface="幼圆" panose="02010509060101010101" pitchFamily="49" charset="-122"/>
              </a:rPr>
              <a:t>綜合提優訓練</a:t>
            </a:r>
            <a:endParaRPr lang="zh-CN" altLang="en-US" sz="2200" b="1" dirty="0">
              <a:solidFill>
                <a:srgbClr val="FF3399"/>
              </a:solidFill>
              <a:latin typeface="幼圆" panose="02010509060101010101" pitchFamily="49" charset="-122"/>
              <a:ea typeface="幼圆" panose="02010509060101010101" pitchFamily="49" charset="-122"/>
            </a:endParaRPr>
          </a:p>
        </p:txBody>
      </p:sp>
      <p:pic>
        <p:nvPicPr>
          <p:cNvPr id="11" name="图片 10">
            <a:extLst>
              <a:ext uri="{FF2B5EF4-FFF2-40B4-BE49-F238E27FC236}">
                <a16:creationId xmlns:a16="http://schemas.microsoft.com/office/drawing/2014/main" id="{E6EBD971-F00A-4A76-A111-F1389EC3085B}"/>
              </a:ext>
            </a:extLst>
          </p:cNvPr>
          <p:cNvPicPr>
            <a:picLocks noChangeAspect="1"/>
          </p:cNvPicPr>
          <p:nvPr userDrawn="1"/>
        </p:nvPicPr>
        <p:blipFill>
          <a:blip r:embed="rId1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04503" y="-30633"/>
            <a:ext cx="4724400" cy="619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83238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矩形 20">
            <a:extLst>
              <a:ext uri="{FF2B5EF4-FFF2-40B4-BE49-F238E27FC236}">
                <a16:creationId xmlns:a16="http://schemas.microsoft.com/office/drawing/2014/main" id="{3940D5BF-0276-9E87-2C38-A0CD1E5C0527}"/>
              </a:ext>
            </a:extLst>
          </p:cNvPr>
          <p:cNvSpPr/>
          <p:nvPr/>
        </p:nvSpPr>
        <p:spPr>
          <a:xfrm>
            <a:off x="1433125" y="2015717"/>
            <a:ext cx="4319975" cy="424872"/>
          </a:xfrm>
          <a:prstGeom prst="rect">
            <a:avLst/>
          </a:prstGeom>
          <a:solidFill>
            <a:srgbClr val="FFCCF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3" name="矩形 22">
            <a:extLst>
              <a:ext uri="{FF2B5EF4-FFF2-40B4-BE49-F238E27FC236}">
                <a16:creationId xmlns:a16="http://schemas.microsoft.com/office/drawing/2014/main" id="{E1F37B94-8A4D-3820-E995-81F65363D760}"/>
              </a:ext>
            </a:extLst>
          </p:cNvPr>
          <p:cNvSpPr/>
          <p:nvPr/>
        </p:nvSpPr>
        <p:spPr>
          <a:xfrm>
            <a:off x="6635399" y="2027431"/>
            <a:ext cx="4537426" cy="424872"/>
          </a:xfrm>
          <a:prstGeom prst="rect">
            <a:avLst/>
          </a:prstGeom>
          <a:solidFill>
            <a:srgbClr val="FFCCF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4" name="文本框 3">
            <a:extLst>
              <a:ext uri="{FF2B5EF4-FFF2-40B4-BE49-F238E27FC236}">
                <a16:creationId xmlns:a16="http://schemas.microsoft.com/office/drawing/2014/main" id="{D20AE776-2406-44C8-9DE8-FFBBD77F2A20}"/>
              </a:ext>
            </a:extLst>
          </p:cNvPr>
          <p:cNvSpPr txBox="1"/>
          <p:nvPr/>
        </p:nvSpPr>
        <p:spPr>
          <a:xfrm>
            <a:off x="872571" y="1909739"/>
            <a:ext cx="10862229" cy="10617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4000"/>
              </a:lnSpc>
            </a:pPr>
            <a:r>
              <a:rPr lang="en-US" altLang="zh-TW" sz="2400" dirty="0">
                <a:latin typeface="Impact" panose="020B0806030902050204" pitchFamily="34" charset="0"/>
              </a:rPr>
              <a:t>10.</a:t>
            </a:r>
            <a:r>
              <a:rPr lang="zh-TW" altLang="en-US" sz="2400" dirty="0">
                <a:latin typeface="Impact" panose="020B0806030902050204" pitchFamily="34" charset="0"/>
              </a:rPr>
              <a:t>  </a:t>
            </a:r>
            <a:r>
              <a:rPr kumimoji="1" lang="zh-TW" altLang="en-US" sz="2400" dirty="0"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一個分數的分子和分母的和是</a:t>
            </a:r>
            <a:r>
              <a:rPr kumimoji="1" lang="en-US" altLang="zh-TW" sz="2400" dirty="0"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29</a:t>
            </a:r>
            <a:r>
              <a:rPr kumimoji="1" lang="zh-TW" altLang="en-US" sz="2400" dirty="0"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。把它化為小數後比</a:t>
            </a:r>
            <a:r>
              <a:rPr kumimoji="1" lang="en-US" altLang="zh-TW" sz="2400" dirty="0"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0.128</a:t>
            </a:r>
            <a:r>
              <a:rPr kumimoji="1" lang="zh-TW" altLang="en-US" sz="2400" dirty="0"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大，但比</a:t>
            </a:r>
            <a:r>
              <a:rPr kumimoji="1" lang="en-US" altLang="zh-TW" sz="2400" dirty="0"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0.2</a:t>
            </a:r>
            <a:r>
              <a:rPr kumimoji="1" lang="zh-TW" altLang="en-US" sz="2400" dirty="0"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小，</a:t>
            </a:r>
            <a:endParaRPr kumimoji="1" lang="en-US" altLang="zh-TW" sz="2400" dirty="0">
              <a:latin typeface="Arial" panose="020B0604020202020204" pitchFamily="34" charset="0"/>
              <a:ea typeface="標楷體" panose="03000509000000000000" pitchFamily="65" charset="-120"/>
              <a:cs typeface="Arial" panose="020B0604020202020204" pitchFamily="34" charset="0"/>
            </a:endParaRPr>
          </a:p>
          <a:p>
            <a:pPr>
              <a:lnSpc>
                <a:spcPts val="4000"/>
              </a:lnSpc>
            </a:pPr>
            <a:r>
              <a:rPr kumimoji="1" lang="zh-TW" altLang="en-US" sz="2400" dirty="0"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　  這個分數是什麼？</a:t>
            </a:r>
            <a:r>
              <a:rPr lang="zh-TW" altLang="en-US" sz="2400" dirty="0">
                <a:latin typeface="Impact" panose="020B0806030902050204" pitchFamily="34" charset="0"/>
              </a:rPr>
              <a:t>    </a:t>
            </a:r>
            <a:endParaRPr kumimoji="1" lang="zh-CN" altLang="en-US" sz="2400" dirty="0">
              <a:latin typeface="Arial" panose="020B0604020202020204" pitchFamily="34" charset="0"/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9" name="文本框 8">
            <a:extLst>
              <a:ext uri="{FF2B5EF4-FFF2-40B4-BE49-F238E27FC236}">
                <a16:creationId xmlns:a16="http://schemas.microsoft.com/office/drawing/2014/main" id="{FDA69022-9881-21BA-B837-A738CAA9D121}"/>
              </a:ext>
            </a:extLst>
          </p:cNvPr>
          <p:cNvSpPr txBox="1"/>
          <p:nvPr/>
        </p:nvSpPr>
        <p:spPr>
          <a:xfrm>
            <a:off x="3511156" y="193166"/>
            <a:ext cx="7444218" cy="7720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5300"/>
              </a:lnSpc>
              <a:spcAft>
                <a:spcPts val="1000"/>
              </a:spcAft>
            </a:pPr>
            <a:r>
              <a:rPr lang="en-US" altLang="zh-TW" sz="54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5</a:t>
            </a:r>
            <a:r>
              <a:rPr lang="zh-TW" altLang="en-US" sz="5400" dirty="0">
                <a:latin typeface="DFKai-SB" panose="03000509000000000000" pitchFamily="65" charset="-120"/>
                <a:ea typeface="DFKai-SB" panose="03000509000000000000" pitchFamily="65" charset="-120"/>
              </a:rPr>
              <a:t> 小數和分數的互化</a:t>
            </a:r>
            <a:endParaRPr lang="zh-CN" altLang="en-US" sz="5400" dirty="0"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pic>
        <p:nvPicPr>
          <p:cNvPr id="11" name="图片 10">
            <a:extLst>
              <a:ext uri="{FF2B5EF4-FFF2-40B4-BE49-F238E27FC236}">
                <a16:creationId xmlns:a16="http://schemas.microsoft.com/office/drawing/2014/main" id="{768592A4-8789-194C-A1F1-E6DF75FC218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72572" y="1176545"/>
            <a:ext cx="2587076" cy="613456"/>
          </a:xfrm>
          <a:prstGeom prst="rect">
            <a:avLst/>
          </a:prstGeom>
        </p:spPr>
      </p:pic>
      <p:grpSp>
        <p:nvGrpSpPr>
          <p:cNvPr id="20" name="组合 19">
            <a:extLst>
              <a:ext uri="{FF2B5EF4-FFF2-40B4-BE49-F238E27FC236}">
                <a16:creationId xmlns:a16="http://schemas.microsoft.com/office/drawing/2014/main" id="{11427B67-A0EA-B9B9-703A-B180650AD69E}"/>
              </a:ext>
            </a:extLst>
          </p:cNvPr>
          <p:cNvGrpSpPr/>
          <p:nvPr/>
        </p:nvGrpSpPr>
        <p:grpSpPr>
          <a:xfrm>
            <a:off x="1356925" y="3168651"/>
            <a:ext cx="7032373" cy="1191095"/>
            <a:chOff x="1433125" y="3028951"/>
            <a:chExt cx="7032373" cy="1191095"/>
          </a:xfrm>
        </p:grpSpPr>
        <p:sp>
          <p:nvSpPr>
            <p:cNvPr id="13" name="文本框 12">
              <a:extLst>
                <a:ext uri="{FF2B5EF4-FFF2-40B4-BE49-F238E27FC236}">
                  <a16:creationId xmlns:a16="http://schemas.microsoft.com/office/drawing/2014/main" id="{8039FC8E-DF89-5C15-BA1B-73F1F75EBBAB}"/>
                </a:ext>
              </a:extLst>
            </p:cNvPr>
            <p:cNvSpPr txBox="1"/>
            <p:nvPr/>
          </p:nvSpPr>
          <p:spPr>
            <a:xfrm>
              <a:off x="1433125" y="3028951"/>
              <a:ext cx="7032373" cy="119109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ts val="4000"/>
                </a:lnSpc>
                <a:spcAft>
                  <a:spcPts val="1000"/>
                </a:spcAft>
              </a:pPr>
              <a:r>
                <a:rPr kumimoji="1" lang="zh-TW" altLang="en-US" sz="2400" dirty="0">
                  <a:latin typeface="Arial" panose="020B0604020202020204" pitchFamily="34" charset="0"/>
                  <a:ea typeface="標楷體" panose="03000509000000000000" pitchFamily="65" charset="-120"/>
                  <a:cs typeface="Arial" panose="020B0604020202020204" pitchFamily="34" charset="0"/>
                </a:rPr>
                <a:t>答案：      </a:t>
              </a:r>
              <a:endParaRPr kumimoji="1" lang="en-US" altLang="zh-TW" sz="2400" dirty="0"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endParaRPr>
            </a:p>
            <a:p>
              <a:pPr>
                <a:lnSpc>
                  <a:spcPts val="4000"/>
                </a:lnSpc>
                <a:spcAft>
                  <a:spcPts val="1000"/>
                </a:spcAft>
              </a:pPr>
              <a:r>
                <a:rPr kumimoji="1" lang="zh-TW" altLang="en-US" sz="2400" dirty="0">
                  <a:latin typeface="Arial" panose="020B0604020202020204" pitchFamily="34" charset="0"/>
                  <a:ea typeface="標楷體" panose="03000509000000000000" pitchFamily="65" charset="-120"/>
                  <a:cs typeface="Arial" panose="020B0604020202020204" pitchFamily="34" charset="0"/>
                </a:rPr>
                <a:t>　　　　　　　　</a:t>
              </a:r>
              <a:endParaRPr kumimoji="1" lang="zh-CN" altLang="en-US" sz="2400" dirty="0"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endParaRPr>
            </a:p>
          </p:txBody>
        </p:sp>
        <p:cxnSp>
          <p:nvCxnSpPr>
            <p:cNvPr id="15" name="直接连接符 14">
              <a:extLst>
                <a:ext uri="{FF2B5EF4-FFF2-40B4-BE49-F238E27FC236}">
                  <a16:creationId xmlns:a16="http://schemas.microsoft.com/office/drawing/2014/main" id="{3D238C10-5D33-9248-E2E6-46B55BB3D904}"/>
                </a:ext>
              </a:extLst>
            </p:cNvPr>
            <p:cNvCxnSpPr/>
            <p:nvPr/>
          </p:nvCxnSpPr>
          <p:spPr>
            <a:xfrm>
              <a:off x="2476500" y="3530600"/>
              <a:ext cx="185420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0" name="组合 29">
            <a:extLst>
              <a:ext uri="{FF2B5EF4-FFF2-40B4-BE49-F238E27FC236}">
                <a16:creationId xmlns:a16="http://schemas.microsoft.com/office/drawing/2014/main" id="{3874A6FD-BE0C-7C75-F775-D1F494AC0FE1}"/>
              </a:ext>
            </a:extLst>
          </p:cNvPr>
          <p:cNvGrpSpPr/>
          <p:nvPr/>
        </p:nvGrpSpPr>
        <p:grpSpPr>
          <a:xfrm>
            <a:off x="2886798" y="3215005"/>
            <a:ext cx="1080217" cy="902940"/>
            <a:chOff x="3776662" y="3953345"/>
            <a:chExt cx="1352550" cy="1305483"/>
          </a:xfrm>
        </p:grpSpPr>
        <p:sp>
          <p:nvSpPr>
            <p:cNvPr id="24" name="矩形 23">
              <a:extLst>
                <a:ext uri="{FF2B5EF4-FFF2-40B4-BE49-F238E27FC236}">
                  <a16:creationId xmlns:a16="http://schemas.microsoft.com/office/drawing/2014/main" id="{B9DE2241-5304-6C2B-56A0-C410D5EA5851}"/>
                </a:ext>
              </a:extLst>
            </p:cNvPr>
            <p:cNvSpPr/>
            <p:nvPr/>
          </p:nvSpPr>
          <p:spPr>
            <a:xfrm>
              <a:off x="4057650" y="3953345"/>
              <a:ext cx="790575" cy="533401"/>
            </a:xfrm>
            <a:prstGeom prst="rect">
              <a:avLst/>
            </a:prstGeom>
            <a:noFill/>
            <a:ln w="28575">
              <a:solidFill>
                <a:srgbClr val="0000FF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cxnSp>
          <p:nvCxnSpPr>
            <p:cNvPr id="26" name="直接连接符 25">
              <a:extLst>
                <a:ext uri="{FF2B5EF4-FFF2-40B4-BE49-F238E27FC236}">
                  <a16:creationId xmlns:a16="http://schemas.microsoft.com/office/drawing/2014/main" id="{B48F0954-9743-ABA4-36B9-3B51E260A8A6}"/>
                </a:ext>
              </a:extLst>
            </p:cNvPr>
            <p:cNvCxnSpPr/>
            <p:nvPr/>
          </p:nvCxnSpPr>
          <p:spPr>
            <a:xfrm>
              <a:off x="3776662" y="4595812"/>
              <a:ext cx="1352550" cy="0"/>
            </a:xfrm>
            <a:prstGeom prst="line">
              <a:avLst/>
            </a:prstGeom>
            <a:ln w="28575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8" name="矩形 27">
              <a:extLst>
                <a:ext uri="{FF2B5EF4-FFF2-40B4-BE49-F238E27FC236}">
                  <a16:creationId xmlns:a16="http://schemas.microsoft.com/office/drawing/2014/main" id="{CADEDE38-32FC-FF4D-C61F-124B6433AD1E}"/>
                </a:ext>
              </a:extLst>
            </p:cNvPr>
            <p:cNvSpPr/>
            <p:nvPr/>
          </p:nvSpPr>
          <p:spPr>
            <a:xfrm>
              <a:off x="4057650" y="4725427"/>
              <a:ext cx="790575" cy="533401"/>
            </a:xfrm>
            <a:prstGeom prst="rect">
              <a:avLst/>
            </a:prstGeom>
            <a:noFill/>
            <a:ln w="28575">
              <a:solidFill>
                <a:srgbClr val="0000FF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</p:grpSp>
      <p:sp>
        <p:nvSpPr>
          <p:cNvPr id="43" name="文本框 42">
            <a:extLst>
              <a:ext uri="{FF2B5EF4-FFF2-40B4-BE49-F238E27FC236}">
                <a16:creationId xmlns:a16="http://schemas.microsoft.com/office/drawing/2014/main" id="{9B6A777B-86E3-CA44-43C8-3BAB791EFF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65293" y="3415955"/>
            <a:ext cx="1115891" cy="4797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lnSpc>
                <a:spcPts val="3300"/>
              </a:lnSpc>
              <a:spcAft>
                <a:spcPts val="600"/>
              </a:spcAft>
            </a:pPr>
            <a:r>
              <a:rPr lang="en-US" altLang="zh-TW" sz="240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0.128</a:t>
            </a:r>
          </a:p>
        </p:txBody>
      </p:sp>
      <p:sp>
        <p:nvSpPr>
          <p:cNvPr id="50" name="文本框 49">
            <a:extLst>
              <a:ext uri="{FF2B5EF4-FFF2-40B4-BE49-F238E27FC236}">
                <a16:creationId xmlns:a16="http://schemas.microsoft.com/office/drawing/2014/main" id="{91A4E7A5-A455-65AD-CF60-02971420AF1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73379" y="3402248"/>
            <a:ext cx="615610" cy="4797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lnSpc>
                <a:spcPts val="3300"/>
              </a:lnSpc>
              <a:spcAft>
                <a:spcPts val="600"/>
              </a:spcAft>
            </a:pPr>
            <a:r>
              <a:rPr lang="zh-TW" altLang="en-US" sz="240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＜</a:t>
            </a:r>
            <a:endParaRPr lang="en-US" altLang="zh-TW" sz="2400" dirty="0">
              <a:solidFill>
                <a:srgbClr val="0000FF"/>
              </a:solidFill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52" name="文本框 51">
            <a:extLst>
              <a:ext uri="{FF2B5EF4-FFF2-40B4-BE49-F238E27FC236}">
                <a16:creationId xmlns:a16="http://schemas.microsoft.com/office/drawing/2014/main" id="{893B9C5A-A5BD-359C-94C6-0556CD7D96D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67033" y="3390964"/>
            <a:ext cx="615610" cy="4797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lnSpc>
                <a:spcPts val="3300"/>
              </a:lnSpc>
              <a:spcAft>
                <a:spcPts val="600"/>
              </a:spcAft>
            </a:pPr>
            <a:r>
              <a:rPr lang="zh-TW" altLang="en-US" sz="240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＜</a:t>
            </a:r>
            <a:endParaRPr lang="en-US" altLang="zh-TW" sz="2400" dirty="0">
              <a:solidFill>
                <a:srgbClr val="0000FF"/>
              </a:solidFill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54" name="文本框 53">
            <a:extLst>
              <a:ext uri="{FF2B5EF4-FFF2-40B4-BE49-F238E27FC236}">
                <a16:creationId xmlns:a16="http://schemas.microsoft.com/office/drawing/2014/main" id="{1D59D842-170E-1235-50CC-BAF2ED8738A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86192" y="3415955"/>
            <a:ext cx="1115891" cy="4797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lnSpc>
                <a:spcPts val="3300"/>
              </a:lnSpc>
              <a:spcAft>
                <a:spcPts val="600"/>
              </a:spcAft>
            </a:pPr>
            <a:r>
              <a:rPr lang="en-US" altLang="zh-TW" sz="240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0.2</a:t>
            </a:r>
          </a:p>
        </p:txBody>
      </p:sp>
      <p:sp>
        <p:nvSpPr>
          <p:cNvPr id="87" name="文本框 86">
            <a:extLst>
              <a:ext uri="{FF2B5EF4-FFF2-40B4-BE49-F238E27FC236}">
                <a16:creationId xmlns:a16="http://schemas.microsoft.com/office/drawing/2014/main" id="{C3DD2F36-66C8-F042-A9E6-B2BD16A4374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59261" y="3442533"/>
            <a:ext cx="919440" cy="4797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lnSpc>
                <a:spcPts val="3300"/>
              </a:lnSpc>
              <a:spcAft>
                <a:spcPts val="600"/>
              </a:spcAft>
            </a:pPr>
            <a:r>
              <a:rPr lang="en-US" altLang="zh-TW" sz="240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0.2</a:t>
            </a:r>
            <a:r>
              <a:rPr lang="zh-TW" altLang="en-US" sz="240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 　</a:t>
            </a:r>
            <a:endParaRPr lang="en-US" altLang="zh-TW" sz="2400" dirty="0">
              <a:solidFill>
                <a:srgbClr val="0000FF"/>
              </a:solidFill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grpSp>
        <p:nvGrpSpPr>
          <p:cNvPr id="98" name="组合 97">
            <a:extLst>
              <a:ext uri="{FF2B5EF4-FFF2-40B4-BE49-F238E27FC236}">
                <a16:creationId xmlns:a16="http://schemas.microsoft.com/office/drawing/2014/main" id="{8BB3E3DE-4945-D923-E0C0-507E35CF230B}"/>
              </a:ext>
            </a:extLst>
          </p:cNvPr>
          <p:cNvGrpSpPr/>
          <p:nvPr/>
        </p:nvGrpSpPr>
        <p:grpSpPr>
          <a:xfrm>
            <a:off x="9729082" y="3256597"/>
            <a:ext cx="1183037" cy="902939"/>
            <a:chOff x="9255780" y="4305833"/>
            <a:chExt cx="1183037" cy="902939"/>
          </a:xfrm>
        </p:grpSpPr>
        <p:grpSp>
          <p:nvGrpSpPr>
            <p:cNvPr id="88" name="组合 87">
              <a:extLst>
                <a:ext uri="{FF2B5EF4-FFF2-40B4-BE49-F238E27FC236}">
                  <a16:creationId xmlns:a16="http://schemas.microsoft.com/office/drawing/2014/main" id="{A270BB49-83F4-AA84-C6F7-EBE01150D419}"/>
                </a:ext>
              </a:extLst>
            </p:cNvPr>
            <p:cNvGrpSpPr/>
            <p:nvPr/>
          </p:nvGrpSpPr>
          <p:grpSpPr>
            <a:xfrm>
              <a:off x="9620168" y="4305833"/>
              <a:ext cx="818649" cy="902939"/>
              <a:chOff x="8500617" y="4023976"/>
              <a:chExt cx="818649" cy="902939"/>
            </a:xfrm>
          </p:grpSpPr>
          <p:sp>
            <p:nvSpPr>
              <p:cNvPr id="89" name="文本框 88">
                <a:extLst>
                  <a:ext uri="{FF2B5EF4-FFF2-40B4-BE49-F238E27FC236}">
                    <a16:creationId xmlns:a16="http://schemas.microsoft.com/office/drawing/2014/main" id="{7D0F9D85-984D-9C28-4218-7795574E604D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8528691" y="4023976"/>
                <a:ext cx="790575" cy="90293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>
                  <a:lnSpc>
                    <a:spcPts val="3300"/>
                  </a:lnSpc>
                </a:pPr>
                <a:r>
                  <a:rPr lang="zh-TW" altLang="en-US" sz="2400" dirty="0">
                    <a:solidFill>
                      <a:srgbClr val="0000FF"/>
                    </a:solidFill>
                    <a:ea typeface="標楷體" panose="03000509000000000000" pitchFamily="65" charset="-120"/>
                    <a:cs typeface="Arial" panose="020B0604020202020204" pitchFamily="34" charset="0"/>
                  </a:rPr>
                  <a:t> </a:t>
                </a:r>
                <a:r>
                  <a:rPr lang="en-US" altLang="zh-TW" sz="2400" dirty="0">
                    <a:solidFill>
                      <a:srgbClr val="0000FF"/>
                    </a:solidFill>
                    <a:ea typeface="標楷體" panose="03000509000000000000" pitchFamily="65" charset="-120"/>
                    <a:cs typeface="Arial" panose="020B0604020202020204" pitchFamily="34" charset="0"/>
                  </a:rPr>
                  <a:t>25</a:t>
                </a:r>
              </a:p>
              <a:p>
                <a:pPr>
                  <a:lnSpc>
                    <a:spcPts val="3300"/>
                  </a:lnSpc>
                </a:pPr>
                <a:r>
                  <a:rPr lang="en-US" altLang="zh-TW" sz="2400" dirty="0">
                    <a:solidFill>
                      <a:srgbClr val="0000FF"/>
                    </a:solidFill>
                    <a:ea typeface="標楷體" panose="03000509000000000000" pitchFamily="65" charset="-120"/>
                    <a:cs typeface="Arial" panose="020B0604020202020204" pitchFamily="34" charset="0"/>
                  </a:rPr>
                  <a:t>125</a:t>
                </a:r>
              </a:p>
            </p:txBody>
          </p:sp>
          <p:cxnSp>
            <p:nvCxnSpPr>
              <p:cNvPr id="90" name="直接连接符 89">
                <a:extLst>
                  <a:ext uri="{FF2B5EF4-FFF2-40B4-BE49-F238E27FC236}">
                    <a16:creationId xmlns:a16="http://schemas.microsoft.com/office/drawing/2014/main" id="{ED1111BA-8038-52E1-A99F-5573A3FCA87F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8500617" y="4467003"/>
                <a:ext cx="762446" cy="0"/>
              </a:xfrm>
              <a:prstGeom prst="line">
                <a:avLst/>
              </a:prstGeom>
              <a:ln w="28575">
                <a:solidFill>
                  <a:srgbClr val="0000FF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95" name="文本框 94">
              <a:extLst>
                <a:ext uri="{FF2B5EF4-FFF2-40B4-BE49-F238E27FC236}">
                  <a16:creationId xmlns:a16="http://schemas.microsoft.com/office/drawing/2014/main" id="{43045165-EF6F-B3C4-3EC8-93DB94E64A0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255780" y="4503723"/>
              <a:ext cx="919440" cy="4797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>
                <a:lnSpc>
                  <a:spcPts val="3300"/>
                </a:lnSpc>
                <a:spcAft>
                  <a:spcPts val="600"/>
                </a:spcAft>
              </a:pPr>
              <a:r>
                <a:rPr lang="en-US" altLang="zh-TW" sz="2400" dirty="0">
                  <a:solidFill>
                    <a:srgbClr val="0000FF"/>
                  </a:solidFill>
                  <a:ea typeface="標楷體" panose="03000509000000000000" pitchFamily="65" charset="-120"/>
                  <a:cs typeface="Arial" panose="020B0604020202020204" pitchFamily="34" charset="0"/>
                </a:rPr>
                <a:t>=</a:t>
              </a:r>
              <a:r>
                <a:rPr lang="zh-TW" altLang="en-US" sz="2400" dirty="0">
                  <a:solidFill>
                    <a:srgbClr val="0000FF"/>
                  </a:solidFill>
                  <a:ea typeface="標楷體" panose="03000509000000000000" pitchFamily="65" charset="-120"/>
                  <a:cs typeface="Arial" panose="020B0604020202020204" pitchFamily="34" charset="0"/>
                </a:rPr>
                <a:t> 　</a:t>
              </a:r>
              <a:endParaRPr lang="en-US" altLang="zh-TW" sz="240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endParaRPr>
            </a:p>
          </p:txBody>
        </p:sp>
      </p:grpSp>
      <p:grpSp>
        <p:nvGrpSpPr>
          <p:cNvPr id="97" name="组合 96">
            <a:extLst>
              <a:ext uri="{FF2B5EF4-FFF2-40B4-BE49-F238E27FC236}">
                <a16:creationId xmlns:a16="http://schemas.microsoft.com/office/drawing/2014/main" id="{8177FC3D-B8C3-4D56-CAFC-8F09894CE9B0}"/>
              </a:ext>
            </a:extLst>
          </p:cNvPr>
          <p:cNvGrpSpPr/>
          <p:nvPr/>
        </p:nvGrpSpPr>
        <p:grpSpPr>
          <a:xfrm>
            <a:off x="8780029" y="3265040"/>
            <a:ext cx="1197534" cy="902939"/>
            <a:chOff x="8212470" y="4326230"/>
            <a:chExt cx="1197534" cy="902939"/>
          </a:xfrm>
        </p:grpSpPr>
        <p:grpSp>
          <p:nvGrpSpPr>
            <p:cNvPr id="91" name="组合 90">
              <a:extLst>
                <a:ext uri="{FF2B5EF4-FFF2-40B4-BE49-F238E27FC236}">
                  <a16:creationId xmlns:a16="http://schemas.microsoft.com/office/drawing/2014/main" id="{ABEA11CE-FF12-E47B-2523-A01A91DBFAFD}"/>
                </a:ext>
              </a:extLst>
            </p:cNvPr>
            <p:cNvGrpSpPr/>
            <p:nvPr/>
          </p:nvGrpSpPr>
          <p:grpSpPr>
            <a:xfrm>
              <a:off x="8591355" y="4326230"/>
              <a:ext cx="818649" cy="902939"/>
              <a:chOff x="8500617" y="4023976"/>
              <a:chExt cx="818649" cy="902939"/>
            </a:xfrm>
          </p:grpSpPr>
          <p:sp>
            <p:nvSpPr>
              <p:cNvPr id="92" name="文本框 91">
                <a:extLst>
                  <a:ext uri="{FF2B5EF4-FFF2-40B4-BE49-F238E27FC236}">
                    <a16:creationId xmlns:a16="http://schemas.microsoft.com/office/drawing/2014/main" id="{59511C65-504C-F265-9A65-EF31FC963A5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8528691" y="4023976"/>
                <a:ext cx="790575" cy="90293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>
                  <a:lnSpc>
                    <a:spcPts val="3300"/>
                  </a:lnSpc>
                </a:pPr>
                <a:r>
                  <a:rPr lang="zh-TW" altLang="en-US" sz="2400" dirty="0">
                    <a:solidFill>
                      <a:srgbClr val="0000FF"/>
                    </a:solidFill>
                    <a:ea typeface="標楷體" panose="03000509000000000000" pitchFamily="65" charset="-120"/>
                    <a:cs typeface="Arial" panose="020B0604020202020204" pitchFamily="34" charset="0"/>
                  </a:rPr>
                  <a:t> </a:t>
                </a:r>
                <a:r>
                  <a:rPr lang="en-US" altLang="zh-TW" sz="2400" dirty="0">
                    <a:solidFill>
                      <a:srgbClr val="0000FF"/>
                    </a:solidFill>
                    <a:ea typeface="標楷體" panose="03000509000000000000" pitchFamily="65" charset="-120"/>
                    <a:cs typeface="Arial" panose="020B0604020202020204" pitchFamily="34" charset="0"/>
                  </a:rPr>
                  <a:t>1</a:t>
                </a:r>
              </a:p>
              <a:p>
                <a:pPr>
                  <a:lnSpc>
                    <a:spcPts val="3300"/>
                  </a:lnSpc>
                </a:pPr>
                <a:r>
                  <a:rPr lang="en-US" altLang="zh-TW" sz="2400" dirty="0">
                    <a:solidFill>
                      <a:srgbClr val="0000FF"/>
                    </a:solidFill>
                    <a:ea typeface="標楷體" panose="03000509000000000000" pitchFamily="65" charset="-120"/>
                    <a:cs typeface="Arial" panose="020B0604020202020204" pitchFamily="34" charset="0"/>
                  </a:rPr>
                  <a:t> 5</a:t>
                </a:r>
              </a:p>
            </p:txBody>
          </p:sp>
          <p:cxnSp>
            <p:nvCxnSpPr>
              <p:cNvPr id="93" name="直接连接符 92">
                <a:extLst>
                  <a:ext uri="{FF2B5EF4-FFF2-40B4-BE49-F238E27FC236}">
                    <a16:creationId xmlns:a16="http://schemas.microsoft.com/office/drawing/2014/main" id="{FD05F073-11E5-54C1-8735-22AB1D85591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8500617" y="4467003"/>
                <a:ext cx="561881" cy="0"/>
              </a:xfrm>
              <a:prstGeom prst="line">
                <a:avLst/>
              </a:prstGeom>
              <a:ln w="28575">
                <a:solidFill>
                  <a:srgbClr val="0000FF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96" name="文本框 95">
              <a:extLst>
                <a:ext uri="{FF2B5EF4-FFF2-40B4-BE49-F238E27FC236}">
                  <a16:creationId xmlns:a16="http://schemas.microsoft.com/office/drawing/2014/main" id="{DC1BA403-4CAE-AF1A-A5CA-C09C46548E5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212470" y="4516150"/>
              <a:ext cx="919440" cy="4797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>
                <a:lnSpc>
                  <a:spcPts val="3300"/>
                </a:lnSpc>
                <a:spcAft>
                  <a:spcPts val="600"/>
                </a:spcAft>
              </a:pPr>
              <a:r>
                <a:rPr lang="en-US" altLang="zh-TW" sz="2400" dirty="0">
                  <a:solidFill>
                    <a:srgbClr val="0000FF"/>
                  </a:solidFill>
                  <a:ea typeface="標楷體" panose="03000509000000000000" pitchFamily="65" charset="-120"/>
                  <a:cs typeface="Arial" panose="020B0604020202020204" pitchFamily="34" charset="0"/>
                </a:rPr>
                <a:t>=</a:t>
              </a:r>
              <a:r>
                <a:rPr lang="zh-TW" altLang="en-US" sz="2400" dirty="0">
                  <a:solidFill>
                    <a:srgbClr val="0000FF"/>
                  </a:solidFill>
                  <a:ea typeface="標楷體" panose="03000509000000000000" pitchFamily="65" charset="-120"/>
                  <a:cs typeface="Arial" panose="020B0604020202020204" pitchFamily="34" charset="0"/>
                </a:rPr>
                <a:t> 　</a:t>
              </a:r>
              <a:endParaRPr lang="en-US" altLang="zh-TW" sz="240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endParaRPr>
            </a:p>
          </p:txBody>
        </p:sp>
      </p:grpSp>
      <p:grpSp>
        <p:nvGrpSpPr>
          <p:cNvPr id="99" name="组合 98">
            <a:extLst>
              <a:ext uri="{FF2B5EF4-FFF2-40B4-BE49-F238E27FC236}">
                <a16:creationId xmlns:a16="http://schemas.microsoft.com/office/drawing/2014/main" id="{22E5F01A-6C15-23D9-A3D3-60540754DA88}"/>
              </a:ext>
            </a:extLst>
          </p:cNvPr>
          <p:cNvGrpSpPr/>
          <p:nvPr/>
        </p:nvGrpSpPr>
        <p:grpSpPr>
          <a:xfrm>
            <a:off x="1549729" y="3241422"/>
            <a:ext cx="818649" cy="902939"/>
            <a:chOff x="8500617" y="4023976"/>
            <a:chExt cx="818649" cy="902939"/>
          </a:xfrm>
        </p:grpSpPr>
        <p:sp>
          <p:nvSpPr>
            <p:cNvPr id="100" name="文本框 99">
              <a:extLst>
                <a:ext uri="{FF2B5EF4-FFF2-40B4-BE49-F238E27FC236}">
                  <a16:creationId xmlns:a16="http://schemas.microsoft.com/office/drawing/2014/main" id="{A9DBF480-B78C-BFBF-FAB8-B64A2A7E3CA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528691" y="4023976"/>
              <a:ext cx="790575" cy="9029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>
                <a:lnSpc>
                  <a:spcPts val="3300"/>
                </a:lnSpc>
              </a:pPr>
              <a:r>
                <a:rPr lang="zh-TW" altLang="en-US" sz="2400" dirty="0">
                  <a:solidFill>
                    <a:srgbClr val="0000FF"/>
                  </a:solidFill>
                  <a:ea typeface="標楷體" panose="03000509000000000000" pitchFamily="65" charset="-120"/>
                  <a:cs typeface="Arial" panose="020B0604020202020204" pitchFamily="34" charset="0"/>
                </a:rPr>
                <a:t> </a:t>
              </a:r>
              <a:r>
                <a:rPr lang="en-US" altLang="zh-TW" sz="2400" dirty="0">
                  <a:solidFill>
                    <a:srgbClr val="0000FF"/>
                  </a:solidFill>
                  <a:ea typeface="標楷體" panose="03000509000000000000" pitchFamily="65" charset="-120"/>
                  <a:cs typeface="Arial" panose="020B0604020202020204" pitchFamily="34" charset="0"/>
                </a:rPr>
                <a:t>16</a:t>
              </a:r>
            </a:p>
            <a:p>
              <a:pPr>
                <a:lnSpc>
                  <a:spcPts val="3300"/>
                </a:lnSpc>
              </a:pPr>
              <a:r>
                <a:rPr lang="en-US" altLang="zh-TW" sz="2400" dirty="0">
                  <a:solidFill>
                    <a:srgbClr val="0000FF"/>
                  </a:solidFill>
                  <a:ea typeface="標楷體" panose="03000509000000000000" pitchFamily="65" charset="-120"/>
                  <a:cs typeface="Arial" panose="020B0604020202020204" pitchFamily="34" charset="0"/>
                </a:rPr>
                <a:t>125</a:t>
              </a:r>
            </a:p>
          </p:txBody>
        </p:sp>
        <p:cxnSp>
          <p:nvCxnSpPr>
            <p:cNvPr id="101" name="直接连接符 100">
              <a:extLst>
                <a:ext uri="{FF2B5EF4-FFF2-40B4-BE49-F238E27FC236}">
                  <a16:creationId xmlns:a16="http://schemas.microsoft.com/office/drawing/2014/main" id="{6249A606-D1B2-A214-A7C0-FD65E5352FF0}"/>
                </a:ext>
              </a:extLst>
            </p:cNvPr>
            <p:cNvCxnSpPr>
              <a:cxnSpLocks/>
            </p:cNvCxnSpPr>
            <p:nvPr/>
          </p:nvCxnSpPr>
          <p:spPr>
            <a:xfrm>
              <a:off x="8500617" y="4467003"/>
              <a:ext cx="762446" cy="0"/>
            </a:xfrm>
            <a:prstGeom prst="line">
              <a:avLst/>
            </a:prstGeom>
            <a:ln w="28575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65" name="组合 164">
            <a:extLst>
              <a:ext uri="{FF2B5EF4-FFF2-40B4-BE49-F238E27FC236}">
                <a16:creationId xmlns:a16="http://schemas.microsoft.com/office/drawing/2014/main" id="{90DD76E5-FD57-8617-AB96-3FA7FAFA01C0}"/>
              </a:ext>
            </a:extLst>
          </p:cNvPr>
          <p:cNvGrpSpPr/>
          <p:nvPr/>
        </p:nvGrpSpPr>
        <p:grpSpPr>
          <a:xfrm>
            <a:off x="5864932" y="3248035"/>
            <a:ext cx="2019373" cy="902939"/>
            <a:chOff x="5864932" y="3248035"/>
            <a:chExt cx="2019373" cy="902939"/>
          </a:xfrm>
        </p:grpSpPr>
        <p:sp>
          <p:nvSpPr>
            <p:cNvPr id="81" name="文本框 80">
              <a:extLst>
                <a:ext uri="{FF2B5EF4-FFF2-40B4-BE49-F238E27FC236}">
                  <a16:creationId xmlns:a16="http://schemas.microsoft.com/office/drawing/2014/main" id="{6D45A402-C836-18F1-7B92-54B2193AF85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864932" y="3448645"/>
              <a:ext cx="1172595" cy="4797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>
                <a:lnSpc>
                  <a:spcPts val="3300"/>
                </a:lnSpc>
                <a:spcAft>
                  <a:spcPts val="600"/>
                </a:spcAft>
              </a:pPr>
              <a:r>
                <a:rPr lang="en-US" altLang="zh-TW" sz="2400" dirty="0">
                  <a:solidFill>
                    <a:srgbClr val="0000FF"/>
                  </a:solidFill>
                  <a:ea typeface="標楷體" panose="03000509000000000000" pitchFamily="65" charset="-120"/>
                  <a:cs typeface="Arial" panose="020B0604020202020204" pitchFamily="34" charset="0"/>
                </a:rPr>
                <a:t>0.128</a:t>
              </a:r>
              <a:r>
                <a:rPr lang="zh-TW" altLang="en-US" sz="2400" dirty="0">
                  <a:solidFill>
                    <a:srgbClr val="0000FF"/>
                  </a:solidFill>
                  <a:ea typeface="標楷體" panose="03000509000000000000" pitchFamily="65" charset="-120"/>
                  <a:cs typeface="Arial" panose="020B0604020202020204" pitchFamily="34" charset="0"/>
                </a:rPr>
                <a:t>  　</a:t>
              </a:r>
              <a:endParaRPr lang="en-US" altLang="zh-TW" sz="240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endParaRPr>
            </a:p>
          </p:txBody>
        </p:sp>
        <p:grpSp>
          <p:nvGrpSpPr>
            <p:cNvPr id="103" name="组合 102">
              <a:extLst>
                <a:ext uri="{FF2B5EF4-FFF2-40B4-BE49-F238E27FC236}">
                  <a16:creationId xmlns:a16="http://schemas.microsoft.com/office/drawing/2014/main" id="{8404EA59-C790-40F2-3639-ABE86F16257E}"/>
                </a:ext>
              </a:extLst>
            </p:cNvPr>
            <p:cNvGrpSpPr/>
            <p:nvPr/>
          </p:nvGrpSpPr>
          <p:grpSpPr>
            <a:xfrm>
              <a:off x="6718774" y="3248035"/>
              <a:ext cx="1165531" cy="902939"/>
              <a:chOff x="9153519" y="2977530"/>
              <a:chExt cx="1165531" cy="902939"/>
            </a:xfrm>
          </p:grpSpPr>
          <p:grpSp>
            <p:nvGrpSpPr>
              <p:cNvPr id="86" name="组合 85">
                <a:extLst>
                  <a:ext uri="{FF2B5EF4-FFF2-40B4-BE49-F238E27FC236}">
                    <a16:creationId xmlns:a16="http://schemas.microsoft.com/office/drawing/2014/main" id="{701157CA-B673-46BC-A023-C8426B7660E5}"/>
                  </a:ext>
                </a:extLst>
              </p:cNvPr>
              <p:cNvGrpSpPr/>
              <p:nvPr/>
            </p:nvGrpSpPr>
            <p:grpSpPr>
              <a:xfrm>
                <a:off x="9500401" y="2977530"/>
                <a:ext cx="818649" cy="902939"/>
                <a:chOff x="8500617" y="4023976"/>
                <a:chExt cx="818649" cy="902939"/>
              </a:xfrm>
            </p:grpSpPr>
            <p:sp>
              <p:nvSpPr>
                <p:cNvPr id="82" name="文本框 81">
                  <a:extLst>
                    <a:ext uri="{FF2B5EF4-FFF2-40B4-BE49-F238E27FC236}">
                      <a16:creationId xmlns:a16="http://schemas.microsoft.com/office/drawing/2014/main" id="{606FBBB3-3AC5-5E41-8EDF-AA5DF7C70B49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8528691" y="4023976"/>
                  <a:ext cx="790575" cy="902939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1pPr>
                  <a:lvl2pPr marL="742950" indent="-28575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2pPr>
                  <a:lvl3pPr marL="1143000" indent="-22860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3pPr>
                  <a:lvl4pPr marL="1600200" indent="-22860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4pPr>
                  <a:lvl5pPr marL="2057400" indent="-22860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9pPr>
                </a:lstStyle>
                <a:p>
                  <a:pPr>
                    <a:lnSpc>
                      <a:spcPts val="3300"/>
                    </a:lnSpc>
                  </a:pPr>
                  <a:r>
                    <a:rPr lang="zh-TW" altLang="en-US" sz="2400" dirty="0">
                      <a:solidFill>
                        <a:srgbClr val="0000FF"/>
                      </a:solidFill>
                      <a:ea typeface="標楷體" panose="03000509000000000000" pitchFamily="65" charset="-120"/>
                      <a:cs typeface="Arial" panose="020B0604020202020204" pitchFamily="34" charset="0"/>
                    </a:rPr>
                    <a:t> </a:t>
                  </a:r>
                  <a:r>
                    <a:rPr lang="en-US" altLang="zh-TW" sz="2400" dirty="0">
                      <a:solidFill>
                        <a:srgbClr val="0000FF"/>
                      </a:solidFill>
                      <a:ea typeface="標楷體" panose="03000509000000000000" pitchFamily="65" charset="-120"/>
                      <a:cs typeface="Arial" panose="020B0604020202020204" pitchFamily="34" charset="0"/>
                    </a:rPr>
                    <a:t>16</a:t>
                  </a:r>
                </a:p>
                <a:p>
                  <a:pPr>
                    <a:lnSpc>
                      <a:spcPts val="3300"/>
                    </a:lnSpc>
                  </a:pPr>
                  <a:r>
                    <a:rPr lang="en-US" altLang="zh-TW" sz="2400" dirty="0">
                      <a:solidFill>
                        <a:srgbClr val="0000FF"/>
                      </a:solidFill>
                      <a:ea typeface="標楷體" panose="03000509000000000000" pitchFamily="65" charset="-120"/>
                      <a:cs typeface="Arial" panose="020B0604020202020204" pitchFamily="34" charset="0"/>
                    </a:rPr>
                    <a:t>125</a:t>
                  </a:r>
                </a:p>
              </p:txBody>
            </p:sp>
            <p:cxnSp>
              <p:nvCxnSpPr>
                <p:cNvPr id="84" name="直接连接符 83">
                  <a:extLst>
                    <a:ext uri="{FF2B5EF4-FFF2-40B4-BE49-F238E27FC236}">
                      <a16:creationId xmlns:a16="http://schemas.microsoft.com/office/drawing/2014/main" id="{68317232-88A4-A4C6-4C72-4D524CFB8E93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8500617" y="4467003"/>
                  <a:ext cx="762446" cy="0"/>
                </a:xfrm>
                <a:prstGeom prst="line">
                  <a:avLst/>
                </a:prstGeom>
                <a:ln w="28575">
                  <a:solidFill>
                    <a:srgbClr val="0000FF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102" name="文本框 101">
                <a:extLst>
                  <a:ext uri="{FF2B5EF4-FFF2-40B4-BE49-F238E27FC236}">
                    <a16:creationId xmlns:a16="http://schemas.microsoft.com/office/drawing/2014/main" id="{89FC4DEE-920E-8A6C-8E7C-21844BA48FC3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9153519" y="3180683"/>
                <a:ext cx="495126" cy="47974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>
                  <a:lnSpc>
                    <a:spcPts val="3300"/>
                  </a:lnSpc>
                  <a:spcAft>
                    <a:spcPts val="600"/>
                  </a:spcAft>
                </a:pPr>
                <a:r>
                  <a:rPr lang="en-US" altLang="zh-TW" sz="2400" dirty="0">
                    <a:solidFill>
                      <a:srgbClr val="0000FF"/>
                    </a:solidFill>
                    <a:ea typeface="標楷體" panose="03000509000000000000" pitchFamily="65" charset="-120"/>
                    <a:cs typeface="Arial" panose="020B0604020202020204" pitchFamily="34" charset="0"/>
                  </a:rPr>
                  <a:t>=</a:t>
                </a:r>
                <a:r>
                  <a:rPr lang="zh-TW" altLang="en-US" sz="2400" dirty="0">
                    <a:solidFill>
                      <a:srgbClr val="0000FF"/>
                    </a:solidFill>
                    <a:ea typeface="標楷體" panose="03000509000000000000" pitchFamily="65" charset="-120"/>
                    <a:cs typeface="Arial" panose="020B0604020202020204" pitchFamily="34" charset="0"/>
                  </a:rPr>
                  <a:t> 　</a:t>
                </a:r>
                <a:endParaRPr lang="en-US" altLang="zh-TW" sz="2400" dirty="0">
                  <a:solidFill>
                    <a:srgbClr val="0000FF"/>
                  </a:solidFill>
                  <a:ea typeface="標楷體" panose="03000509000000000000" pitchFamily="65" charset="-120"/>
                  <a:cs typeface="Arial" panose="020B0604020202020204" pitchFamily="34" charset="0"/>
                </a:endParaRPr>
              </a:p>
            </p:txBody>
          </p:sp>
        </p:grpSp>
      </p:grpSp>
      <p:grpSp>
        <p:nvGrpSpPr>
          <p:cNvPr id="105" name="组合 104">
            <a:extLst>
              <a:ext uri="{FF2B5EF4-FFF2-40B4-BE49-F238E27FC236}">
                <a16:creationId xmlns:a16="http://schemas.microsoft.com/office/drawing/2014/main" id="{2842AB75-7A05-E3CC-C608-BB78CA44785A}"/>
              </a:ext>
            </a:extLst>
          </p:cNvPr>
          <p:cNvGrpSpPr/>
          <p:nvPr/>
        </p:nvGrpSpPr>
        <p:grpSpPr>
          <a:xfrm>
            <a:off x="4693436" y="3204358"/>
            <a:ext cx="818649" cy="902939"/>
            <a:chOff x="8500617" y="4023976"/>
            <a:chExt cx="818649" cy="902939"/>
          </a:xfrm>
        </p:grpSpPr>
        <p:sp>
          <p:nvSpPr>
            <p:cNvPr id="107" name="文本框 106">
              <a:extLst>
                <a:ext uri="{FF2B5EF4-FFF2-40B4-BE49-F238E27FC236}">
                  <a16:creationId xmlns:a16="http://schemas.microsoft.com/office/drawing/2014/main" id="{462FA945-E603-64CA-679E-E07C2C16DC2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528691" y="4023976"/>
              <a:ext cx="790575" cy="9029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>
                <a:lnSpc>
                  <a:spcPts val="3300"/>
                </a:lnSpc>
              </a:pPr>
              <a:r>
                <a:rPr lang="zh-TW" altLang="en-US" sz="2400" dirty="0">
                  <a:solidFill>
                    <a:srgbClr val="0000FF"/>
                  </a:solidFill>
                  <a:ea typeface="標楷體" panose="03000509000000000000" pitchFamily="65" charset="-120"/>
                  <a:cs typeface="Arial" panose="020B0604020202020204" pitchFamily="34" charset="0"/>
                </a:rPr>
                <a:t> </a:t>
              </a:r>
              <a:r>
                <a:rPr lang="en-US" altLang="zh-TW" sz="2400" dirty="0">
                  <a:solidFill>
                    <a:srgbClr val="0000FF"/>
                  </a:solidFill>
                  <a:ea typeface="標楷體" panose="03000509000000000000" pitchFamily="65" charset="-120"/>
                  <a:cs typeface="Arial" panose="020B0604020202020204" pitchFamily="34" charset="0"/>
                </a:rPr>
                <a:t>25</a:t>
              </a:r>
            </a:p>
            <a:p>
              <a:pPr>
                <a:lnSpc>
                  <a:spcPts val="3300"/>
                </a:lnSpc>
              </a:pPr>
              <a:r>
                <a:rPr lang="en-US" altLang="zh-TW" sz="2400" dirty="0">
                  <a:solidFill>
                    <a:srgbClr val="0000FF"/>
                  </a:solidFill>
                  <a:ea typeface="標楷體" panose="03000509000000000000" pitchFamily="65" charset="-120"/>
                  <a:cs typeface="Arial" panose="020B0604020202020204" pitchFamily="34" charset="0"/>
                </a:rPr>
                <a:t>125</a:t>
              </a:r>
            </a:p>
          </p:txBody>
        </p:sp>
        <p:cxnSp>
          <p:nvCxnSpPr>
            <p:cNvPr id="108" name="直接连接符 107">
              <a:extLst>
                <a:ext uri="{FF2B5EF4-FFF2-40B4-BE49-F238E27FC236}">
                  <a16:creationId xmlns:a16="http://schemas.microsoft.com/office/drawing/2014/main" id="{1C616A6C-8B90-2D80-23D0-0BACC7CF2778}"/>
                </a:ext>
              </a:extLst>
            </p:cNvPr>
            <p:cNvCxnSpPr>
              <a:cxnSpLocks/>
            </p:cNvCxnSpPr>
            <p:nvPr/>
          </p:nvCxnSpPr>
          <p:spPr>
            <a:xfrm>
              <a:off x="8500617" y="4467003"/>
              <a:ext cx="762446" cy="0"/>
            </a:xfrm>
            <a:prstGeom prst="line">
              <a:avLst/>
            </a:prstGeom>
            <a:ln w="28575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66" name="组合 165">
            <a:extLst>
              <a:ext uri="{FF2B5EF4-FFF2-40B4-BE49-F238E27FC236}">
                <a16:creationId xmlns:a16="http://schemas.microsoft.com/office/drawing/2014/main" id="{5226C44C-5C02-A375-96BE-5CF981F77DAB}"/>
              </a:ext>
            </a:extLst>
          </p:cNvPr>
          <p:cNvGrpSpPr/>
          <p:nvPr/>
        </p:nvGrpSpPr>
        <p:grpSpPr>
          <a:xfrm>
            <a:off x="1365707" y="4265979"/>
            <a:ext cx="6285778" cy="922957"/>
            <a:chOff x="1365707" y="4265979"/>
            <a:chExt cx="6285778" cy="922957"/>
          </a:xfrm>
        </p:grpSpPr>
        <p:grpSp>
          <p:nvGrpSpPr>
            <p:cNvPr id="115" name="组合 114">
              <a:extLst>
                <a:ext uri="{FF2B5EF4-FFF2-40B4-BE49-F238E27FC236}">
                  <a16:creationId xmlns:a16="http://schemas.microsoft.com/office/drawing/2014/main" id="{59186BFC-1B84-81E2-14E9-2053E134396B}"/>
                </a:ext>
              </a:extLst>
            </p:cNvPr>
            <p:cNvGrpSpPr/>
            <p:nvPr/>
          </p:nvGrpSpPr>
          <p:grpSpPr>
            <a:xfrm>
              <a:off x="1365707" y="4285997"/>
              <a:ext cx="6285778" cy="902939"/>
              <a:chOff x="9005274" y="2977530"/>
              <a:chExt cx="6285778" cy="902939"/>
            </a:xfrm>
          </p:grpSpPr>
          <p:grpSp>
            <p:nvGrpSpPr>
              <p:cNvPr id="116" name="组合 115">
                <a:extLst>
                  <a:ext uri="{FF2B5EF4-FFF2-40B4-BE49-F238E27FC236}">
                    <a16:creationId xmlns:a16="http://schemas.microsoft.com/office/drawing/2014/main" id="{68AEC5C7-976D-B324-6AC0-1C8DAC2CEDAF}"/>
                  </a:ext>
                </a:extLst>
              </p:cNvPr>
              <p:cNvGrpSpPr/>
              <p:nvPr/>
            </p:nvGrpSpPr>
            <p:grpSpPr>
              <a:xfrm>
                <a:off x="9500401" y="2977530"/>
                <a:ext cx="818649" cy="902939"/>
                <a:chOff x="8500617" y="4023976"/>
                <a:chExt cx="818649" cy="902939"/>
              </a:xfrm>
            </p:grpSpPr>
            <p:sp>
              <p:nvSpPr>
                <p:cNvPr id="118" name="文本框 117">
                  <a:extLst>
                    <a:ext uri="{FF2B5EF4-FFF2-40B4-BE49-F238E27FC236}">
                      <a16:creationId xmlns:a16="http://schemas.microsoft.com/office/drawing/2014/main" id="{40640062-8C7B-EA84-FC5D-F5D021F3E595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8528691" y="4023976"/>
                  <a:ext cx="790575" cy="902939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1pPr>
                  <a:lvl2pPr marL="742950" indent="-28575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2pPr>
                  <a:lvl3pPr marL="1143000" indent="-22860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3pPr>
                  <a:lvl4pPr marL="1600200" indent="-22860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4pPr>
                  <a:lvl5pPr marL="2057400" indent="-22860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9pPr>
                </a:lstStyle>
                <a:p>
                  <a:pPr>
                    <a:lnSpc>
                      <a:spcPts val="3300"/>
                    </a:lnSpc>
                  </a:pPr>
                  <a:r>
                    <a:rPr lang="zh-TW" altLang="en-US" sz="2400" dirty="0">
                      <a:solidFill>
                        <a:srgbClr val="0000FF"/>
                      </a:solidFill>
                      <a:ea typeface="標楷體" panose="03000509000000000000" pitchFamily="65" charset="-120"/>
                      <a:cs typeface="Arial" panose="020B0604020202020204" pitchFamily="34" charset="0"/>
                    </a:rPr>
                    <a:t> </a:t>
                  </a:r>
                  <a:r>
                    <a:rPr lang="en-US" altLang="zh-TW" sz="2400" dirty="0">
                      <a:solidFill>
                        <a:srgbClr val="0000FF"/>
                      </a:solidFill>
                      <a:ea typeface="標楷體" panose="03000509000000000000" pitchFamily="65" charset="-120"/>
                      <a:cs typeface="Arial" panose="020B0604020202020204" pitchFamily="34" charset="0"/>
                    </a:rPr>
                    <a:t>16</a:t>
                  </a:r>
                </a:p>
                <a:p>
                  <a:pPr>
                    <a:lnSpc>
                      <a:spcPts val="3300"/>
                    </a:lnSpc>
                  </a:pPr>
                  <a:r>
                    <a:rPr lang="en-US" altLang="zh-TW" sz="2400" dirty="0">
                      <a:solidFill>
                        <a:srgbClr val="0000FF"/>
                      </a:solidFill>
                      <a:ea typeface="標楷體" panose="03000509000000000000" pitchFamily="65" charset="-120"/>
                      <a:cs typeface="Arial" panose="020B0604020202020204" pitchFamily="34" charset="0"/>
                    </a:rPr>
                    <a:t>125</a:t>
                  </a:r>
                </a:p>
              </p:txBody>
            </p:sp>
            <p:cxnSp>
              <p:nvCxnSpPr>
                <p:cNvPr id="119" name="直接连接符 118">
                  <a:extLst>
                    <a:ext uri="{FF2B5EF4-FFF2-40B4-BE49-F238E27FC236}">
                      <a16:creationId xmlns:a16="http://schemas.microsoft.com/office/drawing/2014/main" id="{1A6F2715-4620-AD6F-5A6C-6E85F444AC2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8500617" y="4467003"/>
                  <a:ext cx="762446" cy="0"/>
                </a:xfrm>
                <a:prstGeom prst="line">
                  <a:avLst/>
                </a:prstGeom>
                <a:ln w="28575">
                  <a:solidFill>
                    <a:srgbClr val="0000FF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117" name="文本框 116">
                <a:extLst>
                  <a:ext uri="{FF2B5EF4-FFF2-40B4-BE49-F238E27FC236}">
                    <a16:creationId xmlns:a16="http://schemas.microsoft.com/office/drawing/2014/main" id="{32441F68-39C4-0CD5-6CE1-AF9EEE2AC419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9005274" y="3145591"/>
                <a:ext cx="6285778" cy="47974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>
                  <a:lnSpc>
                    <a:spcPts val="3300"/>
                  </a:lnSpc>
                  <a:spcAft>
                    <a:spcPts val="600"/>
                  </a:spcAft>
                </a:pPr>
                <a:r>
                  <a:rPr lang="zh-TW" altLang="en-US" sz="2400" dirty="0">
                    <a:solidFill>
                      <a:srgbClr val="0000FF"/>
                    </a:solidFill>
                    <a:ea typeface="標楷體" panose="03000509000000000000" pitchFamily="65" charset="-120"/>
                    <a:cs typeface="Arial" panose="020B0604020202020204" pitchFamily="34" charset="0"/>
                  </a:rPr>
                  <a:t>比            大，但比　　　小的分數有：　　 　</a:t>
                </a:r>
                <a:endParaRPr lang="en-US" altLang="zh-TW" sz="2400" dirty="0">
                  <a:solidFill>
                    <a:srgbClr val="0000FF"/>
                  </a:solidFill>
                  <a:ea typeface="標楷體" panose="03000509000000000000" pitchFamily="65" charset="-120"/>
                  <a:cs typeface="Arial" panose="020B0604020202020204" pitchFamily="34" charset="0"/>
                </a:endParaRPr>
              </a:p>
            </p:txBody>
          </p:sp>
        </p:grpSp>
        <p:grpSp>
          <p:nvGrpSpPr>
            <p:cNvPr id="121" name="组合 120">
              <a:extLst>
                <a:ext uri="{FF2B5EF4-FFF2-40B4-BE49-F238E27FC236}">
                  <a16:creationId xmlns:a16="http://schemas.microsoft.com/office/drawing/2014/main" id="{2B3ED45F-82C8-6775-784C-FACB011073E7}"/>
                </a:ext>
              </a:extLst>
            </p:cNvPr>
            <p:cNvGrpSpPr/>
            <p:nvPr/>
          </p:nvGrpSpPr>
          <p:grpSpPr>
            <a:xfrm>
              <a:off x="4090180" y="4265979"/>
              <a:ext cx="818649" cy="902939"/>
              <a:chOff x="8500617" y="4023976"/>
              <a:chExt cx="818649" cy="902939"/>
            </a:xfrm>
          </p:grpSpPr>
          <p:sp>
            <p:nvSpPr>
              <p:cNvPr id="123" name="文本框 122">
                <a:extLst>
                  <a:ext uri="{FF2B5EF4-FFF2-40B4-BE49-F238E27FC236}">
                    <a16:creationId xmlns:a16="http://schemas.microsoft.com/office/drawing/2014/main" id="{A0BBF8E2-6829-34C4-0F7A-4B3FE9802D60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8528691" y="4023976"/>
                <a:ext cx="790575" cy="90293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>
                  <a:lnSpc>
                    <a:spcPts val="3300"/>
                  </a:lnSpc>
                </a:pPr>
                <a:r>
                  <a:rPr lang="zh-TW" altLang="en-US" sz="2400" dirty="0">
                    <a:solidFill>
                      <a:srgbClr val="0000FF"/>
                    </a:solidFill>
                    <a:ea typeface="標楷體" panose="03000509000000000000" pitchFamily="65" charset="-120"/>
                    <a:cs typeface="Arial" panose="020B0604020202020204" pitchFamily="34" charset="0"/>
                  </a:rPr>
                  <a:t> </a:t>
                </a:r>
                <a:r>
                  <a:rPr lang="en-US" altLang="zh-TW" sz="2400" dirty="0">
                    <a:solidFill>
                      <a:srgbClr val="0000FF"/>
                    </a:solidFill>
                    <a:ea typeface="標楷體" panose="03000509000000000000" pitchFamily="65" charset="-120"/>
                    <a:cs typeface="Arial" panose="020B0604020202020204" pitchFamily="34" charset="0"/>
                  </a:rPr>
                  <a:t>25</a:t>
                </a:r>
              </a:p>
              <a:p>
                <a:pPr>
                  <a:lnSpc>
                    <a:spcPts val="3300"/>
                  </a:lnSpc>
                </a:pPr>
                <a:r>
                  <a:rPr lang="en-US" altLang="zh-TW" sz="2400" dirty="0">
                    <a:solidFill>
                      <a:srgbClr val="0000FF"/>
                    </a:solidFill>
                    <a:ea typeface="標楷體" panose="03000509000000000000" pitchFamily="65" charset="-120"/>
                    <a:cs typeface="Arial" panose="020B0604020202020204" pitchFamily="34" charset="0"/>
                  </a:rPr>
                  <a:t>125</a:t>
                </a:r>
              </a:p>
            </p:txBody>
          </p:sp>
          <p:cxnSp>
            <p:nvCxnSpPr>
              <p:cNvPr id="124" name="直接连接符 123">
                <a:extLst>
                  <a:ext uri="{FF2B5EF4-FFF2-40B4-BE49-F238E27FC236}">
                    <a16:creationId xmlns:a16="http://schemas.microsoft.com/office/drawing/2014/main" id="{EF955D62-DC40-58A7-4CF0-8238FB7BD6A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8500617" y="4467003"/>
                <a:ext cx="762446" cy="0"/>
              </a:xfrm>
              <a:prstGeom prst="line">
                <a:avLst/>
              </a:prstGeom>
              <a:ln w="28575">
                <a:solidFill>
                  <a:srgbClr val="0000FF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125" name="组合 124">
            <a:extLst>
              <a:ext uri="{FF2B5EF4-FFF2-40B4-BE49-F238E27FC236}">
                <a16:creationId xmlns:a16="http://schemas.microsoft.com/office/drawing/2014/main" id="{66970680-0AE7-15C6-C19E-2C2C4EDD0D2F}"/>
              </a:ext>
            </a:extLst>
          </p:cNvPr>
          <p:cNvGrpSpPr/>
          <p:nvPr/>
        </p:nvGrpSpPr>
        <p:grpSpPr>
          <a:xfrm>
            <a:off x="6816021" y="4281688"/>
            <a:ext cx="818649" cy="902939"/>
            <a:chOff x="8500617" y="4023976"/>
            <a:chExt cx="818649" cy="902939"/>
          </a:xfrm>
        </p:grpSpPr>
        <p:sp>
          <p:nvSpPr>
            <p:cNvPr id="126" name="文本框 125">
              <a:extLst>
                <a:ext uri="{FF2B5EF4-FFF2-40B4-BE49-F238E27FC236}">
                  <a16:creationId xmlns:a16="http://schemas.microsoft.com/office/drawing/2014/main" id="{138E50F6-E8B4-1C71-DE92-D4B7C8B0384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528691" y="4023976"/>
              <a:ext cx="790575" cy="9029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>
                <a:lnSpc>
                  <a:spcPts val="3300"/>
                </a:lnSpc>
              </a:pPr>
              <a:r>
                <a:rPr lang="zh-TW" altLang="en-US" sz="2400" dirty="0">
                  <a:solidFill>
                    <a:srgbClr val="0000FF"/>
                  </a:solidFill>
                  <a:ea typeface="標楷體" panose="03000509000000000000" pitchFamily="65" charset="-120"/>
                  <a:cs typeface="Arial" panose="020B0604020202020204" pitchFamily="34" charset="0"/>
                </a:rPr>
                <a:t> </a:t>
              </a:r>
              <a:r>
                <a:rPr lang="en-US" altLang="zh-TW" sz="2400" dirty="0">
                  <a:solidFill>
                    <a:srgbClr val="0000FF"/>
                  </a:solidFill>
                  <a:ea typeface="標楷體" panose="03000509000000000000" pitchFamily="65" charset="-120"/>
                  <a:cs typeface="Arial" panose="020B0604020202020204" pitchFamily="34" charset="0"/>
                </a:rPr>
                <a:t>18</a:t>
              </a:r>
            </a:p>
            <a:p>
              <a:pPr>
                <a:lnSpc>
                  <a:spcPts val="3300"/>
                </a:lnSpc>
              </a:pPr>
              <a:r>
                <a:rPr lang="en-US" altLang="zh-TW" sz="2400" dirty="0">
                  <a:solidFill>
                    <a:srgbClr val="0000FF"/>
                  </a:solidFill>
                  <a:ea typeface="標楷體" panose="03000509000000000000" pitchFamily="65" charset="-120"/>
                  <a:cs typeface="Arial" panose="020B0604020202020204" pitchFamily="34" charset="0"/>
                </a:rPr>
                <a:t>125</a:t>
              </a:r>
            </a:p>
          </p:txBody>
        </p:sp>
        <p:cxnSp>
          <p:nvCxnSpPr>
            <p:cNvPr id="127" name="直接连接符 126">
              <a:extLst>
                <a:ext uri="{FF2B5EF4-FFF2-40B4-BE49-F238E27FC236}">
                  <a16:creationId xmlns:a16="http://schemas.microsoft.com/office/drawing/2014/main" id="{4C1EF526-7750-4713-8EA6-808AD47093AD}"/>
                </a:ext>
              </a:extLst>
            </p:cNvPr>
            <p:cNvCxnSpPr>
              <a:cxnSpLocks/>
            </p:cNvCxnSpPr>
            <p:nvPr/>
          </p:nvCxnSpPr>
          <p:spPr>
            <a:xfrm>
              <a:off x="8500617" y="4467003"/>
              <a:ext cx="762446" cy="0"/>
            </a:xfrm>
            <a:prstGeom prst="line">
              <a:avLst/>
            </a:prstGeom>
            <a:ln w="28575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28" name="组合 127">
            <a:extLst>
              <a:ext uri="{FF2B5EF4-FFF2-40B4-BE49-F238E27FC236}">
                <a16:creationId xmlns:a16="http://schemas.microsoft.com/office/drawing/2014/main" id="{B3422F03-AEDE-3770-9360-ADE00AAD87BC}"/>
              </a:ext>
            </a:extLst>
          </p:cNvPr>
          <p:cNvGrpSpPr/>
          <p:nvPr/>
        </p:nvGrpSpPr>
        <p:grpSpPr>
          <a:xfrm>
            <a:off x="7856251" y="4273245"/>
            <a:ext cx="818649" cy="902939"/>
            <a:chOff x="8500617" y="4023976"/>
            <a:chExt cx="818649" cy="902939"/>
          </a:xfrm>
        </p:grpSpPr>
        <p:sp>
          <p:nvSpPr>
            <p:cNvPr id="129" name="文本框 128">
              <a:extLst>
                <a:ext uri="{FF2B5EF4-FFF2-40B4-BE49-F238E27FC236}">
                  <a16:creationId xmlns:a16="http://schemas.microsoft.com/office/drawing/2014/main" id="{3A8A8AC6-5066-D59E-C583-D2F6A16E87F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528691" y="4023976"/>
              <a:ext cx="790575" cy="9029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>
                <a:lnSpc>
                  <a:spcPts val="3300"/>
                </a:lnSpc>
              </a:pPr>
              <a:r>
                <a:rPr lang="zh-TW" altLang="en-US" sz="2400" dirty="0">
                  <a:solidFill>
                    <a:srgbClr val="0000FF"/>
                  </a:solidFill>
                  <a:ea typeface="標楷體" panose="03000509000000000000" pitchFamily="65" charset="-120"/>
                  <a:cs typeface="Arial" panose="020B0604020202020204" pitchFamily="34" charset="0"/>
                </a:rPr>
                <a:t> </a:t>
              </a:r>
              <a:r>
                <a:rPr lang="en-US" altLang="zh-TW" sz="2400" dirty="0">
                  <a:solidFill>
                    <a:srgbClr val="0000FF"/>
                  </a:solidFill>
                  <a:ea typeface="標楷體" panose="03000509000000000000" pitchFamily="65" charset="-120"/>
                  <a:cs typeface="Arial" panose="020B0604020202020204" pitchFamily="34" charset="0"/>
                </a:rPr>
                <a:t>19</a:t>
              </a:r>
            </a:p>
            <a:p>
              <a:pPr>
                <a:lnSpc>
                  <a:spcPts val="3300"/>
                </a:lnSpc>
              </a:pPr>
              <a:r>
                <a:rPr lang="en-US" altLang="zh-TW" sz="2400" dirty="0">
                  <a:solidFill>
                    <a:srgbClr val="0000FF"/>
                  </a:solidFill>
                  <a:ea typeface="標楷體" panose="03000509000000000000" pitchFamily="65" charset="-120"/>
                  <a:cs typeface="Arial" panose="020B0604020202020204" pitchFamily="34" charset="0"/>
                </a:rPr>
                <a:t>125</a:t>
              </a:r>
            </a:p>
          </p:txBody>
        </p:sp>
        <p:cxnSp>
          <p:nvCxnSpPr>
            <p:cNvPr id="130" name="直接连接符 129">
              <a:extLst>
                <a:ext uri="{FF2B5EF4-FFF2-40B4-BE49-F238E27FC236}">
                  <a16:creationId xmlns:a16="http://schemas.microsoft.com/office/drawing/2014/main" id="{7A228A9B-0F1F-A9CB-AED2-D8B82417C581}"/>
                </a:ext>
              </a:extLst>
            </p:cNvPr>
            <p:cNvCxnSpPr>
              <a:cxnSpLocks/>
            </p:cNvCxnSpPr>
            <p:nvPr/>
          </p:nvCxnSpPr>
          <p:spPr>
            <a:xfrm>
              <a:off x="8500617" y="4467003"/>
              <a:ext cx="762446" cy="0"/>
            </a:xfrm>
            <a:prstGeom prst="line">
              <a:avLst/>
            </a:prstGeom>
            <a:ln w="28575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31" name="组合 130">
            <a:extLst>
              <a:ext uri="{FF2B5EF4-FFF2-40B4-BE49-F238E27FC236}">
                <a16:creationId xmlns:a16="http://schemas.microsoft.com/office/drawing/2014/main" id="{96E2EEA5-0D99-B9DF-93B5-0F8D2B87AE20}"/>
              </a:ext>
            </a:extLst>
          </p:cNvPr>
          <p:cNvGrpSpPr/>
          <p:nvPr/>
        </p:nvGrpSpPr>
        <p:grpSpPr>
          <a:xfrm>
            <a:off x="8898028" y="4277591"/>
            <a:ext cx="818649" cy="902939"/>
            <a:chOff x="8500617" y="4023976"/>
            <a:chExt cx="818649" cy="902939"/>
          </a:xfrm>
        </p:grpSpPr>
        <p:sp>
          <p:nvSpPr>
            <p:cNvPr id="132" name="文本框 131">
              <a:extLst>
                <a:ext uri="{FF2B5EF4-FFF2-40B4-BE49-F238E27FC236}">
                  <a16:creationId xmlns:a16="http://schemas.microsoft.com/office/drawing/2014/main" id="{55B2EE76-9E11-B8C2-E4EC-049BD3437FE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528691" y="4023976"/>
              <a:ext cx="790575" cy="9029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>
                <a:lnSpc>
                  <a:spcPts val="3300"/>
                </a:lnSpc>
              </a:pPr>
              <a:r>
                <a:rPr lang="zh-TW" altLang="en-US" sz="2400" dirty="0">
                  <a:solidFill>
                    <a:srgbClr val="0000FF"/>
                  </a:solidFill>
                  <a:ea typeface="標楷體" panose="03000509000000000000" pitchFamily="65" charset="-120"/>
                  <a:cs typeface="Arial" panose="020B0604020202020204" pitchFamily="34" charset="0"/>
                </a:rPr>
                <a:t> </a:t>
              </a:r>
              <a:r>
                <a:rPr lang="en-US" altLang="zh-TW" sz="2400" dirty="0">
                  <a:solidFill>
                    <a:srgbClr val="0000FF"/>
                  </a:solidFill>
                  <a:ea typeface="標楷體" panose="03000509000000000000" pitchFamily="65" charset="-120"/>
                  <a:cs typeface="Arial" panose="020B0604020202020204" pitchFamily="34" charset="0"/>
                </a:rPr>
                <a:t>20</a:t>
              </a:r>
            </a:p>
            <a:p>
              <a:pPr>
                <a:lnSpc>
                  <a:spcPts val="3300"/>
                </a:lnSpc>
              </a:pPr>
              <a:r>
                <a:rPr lang="en-US" altLang="zh-TW" sz="2400" dirty="0">
                  <a:solidFill>
                    <a:srgbClr val="0000FF"/>
                  </a:solidFill>
                  <a:ea typeface="標楷體" panose="03000509000000000000" pitchFamily="65" charset="-120"/>
                  <a:cs typeface="Arial" panose="020B0604020202020204" pitchFamily="34" charset="0"/>
                </a:rPr>
                <a:t>125</a:t>
              </a:r>
            </a:p>
          </p:txBody>
        </p:sp>
        <p:cxnSp>
          <p:nvCxnSpPr>
            <p:cNvPr id="133" name="直接连接符 132">
              <a:extLst>
                <a:ext uri="{FF2B5EF4-FFF2-40B4-BE49-F238E27FC236}">
                  <a16:creationId xmlns:a16="http://schemas.microsoft.com/office/drawing/2014/main" id="{B7A2AF02-19A6-AD02-E1C8-1E1582D5FBFF}"/>
                </a:ext>
              </a:extLst>
            </p:cNvPr>
            <p:cNvCxnSpPr>
              <a:cxnSpLocks/>
            </p:cNvCxnSpPr>
            <p:nvPr/>
          </p:nvCxnSpPr>
          <p:spPr>
            <a:xfrm>
              <a:off x="8500617" y="4467003"/>
              <a:ext cx="762446" cy="0"/>
            </a:xfrm>
            <a:prstGeom prst="line">
              <a:avLst/>
            </a:prstGeom>
            <a:ln w="28575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34" name="组合 133">
            <a:extLst>
              <a:ext uri="{FF2B5EF4-FFF2-40B4-BE49-F238E27FC236}">
                <a16:creationId xmlns:a16="http://schemas.microsoft.com/office/drawing/2014/main" id="{4070F784-3768-DF16-444E-94F66B43EAC5}"/>
              </a:ext>
            </a:extLst>
          </p:cNvPr>
          <p:cNvGrpSpPr/>
          <p:nvPr/>
        </p:nvGrpSpPr>
        <p:grpSpPr>
          <a:xfrm>
            <a:off x="9911676" y="4276548"/>
            <a:ext cx="818649" cy="902939"/>
            <a:chOff x="8500617" y="4023976"/>
            <a:chExt cx="818649" cy="902939"/>
          </a:xfrm>
        </p:grpSpPr>
        <p:sp>
          <p:nvSpPr>
            <p:cNvPr id="135" name="文本框 134">
              <a:extLst>
                <a:ext uri="{FF2B5EF4-FFF2-40B4-BE49-F238E27FC236}">
                  <a16:creationId xmlns:a16="http://schemas.microsoft.com/office/drawing/2014/main" id="{95A2EC05-9DD2-84BA-8E83-3DB8E073EE9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528691" y="4023976"/>
              <a:ext cx="790575" cy="9029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>
                <a:lnSpc>
                  <a:spcPts val="3300"/>
                </a:lnSpc>
              </a:pPr>
              <a:r>
                <a:rPr lang="zh-TW" altLang="en-US" sz="2400" dirty="0">
                  <a:solidFill>
                    <a:srgbClr val="0000FF"/>
                  </a:solidFill>
                  <a:ea typeface="標楷體" panose="03000509000000000000" pitchFamily="65" charset="-120"/>
                  <a:cs typeface="Arial" panose="020B0604020202020204" pitchFamily="34" charset="0"/>
                </a:rPr>
                <a:t> </a:t>
              </a:r>
              <a:r>
                <a:rPr lang="en-US" altLang="zh-TW" sz="2400" dirty="0">
                  <a:solidFill>
                    <a:srgbClr val="0000FF"/>
                  </a:solidFill>
                  <a:ea typeface="標楷體" panose="03000509000000000000" pitchFamily="65" charset="-120"/>
                  <a:cs typeface="Arial" panose="020B0604020202020204" pitchFamily="34" charset="0"/>
                </a:rPr>
                <a:t>21</a:t>
              </a:r>
            </a:p>
            <a:p>
              <a:pPr>
                <a:lnSpc>
                  <a:spcPts val="3300"/>
                </a:lnSpc>
              </a:pPr>
              <a:r>
                <a:rPr lang="en-US" altLang="zh-TW" sz="2400" dirty="0">
                  <a:solidFill>
                    <a:srgbClr val="0000FF"/>
                  </a:solidFill>
                  <a:ea typeface="標楷體" panose="03000509000000000000" pitchFamily="65" charset="-120"/>
                  <a:cs typeface="Arial" panose="020B0604020202020204" pitchFamily="34" charset="0"/>
                </a:rPr>
                <a:t>125</a:t>
              </a:r>
            </a:p>
          </p:txBody>
        </p:sp>
        <p:cxnSp>
          <p:nvCxnSpPr>
            <p:cNvPr id="136" name="直接连接符 135">
              <a:extLst>
                <a:ext uri="{FF2B5EF4-FFF2-40B4-BE49-F238E27FC236}">
                  <a16:creationId xmlns:a16="http://schemas.microsoft.com/office/drawing/2014/main" id="{21D1A2AC-DACA-2D74-2549-7E4925F25CA6}"/>
                </a:ext>
              </a:extLst>
            </p:cNvPr>
            <p:cNvCxnSpPr>
              <a:cxnSpLocks/>
            </p:cNvCxnSpPr>
            <p:nvPr/>
          </p:nvCxnSpPr>
          <p:spPr>
            <a:xfrm>
              <a:off x="8500617" y="4467003"/>
              <a:ext cx="762446" cy="0"/>
            </a:xfrm>
            <a:prstGeom prst="line">
              <a:avLst/>
            </a:prstGeom>
            <a:ln w="28575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37" name="组合 136">
            <a:extLst>
              <a:ext uri="{FF2B5EF4-FFF2-40B4-BE49-F238E27FC236}">
                <a16:creationId xmlns:a16="http://schemas.microsoft.com/office/drawing/2014/main" id="{D4B46868-A31C-6AE6-F3D1-E42809C457CC}"/>
              </a:ext>
            </a:extLst>
          </p:cNvPr>
          <p:cNvGrpSpPr/>
          <p:nvPr/>
        </p:nvGrpSpPr>
        <p:grpSpPr>
          <a:xfrm>
            <a:off x="10876172" y="4281688"/>
            <a:ext cx="818649" cy="902939"/>
            <a:chOff x="8500617" y="4023976"/>
            <a:chExt cx="818649" cy="902939"/>
          </a:xfrm>
        </p:grpSpPr>
        <p:sp>
          <p:nvSpPr>
            <p:cNvPr id="138" name="文本框 137">
              <a:extLst>
                <a:ext uri="{FF2B5EF4-FFF2-40B4-BE49-F238E27FC236}">
                  <a16:creationId xmlns:a16="http://schemas.microsoft.com/office/drawing/2014/main" id="{4CFE87E7-D3B3-19F0-98BB-62A5A2818C4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528691" y="4023976"/>
              <a:ext cx="790575" cy="9029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>
                <a:lnSpc>
                  <a:spcPts val="3300"/>
                </a:lnSpc>
              </a:pPr>
              <a:r>
                <a:rPr lang="zh-TW" altLang="en-US" sz="2400" dirty="0">
                  <a:solidFill>
                    <a:srgbClr val="0000FF"/>
                  </a:solidFill>
                  <a:ea typeface="標楷體" panose="03000509000000000000" pitchFamily="65" charset="-120"/>
                  <a:cs typeface="Arial" panose="020B0604020202020204" pitchFamily="34" charset="0"/>
                </a:rPr>
                <a:t> </a:t>
              </a:r>
              <a:r>
                <a:rPr lang="en-US" altLang="zh-TW" sz="2400" dirty="0">
                  <a:solidFill>
                    <a:srgbClr val="0000FF"/>
                  </a:solidFill>
                  <a:ea typeface="標楷體" panose="03000509000000000000" pitchFamily="65" charset="-120"/>
                  <a:cs typeface="Arial" panose="020B0604020202020204" pitchFamily="34" charset="0"/>
                </a:rPr>
                <a:t>22</a:t>
              </a:r>
            </a:p>
            <a:p>
              <a:pPr>
                <a:lnSpc>
                  <a:spcPts val="3300"/>
                </a:lnSpc>
              </a:pPr>
              <a:r>
                <a:rPr lang="en-US" altLang="zh-TW" sz="2400" dirty="0">
                  <a:solidFill>
                    <a:srgbClr val="0000FF"/>
                  </a:solidFill>
                  <a:ea typeface="標楷體" panose="03000509000000000000" pitchFamily="65" charset="-120"/>
                  <a:cs typeface="Arial" panose="020B0604020202020204" pitchFamily="34" charset="0"/>
                </a:rPr>
                <a:t>125</a:t>
              </a:r>
            </a:p>
          </p:txBody>
        </p:sp>
        <p:cxnSp>
          <p:nvCxnSpPr>
            <p:cNvPr id="139" name="直接连接符 138">
              <a:extLst>
                <a:ext uri="{FF2B5EF4-FFF2-40B4-BE49-F238E27FC236}">
                  <a16:creationId xmlns:a16="http://schemas.microsoft.com/office/drawing/2014/main" id="{C9BC2F10-3D74-ABF7-A253-F71C33600B6B}"/>
                </a:ext>
              </a:extLst>
            </p:cNvPr>
            <p:cNvCxnSpPr>
              <a:cxnSpLocks/>
            </p:cNvCxnSpPr>
            <p:nvPr/>
          </p:nvCxnSpPr>
          <p:spPr>
            <a:xfrm>
              <a:off x="8500617" y="4467003"/>
              <a:ext cx="762446" cy="0"/>
            </a:xfrm>
            <a:prstGeom prst="line">
              <a:avLst/>
            </a:prstGeom>
            <a:ln w="28575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40" name="组合 139">
            <a:extLst>
              <a:ext uri="{FF2B5EF4-FFF2-40B4-BE49-F238E27FC236}">
                <a16:creationId xmlns:a16="http://schemas.microsoft.com/office/drawing/2014/main" id="{583DD668-076F-5146-04DA-6687BB41FE8A}"/>
              </a:ext>
            </a:extLst>
          </p:cNvPr>
          <p:cNvGrpSpPr/>
          <p:nvPr/>
        </p:nvGrpSpPr>
        <p:grpSpPr>
          <a:xfrm>
            <a:off x="1479766" y="5305566"/>
            <a:ext cx="818649" cy="902939"/>
            <a:chOff x="8500617" y="4023976"/>
            <a:chExt cx="818649" cy="902939"/>
          </a:xfrm>
        </p:grpSpPr>
        <p:sp>
          <p:nvSpPr>
            <p:cNvPr id="141" name="文本框 140">
              <a:extLst>
                <a:ext uri="{FF2B5EF4-FFF2-40B4-BE49-F238E27FC236}">
                  <a16:creationId xmlns:a16="http://schemas.microsoft.com/office/drawing/2014/main" id="{BF13EA59-10D4-C462-F999-C4A062BB961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528691" y="4023976"/>
              <a:ext cx="790575" cy="9029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>
                <a:lnSpc>
                  <a:spcPts val="3300"/>
                </a:lnSpc>
              </a:pPr>
              <a:r>
                <a:rPr lang="zh-TW" altLang="en-US" sz="2400" dirty="0">
                  <a:solidFill>
                    <a:srgbClr val="0000FF"/>
                  </a:solidFill>
                  <a:ea typeface="標楷體" panose="03000509000000000000" pitchFamily="65" charset="-120"/>
                  <a:cs typeface="Arial" panose="020B0604020202020204" pitchFamily="34" charset="0"/>
                </a:rPr>
                <a:t> </a:t>
              </a:r>
              <a:r>
                <a:rPr lang="en-US" altLang="zh-TW" sz="2400" dirty="0">
                  <a:solidFill>
                    <a:srgbClr val="0000FF"/>
                  </a:solidFill>
                  <a:ea typeface="標楷體" panose="03000509000000000000" pitchFamily="65" charset="-120"/>
                  <a:cs typeface="Arial" panose="020B0604020202020204" pitchFamily="34" charset="0"/>
                </a:rPr>
                <a:t>23</a:t>
              </a:r>
            </a:p>
            <a:p>
              <a:pPr>
                <a:lnSpc>
                  <a:spcPts val="3300"/>
                </a:lnSpc>
              </a:pPr>
              <a:r>
                <a:rPr lang="en-US" altLang="zh-TW" sz="2400" dirty="0">
                  <a:solidFill>
                    <a:srgbClr val="0000FF"/>
                  </a:solidFill>
                  <a:ea typeface="標楷體" panose="03000509000000000000" pitchFamily="65" charset="-120"/>
                  <a:cs typeface="Arial" panose="020B0604020202020204" pitchFamily="34" charset="0"/>
                </a:rPr>
                <a:t>125</a:t>
              </a:r>
            </a:p>
          </p:txBody>
        </p:sp>
        <p:cxnSp>
          <p:nvCxnSpPr>
            <p:cNvPr id="142" name="直接连接符 141">
              <a:extLst>
                <a:ext uri="{FF2B5EF4-FFF2-40B4-BE49-F238E27FC236}">
                  <a16:creationId xmlns:a16="http://schemas.microsoft.com/office/drawing/2014/main" id="{D4E693C9-87D0-CFD2-5666-8F1ED2889ED7}"/>
                </a:ext>
              </a:extLst>
            </p:cNvPr>
            <p:cNvCxnSpPr>
              <a:cxnSpLocks/>
            </p:cNvCxnSpPr>
            <p:nvPr/>
          </p:nvCxnSpPr>
          <p:spPr>
            <a:xfrm>
              <a:off x="8500617" y="4467003"/>
              <a:ext cx="762446" cy="0"/>
            </a:xfrm>
            <a:prstGeom prst="line">
              <a:avLst/>
            </a:prstGeom>
            <a:ln w="28575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43" name="组合 142">
            <a:extLst>
              <a:ext uri="{FF2B5EF4-FFF2-40B4-BE49-F238E27FC236}">
                <a16:creationId xmlns:a16="http://schemas.microsoft.com/office/drawing/2014/main" id="{46AA7264-0764-B717-2AEB-EA73777094ED}"/>
              </a:ext>
            </a:extLst>
          </p:cNvPr>
          <p:cNvGrpSpPr/>
          <p:nvPr/>
        </p:nvGrpSpPr>
        <p:grpSpPr>
          <a:xfrm>
            <a:off x="2525230" y="5283248"/>
            <a:ext cx="818649" cy="902939"/>
            <a:chOff x="8500617" y="4023976"/>
            <a:chExt cx="818649" cy="902939"/>
          </a:xfrm>
        </p:grpSpPr>
        <p:sp>
          <p:nvSpPr>
            <p:cNvPr id="144" name="文本框 143">
              <a:extLst>
                <a:ext uri="{FF2B5EF4-FFF2-40B4-BE49-F238E27FC236}">
                  <a16:creationId xmlns:a16="http://schemas.microsoft.com/office/drawing/2014/main" id="{A6898F9D-32B8-46CC-695E-526EE112355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528691" y="4023976"/>
              <a:ext cx="790575" cy="9029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>
                <a:lnSpc>
                  <a:spcPts val="3300"/>
                </a:lnSpc>
              </a:pPr>
              <a:r>
                <a:rPr lang="zh-TW" altLang="en-US" sz="2400" dirty="0">
                  <a:solidFill>
                    <a:srgbClr val="0000FF"/>
                  </a:solidFill>
                  <a:ea typeface="標楷體" panose="03000509000000000000" pitchFamily="65" charset="-120"/>
                  <a:cs typeface="Arial" panose="020B0604020202020204" pitchFamily="34" charset="0"/>
                </a:rPr>
                <a:t> </a:t>
              </a:r>
              <a:r>
                <a:rPr lang="en-US" altLang="zh-TW" sz="2400" dirty="0">
                  <a:solidFill>
                    <a:srgbClr val="0000FF"/>
                  </a:solidFill>
                  <a:ea typeface="標楷體" panose="03000509000000000000" pitchFamily="65" charset="-120"/>
                  <a:cs typeface="Arial" panose="020B0604020202020204" pitchFamily="34" charset="0"/>
                </a:rPr>
                <a:t>24</a:t>
              </a:r>
            </a:p>
            <a:p>
              <a:pPr>
                <a:lnSpc>
                  <a:spcPts val="3300"/>
                </a:lnSpc>
              </a:pPr>
              <a:r>
                <a:rPr lang="en-US" altLang="zh-TW" sz="2400" dirty="0">
                  <a:solidFill>
                    <a:srgbClr val="0000FF"/>
                  </a:solidFill>
                  <a:ea typeface="標楷體" panose="03000509000000000000" pitchFamily="65" charset="-120"/>
                  <a:cs typeface="Arial" panose="020B0604020202020204" pitchFamily="34" charset="0"/>
                </a:rPr>
                <a:t>125</a:t>
              </a:r>
            </a:p>
          </p:txBody>
        </p:sp>
        <p:cxnSp>
          <p:nvCxnSpPr>
            <p:cNvPr id="145" name="直接连接符 144">
              <a:extLst>
                <a:ext uri="{FF2B5EF4-FFF2-40B4-BE49-F238E27FC236}">
                  <a16:creationId xmlns:a16="http://schemas.microsoft.com/office/drawing/2014/main" id="{0207D889-E341-E6DA-AC4E-60B629C06C3F}"/>
                </a:ext>
              </a:extLst>
            </p:cNvPr>
            <p:cNvCxnSpPr>
              <a:cxnSpLocks/>
            </p:cNvCxnSpPr>
            <p:nvPr/>
          </p:nvCxnSpPr>
          <p:spPr>
            <a:xfrm>
              <a:off x="8500617" y="4467003"/>
              <a:ext cx="762446" cy="0"/>
            </a:xfrm>
            <a:prstGeom prst="line">
              <a:avLst/>
            </a:prstGeom>
            <a:ln w="28575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79" name="组合 178">
            <a:extLst>
              <a:ext uri="{FF2B5EF4-FFF2-40B4-BE49-F238E27FC236}">
                <a16:creationId xmlns:a16="http://schemas.microsoft.com/office/drawing/2014/main" id="{B98B0FD4-2570-4AE0-E5CD-E45C5EB26E4A}"/>
              </a:ext>
            </a:extLst>
          </p:cNvPr>
          <p:cNvGrpSpPr/>
          <p:nvPr/>
        </p:nvGrpSpPr>
        <p:grpSpPr>
          <a:xfrm>
            <a:off x="8906834" y="5102434"/>
            <a:ext cx="2047607" cy="911382"/>
            <a:chOff x="4314825" y="5353575"/>
            <a:chExt cx="2047607" cy="911382"/>
          </a:xfrm>
        </p:grpSpPr>
        <p:grpSp>
          <p:nvGrpSpPr>
            <p:cNvPr id="146" name="组合 145">
              <a:extLst>
                <a:ext uri="{FF2B5EF4-FFF2-40B4-BE49-F238E27FC236}">
                  <a16:creationId xmlns:a16="http://schemas.microsoft.com/office/drawing/2014/main" id="{7FD989DF-DC35-4ED5-E12B-8CEF63CF20D2}"/>
                </a:ext>
              </a:extLst>
            </p:cNvPr>
            <p:cNvGrpSpPr/>
            <p:nvPr/>
          </p:nvGrpSpPr>
          <p:grpSpPr>
            <a:xfrm>
              <a:off x="4314825" y="5362018"/>
              <a:ext cx="818649" cy="902939"/>
              <a:chOff x="8500617" y="4023976"/>
              <a:chExt cx="818649" cy="902939"/>
            </a:xfrm>
          </p:grpSpPr>
          <p:sp>
            <p:nvSpPr>
              <p:cNvPr id="147" name="文本框 146">
                <a:extLst>
                  <a:ext uri="{FF2B5EF4-FFF2-40B4-BE49-F238E27FC236}">
                    <a16:creationId xmlns:a16="http://schemas.microsoft.com/office/drawing/2014/main" id="{848F122D-57BB-F4F1-D383-E1812140EF6D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8528691" y="4023976"/>
                <a:ext cx="790575" cy="90293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>
                  <a:lnSpc>
                    <a:spcPts val="3300"/>
                  </a:lnSpc>
                </a:pPr>
                <a:r>
                  <a:rPr lang="zh-TW" altLang="en-US" sz="2400" dirty="0">
                    <a:solidFill>
                      <a:srgbClr val="0000FF"/>
                    </a:solidFill>
                    <a:ea typeface="標楷體" panose="03000509000000000000" pitchFamily="65" charset="-120"/>
                    <a:cs typeface="Arial" panose="020B0604020202020204" pitchFamily="34" charset="0"/>
                  </a:rPr>
                  <a:t> </a:t>
                </a:r>
                <a:r>
                  <a:rPr lang="en-US" altLang="zh-TW" sz="2400" dirty="0">
                    <a:solidFill>
                      <a:srgbClr val="0000FF"/>
                    </a:solidFill>
                    <a:ea typeface="標楷體" panose="03000509000000000000" pitchFamily="65" charset="-120"/>
                    <a:cs typeface="Arial" panose="020B0604020202020204" pitchFamily="34" charset="0"/>
                  </a:rPr>
                  <a:t>20</a:t>
                </a:r>
              </a:p>
              <a:p>
                <a:pPr>
                  <a:lnSpc>
                    <a:spcPts val="3300"/>
                  </a:lnSpc>
                </a:pPr>
                <a:r>
                  <a:rPr lang="en-US" altLang="zh-TW" sz="2400" dirty="0">
                    <a:solidFill>
                      <a:srgbClr val="0000FF"/>
                    </a:solidFill>
                    <a:ea typeface="標楷體" panose="03000509000000000000" pitchFamily="65" charset="-120"/>
                    <a:cs typeface="Arial" panose="020B0604020202020204" pitchFamily="34" charset="0"/>
                  </a:rPr>
                  <a:t>125</a:t>
                </a:r>
              </a:p>
            </p:txBody>
          </p:sp>
          <p:cxnSp>
            <p:nvCxnSpPr>
              <p:cNvPr id="148" name="直接连接符 147">
                <a:extLst>
                  <a:ext uri="{FF2B5EF4-FFF2-40B4-BE49-F238E27FC236}">
                    <a16:creationId xmlns:a16="http://schemas.microsoft.com/office/drawing/2014/main" id="{6D75A016-B9DE-349C-C120-56DAB0E18B1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8500617" y="4467003"/>
                <a:ext cx="762446" cy="0"/>
              </a:xfrm>
              <a:prstGeom prst="line">
                <a:avLst/>
              </a:prstGeom>
              <a:ln w="28575">
                <a:solidFill>
                  <a:srgbClr val="0000FF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49" name="组合 148">
              <a:extLst>
                <a:ext uri="{FF2B5EF4-FFF2-40B4-BE49-F238E27FC236}">
                  <a16:creationId xmlns:a16="http://schemas.microsoft.com/office/drawing/2014/main" id="{03B760EA-AE20-C4F7-CFE1-A25657AAD4E1}"/>
                </a:ext>
              </a:extLst>
            </p:cNvPr>
            <p:cNvGrpSpPr/>
            <p:nvPr/>
          </p:nvGrpSpPr>
          <p:grpSpPr>
            <a:xfrm>
              <a:off x="5179395" y="5353575"/>
              <a:ext cx="1183037" cy="902939"/>
              <a:chOff x="9255780" y="4305833"/>
              <a:chExt cx="1183037" cy="902939"/>
            </a:xfrm>
          </p:grpSpPr>
          <p:grpSp>
            <p:nvGrpSpPr>
              <p:cNvPr id="150" name="组合 149">
                <a:extLst>
                  <a:ext uri="{FF2B5EF4-FFF2-40B4-BE49-F238E27FC236}">
                    <a16:creationId xmlns:a16="http://schemas.microsoft.com/office/drawing/2014/main" id="{885D9E4D-5999-5088-BCC4-29BF4924144A}"/>
                  </a:ext>
                </a:extLst>
              </p:cNvPr>
              <p:cNvGrpSpPr/>
              <p:nvPr/>
            </p:nvGrpSpPr>
            <p:grpSpPr>
              <a:xfrm>
                <a:off x="9620168" y="4305833"/>
                <a:ext cx="818649" cy="902939"/>
                <a:chOff x="8500617" y="4023976"/>
                <a:chExt cx="818649" cy="902939"/>
              </a:xfrm>
            </p:grpSpPr>
            <p:sp>
              <p:nvSpPr>
                <p:cNvPr id="152" name="文本框 151">
                  <a:extLst>
                    <a:ext uri="{FF2B5EF4-FFF2-40B4-BE49-F238E27FC236}">
                      <a16:creationId xmlns:a16="http://schemas.microsoft.com/office/drawing/2014/main" id="{2F0A556C-CE8B-C4DE-078F-798B8BD9CF2A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8528691" y="4023976"/>
                  <a:ext cx="790575" cy="902939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1pPr>
                  <a:lvl2pPr marL="742950" indent="-28575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2pPr>
                  <a:lvl3pPr marL="1143000" indent="-22860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3pPr>
                  <a:lvl4pPr marL="1600200" indent="-22860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4pPr>
                  <a:lvl5pPr marL="2057400" indent="-22860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9pPr>
                </a:lstStyle>
                <a:p>
                  <a:pPr>
                    <a:lnSpc>
                      <a:spcPts val="3300"/>
                    </a:lnSpc>
                  </a:pPr>
                  <a:r>
                    <a:rPr lang="zh-TW" altLang="en-US" sz="2400" dirty="0">
                      <a:solidFill>
                        <a:srgbClr val="0000FF"/>
                      </a:solidFill>
                      <a:ea typeface="標楷體" panose="03000509000000000000" pitchFamily="65" charset="-120"/>
                      <a:cs typeface="Arial" panose="020B0604020202020204" pitchFamily="34" charset="0"/>
                    </a:rPr>
                    <a:t> </a:t>
                  </a:r>
                  <a:r>
                    <a:rPr lang="en-US" altLang="zh-TW" sz="2400" dirty="0">
                      <a:solidFill>
                        <a:srgbClr val="0000FF"/>
                      </a:solidFill>
                      <a:ea typeface="標楷體" panose="03000509000000000000" pitchFamily="65" charset="-120"/>
                      <a:cs typeface="Arial" panose="020B0604020202020204" pitchFamily="34" charset="0"/>
                    </a:rPr>
                    <a:t>4</a:t>
                  </a:r>
                </a:p>
                <a:p>
                  <a:pPr>
                    <a:lnSpc>
                      <a:spcPts val="3300"/>
                    </a:lnSpc>
                  </a:pPr>
                  <a:r>
                    <a:rPr lang="en-US" altLang="zh-TW" sz="2400" dirty="0">
                      <a:solidFill>
                        <a:srgbClr val="0000FF"/>
                      </a:solidFill>
                      <a:ea typeface="標楷體" panose="03000509000000000000" pitchFamily="65" charset="-120"/>
                      <a:cs typeface="Arial" panose="020B0604020202020204" pitchFamily="34" charset="0"/>
                    </a:rPr>
                    <a:t>25</a:t>
                  </a:r>
                </a:p>
              </p:txBody>
            </p:sp>
            <p:cxnSp>
              <p:nvCxnSpPr>
                <p:cNvPr id="153" name="直接连接符 152">
                  <a:extLst>
                    <a:ext uri="{FF2B5EF4-FFF2-40B4-BE49-F238E27FC236}">
                      <a16:creationId xmlns:a16="http://schemas.microsoft.com/office/drawing/2014/main" id="{6447D5B2-3C8E-D6E9-F950-9930FCD0B92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8500617" y="4467003"/>
                  <a:ext cx="560129" cy="0"/>
                </a:xfrm>
                <a:prstGeom prst="line">
                  <a:avLst/>
                </a:prstGeom>
                <a:ln w="28575">
                  <a:solidFill>
                    <a:srgbClr val="0000FF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151" name="文本框 150">
                <a:extLst>
                  <a:ext uri="{FF2B5EF4-FFF2-40B4-BE49-F238E27FC236}">
                    <a16:creationId xmlns:a16="http://schemas.microsoft.com/office/drawing/2014/main" id="{49228DD3-9784-0BCB-1491-C98D8A54DFB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9255780" y="4503723"/>
                <a:ext cx="459524" cy="47974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>
                  <a:lnSpc>
                    <a:spcPts val="3300"/>
                  </a:lnSpc>
                  <a:spcAft>
                    <a:spcPts val="600"/>
                  </a:spcAft>
                </a:pPr>
                <a:r>
                  <a:rPr lang="en-US" altLang="zh-TW" sz="2400" dirty="0">
                    <a:solidFill>
                      <a:srgbClr val="0000FF"/>
                    </a:solidFill>
                    <a:ea typeface="標楷體" panose="03000509000000000000" pitchFamily="65" charset="-120"/>
                    <a:cs typeface="Arial" panose="020B0604020202020204" pitchFamily="34" charset="0"/>
                  </a:rPr>
                  <a:t>=</a:t>
                </a:r>
                <a:r>
                  <a:rPr lang="zh-TW" altLang="en-US" sz="2400" dirty="0">
                    <a:solidFill>
                      <a:srgbClr val="0000FF"/>
                    </a:solidFill>
                    <a:ea typeface="標楷體" panose="03000509000000000000" pitchFamily="65" charset="-120"/>
                    <a:cs typeface="Arial" panose="020B0604020202020204" pitchFamily="34" charset="0"/>
                  </a:rPr>
                  <a:t> 　</a:t>
                </a:r>
                <a:endParaRPr lang="en-US" altLang="zh-TW" sz="2400" dirty="0">
                  <a:solidFill>
                    <a:srgbClr val="0000FF"/>
                  </a:solidFill>
                  <a:ea typeface="標楷體" panose="03000509000000000000" pitchFamily="65" charset="-120"/>
                  <a:cs typeface="Arial" panose="020B0604020202020204" pitchFamily="34" charset="0"/>
                </a:endParaRPr>
              </a:p>
            </p:txBody>
          </p:sp>
        </p:grpSp>
      </p:grpSp>
      <p:sp>
        <p:nvSpPr>
          <p:cNvPr id="155" name="文本框 154">
            <a:extLst>
              <a:ext uri="{FF2B5EF4-FFF2-40B4-BE49-F238E27FC236}">
                <a16:creationId xmlns:a16="http://schemas.microsoft.com/office/drawing/2014/main" id="{D1FC5F99-C785-6BBA-38D9-219B55A855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06834" y="5860294"/>
            <a:ext cx="2247602" cy="4797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lnSpc>
                <a:spcPts val="3300"/>
              </a:lnSpc>
              <a:spcAft>
                <a:spcPts val="600"/>
              </a:spcAft>
            </a:pPr>
            <a:r>
              <a:rPr lang="en-US" altLang="zh-TW" sz="240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4</a:t>
            </a:r>
            <a:r>
              <a:rPr lang="zh-TW" altLang="en-US" sz="240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＋</a:t>
            </a:r>
            <a:r>
              <a:rPr lang="en-US" altLang="zh-TW" sz="240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25</a:t>
            </a:r>
            <a:r>
              <a:rPr lang="zh-TW" altLang="en-US" sz="240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 </a:t>
            </a:r>
            <a:r>
              <a:rPr lang="en-US" altLang="zh-TW" sz="240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=</a:t>
            </a:r>
            <a:r>
              <a:rPr lang="zh-TW" altLang="en-US" sz="240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 </a:t>
            </a:r>
            <a:r>
              <a:rPr lang="en-US" altLang="zh-TW" sz="240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29</a:t>
            </a:r>
          </a:p>
        </p:txBody>
      </p:sp>
      <p:sp>
        <p:nvSpPr>
          <p:cNvPr id="157" name="文本框 156">
            <a:extLst>
              <a:ext uri="{FF2B5EF4-FFF2-40B4-BE49-F238E27FC236}">
                <a16:creationId xmlns:a16="http://schemas.microsoft.com/office/drawing/2014/main" id="{C1134BA4-4490-CA84-788E-B9C44116D7C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50342" y="3151090"/>
            <a:ext cx="678650" cy="4797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lnSpc>
                <a:spcPts val="3300"/>
              </a:lnSpc>
            </a:pPr>
            <a:r>
              <a:rPr lang="zh-TW" altLang="en-US" sz="240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 </a:t>
            </a:r>
            <a:r>
              <a:rPr lang="en-US" altLang="zh-TW" sz="240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4</a:t>
            </a:r>
          </a:p>
        </p:txBody>
      </p:sp>
      <p:sp>
        <p:nvSpPr>
          <p:cNvPr id="158" name="文本框 157">
            <a:extLst>
              <a:ext uri="{FF2B5EF4-FFF2-40B4-BE49-F238E27FC236}">
                <a16:creationId xmlns:a16="http://schemas.microsoft.com/office/drawing/2014/main" id="{F1C8F973-C3DA-E14B-1413-5C488FD74C3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77068" y="3691911"/>
            <a:ext cx="678650" cy="4797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lnSpc>
                <a:spcPts val="3300"/>
              </a:lnSpc>
            </a:pPr>
            <a:r>
              <a:rPr lang="zh-TW" altLang="en-US" sz="240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 </a:t>
            </a:r>
            <a:r>
              <a:rPr lang="en-US" altLang="zh-TW" sz="240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25</a:t>
            </a:r>
          </a:p>
        </p:txBody>
      </p:sp>
      <p:grpSp>
        <p:nvGrpSpPr>
          <p:cNvPr id="160" name="组合 159">
            <a:extLst>
              <a:ext uri="{FF2B5EF4-FFF2-40B4-BE49-F238E27FC236}">
                <a16:creationId xmlns:a16="http://schemas.microsoft.com/office/drawing/2014/main" id="{5280F83E-F60E-43C7-1DC5-1772550D045C}"/>
              </a:ext>
            </a:extLst>
          </p:cNvPr>
          <p:cNvGrpSpPr/>
          <p:nvPr/>
        </p:nvGrpSpPr>
        <p:grpSpPr>
          <a:xfrm>
            <a:off x="2924845" y="2844305"/>
            <a:ext cx="818649" cy="902939"/>
            <a:chOff x="8500617" y="4023976"/>
            <a:chExt cx="818649" cy="902939"/>
          </a:xfrm>
        </p:grpSpPr>
        <p:sp>
          <p:nvSpPr>
            <p:cNvPr id="162" name="文本框 161">
              <a:extLst>
                <a:ext uri="{FF2B5EF4-FFF2-40B4-BE49-F238E27FC236}">
                  <a16:creationId xmlns:a16="http://schemas.microsoft.com/office/drawing/2014/main" id="{8406AE14-2AE0-17B2-D73D-0AF6CC107C0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528691" y="4023976"/>
              <a:ext cx="790575" cy="9029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>
                <a:lnSpc>
                  <a:spcPts val="3300"/>
                </a:lnSpc>
              </a:pPr>
              <a:r>
                <a:rPr lang="zh-TW" altLang="en-US" sz="2400" dirty="0">
                  <a:solidFill>
                    <a:srgbClr val="FF0000"/>
                  </a:solidFill>
                  <a:ea typeface="標楷體" panose="03000509000000000000" pitchFamily="65" charset="-120"/>
                  <a:cs typeface="Arial" panose="020B0604020202020204" pitchFamily="34" charset="0"/>
                </a:rPr>
                <a:t> </a:t>
              </a:r>
              <a:r>
                <a:rPr lang="en-US" altLang="zh-TW" sz="2400" dirty="0">
                  <a:solidFill>
                    <a:srgbClr val="FF0000"/>
                  </a:solidFill>
                  <a:ea typeface="標楷體" panose="03000509000000000000" pitchFamily="65" charset="-120"/>
                  <a:cs typeface="Arial" panose="020B0604020202020204" pitchFamily="34" charset="0"/>
                </a:rPr>
                <a:t>4</a:t>
              </a:r>
            </a:p>
            <a:p>
              <a:pPr>
                <a:lnSpc>
                  <a:spcPts val="3300"/>
                </a:lnSpc>
              </a:pPr>
              <a:r>
                <a:rPr lang="en-US" altLang="zh-TW" sz="2400" dirty="0">
                  <a:solidFill>
                    <a:srgbClr val="FF0000"/>
                  </a:solidFill>
                  <a:ea typeface="標楷體" panose="03000509000000000000" pitchFamily="65" charset="-120"/>
                  <a:cs typeface="Arial" panose="020B0604020202020204" pitchFamily="34" charset="0"/>
                </a:rPr>
                <a:t>25</a:t>
              </a:r>
            </a:p>
          </p:txBody>
        </p:sp>
        <p:cxnSp>
          <p:nvCxnSpPr>
            <p:cNvPr id="163" name="直接连接符 162">
              <a:extLst>
                <a:ext uri="{FF2B5EF4-FFF2-40B4-BE49-F238E27FC236}">
                  <a16:creationId xmlns:a16="http://schemas.microsoft.com/office/drawing/2014/main" id="{2732DB6E-FFCB-21FD-4917-20D5C6951DD7}"/>
                </a:ext>
              </a:extLst>
            </p:cNvPr>
            <p:cNvCxnSpPr>
              <a:cxnSpLocks/>
            </p:cNvCxnSpPr>
            <p:nvPr/>
          </p:nvCxnSpPr>
          <p:spPr>
            <a:xfrm>
              <a:off x="8500617" y="4467003"/>
              <a:ext cx="560129" cy="0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64" name="文本框 163">
            <a:extLst>
              <a:ext uri="{FF2B5EF4-FFF2-40B4-BE49-F238E27FC236}">
                <a16:creationId xmlns:a16="http://schemas.microsoft.com/office/drawing/2014/main" id="{E45A0AA8-0A7A-D4EC-4F27-A27C0B677E1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14491" y="5473027"/>
            <a:ext cx="7533345" cy="4797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lnSpc>
                <a:spcPts val="3300"/>
              </a:lnSpc>
              <a:spcAft>
                <a:spcPts val="600"/>
              </a:spcAft>
            </a:pPr>
            <a:r>
              <a:rPr lang="zh-TW" altLang="en-US" sz="2400" dirty="0">
                <a:solidFill>
                  <a:srgbClr val="FF33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這些分數都是最簡分數，分子和分母的和不可能是</a:t>
            </a:r>
            <a:r>
              <a:rPr lang="en-US" altLang="zh-TW" sz="2400" dirty="0">
                <a:solidFill>
                  <a:srgbClr val="FF33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29</a:t>
            </a:r>
            <a:r>
              <a:rPr lang="zh-TW" altLang="en-US" sz="2400" dirty="0">
                <a:solidFill>
                  <a:srgbClr val="FF33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。</a:t>
            </a:r>
            <a:endParaRPr lang="en-US" altLang="zh-TW" sz="2400" dirty="0">
              <a:solidFill>
                <a:srgbClr val="FF33FF"/>
              </a:solidFill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167" name="矩形 166">
            <a:extLst>
              <a:ext uri="{FF2B5EF4-FFF2-40B4-BE49-F238E27FC236}">
                <a16:creationId xmlns:a16="http://schemas.microsoft.com/office/drawing/2014/main" id="{DF97FB6F-CD29-5103-D9D3-53750C4442B2}"/>
              </a:ext>
            </a:extLst>
          </p:cNvPr>
          <p:cNvSpPr/>
          <p:nvPr/>
        </p:nvSpPr>
        <p:spPr>
          <a:xfrm>
            <a:off x="6718774" y="4324521"/>
            <a:ext cx="2000207" cy="844397"/>
          </a:xfrm>
          <a:prstGeom prst="rect">
            <a:avLst/>
          </a:prstGeom>
          <a:noFill/>
          <a:ln w="28575">
            <a:solidFill>
              <a:srgbClr val="FF33F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68" name="矩形 167">
            <a:extLst>
              <a:ext uri="{FF2B5EF4-FFF2-40B4-BE49-F238E27FC236}">
                <a16:creationId xmlns:a16="http://schemas.microsoft.com/office/drawing/2014/main" id="{08005B7E-A5EE-79CC-02A6-FC2080844ECF}"/>
              </a:ext>
            </a:extLst>
          </p:cNvPr>
          <p:cNvSpPr/>
          <p:nvPr/>
        </p:nvSpPr>
        <p:spPr>
          <a:xfrm>
            <a:off x="9826189" y="4318578"/>
            <a:ext cx="2000207" cy="844397"/>
          </a:xfrm>
          <a:prstGeom prst="rect">
            <a:avLst/>
          </a:prstGeom>
          <a:noFill/>
          <a:ln w="28575">
            <a:solidFill>
              <a:srgbClr val="FF33F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69" name="矩形 168">
            <a:extLst>
              <a:ext uri="{FF2B5EF4-FFF2-40B4-BE49-F238E27FC236}">
                <a16:creationId xmlns:a16="http://schemas.microsoft.com/office/drawing/2014/main" id="{91E9F70F-2DDC-8BA4-8C76-7FC489F7DE09}"/>
              </a:ext>
            </a:extLst>
          </p:cNvPr>
          <p:cNvSpPr/>
          <p:nvPr/>
        </p:nvSpPr>
        <p:spPr>
          <a:xfrm>
            <a:off x="1400196" y="5309998"/>
            <a:ext cx="2000207" cy="844397"/>
          </a:xfrm>
          <a:prstGeom prst="rect">
            <a:avLst/>
          </a:prstGeom>
          <a:noFill/>
          <a:ln w="28575">
            <a:solidFill>
              <a:srgbClr val="FF33F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cxnSp>
        <p:nvCxnSpPr>
          <p:cNvPr id="171" name="直接连接符 170">
            <a:extLst>
              <a:ext uri="{FF2B5EF4-FFF2-40B4-BE49-F238E27FC236}">
                <a16:creationId xmlns:a16="http://schemas.microsoft.com/office/drawing/2014/main" id="{F145B5AF-E6B7-ACD7-CA1E-E657DA1335F1}"/>
              </a:ext>
            </a:extLst>
          </p:cNvPr>
          <p:cNvCxnSpPr/>
          <p:nvPr/>
        </p:nvCxnSpPr>
        <p:spPr>
          <a:xfrm flipV="1">
            <a:off x="6816387" y="4359746"/>
            <a:ext cx="734372" cy="824881"/>
          </a:xfrm>
          <a:prstGeom prst="line">
            <a:avLst/>
          </a:prstGeom>
          <a:ln w="28575">
            <a:solidFill>
              <a:srgbClr val="FF33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2" name="直接连接符 171">
            <a:extLst>
              <a:ext uri="{FF2B5EF4-FFF2-40B4-BE49-F238E27FC236}">
                <a16:creationId xmlns:a16="http://schemas.microsoft.com/office/drawing/2014/main" id="{83882359-F055-442D-9A84-AF7D1682E8C6}"/>
              </a:ext>
            </a:extLst>
          </p:cNvPr>
          <p:cNvCxnSpPr/>
          <p:nvPr/>
        </p:nvCxnSpPr>
        <p:spPr>
          <a:xfrm flipV="1">
            <a:off x="7884305" y="4338094"/>
            <a:ext cx="734372" cy="824881"/>
          </a:xfrm>
          <a:prstGeom prst="line">
            <a:avLst/>
          </a:prstGeom>
          <a:ln w="28575">
            <a:solidFill>
              <a:srgbClr val="FF33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5" name="直接连接符 174">
            <a:extLst>
              <a:ext uri="{FF2B5EF4-FFF2-40B4-BE49-F238E27FC236}">
                <a16:creationId xmlns:a16="http://schemas.microsoft.com/office/drawing/2014/main" id="{05A08C0E-2A27-8A0D-911F-B3268E16F459}"/>
              </a:ext>
            </a:extLst>
          </p:cNvPr>
          <p:cNvCxnSpPr/>
          <p:nvPr/>
        </p:nvCxnSpPr>
        <p:spPr>
          <a:xfrm flipV="1">
            <a:off x="9858357" y="4336717"/>
            <a:ext cx="734372" cy="824881"/>
          </a:xfrm>
          <a:prstGeom prst="line">
            <a:avLst/>
          </a:prstGeom>
          <a:ln w="28575">
            <a:solidFill>
              <a:srgbClr val="FF33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6" name="直接连接符 175">
            <a:extLst>
              <a:ext uri="{FF2B5EF4-FFF2-40B4-BE49-F238E27FC236}">
                <a16:creationId xmlns:a16="http://schemas.microsoft.com/office/drawing/2014/main" id="{1A5E68D6-AB24-DBFA-CBF6-CB5760C32AE0}"/>
              </a:ext>
            </a:extLst>
          </p:cNvPr>
          <p:cNvCxnSpPr/>
          <p:nvPr/>
        </p:nvCxnSpPr>
        <p:spPr>
          <a:xfrm flipV="1">
            <a:off x="10926275" y="4315065"/>
            <a:ext cx="734372" cy="824881"/>
          </a:xfrm>
          <a:prstGeom prst="line">
            <a:avLst/>
          </a:prstGeom>
          <a:ln w="28575">
            <a:solidFill>
              <a:srgbClr val="FF33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7" name="直接连接符 176">
            <a:extLst>
              <a:ext uri="{FF2B5EF4-FFF2-40B4-BE49-F238E27FC236}">
                <a16:creationId xmlns:a16="http://schemas.microsoft.com/office/drawing/2014/main" id="{ABECE110-506A-4F78-9519-EAC1158DA279}"/>
              </a:ext>
            </a:extLst>
          </p:cNvPr>
          <p:cNvCxnSpPr/>
          <p:nvPr/>
        </p:nvCxnSpPr>
        <p:spPr>
          <a:xfrm flipV="1">
            <a:off x="1509056" y="5324227"/>
            <a:ext cx="734372" cy="824881"/>
          </a:xfrm>
          <a:prstGeom prst="line">
            <a:avLst/>
          </a:prstGeom>
          <a:ln w="28575">
            <a:solidFill>
              <a:srgbClr val="FF33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8" name="直接连接符 177">
            <a:extLst>
              <a:ext uri="{FF2B5EF4-FFF2-40B4-BE49-F238E27FC236}">
                <a16:creationId xmlns:a16="http://schemas.microsoft.com/office/drawing/2014/main" id="{89E7C7B1-7CC3-5405-3ED9-07E8C958CA9F}"/>
              </a:ext>
            </a:extLst>
          </p:cNvPr>
          <p:cNvCxnSpPr/>
          <p:nvPr/>
        </p:nvCxnSpPr>
        <p:spPr>
          <a:xfrm flipV="1">
            <a:off x="2576974" y="5302575"/>
            <a:ext cx="734372" cy="824881"/>
          </a:xfrm>
          <a:prstGeom prst="line">
            <a:avLst/>
          </a:prstGeom>
          <a:ln w="28575">
            <a:solidFill>
              <a:srgbClr val="FF33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96321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1000"/>
                                        <p:tgtEl>
                                          <p:spTgt spid="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"/>
                            </p:stCondLst>
                            <p:childTnLst>
                              <p:par>
                                <p:cTn id="2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1000"/>
                                        <p:tgtEl>
                                          <p:spTgt spid="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1000"/>
                                        <p:tgtEl>
                                          <p:spTgt spid="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4000"/>
                            </p:stCondLst>
                            <p:childTnLst>
                              <p:par>
                                <p:cTn id="3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1000"/>
                                        <p:tgtEl>
                                          <p:spTgt spid="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1000"/>
                                        <p:tgtEl>
                                          <p:spTgt spid="1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1000"/>
                                        <p:tgtEl>
                                          <p:spTgt spid="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1000"/>
                            </p:stCondLst>
                            <p:childTnLst>
                              <p:par>
                                <p:cTn id="4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10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2000"/>
                            </p:stCondLst>
                            <p:childTnLst>
                              <p:par>
                                <p:cTn id="5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10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10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5" dur="10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9" dur="1000"/>
                                        <p:tgtEl>
                                          <p:spTgt spid="1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4" dur="10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1000"/>
                            </p:stCondLst>
                            <p:childTnLst>
                              <p:par>
                                <p:cTn id="8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8" dur="100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2000"/>
                            </p:stCondLst>
                            <p:childTnLst>
                              <p:par>
                                <p:cTn id="9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2" dur="100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3000"/>
                            </p:stCondLst>
                            <p:childTnLst>
                              <p:par>
                                <p:cTn id="9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6" dur="1000"/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>
                            <p:stCondLst>
                              <p:cond delay="4000"/>
                            </p:stCondLst>
                            <p:childTnLst>
                              <p:par>
                                <p:cTn id="9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0" dur="1000"/>
                                        <p:tgtEl>
                                          <p:spTgt spid="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1" fill="hold">
                            <p:stCondLst>
                              <p:cond delay="5000"/>
                            </p:stCondLst>
                            <p:childTnLst>
                              <p:par>
                                <p:cTn id="10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4" dur="1000"/>
                                        <p:tgtEl>
                                          <p:spTgt spid="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>
                            <p:stCondLst>
                              <p:cond delay="6000"/>
                            </p:stCondLst>
                            <p:childTnLst>
                              <p:par>
                                <p:cTn id="10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8" dur="1000"/>
                                        <p:tgtEl>
                                          <p:spTgt spid="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3" dur="1000"/>
                                        <p:tgtEl>
                                          <p:spTgt spid="1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1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7" dur="1000"/>
                                        <p:tgtEl>
                                          <p:spTgt spid="1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0" dur="1000"/>
                                        <p:tgtEl>
                                          <p:spTgt spid="1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5" dur="1000"/>
                                        <p:tgtEl>
                                          <p:spTgt spid="1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0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7" dur="1000"/>
                                        <p:tgtEl>
                                          <p:spTgt spid="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0" dur="1000"/>
                                        <p:tgtEl>
                                          <p:spTgt spid="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3" dur="1000"/>
                                        <p:tgtEl>
                                          <p:spTgt spid="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4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6" dur="1000"/>
                                        <p:tgtEl>
                                          <p:spTgt spid="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7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9" dur="1000"/>
                                        <p:tgtEl>
                                          <p:spTgt spid="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0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2" dur="1000"/>
                                        <p:tgtEl>
                                          <p:spTgt spid="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7" fill="hold">
                            <p:stCondLst>
                              <p:cond delay="0"/>
                            </p:stCondLst>
                            <p:childTnLst>
                              <p:par>
                                <p:cTn id="15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0" dur="1000"/>
                                        <p:tgtEl>
                                          <p:spTgt spid="1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1" fill="hold">
                      <p:stCondLst>
                        <p:cond delay="indefinite"/>
                      </p:stCondLst>
                      <p:childTnLst>
                        <p:par>
                          <p:cTn id="162" fill="hold">
                            <p:stCondLst>
                              <p:cond delay="0"/>
                            </p:stCondLst>
                            <p:childTnLst>
                              <p:par>
                                <p:cTn id="16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5" dur="1000"/>
                                        <p:tgtEl>
                                          <p:spTgt spid="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6" fill="hold">
                      <p:stCondLst>
                        <p:cond delay="indefinite"/>
                      </p:stCondLst>
                      <p:childTnLst>
                        <p:par>
                          <p:cTn id="167" fill="hold">
                            <p:stCondLst>
                              <p:cond delay="0"/>
                            </p:stCondLst>
                            <p:childTnLst>
                              <p:par>
                                <p:cTn id="16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0" dur="1000"/>
                                        <p:tgtEl>
                                          <p:spTgt spid="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3" dur="1000"/>
                                        <p:tgtEl>
                                          <p:spTgt spid="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4" fill="hold">
                      <p:stCondLst>
                        <p:cond delay="indefinite"/>
                      </p:stCondLst>
                      <p:childTnLst>
                        <p:par>
                          <p:cTn id="175" fill="hold">
                            <p:stCondLst>
                              <p:cond delay="0"/>
                            </p:stCondLst>
                            <p:childTnLst>
                              <p:par>
                                <p:cTn id="176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8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0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2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4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6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8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0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2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4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6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8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0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2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4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6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8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0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2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4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6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8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0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2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4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6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0" fill="hold">
                            <p:stCondLst>
                              <p:cond delay="0"/>
                            </p:stCondLst>
                            <p:childTnLst>
                              <p:par>
                                <p:cTn id="231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3" dur="1000"/>
                                        <p:tgtEl>
                                          <p:spTgt spid="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21" grpId="1" animBg="1"/>
      <p:bldP spid="23" grpId="0" animBg="1"/>
      <p:bldP spid="23" grpId="1" animBg="1"/>
      <p:bldP spid="43" grpId="0" uiExpand="1" build="allAtOnce"/>
      <p:bldP spid="50" grpId="0" uiExpand="1" build="allAtOnce"/>
      <p:bldP spid="52" grpId="0" uiExpand="1" build="allAtOnce"/>
      <p:bldP spid="54" grpId="0" uiExpand="1" build="allAtOnce"/>
      <p:bldP spid="87" grpId="0" uiExpand="1" build="allAtOnce"/>
      <p:bldP spid="155" grpId="0"/>
      <p:bldP spid="155" grpId="1"/>
      <p:bldP spid="157" grpId="0"/>
      <p:bldP spid="157" grpId="1"/>
      <p:bldP spid="158" grpId="0"/>
      <p:bldP spid="158" grpId="1"/>
      <p:bldP spid="164" grpId="0"/>
      <p:bldP spid="164" grpId="1"/>
      <p:bldP spid="167" grpId="0" animBg="1"/>
      <p:bldP spid="167" grpId="1" animBg="1"/>
      <p:bldP spid="168" grpId="0" animBg="1"/>
      <p:bldP spid="168" grpId="1" animBg="1"/>
      <p:bldP spid="169" grpId="0" animBg="1"/>
      <p:bldP spid="169" grpId="1" animBg="1"/>
    </p:bldLst>
  </p:timing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自定义设计方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558</TotalTime>
  <Words>154</Words>
  <Application>Microsoft Office PowerPoint</Application>
  <PresentationFormat>宽屏</PresentationFormat>
  <Paragraphs>55</Paragraphs>
  <Slides>1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2</vt:i4>
      </vt:variant>
      <vt:variant>
        <vt:lpstr>幻灯片标题</vt:lpstr>
      </vt:variant>
      <vt:variant>
        <vt:i4>1</vt:i4>
      </vt:variant>
    </vt:vector>
  </HeadingPairs>
  <TitlesOfParts>
    <vt:vector size="10" baseType="lpstr">
      <vt:lpstr>DFKai-SB</vt:lpstr>
      <vt:lpstr>DFKai-SB</vt:lpstr>
      <vt:lpstr>新細明體</vt:lpstr>
      <vt:lpstr>幼圆</vt:lpstr>
      <vt:lpstr>Arial</vt:lpstr>
      <vt:lpstr>Calibri</vt:lpstr>
      <vt:lpstr>Impact</vt:lpstr>
      <vt:lpstr>Office 主题​​</vt:lpstr>
      <vt:lpstr>自定义设计方案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Nancy Zhang</dc:creator>
  <cp:lastModifiedBy>Jan Tan</cp:lastModifiedBy>
  <cp:revision>40</cp:revision>
  <dcterms:created xsi:type="dcterms:W3CDTF">2023-07-19T03:07:24Z</dcterms:created>
  <dcterms:modified xsi:type="dcterms:W3CDTF">2024-04-19T08:33:21Z</dcterms:modified>
</cp:coreProperties>
</file>