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FF"/>
    <a:srgbClr val="B0DED3"/>
    <a:srgbClr val="2308C8"/>
    <a:srgbClr val="FFCCFF"/>
    <a:srgbClr val="FF00FF"/>
    <a:srgbClr val="FFFFFF"/>
    <a:srgbClr val="FF66FF"/>
    <a:srgbClr val="79DCFF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31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6A453-F449-4BAD-9FE5-66117002E066}" type="datetimeFigureOut">
              <a:rPr lang="zh-TW" altLang="en-US" smtClean="0"/>
              <a:t>2024/4/19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ED98D-3B25-4948-9524-3BDAC07FD4B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72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8ED98D-3B25-4948-9524-3BDAC07FD4B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21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矩形 76">
            <a:extLst>
              <a:ext uri="{FF2B5EF4-FFF2-40B4-BE49-F238E27FC236}">
                <a16:creationId xmlns:a16="http://schemas.microsoft.com/office/drawing/2014/main" id="{5F8DF7E7-5713-F512-9F4D-4222952FFE56}"/>
              </a:ext>
            </a:extLst>
          </p:cNvPr>
          <p:cNvSpPr/>
          <p:nvPr/>
        </p:nvSpPr>
        <p:spPr>
          <a:xfrm>
            <a:off x="6926066" y="2011904"/>
            <a:ext cx="4102974" cy="416792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A130F709-3CF9-0361-D3EA-92136975AC7A}"/>
              </a:ext>
            </a:extLst>
          </p:cNvPr>
          <p:cNvSpPr/>
          <p:nvPr/>
        </p:nvSpPr>
        <p:spPr>
          <a:xfrm>
            <a:off x="1345855" y="2580813"/>
            <a:ext cx="4649258" cy="416792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5C2A49A1-84B0-75CF-8F4A-147D69644E0F}"/>
              </a:ext>
            </a:extLst>
          </p:cNvPr>
          <p:cNvSpPr/>
          <p:nvPr/>
        </p:nvSpPr>
        <p:spPr>
          <a:xfrm>
            <a:off x="1344588" y="2042726"/>
            <a:ext cx="4649257" cy="416792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911200" y="1905722"/>
            <a:ext cx="10890275" cy="1139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600"/>
              </a:spcAft>
            </a:pPr>
            <a:r>
              <a:rPr lang="en-US" altLang="zh-TW" sz="2400" dirty="0">
                <a:latin typeface="Impact" panose="020B0806030902050204" pitchFamily="34" charset="0"/>
              </a:rPr>
              <a:t>9. 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幾名女生摺紙花，平均每人摺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46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朵，其中女生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摺了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64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朵，如果不計算</a:t>
            </a:r>
            <a:endParaRPr lang="en-US" altLang="zh-TW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  <a:spcAft>
                <a:spcPts val="600"/>
              </a:spcAft>
            </a:pP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女生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，其餘的人平均每人摺</a:t>
            </a:r>
            <a:r>
              <a:rPr lang="en-US" altLang="zh-TW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44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朵，即共有</a:t>
            </a:r>
            <a:r>
              <a:rPr lang="zh-TW" altLang="en-US" sz="24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  </a:t>
            </a:r>
            <a:r>
              <a:rPr lang="en-US" altLang="zh-TW" sz="2400" u="sng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   </a:t>
            </a:r>
            <a:r>
              <a:rPr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名女生。</a:t>
            </a:r>
            <a:r>
              <a:rPr kumimoji="1" lang="zh-TW" altLang="en-US" sz="2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     </a:t>
            </a:r>
            <a:endParaRPr kumimoji="1" lang="zh-CN" altLang="en-US" sz="2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4583635" y="153259"/>
            <a:ext cx="5899638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平均數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1" name="文本框 120">
            <a:extLst>
              <a:ext uri="{FF2B5EF4-FFF2-40B4-BE49-F238E27FC236}">
                <a16:creationId xmlns:a16="http://schemas.microsoft.com/office/drawing/2014/main" id="{3C20EC66-5B3A-0B58-A4D8-EAC71FADB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621" y="3023800"/>
            <a:ext cx="5637822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把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(64 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44)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朵紙花重新分給所有女生，</a:t>
            </a:r>
            <a:endParaRPr lang="en-US" altLang="zh-TW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15A21F3E-D86C-4F63-4ADC-529E103616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572" y="1176545"/>
            <a:ext cx="2587076" cy="613456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E733EE19-09C6-21A4-747E-031C1799A079}"/>
              </a:ext>
            </a:extLst>
          </p:cNvPr>
          <p:cNvSpPr txBox="1"/>
          <p:nvPr/>
        </p:nvSpPr>
        <p:spPr>
          <a:xfrm>
            <a:off x="1877259" y="4284199"/>
            <a:ext cx="2139820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64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8A1C053-BADD-2E15-BD80-BBB27D3AD10D}"/>
              </a:ext>
            </a:extLst>
          </p:cNvPr>
          <p:cNvSpPr txBox="1"/>
          <p:nvPr/>
        </p:nvSpPr>
        <p:spPr>
          <a:xfrm>
            <a:off x="1877259" y="4820325"/>
            <a:ext cx="1392214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44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DF784E5-1525-310F-085C-854F98439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112" y="5281990"/>
            <a:ext cx="490054" cy="62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1200"/>
              </a:lnSpc>
            </a:pPr>
            <a:r>
              <a:rPr lang="en-US" altLang="zh-TW" sz="4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>
              <a:lnSpc>
                <a:spcPts val="1200"/>
              </a:lnSpc>
            </a:pPr>
            <a:r>
              <a:rPr lang="en-US" altLang="zh-TW" sz="4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</a:p>
          <a:p>
            <a:pPr>
              <a:lnSpc>
                <a:spcPts val="1200"/>
              </a:lnSpc>
            </a:pPr>
            <a:r>
              <a:rPr lang="en-US" altLang="zh-TW" sz="4000" dirty="0">
                <a:solidFill>
                  <a:srgbClr val="00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lang="en-US" altLang="zh-TW" sz="4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5379DF4B-75A5-E258-9619-A94FC1EAAF26}"/>
              </a:ext>
            </a:extLst>
          </p:cNvPr>
          <p:cNvSpPr txBox="1"/>
          <p:nvPr/>
        </p:nvSpPr>
        <p:spPr>
          <a:xfrm>
            <a:off x="1895213" y="5819921"/>
            <a:ext cx="1392214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44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</a:t>
            </a:r>
          </a:p>
        </p:txBody>
      </p:sp>
      <p:sp>
        <p:nvSpPr>
          <p:cNvPr id="17" name="左大括号 16">
            <a:extLst>
              <a:ext uri="{FF2B5EF4-FFF2-40B4-BE49-F238E27FC236}">
                <a16:creationId xmlns:a16="http://schemas.microsoft.com/office/drawing/2014/main" id="{41F93727-3BB7-D971-813E-27E16809E9A7}"/>
              </a:ext>
            </a:extLst>
          </p:cNvPr>
          <p:cNvSpPr/>
          <p:nvPr/>
        </p:nvSpPr>
        <p:spPr>
          <a:xfrm>
            <a:off x="1530921" y="4841133"/>
            <a:ext cx="319433" cy="1440453"/>
          </a:xfrm>
          <a:prstGeom prst="leftBrace">
            <a:avLst>
              <a:gd name="adj1" fmla="val 45833"/>
              <a:gd name="adj2" fmla="val 50000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F2CEFE7A-3419-929F-4737-C1175AB7A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343" y="5058240"/>
            <a:ext cx="571971" cy="117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100"/>
              </a:lnSpc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其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他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女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2100"/>
              </a:lnSpc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生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2A07D2DC-A86D-E233-5509-FD1597963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348" y="4273747"/>
            <a:ext cx="1124974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女生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</a:p>
        </p:txBody>
      </p: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CF09E8DE-6174-766F-B19B-125ADB30C8C4}"/>
              </a:ext>
            </a:extLst>
          </p:cNvPr>
          <p:cNvGrpSpPr/>
          <p:nvPr/>
        </p:nvGrpSpPr>
        <p:grpSpPr>
          <a:xfrm>
            <a:off x="8921231" y="4223051"/>
            <a:ext cx="2294635" cy="2008600"/>
            <a:chOff x="8921231" y="4223051"/>
            <a:chExt cx="2294635" cy="2008600"/>
          </a:xfrm>
        </p:grpSpPr>
        <p:sp>
          <p:nvSpPr>
            <p:cNvPr id="21" name="文本框 20">
              <a:extLst>
                <a:ext uri="{FF2B5EF4-FFF2-40B4-BE49-F238E27FC236}">
                  <a16:creationId xmlns:a16="http://schemas.microsoft.com/office/drawing/2014/main" id="{185D999C-7B51-10A5-E108-2C91B78D0AB0}"/>
                </a:ext>
              </a:extLst>
            </p:cNvPr>
            <p:cNvSpPr txBox="1"/>
            <p:nvPr/>
          </p:nvSpPr>
          <p:spPr>
            <a:xfrm>
              <a:off x="9664336" y="4227900"/>
              <a:ext cx="1519920" cy="461665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46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朵</a:t>
              </a:r>
            </a:p>
          </p:txBody>
        </p: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DB4B8DC8-6ADA-0C9E-A3E7-1434BD2E5FA9}"/>
                </a:ext>
              </a:extLst>
            </p:cNvPr>
            <p:cNvSpPr txBox="1"/>
            <p:nvPr/>
          </p:nvSpPr>
          <p:spPr>
            <a:xfrm>
              <a:off x="9664336" y="4781572"/>
              <a:ext cx="1514221" cy="461665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46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朵</a:t>
              </a:r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E118ED30-58D1-AD29-5AFC-395FBA99F6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0796" y="5247940"/>
              <a:ext cx="660712" cy="626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1200"/>
                </a:lnSpc>
              </a:pPr>
              <a:r>
                <a:rPr lang="en-US" altLang="zh-TW" sz="4000" dirty="0">
                  <a:solidFill>
                    <a:srgbClr val="0000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</a:p>
            <a:p>
              <a:pPr>
                <a:lnSpc>
                  <a:spcPts val="1200"/>
                </a:lnSpc>
              </a:pPr>
              <a:r>
                <a:rPr lang="en-US" altLang="zh-TW" sz="4000" dirty="0">
                  <a:solidFill>
                    <a:srgbClr val="0000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</a:p>
            <a:p>
              <a:pPr>
                <a:lnSpc>
                  <a:spcPts val="1200"/>
                </a:lnSpc>
              </a:pPr>
              <a:r>
                <a:rPr lang="en-US" altLang="zh-TW" sz="4000" dirty="0">
                  <a:solidFill>
                    <a:srgbClr val="0000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  <a:endParaRPr lang="en-US" altLang="zh-TW" sz="4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4823B35C-056C-A069-EF01-FBE9D734EE93}"/>
                </a:ext>
              </a:extLst>
            </p:cNvPr>
            <p:cNvSpPr txBox="1"/>
            <p:nvPr/>
          </p:nvSpPr>
          <p:spPr>
            <a:xfrm>
              <a:off x="9685556" y="5769986"/>
              <a:ext cx="1530310" cy="461665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46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朵</a:t>
              </a:r>
            </a:p>
          </p:txBody>
        </p:sp>
        <p:sp>
          <p:nvSpPr>
            <p:cNvPr id="25" name="左大括号 24">
              <a:extLst>
                <a:ext uri="{FF2B5EF4-FFF2-40B4-BE49-F238E27FC236}">
                  <a16:creationId xmlns:a16="http://schemas.microsoft.com/office/drawing/2014/main" id="{1CEA8FBE-6D44-E917-C755-A56743A7D3C7}"/>
                </a:ext>
              </a:extLst>
            </p:cNvPr>
            <p:cNvSpPr/>
            <p:nvPr/>
          </p:nvSpPr>
          <p:spPr>
            <a:xfrm>
              <a:off x="9409280" y="4223051"/>
              <a:ext cx="212695" cy="2008600"/>
            </a:xfrm>
            <a:prstGeom prst="leftBrace">
              <a:avLst>
                <a:gd name="adj1" fmla="val 45833"/>
                <a:gd name="adj2" fmla="val 50000"/>
              </a:avLst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020FFBC1-6875-7E9E-181E-0E4FA5427F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21231" y="4873844"/>
              <a:ext cx="678067" cy="1126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全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部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女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生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28" name="右大括号 27">
            <a:extLst>
              <a:ext uri="{FF2B5EF4-FFF2-40B4-BE49-F238E27FC236}">
                <a16:creationId xmlns:a16="http://schemas.microsoft.com/office/drawing/2014/main" id="{86FDC78D-2769-A586-7AD2-0C803859714B}"/>
              </a:ext>
            </a:extLst>
          </p:cNvPr>
          <p:cNvSpPr/>
          <p:nvPr/>
        </p:nvSpPr>
        <p:spPr>
          <a:xfrm rot="5400000">
            <a:off x="3580581" y="4500542"/>
            <a:ext cx="160295" cy="746604"/>
          </a:xfrm>
          <a:prstGeom prst="rightBrace">
            <a:avLst>
              <a:gd name="adj1" fmla="val 48571"/>
              <a:gd name="adj2" fmla="val 50000"/>
            </a:avLst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2A2DC714-E143-8A33-ECEB-092BF7C07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2111" y="4875906"/>
            <a:ext cx="1772043" cy="47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(64</a:t>
            </a: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44)</a:t>
            </a:r>
            <a:r>
              <a:rPr lang="zh-TW" altLang="en-US" sz="2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朵</a:t>
            </a:r>
            <a:endParaRPr lang="en-US" altLang="zh-TW" sz="20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691A81B4-475C-9190-32F3-53EA6A5A38FD}"/>
              </a:ext>
            </a:extLst>
          </p:cNvPr>
          <p:cNvGrpSpPr/>
          <p:nvPr/>
        </p:nvGrpSpPr>
        <p:grpSpPr>
          <a:xfrm>
            <a:off x="5165953" y="4219899"/>
            <a:ext cx="2508074" cy="2009914"/>
            <a:chOff x="5169775" y="4221737"/>
            <a:chExt cx="2508074" cy="2009914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38FCB548-DBF1-A135-B227-D3B9FF6E6CB6}"/>
                </a:ext>
              </a:extLst>
            </p:cNvPr>
            <p:cNvSpPr txBox="1"/>
            <p:nvPr/>
          </p:nvSpPr>
          <p:spPr>
            <a:xfrm>
              <a:off x="6285635" y="4250645"/>
              <a:ext cx="1392214" cy="461665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44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朵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FB493685-F1D4-51F3-C1A8-BE628EA07592}"/>
                </a:ext>
              </a:extLst>
            </p:cNvPr>
            <p:cNvSpPr txBox="1"/>
            <p:nvPr/>
          </p:nvSpPr>
          <p:spPr>
            <a:xfrm>
              <a:off x="6281829" y="4802494"/>
              <a:ext cx="1392214" cy="461665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44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朵</a:t>
              </a: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7D9C3CB9-3450-DF5B-CBD3-B62715A92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2914" y="5264158"/>
              <a:ext cx="490054" cy="626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1200"/>
                </a:lnSpc>
              </a:pPr>
              <a:r>
                <a:rPr lang="en-US" altLang="zh-TW" sz="4000" dirty="0">
                  <a:solidFill>
                    <a:srgbClr val="0000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</a:p>
            <a:p>
              <a:pPr>
                <a:lnSpc>
                  <a:spcPts val="1200"/>
                </a:lnSpc>
              </a:pPr>
              <a:r>
                <a:rPr lang="en-US" altLang="zh-TW" sz="4000" dirty="0">
                  <a:solidFill>
                    <a:srgbClr val="0000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</a:p>
            <a:p>
              <a:pPr>
                <a:lnSpc>
                  <a:spcPts val="1200"/>
                </a:lnSpc>
              </a:pPr>
              <a:r>
                <a:rPr lang="en-US" altLang="zh-TW" sz="4000" dirty="0">
                  <a:solidFill>
                    <a:srgbClr val="0000FF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.</a:t>
              </a:r>
              <a:endParaRPr lang="en-US" altLang="zh-TW" sz="40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F59D354E-9FA7-7F61-1D44-BBE69E5F763A}"/>
                </a:ext>
              </a:extLst>
            </p:cNvPr>
            <p:cNvSpPr txBox="1"/>
            <p:nvPr/>
          </p:nvSpPr>
          <p:spPr>
            <a:xfrm>
              <a:off x="6279068" y="5769986"/>
              <a:ext cx="1392214" cy="461665"/>
            </a:xfrm>
            <a:prstGeom prst="rect">
              <a:avLst/>
            </a:prstGeom>
            <a:noFill/>
            <a:ln w="1905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44</a:t>
              </a:r>
              <a:r>
                <a:rPr lang="zh-TW" altLang="en-US" sz="2400" dirty="0">
                  <a:solidFill>
                    <a:srgbClr val="0000FF"/>
                  </a:solidFill>
                  <a:latin typeface="Arial" panose="020B0604020202020204" pitchFamily="34" charset="0"/>
                  <a:ea typeface="DFKai-SB" panose="03000509000000000000" pitchFamily="65" charset="-120"/>
                  <a:cs typeface="Arial" panose="020B0604020202020204" pitchFamily="34" charset="0"/>
                </a:rPr>
                <a:t>朵</a:t>
              </a:r>
            </a:p>
          </p:txBody>
        </p:sp>
        <p:sp>
          <p:nvSpPr>
            <p:cNvPr id="38" name="左大括号 37">
              <a:extLst>
                <a:ext uri="{FF2B5EF4-FFF2-40B4-BE49-F238E27FC236}">
                  <a16:creationId xmlns:a16="http://schemas.microsoft.com/office/drawing/2014/main" id="{1F941038-59C9-9BA5-707A-3FED4304C164}"/>
                </a:ext>
              </a:extLst>
            </p:cNvPr>
            <p:cNvSpPr/>
            <p:nvPr/>
          </p:nvSpPr>
          <p:spPr>
            <a:xfrm>
              <a:off x="5945016" y="4823302"/>
              <a:ext cx="319433" cy="1408349"/>
            </a:xfrm>
            <a:prstGeom prst="leftBrace">
              <a:avLst>
                <a:gd name="adj1" fmla="val 45833"/>
                <a:gd name="adj2" fmla="val 50000"/>
              </a:avLst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9A6978D5-D511-2458-A7B6-6977C96716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47563" y="5007760"/>
              <a:ext cx="745114" cy="1126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其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他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女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>
                <a:lnSpc>
                  <a:spcPts val="2000"/>
                </a:lnSpc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生</a:t>
              </a:r>
              <a:endPara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6E153770-D659-258A-F53D-63B89214A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9775" y="4221737"/>
              <a:ext cx="1124974" cy="482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lnSpc>
                  <a:spcPts val="3300"/>
                </a:lnSpc>
                <a:spcAft>
                  <a:spcPts val="600"/>
                </a:spcAft>
              </a:pPr>
              <a:r>
                <a:rPr lang="zh-TW" altLang="en-US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女生</a:t>
              </a:r>
              <a:r>
                <a:rPr lang="en-US" altLang="zh-TW" sz="240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A</a:t>
              </a:r>
            </a:p>
          </p:txBody>
        </p: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886264E6-1063-E0DC-C5C8-92C0104082EB}"/>
              </a:ext>
            </a:extLst>
          </p:cNvPr>
          <p:cNvSpPr txBox="1"/>
          <p:nvPr/>
        </p:nvSpPr>
        <p:spPr>
          <a:xfrm>
            <a:off x="7675464" y="4250645"/>
            <a:ext cx="104913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zh-TW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F0F27074-97BB-BAF9-FC37-50A0D14CFAAE}"/>
              </a:ext>
            </a:extLst>
          </p:cNvPr>
          <p:cNvSpPr txBox="1"/>
          <p:nvPr/>
        </p:nvSpPr>
        <p:spPr>
          <a:xfrm>
            <a:off x="7678273" y="4802493"/>
            <a:ext cx="104914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zh-TW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BB517148-C86B-73E8-2731-7DFBFF2E1F78}"/>
              </a:ext>
            </a:extLst>
          </p:cNvPr>
          <p:cNvSpPr txBox="1"/>
          <p:nvPr/>
        </p:nvSpPr>
        <p:spPr>
          <a:xfrm>
            <a:off x="7678933" y="5769986"/>
            <a:ext cx="104914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zh-TW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E11D6685-BC17-6BDF-CCDD-AD005D011377}"/>
              </a:ext>
            </a:extLst>
          </p:cNvPr>
          <p:cNvSpPr txBox="1"/>
          <p:nvPr/>
        </p:nvSpPr>
        <p:spPr>
          <a:xfrm>
            <a:off x="1871712" y="4284198"/>
            <a:ext cx="1397325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44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朵</a:t>
            </a: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E4115B77-FFD6-2951-ABE5-F4FD44078C50}"/>
              </a:ext>
            </a:extLst>
          </p:cNvPr>
          <p:cNvSpPr txBox="1"/>
          <p:nvPr/>
        </p:nvSpPr>
        <p:spPr>
          <a:xfrm>
            <a:off x="3269037" y="4287862"/>
            <a:ext cx="746605" cy="461665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zh-TW" altLang="en-US" sz="2400" dirty="0">
              <a:solidFill>
                <a:srgbClr val="0000FF"/>
              </a:solidFill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1919F050-C0D5-E274-38C0-B7DE4FF68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621" y="3558898"/>
            <a:ext cx="10133732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每名女生多得：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46 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44 = 2 (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朵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 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。共有女生：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 ( 64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－ 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44 ) ÷2 = 10 (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名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5" name="箭头: 右 54">
            <a:extLst>
              <a:ext uri="{FF2B5EF4-FFF2-40B4-BE49-F238E27FC236}">
                <a16:creationId xmlns:a16="http://schemas.microsoft.com/office/drawing/2014/main" id="{A476404E-4E8D-D752-9CA3-0714A6ADD419}"/>
              </a:ext>
            </a:extLst>
          </p:cNvPr>
          <p:cNvSpPr/>
          <p:nvPr/>
        </p:nvSpPr>
        <p:spPr>
          <a:xfrm>
            <a:off x="4656732" y="4356437"/>
            <a:ext cx="394863" cy="317185"/>
          </a:xfrm>
          <a:prstGeom prst="rightArrow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箭头: 右 56">
            <a:extLst>
              <a:ext uri="{FF2B5EF4-FFF2-40B4-BE49-F238E27FC236}">
                <a16:creationId xmlns:a16="http://schemas.microsoft.com/office/drawing/2014/main" id="{E70D3465-84C2-0BFA-C767-4E30DFBEB08B}"/>
              </a:ext>
            </a:extLst>
          </p:cNvPr>
          <p:cNvSpPr/>
          <p:nvPr/>
        </p:nvSpPr>
        <p:spPr>
          <a:xfrm>
            <a:off x="8326366" y="4280597"/>
            <a:ext cx="394863" cy="317185"/>
          </a:xfrm>
          <a:prstGeom prst="rightArrow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E7AA3572-4E6E-9F75-22A7-AD67743B3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7495" y="3040928"/>
            <a:ext cx="4227467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得到全部人的平均數</a:t>
            </a:r>
            <a:r>
              <a:rPr lang="en-US" altLang="zh-TW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46</a:t>
            </a:r>
            <a:r>
              <a:rPr lang="zh-TW" altLang="en-US" sz="2400" dirty="0">
                <a:solidFill>
                  <a:srgbClr val="0000FF"/>
                </a:solidFill>
                <a:ea typeface="DFKai-SB" panose="03000509000000000000" pitchFamily="65" charset="-120"/>
                <a:cs typeface="Arial" panose="020B0604020202020204" pitchFamily="34" charset="0"/>
              </a:rPr>
              <a:t>朵。</a:t>
            </a:r>
            <a:endParaRPr lang="en-US" altLang="zh-TW" sz="2400" dirty="0">
              <a:solidFill>
                <a:srgbClr val="0000FF"/>
              </a:solidFill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CF21E693-002D-C0C1-8EFC-0FCB84CD4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16" y="2518748"/>
            <a:ext cx="89318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7" grpId="1" animBg="1"/>
      <p:bldP spid="47" grpId="0" animBg="1"/>
      <p:bldP spid="47" grpId="1" animBg="1"/>
      <p:bldP spid="54" grpId="0" animBg="1"/>
      <p:bldP spid="54" grpId="1" animBg="1"/>
      <p:bldP spid="121" grpId="0"/>
      <p:bldP spid="121" grpId="1"/>
      <p:bldP spid="9" grpId="0" animBg="1"/>
      <p:bldP spid="9" grpId="1" animBg="1"/>
      <p:bldP spid="11" grpId="0" animBg="1"/>
      <p:bldP spid="11" grpId="1" animBg="1"/>
      <p:bldP spid="12" grpId="0"/>
      <p:bldP spid="12" grpId="1"/>
      <p:bldP spid="16" grpId="0" animBg="1"/>
      <p:bldP spid="16" grpId="1" animBg="1"/>
      <p:bldP spid="17" grpId="0" animBg="1"/>
      <p:bldP spid="17" grpId="1" animBg="1"/>
      <p:bldP spid="19" grpId="0"/>
      <p:bldP spid="19" grpId="1"/>
      <p:bldP spid="26" grpId="0"/>
      <p:bldP spid="26" grpId="1"/>
      <p:bldP spid="28" grpId="0" animBg="1"/>
      <p:bldP spid="28" grpId="1" animBg="1"/>
      <p:bldP spid="29" grpId="0"/>
      <p:bldP spid="29" grpId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8" grpId="0" animBg="1"/>
      <p:bldP spid="48" grpId="1" animBg="1"/>
      <p:bldP spid="49" grpId="0" animBg="1"/>
      <p:bldP spid="49" grpId="1" animBg="1"/>
      <p:bldP spid="51" grpId="0"/>
      <p:bldP spid="51" grpId="1"/>
      <p:bldP spid="55" grpId="0" animBg="1"/>
      <p:bldP spid="55" grpId="1" animBg="1"/>
      <p:bldP spid="57" grpId="0" animBg="1"/>
      <p:bldP spid="57" grpId="1" animBg="1"/>
      <p:bldP spid="59" grpId="0"/>
      <p:bldP spid="59" grpId="1"/>
      <p:bldP spid="61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158</Words>
  <Application>Microsoft Office PowerPoint</Application>
  <PresentationFormat>宽屏</PresentationFormat>
  <Paragraphs>42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DFKai-SB</vt:lpstr>
      <vt:lpstr>DFKai-SB</vt:lpstr>
      <vt:lpstr>新細明體</vt:lpstr>
      <vt:lpstr>幼圆</vt:lpstr>
      <vt:lpstr>宋体</vt:lpstr>
      <vt:lpstr>Arial</vt:lpstr>
      <vt:lpstr>Calibri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42</cp:revision>
  <dcterms:created xsi:type="dcterms:W3CDTF">2023-07-19T03:07:24Z</dcterms:created>
  <dcterms:modified xsi:type="dcterms:W3CDTF">2024-04-19T10:01:29Z</dcterms:modified>
</cp:coreProperties>
</file>