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FF"/>
    <a:srgbClr val="B0DED3"/>
    <a:srgbClr val="2308C8"/>
    <a:srgbClr val="FFCCFF"/>
    <a:srgbClr val="FF00FF"/>
    <a:srgbClr val="FFFFFF"/>
    <a:srgbClr val="FF66FF"/>
    <a:srgbClr val="79DCFF"/>
    <a:srgbClr val="FFD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18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C538F-B4CB-41D1-A569-A2B5F5CF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53BDE3-6962-48ED-88B3-CB354B121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E20917-8C11-471D-AA58-090A260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FC0177-4802-407F-A9B3-29C7126B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D3AA39-727A-4D0E-98AF-D1CA962B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81185-4A20-476C-8BD7-1960EF5E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3FCCA5-87A3-49EB-A5CD-A185A265E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23E6DF-2A24-4C73-BF3E-455017CD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7BE14-EA73-43E2-A47E-C951BDE3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C0D716-721E-4F27-A67A-6B1A8819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27AC76-3D94-4BE2-A354-8FA9F4925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DCDB18-5EB2-4F7A-9192-E9F130FD4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DC8A8-CA9E-460A-9C81-933A844C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7918C-FAB6-4B19-BDFA-71DDA5B8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527B3-7910-46A9-9514-BAEFB274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9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9583C-17FC-485E-B79A-A098DC852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2B1B3A-5E27-46EF-B3E7-973671507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46C93-7027-4778-AD2F-86659064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B5EF00-ED12-4C64-8C0D-B36B723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1EC59-8B56-4C03-8D73-511F9B49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F6921-C7CD-43BB-9E88-0491A9F8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1DF238-C1FC-4493-9E76-EABB084E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E445A0-A61D-4918-AE0B-AD53562E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7E63FF-FD06-4EC8-B366-B1D50E6C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7427F-FD45-4A52-B638-93BCD37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16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907D2-BDC0-424A-BAB4-0FF86565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23475A-CF64-4FA2-A7A5-7BF915CD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C6B0B5-FC3D-417B-AB51-D04689BE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44EDA-73CB-4F8E-9844-F62C8E73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9D11F-C976-4140-A451-2ED2C6F1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7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62842-5CC0-4182-B153-EBEBB5EF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35F05-7E36-4788-8F9D-7419FA705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E9025B-74F1-4ABD-AB30-901C03CFA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E1FBB7-5F23-4E40-8F95-3E32D4F5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1DB573-569E-4A88-984B-7D8E6300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B9C13-7647-4F83-A936-29E96304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1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91C33-8088-4E35-85D9-06090643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E5F03F-808A-464C-B478-D2B3D666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E2B2B0-0068-4555-B26A-F9265A6FB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C97B2B-97B8-4080-B117-F9C9A6C12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B6F4F6-DA83-4D4F-AF21-D472C8775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92A7C8-B30F-4B93-8166-1622C20C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07DCF1-168D-4AC7-8C9D-2488EF59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5C0D91-5129-4E2F-9209-3FC58DA2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620C-65E4-4131-AA9F-48E35413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0B9834-E97F-4A6B-B3B0-5D5BDBFD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811374-4522-438A-87AF-BAE96E2A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00465A-7FFC-4FE9-A5B5-DBB0ED03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58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C45D82-EA39-47DB-9008-2F92182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D6218D-DE54-439B-AF1B-4015AD88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55E677-0CD3-4314-B052-38AEF23D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7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4ECAB-C5C5-4210-871E-0870EB3C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DFAB29-7366-4585-B532-5C9DC6F7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834807-A7B2-4143-ABD6-E01F54D95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76FFD8-62C1-44F0-BDEF-C85EFED1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B2FB6F-3777-4F3E-BA43-DBE281E1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E39716-5CA5-4A46-B251-A533C8A9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0E928-111F-44E8-A39B-0370AF76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0E8496-6C4D-4F0D-9A7E-7EFC752E5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05CBDD-550E-4403-A316-486AC287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50139-2F0A-426E-A3F6-95647B6D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F5D19-3439-4FD8-A87B-9267D1EB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95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1DB57-2D40-4946-AFFF-0968D810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767EAD-C2F7-40E9-AD4C-3C9AF59B3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14E70B-7E9D-4FF3-949C-18C4C03C4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DF5AD-6809-4CA9-82F9-78CDF7CF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358B90-F370-47B0-8383-761EF0F7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841532-E394-4669-ADAC-A0CA2934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1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F5856-04AC-474D-9C2A-AE3C98BC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4AEB-0C05-491E-9400-75C89A3B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40FF9-B158-4DAC-B734-6559DD1B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3379E1-90A7-49CD-B6EE-B9017C2C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29D7E-5318-43C7-829B-E9A48FE4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3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BB9D9A-BB1E-4B5F-8A52-CCA1FAA50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93F7AA-4332-4455-9F54-EEC8B7D05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4AA8D9-221D-4324-B1DE-844EE311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94EA8-6710-4EC8-8CE9-2067546F81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D73031-7AE6-4E17-AAB8-88589AD2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57A889-A3A6-42AC-B051-4B4D460B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2D463B-7A81-4982-B2E8-213600160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89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5845C-FE65-414D-BB61-C2025B26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F8C8D5-4B22-4F0E-A9F1-A1CD69406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7E3F1-367D-4BFF-87ED-7D95ADCE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2D2A9-8D41-4507-8DD1-23655A5A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B3E616-6E6F-4621-A9F1-22BF5374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5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B4AA8-0295-4B69-A7FE-5C6867F4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3C2A21-CCD6-4F97-9614-1B24CD6E3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20E06F-1A6C-469A-82F6-7ABC99986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29111-FDCF-4FE3-AC88-514ECD94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A36870-242E-475B-B2FB-72E62B16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F366B4-870D-4EA6-AB3D-FA668D81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0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E8A9A-7A2C-4289-A003-E8547BC4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AFCFA7-04B5-4EDA-82C3-257459DC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0F70EF-37D4-41CA-A169-9A5607498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6F168A-7B87-4DDE-AFF3-01A55715A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DEE97F8-D068-498B-AA8F-453EAF24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1918FD-FD43-4FE1-B164-F9016B9C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343043-B299-435E-831F-7FEC7B90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2EB784-50A9-4359-97BF-FC4AFEF7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0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05708-53E6-462D-9CC6-EDE7F81C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59DADD-977D-4EA7-8F5B-7922436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699D04-BC4C-4B47-BD85-92E12D10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6C05B4-E3FA-405A-8D81-511BF426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DBEF76-C75A-4365-AA99-AAAE47E4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08DE5-2D7A-49DE-9D8A-427D90EA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46BC36-6452-43F7-BAD3-0773AFDD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4AB637E-3D52-24E4-0A53-AF29313F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1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EB35B-6DC2-4B94-AD87-D31954693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3A4F2-206F-453D-83F3-F796A72D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E37BDC-7639-4A26-9B9E-ED82DE83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226319-5A69-431C-AC52-0C201B1E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8C0841-1D38-4AC1-AEBF-3B091B8C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6F040-389A-4526-8FBB-505B39EE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3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2BC1D-17AA-4C4B-A00D-03A266E5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CBD059B-D941-4379-A99F-D12400EE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F03A3B-AB85-4DD2-82DE-390DE0832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CCCF26-1A5A-421B-83C7-11A82D6D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EAC2E2-B009-45BA-A37C-C38F99D4BE19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0003A8-FB5B-4222-BCFF-D4B76294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DF23F9-B587-4331-8208-F351EDC2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FF71-8D0C-46F0-B5E3-C3A8AB633D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8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9343D6-ADD1-4BE0-964C-201440A9CF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4320"/>
            <a:ext cx="12192000" cy="5836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93D067-7558-4DC0-B949-0F05113970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120" y="6388901"/>
            <a:ext cx="2468880" cy="4046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FD7722-98A9-494E-BDCD-AF9D53FF1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14471" b="20338"/>
          <a:stretch/>
        </p:blipFill>
        <p:spPr>
          <a:xfrm>
            <a:off x="0" y="0"/>
            <a:ext cx="12192000" cy="9834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E1664D-D6F0-C72E-D6D0-24B8DE9515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04" y="6331611"/>
            <a:ext cx="5624268" cy="461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1" lang="zh-TW" altLang="en-US" sz="2400" b="1" kern="1200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長河小學 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數學科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綜合提優訓練 </a:t>
            </a:r>
            <a:r>
              <a:rPr lang="en-US" altLang="zh-TW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TW" sz="2200" b="1" dirty="0">
                <a:solidFill>
                  <a:srgbClr val="FF339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6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</a:t>
            </a:r>
            <a:r>
              <a:rPr lang="en-US" altLang="zh-TW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zh-CN" altLang="en-US" sz="2200" b="1" dirty="0">
              <a:solidFill>
                <a:srgbClr val="FF33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82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3C877B-6B84-4A14-8953-3E72E43B23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4320"/>
            <a:ext cx="12192000" cy="5836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51360B-2DAB-4201-A5D6-E5C01A2739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120" y="6388901"/>
            <a:ext cx="2468880" cy="4046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2826F6E-6EEC-4AAC-B0F4-79AA568F86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503" y="6331611"/>
            <a:ext cx="62642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kumimoji="1" lang="zh-TW" altLang="en-US" sz="2400" b="1" kern="1200" dirty="0">
                <a:solidFill>
                  <a:srgbClr val="00B05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長河小數 </a:t>
            </a:r>
            <a:r>
              <a:rPr lang="zh-TW" altLang="en-US" sz="2400" b="1" dirty="0">
                <a:solidFill>
                  <a:schemeClr val="tx1"/>
                </a:solidFill>
                <a:latin typeface="新細明體" panose="02020500000000000000" pitchFamily="18" charset="-120"/>
              </a:rPr>
              <a:t>數學科 </a:t>
            </a:r>
            <a:r>
              <a:rPr lang="zh-TW" altLang="en-US" sz="2200" b="1" dirty="0">
                <a:solidFill>
                  <a:srgbClr val="FF339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綜合提優訓練</a:t>
            </a:r>
            <a:endParaRPr lang="zh-CN" altLang="en-US" sz="2200" b="1" dirty="0">
              <a:solidFill>
                <a:srgbClr val="FF339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EBD971-F00A-4A76-A111-F1389EC30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03" y="-30633"/>
            <a:ext cx="47244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32C14ED-0A97-CB99-CE73-28F7F4FC9C1A}"/>
              </a:ext>
            </a:extLst>
          </p:cNvPr>
          <p:cNvSpPr/>
          <p:nvPr/>
        </p:nvSpPr>
        <p:spPr>
          <a:xfrm>
            <a:off x="3124200" y="5577300"/>
            <a:ext cx="3444179" cy="377660"/>
          </a:xfrm>
          <a:prstGeom prst="rect">
            <a:avLst/>
          </a:prstGeom>
          <a:solidFill>
            <a:srgbClr val="FFCC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C33F5B-4B56-4166-C4D8-6E7361F7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82" y="1071737"/>
            <a:ext cx="7291619" cy="44300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0AE776-2406-44C8-9DE8-FFBBD77F2A20}"/>
              </a:ext>
            </a:extLst>
          </p:cNvPr>
          <p:cNvSpPr txBox="1"/>
          <p:nvPr/>
        </p:nvSpPr>
        <p:spPr>
          <a:xfrm>
            <a:off x="1056694" y="1065640"/>
            <a:ext cx="921158" cy="54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altLang="zh-TW" sz="2400" dirty="0">
                <a:latin typeface="Impact" panose="020B0806030902050204" pitchFamily="34" charset="0"/>
              </a:rPr>
              <a:t>4.</a:t>
            </a:r>
            <a:r>
              <a:rPr lang="zh-TW" altLang="en-US" sz="2400" dirty="0">
                <a:latin typeface="Impact" panose="020B0806030902050204" pitchFamily="34" charset="0"/>
              </a:rPr>
              <a:t>  </a:t>
            </a:r>
            <a:endParaRPr kumimoji="1"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84B83DF-B4EB-49A1-8F6F-65D917BD4A42}"/>
              </a:ext>
            </a:extLst>
          </p:cNvPr>
          <p:cNvGrpSpPr/>
          <p:nvPr/>
        </p:nvGrpSpPr>
        <p:grpSpPr>
          <a:xfrm>
            <a:off x="9251650" y="3565852"/>
            <a:ext cx="2508722" cy="1620436"/>
            <a:chOff x="6682514" y="4470936"/>
            <a:chExt cx="3231109" cy="1620436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CB2DF15C-2D2D-4A63-AFEE-AD33133602F1}"/>
                </a:ext>
              </a:extLst>
            </p:cNvPr>
            <p:cNvSpPr/>
            <p:nvPr/>
          </p:nvSpPr>
          <p:spPr>
            <a:xfrm>
              <a:off x="6688923" y="4470936"/>
              <a:ext cx="2199196" cy="1063561"/>
            </a:xfrm>
            <a:prstGeom prst="roundRect">
              <a:avLst>
                <a:gd name="adj" fmla="val 31763"/>
              </a:avLst>
            </a:prstGeom>
            <a:solidFill>
              <a:srgbClr val="E1C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t">
                <a:lnSpc>
                  <a:spcPts val="1200"/>
                </a:lnSpc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anose="03000509000000000000" pitchFamily="65" charset="-120"/>
                  <a:cs typeface="Arial" panose="020B0604020202020204" pitchFamily="34" charset="0"/>
                </a:rPr>
                <a:t>應試技巧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en-US" altLang="zh-TW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fontAlgn="t">
                <a:lnSpc>
                  <a:spcPts val="1200"/>
                </a:lnSpc>
              </a:pPr>
              <a:endParaRPr lang="zh-TW" altLang="en-US" sz="24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A3FADD0-AF19-4861-B3D1-9B03CBA43D2A}"/>
                </a:ext>
              </a:extLst>
            </p:cNvPr>
            <p:cNvSpPr/>
            <p:nvPr/>
          </p:nvSpPr>
          <p:spPr>
            <a:xfrm>
              <a:off x="6682514" y="4844117"/>
              <a:ext cx="3231109" cy="1247255"/>
            </a:xfrm>
            <a:prstGeom prst="roundRect">
              <a:avLst>
                <a:gd name="adj" fmla="val 19349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0D691CC5-B4F8-428B-8B7F-65E28697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5634" y="4066954"/>
            <a:ext cx="2442838" cy="106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在圖中</a:t>
            </a:r>
            <a:r>
              <a:rPr lang="en-US" altLang="zh-TW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37℃</a:t>
            </a:r>
            <a:r>
              <a:rPr lang="zh-TW" altLang="en-US" dirty="0">
                <a:solidFill>
                  <a:srgbClr val="0066FF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的位置畫一條直線找出直線及以上的時間。</a:t>
            </a:r>
            <a:endParaRPr lang="zh-TW" altLang="en-US" dirty="0">
              <a:solidFill>
                <a:srgbClr val="0066FF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F6AB56-0AEF-BDC5-901C-0582754F0589}"/>
              </a:ext>
            </a:extLst>
          </p:cNvPr>
          <p:cNvSpPr txBox="1"/>
          <p:nvPr/>
        </p:nvSpPr>
        <p:spPr>
          <a:xfrm>
            <a:off x="4583634" y="153259"/>
            <a:ext cx="453265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  <a:spcAft>
                <a:spcPts val="1000"/>
              </a:spcAft>
            </a:pP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 折線圖</a:t>
            </a: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en-US" altLang="zh-TW" sz="5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zh-CN" altLang="en-US" sz="54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36E7212-9814-6E8C-8F3B-BDBF11EE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6" y="5220926"/>
            <a:ext cx="692251" cy="732621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3C20EC66-5B3A-0B58-A4D8-EAC71FAD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183" y="5490794"/>
            <a:ext cx="8897453" cy="4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/>
              <a:t>(a)</a:t>
            </a:r>
            <a:r>
              <a:rPr lang="zh-TW" altLang="en-US" sz="2400" dirty="0"/>
              <a:t> </a:t>
            </a:r>
            <a:r>
              <a:rPr lang="zh-TW" altLang="en-US" sz="2400" dirty="0">
                <a:ea typeface="DFKai-SB" panose="03000509000000000000" pitchFamily="65" charset="-120"/>
                <a:cs typeface="Arial" panose="020B0604020202020204" pitchFamily="34" charset="0"/>
              </a:rPr>
              <a:t>弟弟的體温在</a:t>
            </a:r>
            <a:r>
              <a:rPr lang="en-US" altLang="zh-TW" sz="2400" dirty="0">
                <a:ea typeface="DFKai-SB" panose="03000509000000000000" pitchFamily="65" charset="-120"/>
                <a:cs typeface="Arial" panose="020B0604020202020204" pitchFamily="34" charset="0"/>
              </a:rPr>
              <a:t>37℃</a:t>
            </a:r>
            <a:r>
              <a:rPr lang="zh-TW" altLang="en-US" sz="2400" dirty="0">
                <a:ea typeface="DFKai-SB" panose="03000509000000000000" pitchFamily="65" charset="-120"/>
                <a:cs typeface="Arial" panose="020B0604020202020204" pitchFamily="34" charset="0"/>
              </a:rPr>
              <a:t>或以上的時間共有</a:t>
            </a:r>
            <a:r>
              <a:rPr lang="zh-TW" altLang="en-US" sz="2400" u="sng" dirty="0">
                <a:ea typeface="DFKai-SB" panose="03000509000000000000" pitchFamily="65" charset="-120"/>
                <a:cs typeface="Arial" panose="020B0604020202020204" pitchFamily="34" charset="0"/>
              </a:rPr>
              <a:t>                </a:t>
            </a:r>
            <a:r>
              <a:rPr lang="en-US" altLang="zh-TW" sz="2400" u="sng" dirty="0"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u="sng" dirty="0">
                <a:ea typeface="DFKai-SB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zh-TW" altLang="en-US" sz="2400" dirty="0">
                <a:ea typeface="DFKai-SB" panose="03000509000000000000" pitchFamily="65" charset="-120"/>
                <a:cs typeface="Arial" panose="020B0604020202020204" pitchFamily="34" charset="0"/>
              </a:rPr>
              <a:t> 小時。</a:t>
            </a:r>
            <a:endParaRPr lang="en-US" altLang="zh-TW" sz="2400" dirty="0"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A04E7C-46A9-2348-BE95-19C38221CA17}"/>
              </a:ext>
            </a:extLst>
          </p:cNvPr>
          <p:cNvCxnSpPr>
            <a:cxnSpLocks/>
          </p:cNvCxnSpPr>
          <p:nvPr/>
        </p:nvCxnSpPr>
        <p:spPr>
          <a:xfrm>
            <a:off x="2876550" y="3267716"/>
            <a:ext cx="6102350" cy="0"/>
          </a:xfrm>
          <a:prstGeom prst="line">
            <a:avLst/>
          </a:prstGeom>
          <a:ln w="28575">
            <a:solidFill>
              <a:srgbClr val="FF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5BD3ECB-4111-1729-BBB8-F6C35BCC401D}"/>
              </a:ext>
            </a:extLst>
          </p:cNvPr>
          <p:cNvCxnSpPr>
            <a:cxnSpLocks/>
          </p:cNvCxnSpPr>
          <p:nvPr/>
        </p:nvCxnSpPr>
        <p:spPr>
          <a:xfrm>
            <a:off x="5314950" y="3274066"/>
            <a:ext cx="0" cy="1621326"/>
          </a:xfrm>
          <a:prstGeom prst="line">
            <a:avLst/>
          </a:prstGeom>
          <a:ln w="28575">
            <a:solidFill>
              <a:srgbClr val="FF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B529199-B51C-2237-8689-BE917CF649B9}"/>
              </a:ext>
            </a:extLst>
          </p:cNvPr>
          <p:cNvCxnSpPr>
            <a:cxnSpLocks/>
          </p:cNvCxnSpPr>
          <p:nvPr/>
        </p:nvCxnSpPr>
        <p:spPr>
          <a:xfrm>
            <a:off x="3484245" y="2976251"/>
            <a:ext cx="0" cy="1962462"/>
          </a:xfrm>
          <a:prstGeom prst="line">
            <a:avLst/>
          </a:prstGeom>
          <a:ln w="28575">
            <a:solidFill>
              <a:srgbClr val="FF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145DB06-4786-AE0E-4F57-F99886A50782}"/>
              </a:ext>
            </a:extLst>
          </p:cNvPr>
          <p:cNvCxnSpPr>
            <a:cxnSpLocks/>
          </p:cNvCxnSpPr>
          <p:nvPr/>
        </p:nvCxnSpPr>
        <p:spPr>
          <a:xfrm>
            <a:off x="6532245" y="3267716"/>
            <a:ext cx="0" cy="1636656"/>
          </a:xfrm>
          <a:prstGeom prst="line">
            <a:avLst/>
          </a:prstGeom>
          <a:ln w="28575">
            <a:solidFill>
              <a:srgbClr val="FF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590C09B-7387-1B08-8F8B-34233C5E6083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749540" y="3267716"/>
            <a:ext cx="1905" cy="1632115"/>
          </a:xfrm>
          <a:prstGeom prst="line">
            <a:avLst/>
          </a:prstGeom>
          <a:ln w="28575">
            <a:solidFill>
              <a:srgbClr val="FF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7478F87-EE0E-8BB3-60A2-D89B0677A19B}"/>
              </a:ext>
            </a:extLst>
          </p:cNvPr>
          <p:cNvSpPr/>
          <p:nvPr/>
        </p:nvSpPr>
        <p:spPr>
          <a:xfrm>
            <a:off x="3162127" y="4882375"/>
            <a:ext cx="644236" cy="282213"/>
          </a:xfrm>
          <a:prstGeom prst="rect">
            <a:avLst/>
          </a:prstGeom>
          <a:noFill/>
          <a:ln w="28575">
            <a:solidFill>
              <a:srgbClr val="FF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20CE0E6-6FE0-AB10-C240-846FFAE324AB}"/>
              </a:ext>
            </a:extLst>
          </p:cNvPr>
          <p:cNvSpPr/>
          <p:nvPr/>
        </p:nvSpPr>
        <p:spPr>
          <a:xfrm>
            <a:off x="4982673" y="4897936"/>
            <a:ext cx="644236" cy="282213"/>
          </a:xfrm>
          <a:prstGeom prst="rect">
            <a:avLst/>
          </a:prstGeom>
          <a:noFill/>
          <a:ln w="28575">
            <a:solidFill>
              <a:srgbClr val="FF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8B47DE2-73D7-654E-1C25-E3BD3A6FE14D}"/>
              </a:ext>
            </a:extLst>
          </p:cNvPr>
          <p:cNvSpPr/>
          <p:nvPr/>
        </p:nvSpPr>
        <p:spPr>
          <a:xfrm>
            <a:off x="6242975" y="4904372"/>
            <a:ext cx="603128" cy="282213"/>
          </a:xfrm>
          <a:prstGeom prst="rect">
            <a:avLst/>
          </a:prstGeom>
          <a:noFill/>
          <a:ln w="28575">
            <a:solidFill>
              <a:srgbClr val="FF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53A33F-9300-E026-3757-792A87D4B332}"/>
              </a:ext>
            </a:extLst>
          </p:cNvPr>
          <p:cNvSpPr/>
          <p:nvPr/>
        </p:nvSpPr>
        <p:spPr>
          <a:xfrm>
            <a:off x="7447976" y="4899831"/>
            <a:ext cx="603128" cy="282213"/>
          </a:xfrm>
          <a:prstGeom prst="rect">
            <a:avLst/>
          </a:prstGeom>
          <a:noFill/>
          <a:ln w="28575">
            <a:solidFill>
              <a:srgbClr val="FF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268A8FD-B425-6D94-1FED-F1F2DB7F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04" y="2032553"/>
            <a:ext cx="2605074" cy="9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19:00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</a:t>
            </a:r>
            <a:r>
              <a:rPr lang="en-US" altLang="zh-TW" sz="2400" dirty="0">
                <a:solidFill>
                  <a:srgbClr val="0000FF"/>
                </a:solidFill>
              </a:rPr>
              <a:t>20:30</a:t>
            </a:r>
            <a:r>
              <a:rPr lang="zh-TW" altLang="en-US" sz="2400" dirty="0">
                <a:solidFill>
                  <a:srgbClr val="0000FF"/>
                </a:solidFill>
              </a:rPr>
              <a:t>，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</a:t>
            </a:r>
            <a:r>
              <a:rPr lang="en-US" altLang="zh-TW" sz="2400" dirty="0">
                <a:solidFill>
                  <a:srgbClr val="0000FF"/>
                </a:solidFill>
              </a:rPr>
              <a:t>1.5 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小時。</a:t>
            </a:r>
            <a:endParaRPr lang="en-US" altLang="zh-TW" sz="2400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1B7D4A5-DA0D-68B0-688C-1B095EFC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298" y="2036707"/>
            <a:ext cx="2605074" cy="9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altLang="zh-TW" sz="2400" dirty="0">
                <a:solidFill>
                  <a:srgbClr val="0000FF"/>
                </a:solidFill>
              </a:rPr>
              <a:t>21:30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</a:t>
            </a:r>
            <a:r>
              <a:rPr lang="en-US" altLang="zh-TW" sz="2400" dirty="0">
                <a:solidFill>
                  <a:srgbClr val="0000FF"/>
                </a:solidFill>
              </a:rPr>
              <a:t>22:30</a:t>
            </a:r>
            <a:r>
              <a:rPr lang="zh-TW" altLang="en-US" sz="2400" dirty="0">
                <a:solidFill>
                  <a:srgbClr val="0000FF"/>
                </a:solidFill>
              </a:rPr>
              <a:t>，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</a:t>
            </a:r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小時。</a:t>
            </a:r>
            <a:endParaRPr lang="en-US" altLang="zh-TW" sz="2400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27E1967-64E0-4C8D-F1AF-007327E6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909" y="5890913"/>
            <a:ext cx="4283855" cy="48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rgbClr val="0000FF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共有：</a:t>
            </a:r>
            <a:r>
              <a:rPr lang="en-US" altLang="zh-TW" sz="2400" dirty="0">
                <a:solidFill>
                  <a:srgbClr val="0000FF"/>
                </a:solidFill>
              </a:rPr>
              <a:t>1.5</a:t>
            </a:r>
            <a:r>
              <a:rPr lang="zh-TW" altLang="en-US" sz="2400" dirty="0">
                <a:solidFill>
                  <a:srgbClr val="0000FF"/>
                </a:solidFill>
              </a:rPr>
              <a:t>＋</a:t>
            </a:r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=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2.5(</a:t>
            </a:r>
            <a:r>
              <a:rPr lang="zh-TW" altLang="en-US" sz="2400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小時</a:t>
            </a:r>
            <a:r>
              <a:rPr lang="en-US" altLang="zh-TW" sz="24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4F762A4-D6F0-ED4A-E546-B847CC69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802" y="5482926"/>
            <a:ext cx="89318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3300"/>
              </a:lnSpc>
            </a:pPr>
            <a:r>
              <a:rPr lang="en-US" altLang="zh-TW" sz="32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2.5</a:t>
            </a:r>
            <a:endParaRPr lang="zh-CN" altLang="en-US" sz="3200" dirty="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6" grpId="0" uiExpand="1" build="allAtOnce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8" grpId="0" animBg="1"/>
      <p:bldP spid="38" grpId="1" animBg="1"/>
      <p:bldP spid="40" grpId="0"/>
      <p:bldP spid="40" grpId="1"/>
      <p:bldP spid="41" grpId="0"/>
      <p:bldP spid="41" grpId="1"/>
      <p:bldP spid="42" grpId="0"/>
      <p:bldP spid="42" grpId="1"/>
      <p:bldP spid="4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82</Words>
  <Application>Microsoft Office PowerPoint</Application>
  <PresentationFormat>宽屏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標楷體</vt:lpstr>
      <vt:lpstr>標楷體</vt:lpstr>
      <vt:lpstr>新細明體</vt:lpstr>
      <vt:lpstr>幼圆</vt:lpstr>
      <vt:lpstr>Arial</vt:lpstr>
      <vt:lpstr>Impact</vt:lpstr>
      <vt:lpstr>Office 主题​​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Nancy Zhang</dc:creator>
  <cp:lastModifiedBy>Jan Tan</cp:lastModifiedBy>
  <cp:revision>43</cp:revision>
  <dcterms:created xsi:type="dcterms:W3CDTF">2023-07-19T03:07:24Z</dcterms:created>
  <dcterms:modified xsi:type="dcterms:W3CDTF">2024-04-22T07:20:27Z</dcterms:modified>
</cp:coreProperties>
</file>