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9C1"/>
    <a:srgbClr val="0000FF"/>
    <a:srgbClr val="FF33FF"/>
    <a:srgbClr val="B0DED3"/>
    <a:srgbClr val="2308C8"/>
    <a:srgbClr val="FFCCFF"/>
    <a:srgbClr val="FF00FF"/>
    <a:srgbClr val="FFFFFF"/>
    <a:srgbClr val="FF66FF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矩形 76">
            <a:extLst>
              <a:ext uri="{FF2B5EF4-FFF2-40B4-BE49-F238E27FC236}">
                <a16:creationId xmlns:a16="http://schemas.microsoft.com/office/drawing/2014/main" id="{5F8DF7E7-5713-F512-9F4D-4222952FFE56}"/>
              </a:ext>
            </a:extLst>
          </p:cNvPr>
          <p:cNvSpPr/>
          <p:nvPr/>
        </p:nvSpPr>
        <p:spPr>
          <a:xfrm>
            <a:off x="7500477" y="2129754"/>
            <a:ext cx="463202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FEEBD1C1-07AF-9414-1622-85DFFD8C0CA9}"/>
              </a:ext>
            </a:extLst>
          </p:cNvPr>
          <p:cNvSpPr/>
          <p:nvPr/>
        </p:nvSpPr>
        <p:spPr>
          <a:xfrm>
            <a:off x="3948438" y="2134617"/>
            <a:ext cx="463202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67E2E36-3C9B-45DF-7F4B-15E6C68BD78B}"/>
              </a:ext>
            </a:extLst>
          </p:cNvPr>
          <p:cNvSpPr txBox="1"/>
          <p:nvPr/>
        </p:nvSpPr>
        <p:spPr>
          <a:xfrm>
            <a:off x="1105061" y="2006703"/>
            <a:ext cx="7140847" cy="572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en-US" altLang="zh-TW" sz="2400" b="0" i="0" u="none" strike="noStrike" baseline="0" dirty="0">
                <a:latin typeface="TimesNewRomanPSMT"/>
              </a:rPr>
              <a:t>I</a:t>
            </a:r>
            <a:r>
              <a:rPr lang="en-US" altLang="zh-TW" sz="2400" dirty="0">
                <a:latin typeface="TimesNewRomanPSMT"/>
              </a:rPr>
              <a:t>.</a:t>
            </a:r>
            <a:r>
              <a:rPr lang="zh-TW" altLang="en-US" sz="2400" dirty="0">
                <a:latin typeface="TimesNewRomanPSMT"/>
              </a:rPr>
              <a:t>                                   </a:t>
            </a:r>
            <a:r>
              <a:rPr lang="en-US" altLang="zh-TW" sz="2400" b="0" i="0" u="none" strike="noStrike" baseline="0" dirty="0">
                <a:latin typeface="TimesNewRomanPSMT"/>
              </a:rPr>
              <a:t>II</a:t>
            </a:r>
            <a:r>
              <a:rPr lang="en-US" altLang="zh-TW" sz="2400" dirty="0">
                <a:latin typeface="TimesNewRomanPSMT"/>
              </a:rPr>
              <a:t>.</a:t>
            </a:r>
            <a:r>
              <a:rPr lang="en-US" altLang="zh-TW" sz="2400" b="0" i="0" u="none" strike="noStrike" baseline="0" dirty="0">
                <a:latin typeface="TimesNewRomanPSMT"/>
              </a:rPr>
              <a:t> </a:t>
            </a:r>
            <a:r>
              <a:rPr lang="zh-TW" altLang="en-US" sz="2400" b="0" i="0" u="none" strike="noStrike" baseline="0" dirty="0">
                <a:latin typeface="TimesNewRomanPSMT"/>
              </a:rPr>
              <a:t>                                         </a:t>
            </a:r>
            <a:r>
              <a:rPr lang="en-US" altLang="zh-TW" sz="2400" b="0" i="0" u="none" strike="noStrike" baseline="0" dirty="0">
                <a:latin typeface="TimesNewRomanPSMT"/>
              </a:rPr>
              <a:t>III</a:t>
            </a:r>
            <a:r>
              <a:rPr lang="en-US" altLang="zh-TW" sz="3200" dirty="0">
                <a:latin typeface="TimesNewRomanPSMT"/>
              </a:rPr>
              <a:t>.</a:t>
            </a:r>
            <a:r>
              <a:rPr lang="zh-TW" altLang="en-US" sz="3200" dirty="0">
                <a:latin typeface="TimesNewRomanPSMT"/>
              </a:rPr>
              <a:t> </a:t>
            </a:r>
            <a:endParaRPr kumimoji="1" lang="en-US" altLang="zh-TW" sz="32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2" name="任意多边形: 形状 111">
            <a:extLst>
              <a:ext uri="{FF2B5EF4-FFF2-40B4-BE49-F238E27FC236}">
                <a16:creationId xmlns:a16="http://schemas.microsoft.com/office/drawing/2014/main" id="{FE90EC7A-F9E7-696E-FFD6-219E76A438C6}"/>
              </a:ext>
            </a:extLst>
          </p:cNvPr>
          <p:cNvSpPr/>
          <p:nvPr/>
        </p:nvSpPr>
        <p:spPr>
          <a:xfrm flipH="1">
            <a:off x="8932898" y="2143182"/>
            <a:ext cx="371475" cy="927100"/>
          </a:xfrm>
          <a:custGeom>
            <a:avLst/>
            <a:gdLst>
              <a:gd name="connsiteX0" fmla="*/ 0 w 727075"/>
              <a:gd name="connsiteY0" fmla="*/ 234950 h 927100"/>
              <a:gd name="connsiteX1" fmla="*/ 365125 w 727075"/>
              <a:gd name="connsiteY1" fmla="*/ 0 h 927100"/>
              <a:gd name="connsiteX2" fmla="*/ 727075 w 727075"/>
              <a:gd name="connsiteY2" fmla="*/ 225425 h 927100"/>
              <a:gd name="connsiteX3" fmla="*/ 720725 w 727075"/>
              <a:gd name="connsiteY3" fmla="*/ 695325 h 927100"/>
              <a:gd name="connsiteX4" fmla="*/ 371475 w 727075"/>
              <a:gd name="connsiteY4" fmla="*/ 927100 h 927100"/>
              <a:gd name="connsiteX5" fmla="*/ 3175 w 727075"/>
              <a:gd name="connsiteY5" fmla="*/ 698500 h 927100"/>
              <a:gd name="connsiteX6" fmla="*/ 0 w 727075"/>
              <a:gd name="connsiteY6" fmla="*/ 234950 h 927100"/>
              <a:gd name="connsiteX0" fmla="*/ 0 w 720725"/>
              <a:gd name="connsiteY0" fmla="*/ 234950 h 927100"/>
              <a:gd name="connsiteX1" fmla="*/ 365125 w 720725"/>
              <a:gd name="connsiteY1" fmla="*/ 0 h 927100"/>
              <a:gd name="connsiteX2" fmla="*/ 720725 w 720725"/>
              <a:gd name="connsiteY2" fmla="*/ 695325 h 927100"/>
              <a:gd name="connsiteX3" fmla="*/ 371475 w 720725"/>
              <a:gd name="connsiteY3" fmla="*/ 927100 h 927100"/>
              <a:gd name="connsiteX4" fmla="*/ 3175 w 720725"/>
              <a:gd name="connsiteY4" fmla="*/ 698500 h 927100"/>
              <a:gd name="connsiteX5" fmla="*/ 0 w 720725"/>
              <a:gd name="connsiteY5" fmla="*/ 234950 h 927100"/>
              <a:gd name="connsiteX0" fmla="*/ 0 w 371475"/>
              <a:gd name="connsiteY0" fmla="*/ 234950 h 927100"/>
              <a:gd name="connsiteX1" fmla="*/ 365125 w 371475"/>
              <a:gd name="connsiteY1" fmla="*/ 0 h 927100"/>
              <a:gd name="connsiteX2" fmla="*/ 371475 w 371475"/>
              <a:gd name="connsiteY2" fmla="*/ 927100 h 927100"/>
              <a:gd name="connsiteX3" fmla="*/ 3175 w 371475"/>
              <a:gd name="connsiteY3" fmla="*/ 698500 h 927100"/>
              <a:gd name="connsiteX4" fmla="*/ 0 w 371475"/>
              <a:gd name="connsiteY4" fmla="*/ 23495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475" h="927100">
                <a:moveTo>
                  <a:pt x="0" y="234950"/>
                </a:moveTo>
                <a:lnTo>
                  <a:pt x="365125" y="0"/>
                </a:lnTo>
                <a:cubicBezTo>
                  <a:pt x="367242" y="309033"/>
                  <a:pt x="369358" y="618067"/>
                  <a:pt x="371475" y="927100"/>
                </a:cubicBezTo>
                <a:lnTo>
                  <a:pt x="3175" y="698500"/>
                </a:lnTo>
                <a:cubicBezTo>
                  <a:pt x="2117" y="543983"/>
                  <a:pt x="1058" y="389467"/>
                  <a:pt x="0" y="234950"/>
                </a:cubicBezTo>
                <a:close/>
              </a:path>
            </a:pathLst>
          </a:custGeom>
          <a:solidFill>
            <a:srgbClr val="F599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6" name="矩形 105">
            <a:extLst>
              <a:ext uri="{FF2B5EF4-FFF2-40B4-BE49-F238E27FC236}">
                <a16:creationId xmlns:a16="http://schemas.microsoft.com/office/drawing/2014/main" id="{ABF432D9-B6F5-AA20-8322-DD982A30C332}"/>
              </a:ext>
            </a:extLst>
          </p:cNvPr>
          <p:cNvSpPr/>
          <p:nvPr/>
        </p:nvSpPr>
        <p:spPr>
          <a:xfrm>
            <a:off x="7963679" y="1430332"/>
            <a:ext cx="3467158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03FC36DF-59B3-0F42-B3AA-E0D69502C945}"/>
              </a:ext>
            </a:extLst>
          </p:cNvPr>
          <p:cNvSpPr/>
          <p:nvPr/>
        </p:nvSpPr>
        <p:spPr>
          <a:xfrm flipH="1">
            <a:off x="1673197" y="2138884"/>
            <a:ext cx="726328" cy="462170"/>
          </a:xfrm>
          <a:prstGeom prst="rtTriangle">
            <a:avLst/>
          </a:prstGeom>
          <a:solidFill>
            <a:srgbClr val="F599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菱形 12">
            <a:extLst>
              <a:ext uri="{FF2B5EF4-FFF2-40B4-BE49-F238E27FC236}">
                <a16:creationId xmlns:a16="http://schemas.microsoft.com/office/drawing/2014/main" id="{B66B1E3B-843C-6AB4-61FC-009B998ACE34}"/>
              </a:ext>
            </a:extLst>
          </p:cNvPr>
          <p:cNvSpPr/>
          <p:nvPr/>
        </p:nvSpPr>
        <p:spPr>
          <a:xfrm>
            <a:off x="1674192" y="2136716"/>
            <a:ext cx="1450109" cy="932873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52" y="1115438"/>
            <a:ext cx="692251" cy="732621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52067" y="1323406"/>
            <a:ext cx="10848806" cy="54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2.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如果每個                   代表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，以下哪一個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/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些圖形的着色部分大於全圖的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25%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？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384B83DF-B4EB-49A1-8F6F-65D917BD4A42}"/>
              </a:ext>
            </a:extLst>
          </p:cNvPr>
          <p:cNvGrpSpPr/>
          <p:nvPr/>
        </p:nvGrpSpPr>
        <p:grpSpPr>
          <a:xfrm>
            <a:off x="1105061" y="4736744"/>
            <a:ext cx="2169971" cy="1087731"/>
            <a:chOff x="6682515" y="4470936"/>
            <a:chExt cx="2169971" cy="1087731"/>
          </a:xfrm>
        </p:grpSpPr>
        <p:sp>
          <p:nvSpPr>
            <p:cNvPr id="74" name="矩形: 圆角 73">
              <a:extLst>
                <a:ext uri="{FF2B5EF4-FFF2-40B4-BE49-F238E27FC236}">
                  <a16:creationId xmlns:a16="http://schemas.microsoft.com/office/drawing/2014/main" id="{CB2DF15C-2D2D-4A63-AFEE-AD33133602F1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A3FADD0-AF19-4861-B3D1-9B03CBA43D2A}"/>
                </a:ext>
              </a:extLst>
            </p:cNvPr>
            <p:cNvSpPr/>
            <p:nvPr/>
          </p:nvSpPr>
          <p:spPr>
            <a:xfrm>
              <a:off x="6682515" y="4844118"/>
              <a:ext cx="2169971" cy="714549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0D691CC5-B4F8-428B-8B7F-65E28697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469" y="5304124"/>
            <a:ext cx="2562559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600"/>
              </a:lnSpc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先將</a:t>
            </a: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25%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化為分數。</a:t>
            </a:r>
            <a:endParaRPr lang="zh-TW" altLang="en-US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0468" y="3869375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5437" y="4093229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45E067C-4A24-FAAD-3DBC-D61F656F1639}"/>
              </a:ext>
            </a:extLst>
          </p:cNvPr>
          <p:cNvSpPr txBox="1"/>
          <p:nvPr/>
        </p:nvSpPr>
        <p:spPr>
          <a:xfrm>
            <a:off x="1004586" y="3293353"/>
            <a:ext cx="7032373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TW" sz="2400" dirty="0">
                <a:latin typeface="TimesNewRomanPSMT"/>
              </a:rPr>
              <a:t>I 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　　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B.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400" dirty="0">
                <a:latin typeface="TimesNewRomanPSMT"/>
              </a:rPr>
              <a:t>I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TimesNewRomanPSMT"/>
              </a:rPr>
              <a:t>III</a:t>
            </a:r>
            <a:endParaRPr lang="en-US" altLang="zh-TW" sz="2400" dirty="0">
              <a:latin typeface="TimesNewRomanPSMT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400" dirty="0">
                <a:latin typeface="TimesNewRomanPSMT"/>
              </a:rPr>
              <a:t>II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TimesNewRomanPSMT"/>
              </a:rPr>
              <a:t>III 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　　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D. </a:t>
            </a:r>
            <a:r>
              <a:rPr lang="en-US" altLang="zh-CN" sz="2400" dirty="0">
                <a:latin typeface="TimesNewRomanPSMT"/>
              </a:rPr>
              <a:t>I</a:t>
            </a:r>
            <a:r>
              <a:rPr lang="zh-TW" altLang="en-US" sz="2400" dirty="0">
                <a:latin typeface="TimesNewRomanPSMT"/>
              </a:rPr>
              <a:t>、</a:t>
            </a:r>
            <a:r>
              <a:rPr lang="en-US" altLang="zh-CN" sz="2400" dirty="0">
                <a:latin typeface="TimesNewRomanPSMT"/>
              </a:rPr>
              <a:t> II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TimesNewRomanPSMT"/>
              </a:rPr>
              <a:t>III</a:t>
            </a:r>
            <a:endParaRPr lang="zh-CN" altLang="en-US" sz="2400" dirty="0">
              <a:latin typeface="TimesNewRomanPSMT"/>
            </a:endParaRPr>
          </a:p>
        </p:txBody>
      </p:sp>
      <p:sp>
        <p:nvSpPr>
          <p:cNvPr id="3" name="菱形 2">
            <a:extLst>
              <a:ext uri="{FF2B5EF4-FFF2-40B4-BE49-F238E27FC236}">
                <a16:creationId xmlns:a16="http://schemas.microsoft.com/office/drawing/2014/main" id="{757A7D14-A24C-ED00-96B7-9EE607D323F7}"/>
              </a:ext>
            </a:extLst>
          </p:cNvPr>
          <p:cNvSpPr/>
          <p:nvPr/>
        </p:nvSpPr>
        <p:spPr>
          <a:xfrm>
            <a:off x="2456873" y="1192688"/>
            <a:ext cx="1450109" cy="932873"/>
          </a:xfrm>
          <a:prstGeom prst="diamond">
            <a:avLst/>
          </a:prstGeom>
          <a:solidFill>
            <a:srgbClr val="F599C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481EB57-4AC1-0DB7-3A0C-8A1A6C50596A}"/>
              </a:ext>
            </a:extLst>
          </p:cNvPr>
          <p:cNvCxnSpPr>
            <a:cxnSpLocks/>
          </p:cNvCxnSpPr>
          <p:nvPr/>
        </p:nvCxnSpPr>
        <p:spPr>
          <a:xfrm>
            <a:off x="1673198" y="2601054"/>
            <a:ext cx="145010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5A07F6A7-AB1B-F8EC-2626-DBB7F13186DC}"/>
              </a:ext>
            </a:extLst>
          </p:cNvPr>
          <p:cNvCxnSpPr>
            <a:cxnSpLocks/>
          </p:cNvCxnSpPr>
          <p:nvPr/>
        </p:nvCxnSpPr>
        <p:spPr>
          <a:xfrm>
            <a:off x="2398253" y="2134617"/>
            <a:ext cx="0" cy="93287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B23A4F74-DDC6-F4EF-A60C-8C34DF6D9F03}"/>
              </a:ext>
            </a:extLst>
          </p:cNvPr>
          <p:cNvGrpSpPr/>
          <p:nvPr/>
        </p:nvGrpSpPr>
        <p:grpSpPr>
          <a:xfrm>
            <a:off x="3187173" y="2323198"/>
            <a:ext cx="554832" cy="835613"/>
            <a:chOff x="3374231" y="3606726"/>
            <a:chExt cx="554832" cy="835613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12952322-8D1D-3A4C-FA8C-8EBFB94FA6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9360" y="3606726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62" name="直接连接符 61">
              <a:extLst>
                <a:ext uri="{FF2B5EF4-FFF2-40B4-BE49-F238E27FC236}">
                  <a16:creationId xmlns:a16="http://schemas.microsoft.com/office/drawing/2014/main" id="{0C738708-EED1-9B6B-C575-9459D2B18133}"/>
                </a:ext>
              </a:extLst>
            </p:cNvPr>
            <p:cNvCxnSpPr/>
            <p:nvPr/>
          </p:nvCxnSpPr>
          <p:spPr>
            <a:xfrm>
              <a:off x="3374231" y="4027094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E57F2721-7DC0-759A-4803-DC114AE9298B}"/>
              </a:ext>
            </a:extLst>
          </p:cNvPr>
          <p:cNvGrpSpPr/>
          <p:nvPr/>
        </p:nvGrpSpPr>
        <p:grpSpPr>
          <a:xfrm>
            <a:off x="6115693" y="2368998"/>
            <a:ext cx="554832" cy="835613"/>
            <a:chOff x="3374231" y="3606726"/>
            <a:chExt cx="554832" cy="835613"/>
          </a:xfrm>
        </p:grpSpPr>
        <p:sp>
          <p:nvSpPr>
            <p:cNvPr id="67" name="文本框 66">
              <a:extLst>
                <a:ext uri="{FF2B5EF4-FFF2-40B4-BE49-F238E27FC236}">
                  <a16:creationId xmlns:a16="http://schemas.microsoft.com/office/drawing/2014/main" id="{16713325-CBE8-A184-613B-E798D3B966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9360" y="3606726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68" name="直接连接符 67">
              <a:extLst>
                <a:ext uri="{FF2B5EF4-FFF2-40B4-BE49-F238E27FC236}">
                  <a16:creationId xmlns:a16="http://schemas.microsoft.com/office/drawing/2014/main" id="{B9E6E192-1658-923C-BAFD-E3631CF12EB1}"/>
                </a:ext>
              </a:extLst>
            </p:cNvPr>
            <p:cNvCxnSpPr/>
            <p:nvPr/>
          </p:nvCxnSpPr>
          <p:spPr>
            <a:xfrm>
              <a:off x="3374231" y="4027094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2D2F3429-FCC0-E9E4-B505-45597803AE36}"/>
              </a:ext>
            </a:extLst>
          </p:cNvPr>
          <p:cNvGrpSpPr/>
          <p:nvPr/>
        </p:nvGrpSpPr>
        <p:grpSpPr>
          <a:xfrm>
            <a:off x="8062088" y="2985176"/>
            <a:ext cx="1385271" cy="835613"/>
            <a:chOff x="8557325" y="2978771"/>
            <a:chExt cx="1385271" cy="835613"/>
          </a:xfrm>
        </p:grpSpPr>
        <p:sp>
          <p:nvSpPr>
            <p:cNvPr id="69" name="文本框 68">
              <a:extLst>
                <a:ext uri="{FF2B5EF4-FFF2-40B4-BE49-F238E27FC236}">
                  <a16:creationId xmlns:a16="http://schemas.microsoft.com/office/drawing/2014/main" id="{2388263B-F3EF-7A27-730B-860070C88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57325" y="3158058"/>
              <a:ext cx="906881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大於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70" name="组合 69">
              <a:extLst>
                <a:ext uri="{FF2B5EF4-FFF2-40B4-BE49-F238E27FC236}">
                  <a16:creationId xmlns:a16="http://schemas.microsoft.com/office/drawing/2014/main" id="{48CD3A50-68EA-F9B5-39B4-CB55C95FBE6E}"/>
                </a:ext>
              </a:extLst>
            </p:cNvPr>
            <p:cNvGrpSpPr/>
            <p:nvPr/>
          </p:nvGrpSpPr>
          <p:grpSpPr>
            <a:xfrm>
              <a:off x="9387764" y="2978771"/>
              <a:ext cx="554832" cy="835613"/>
              <a:chOff x="3374231" y="3606726"/>
              <a:chExt cx="554832" cy="835613"/>
            </a:xfrm>
          </p:grpSpPr>
          <p:sp>
            <p:nvSpPr>
              <p:cNvPr id="71" name="文本框 70">
                <a:extLst>
                  <a:ext uri="{FF2B5EF4-FFF2-40B4-BE49-F238E27FC236}">
                    <a16:creationId xmlns:a16="http://schemas.microsoft.com/office/drawing/2014/main" id="{76641AD8-0D8E-D08A-A55E-632D570940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9360" y="3606726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</p:txBody>
          </p:sp>
          <p:cxnSp>
            <p:nvCxnSpPr>
              <p:cNvPr id="72" name="直接连接符 71">
                <a:extLst>
                  <a:ext uri="{FF2B5EF4-FFF2-40B4-BE49-F238E27FC236}">
                    <a16:creationId xmlns:a16="http://schemas.microsoft.com/office/drawing/2014/main" id="{5673AFCB-2E64-1FBB-4EBD-E3F8E9844518}"/>
                  </a:ext>
                </a:extLst>
              </p:cNvPr>
              <p:cNvCxnSpPr/>
              <p:nvPr/>
            </p:nvCxnSpPr>
            <p:spPr>
              <a:xfrm>
                <a:off x="3374231" y="4027094"/>
                <a:ext cx="428625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2873686" y="234091"/>
            <a:ext cx="817284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百分數和分數的互化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BC2AAB50-7AC5-7C85-DB6A-D6E402AFC569}"/>
              </a:ext>
            </a:extLst>
          </p:cNvPr>
          <p:cNvGrpSpPr/>
          <p:nvPr/>
        </p:nvGrpSpPr>
        <p:grpSpPr>
          <a:xfrm>
            <a:off x="4587218" y="2124535"/>
            <a:ext cx="1450109" cy="934055"/>
            <a:chOff x="4482067" y="2038429"/>
            <a:chExt cx="1450109" cy="934055"/>
          </a:xfrm>
        </p:grpSpPr>
        <p:sp>
          <p:nvSpPr>
            <p:cNvPr id="50" name="任意多边形: 形状 49">
              <a:extLst>
                <a:ext uri="{FF2B5EF4-FFF2-40B4-BE49-F238E27FC236}">
                  <a16:creationId xmlns:a16="http://schemas.microsoft.com/office/drawing/2014/main" id="{6A0C7B10-E791-BC94-51EC-BF3B0C0B526F}"/>
                </a:ext>
              </a:extLst>
            </p:cNvPr>
            <p:cNvSpPr/>
            <p:nvPr/>
          </p:nvSpPr>
          <p:spPr>
            <a:xfrm>
              <a:off x="4834937" y="2500660"/>
              <a:ext cx="553291" cy="348288"/>
            </a:xfrm>
            <a:custGeom>
              <a:avLst/>
              <a:gdLst>
                <a:gd name="connsiteX0" fmla="*/ 0 w 516732"/>
                <a:gd name="connsiteY0" fmla="*/ 216693 h 326231"/>
                <a:gd name="connsiteX1" fmla="*/ 354807 w 516732"/>
                <a:gd name="connsiteY1" fmla="*/ 0 h 326231"/>
                <a:gd name="connsiteX2" fmla="*/ 516732 w 516732"/>
                <a:gd name="connsiteY2" fmla="*/ 102393 h 326231"/>
                <a:gd name="connsiteX3" fmla="*/ 169069 w 516732"/>
                <a:gd name="connsiteY3" fmla="*/ 326231 h 326231"/>
                <a:gd name="connsiteX4" fmla="*/ 0 w 516732"/>
                <a:gd name="connsiteY4" fmla="*/ 216693 h 326231"/>
                <a:gd name="connsiteX0" fmla="*/ 0 w 528638"/>
                <a:gd name="connsiteY0" fmla="*/ 233362 h 326231"/>
                <a:gd name="connsiteX1" fmla="*/ 366713 w 528638"/>
                <a:gd name="connsiteY1" fmla="*/ 0 h 326231"/>
                <a:gd name="connsiteX2" fmla="*/ 528638 w 528638"/>
                <a:gd name="connsiteY2" fmla="*/ 102393 h 326231"/>
                <a:gd name="connsiteX3" fmla="*/ 180975 w 528638"/>
                <a:gd name="connsiteY3" fmla="*/ 326231 h 326231"/>
                <a:gd name="connsiteX4" fmla="*/ 0 w 528638"/>
                <a:gd name="connsiteY4" fmla="*/ 233362 h 326231"/>
                <a:gd name="connsiteX0" fmla="*/ 0 w 526256"/>
                <a:gd name="connsiteY0" fmla="*/ 226219 h 326231"/>
                <a:gd name="connsiteX1" fmla="*/ 364331 w 526256"/>
                <a:gd name="connsiteY1" fmla="*/ 0 h 326231"/>
                <a:gd name="connsiteX2" fmla="*/ 526256 w 526256"/>
                <a:gd name="connsiteY2" fmla="*/ 102393 h 326231"/>
                <a:gd name="connsiteX3" fmla="*/ 178593 w 526256"/>
                <a:gd name="connsiteY3" fmla="*/ 326231 h 326231"/>
                <a:gd name="connsiteX4" fmla="*/ 0 w 526256"/>
                <a:gd name="connsiteY4" fmla="*/ 226219 h 326231"/>
                <a:gd name="connsiteX0" fmla="*/ 0 w 526256"/>
                <a:gd name="connsiteY0" fmla="*/ 226219 h 342900"/>
                <a:gd name="connsiteX1" fmla="*/ 364331 w 526256"/>
                <a:gd name="connsiteY1" fmla="*/ 0 h 342900"/>
                <a:gd name="connsiteX2" fmla="*/ 526256 w 526256"/>
                <a:gd name="connsiteY2" fmla="*/ 102393 h 342900"/>
                <a:gd name="connsiteX3" fmla="*/ 176212 w 526256"/>
                <a:gd name="connsiteY3" fmla="*/ 342900 h 342900"/>
                <a:gd name="connsiteX4" fmla="*/ 0 w 526256"/>
                <a:gd name="connsiteY4" fmla="*/ 226219 h 342900"/>
                <a:gd name="connsiteX0" fmla="*/ 0 w 533399"/>
                <a:gd name="connsiteY0" fmla="*/ 226219 h 342900"/>
                <a:gd name="connsiteX1" fmla="*/ 364331 w 533399"/>
                <a:gd name="connsiteY1" fmla="*/ 0 h 342900"/>
                <a:gd name="connsiteX2" fmla="*/ 533399 w 533399"/>
                <a:gd name="connsiteY2" fmla="*/ 107155 h 342900"/>
                <a:gd name="connsiteX3" fmla="*/ 176212 w 533399"/>
                <a:gd name="connsiteY3" fmla="*/ 342900 h 342900"/>
                <a:gd name="connsiteX4" fmla="*/ 0 w 533399"/>
                <a:gd name="connsiteY4" fmla="*/ 226219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399" h="342900">
                  <a:moveTo>
                    <a:pt x="0" y="226219"/>
                  </a:moveTo>
                  <a:lnTo>
                    <a:pt x="364331" y="0"/>
                  </a:lnTo>
                  <a:lnTo>
                    <a:pt x="533399" y="107155"/>
                  </a:lnTo>
                  <a:lnTo>
                    <a:pt x="176212" y="342900"/>
                  </a:lnTo>
                  <a:lnTo>
                    <a:pt x="0" y="226219"/>
                  </a:lnTo>
                  <a:close/>
                </a:path>
              </a:pathLst>
            </a:custGeom>
            <a:solidFill>
              <a:srgbClr val="F599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任意多边形: 形状 51">
              <a:extLst>
                <a:ext uri="{FF2B5EF4-FFF2-40B4-BE49-F238E27FC236}">
                  <a16:creationId xmlns:a16="http://schemas.microsoft.com/office/drawing/2014/main" id="{A118C7E4-3FA0-C532-C06B-32A14792CD0E}"/>
                </a:ext>
              </a:extLst>
            </p:cNvPr>
            <p:cNvSpPr/>
            <p:nvPr/>
          </p:nvSpPr>
          <p:spPr>
            <a:xfrm>
              <a:off x="5387048" y="2389844"/>
              <a:ext cx="528638" cy="340519"/>
            </a:xfrm>
            <a:custGeom>
              <a:avLst/>
              <a:gdLst>
                <a:gd name="connsiteX0" fmla="*/ 0 w 516732"/>
                <a:gd name="connsiteY0" fmla="*/ 216693 h 326231"/>
                <a:gd name="connsiteX1" fmla="*/ 354807 w 516732"/>
                <a:gd name="connsiteY1" fmla="*/ 0 h 326231"/>
                <a:gd name="connsiteX2" fmla="*/ 516732 w 516732"/>
                <a:gd name="connsiteY2" fmla="*/ 102393 h 326231"/>
                <a:gd name="connsiteX3" fmla="*/ 169069 w 516732"/>
                <a:gd name="connsiteY3" fmla="*/ 326231 h 326231"/>
                <a:gd name="connsiteX4" fmla="*/ 0 w 516732"/>
                <a:gd name="connsiteY4" fmla="*/ 216693 h 326231"/>
                <a:gd name="connsiteX0" fmla="*/ 0 w 516732"/>
                <a:gd name="connsiteY0" fmla="*/ 216693 h 326231"/>
                <a:gd name="connsiteX1" fmla="*/ 345282 w 516732"/>
                <a:gd name="connsiteY1" fmla="*/ 0 h 326231"/>
                <a:gd name="connsiteX2" fmla="*/ 516732 w 516732"/>
                <a:gd name="connsiteY2" fmla="*/ 102393 h 326231"/>
                <a:gd name="connsiteX3" fmla="*/ 169069 w 516732"/>
                <a:gd name="connsiteY3" fmla="*/ 326231 h 326231"/>
                <a:gd name="connsiteX4" fmla="*/ 0 w 516732"/>
                <a:gd name="connsiteY4" fmla="*/ 216693 h 326231"/>
                <a:gd name="connsiteX0" fmla="*/ 0 w 523876"/>
                <a:gd name="connsiteY0" fmla="*/ 216693 h 326231"/>
                <a:gd name="connsiteX1" fmla="*/ 345282 w 523876"/>
                <a:gd name="connsiteY1" fmla="*/ 0 h 326231"/>
                <a:gd name="connsiteX2" fmla="*/ 523876 w 523876"/>
                <a:gd name="connsiteY2" fmla="*/ 114300 h 326231"/>
                <a:gd name="connsiteX3" fmla="*/ 169069 w 523876"/>
                <a:gd name="connsiteY3" fmla="*/ 326231 h 326231"/>
                <a:gd name="connsiteX4" fmla="*/ 0 w 523876"/>
                <a:gd name="connsiteY4" fmla="*/ 216693 h 326231"/>
                <a:gd name="connsiteX0" fmla="*/ 0 w 523876"/>
                <a:gd name="connsiteY0" fmla="*/ 216693 h 333375"/>
                <a:gd name="connsiteX1" fmla="*/ 345282 w 523876"/>
                <a:gd name="connsiteY1" fmla="*/ 0 h 333375"/>
                <a:gd name="connsiteX2" fmla="*/ 523876 w 523876"/>
                <a:gd name="connsiteY2" fmla="*/ 114300 h 333375"/>
                <a:gd name="connsiteX3" fmla="*/ 192881 w 523876"/>
                <a:gd name="connsiteY3" fmla="*/ 333375 h 333375"/>
                <a:gd name="connsiteX4" fmla="*/ 0 w 523876"/>
                <a:gd name="connsiteY4" fmla="*/ 216693 h 333375"/>
                <a:gd name="connsiteX0" fmla="*/ 0 w 523876"/>
                <a:gd name="connsiteY0" fmla="*/ 216693 h 340519"/>
                <a:gd name="connsiteX1" fmla="*/ 345282 w 523876"/>
                <a:gd name="connsiteY1" fmla="*/ 0 h 340519"/>
                <a:gd name="connsiteX2" fmla="*/ 523876 w 523876"/>
                <a:gd name="connsiteY2" fmla="*/ 114300 h 340519"/>
                <a:gd name="connsiteX3" fmla="*/ 185737 w 523876"/>
                <a:gd name="connsiteY3" fmla="*/ 340519 h 340519"/>
                <a:gd name="connsiteX4" fmla="*/ 0 w 523876"/>
                <a:gd name="connsiteY4" fmla="*/ 216693 h 340519"/>
                <a:gd name="connsiteX0" fmla="*/ 0 w 528638"/>
                <a:gd name="connsiteY0" fmla="*/ 221456 h 340519"/>
                <a:gd name="connsiteX1" fmla="*/ 350044 w 528638"/>
                <a:gd name="connsiteY1" fmla="*/ 0 h 340519"/>
                <a:gd name="connsiteX2" fmla="*/ 528638 w 528638"/>
                <a:gd name="connsiteY2" fmla="*/ 114300 h 340519"/>
                <a:gd name="connsiteX3" fmla="*/ 190499 w 528638"/>
                <a:gd name="connsiteY3" fmla="*/ 340519 h 340519"/>
                <a:gd name="connsiteX4" fmla="*/ 0 w 528638"/>
                <a:gd name="connsiteY4" fmla="*/ 221456 h 340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638" h="340519">
                  <a:moveTo>
                    <a:pt x="0" y="221456"/>
                  </a:moveTo>
                  <a:lnTo>
                    <a:pt x="350044" y="0"/>
                  </a:lnTo>
                  <a:lnTo>
                    <a:pt x="528638" y="114300"/>
                  </a:lnTo>
                  <a:lnTo>
                    <a:pt x="190499" y="340519"/>
                  </a:lnTo>
                  <a:lnTo>
                    <a:pt x="0" y="221456"/>
                  </a:lnTo>
                  <a:close/>
                </a:path>
              </a:pathLst>
            </a:custGeom>
            <a:solidFill>
              <a:srgbClr val="F599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任意多边形: 形状 42">
              <a:extLst>
                <a:ext uri="{FF2B5EF4-FFF2-40B4-BE49-F238E27FC236}">
                  <a16:creationId xmlns:a16="http://schemas.microsoft.com/office/drawing/2014/main" id="{7A4B6114-1015-2912-C2F5-68B04A00F500}"/>
                </a:ext>
              </a:extLst>
            </p:cNvPr>
            <p:cNvSpPr/>
            <p:nvPr/>
          </p:nvSpPr>
          <p:spPr>
            <a:xfrm>
              <a:off x="4846104" y="2038429"/>
              <a:ext cx="528638" cy="340519"/>
            </a:xfrm>
            <a:custGeom>
              <a:avLst/>
              <a:gdLst>
                <a:gd name="connsiteX0" fmla="*/ 0 w 516732"/>
                <a:gd name="connsiteY0" fmla="*/ 216693 h 326231"/>
                <a:gd name="connsiteX1" fmla="*/ 354807 w 516732"/>
                <a:gd name="connsiteY1" fmla="*/ 0 h 326231"/>
                <a:gd name="connsiteX2" fmla="*/ 516732 w 516732"/>
                <a:gd name="connsiteY2" fmla="*/ 102393 h 326231"/>
                <a:gd name="connsiteX3" fmla="*/ 169069 w 516732"/>
                <a:gd name="connsiteY3" fmla="*/ 326231 h 326231"/>
                <a:gd name="connsiteX4" fmla="*/ 0 w 516732"/>
                <a:gd name="connsiteY4" fmla="*/ 216693 h 326231"/>
                <a:gd name="connsiteX0" fmla="*/ 0 w 523875"/>
                <a:gd name="connsiteY0" fmla="*/ 221456 h 326231"/>
                <a:gd name="connsiteX1" fmla="*/ 361950 w 523875"/>
                <a:gd name="connsiteY1" fmla="*/ 0 h 326231"/>
                <a:gd name="connsiteX2" fmla="*/ 523875 w 523875"/>
                <a:gd name="connsiteY2" fmla="*/ 102393 h 326231"/>
                <a:gd name="connsiteX3" fmla="*/ 176212 w 523875"/>
                <a:gd name="connsiteY3" fmla="*/ 326231 h 326231"/>
                <a:gd name="connsiteX4" fmla="*/ 0 w 523875"/>
                <a:gd name="connsiteY4" fmla="*/ 221456 h 326231"/>
                <a:gd name="connsiteX0" fmla="*/ 0 w 523875"/>
                <a:gd name="connsiteY0" fmla="*/ 221456 h 340519"/>
                <a:gd name="connsiteX1" fmla="*/ 361950 w 523875"/>
                <a:gd name="connsiteY1" fmla="*/ 0 h 340519"/>
                <a:gd name="connsiteX2" fmla="*/ 523875 w 523875"/>
                <a:gd name="connsiteY2" fmla="*/ 102393 h 340519"/>
                <a:gd name="connsiteX3" fmla="*/ 176212 w 523875"/>
                <a:gd name="connsiteY3" fmla="*/ 340519 h 340519"/>
                <a:gd name="connsiteX4" fmla="*/ 0 w 523875"/>
                <a:gd name="connsiteY4" fmla="*/ 221456 h 340519"/>
                <a:gd name="connsiteX0" fmla="*/ 0 w 521494"/>
                <a:gd name="connsiteY0" fmla="*/ 221456 h 340519"/>
                <a:gd name="connsiteX1" fmla="*/ 361950 w 521494"/>
                <a:gd name="connsiteY1" fmla="*/ 0 h 340519"/>
                <a:gd name="connsiteX2" fmla="*/ 521494 w 521494"/>
                <a:gd name="connsiteY2" fmla="*/ 119061 h 340519"/>
                <a:gd name="connsiteX3" fmla="*/ 176212 w 521494"/>
                <a:gd name="connsiteY3" fmla="*/ 340519 h 340519"/>
                <a:gd name="connsiteX4" fmla="*/ 0 w 521494"/>
                <a:gd name="connsiteY4" fmla="*/ 221456 h 340519"/>
                <a:gd name="connsiteX0" fmla="*/ 0 w 528638"/>
                <a:gd name="connsiteY0" fmla="*/ 226218 h 340519"/>
                <a:gd name="connsiteX1" fmla="*/ 369094 w 528638"/>
                <a:gd name="connsiteY1" fmla="*/ 0 h 340519"/>
                <a:gd name="connsiteX2" fmla="*/ 528638 w 528638"/>
                <a:gd name="connsiteY2" fmla="*/ 119061 h 340519"/>
                <a:gd name="connsiteX3" fmla="*/ 183356 w 528638"/>
                <a:gd name="connsiteY3" fmla="*/ 340519 h 340519"/>
                <a:gd name="connsiteX4" fmla="*/ 0 w 528638"/>
                <a:gd name="connsiteY4" fmla="*/ 226218 h 340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638" h="340519">
                  <a:moveTo>
                    <a:pt x="0" y="226218"/>
                  </a:moveTo>
                  <a:lnTo>
                    <a:pt x="369094" y="0"/>
                  </a:lnTo>
                  <a:lnTo>
                    <a:pt x="528638" y="119061"/>
                  </a:lnTo>
                  <a:lnTo>
                    <a:pt x="183356" y="340519"/>
                  </a:lnTo>
                  <a:lnTo>
                    <a:pt x="0" y="226218"/>
                  </a:lnTo>
                  <a:close/>
                </a:path>
              </a:pathLst>
            </a:custGeom>
            <a:solidFill>
              <a:srgbClr val="F599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AA5EBC8E-4CA5-FE38-8F39-681D10ABFC92}"/>
                </a:ext>
              </a:extLst>
            </p:cNvPr>
            <p:cNvGrpSpPr/>
            <p:nvPr/>
          </p:nvGrpSpPr>
          <p:grpSpPr>
            <a:xfrm>
              <a:off x="4482067" y="2039611"/>
              <a:ext cx="1450109" cy="932873"/>
              <a:chOff x="4475119" y="2039611"/>
              <a:chExt cx="1450109" cy="932873"/>
            </a:xfrm>
          </p:grpSpPr>
          <p:sp>
            <p:nvSpPr>
              <p:cNvPr id="20" name="菱形 19">
                <a:extLst>
                  <a:ext uri="{FF2B5EF4-FFF2-40B4-BE49-F238E27FC236}">
                    <a16:creationId xmlns:a16="http://schemas.microsoft.com/office/drawing/2014/main" id="{D852541A-0BD1-027B-A683-13E75A07C254}"/>
                  </a:ext>
                </a:extLst>
              </p:cNvPr>
              <p:cNvSpPr/>
              <p:nvPr/>
            </p:nvSpPr>
            <p:spPr>
              <a:xfrm>
                <a:off x="4475119" y="2039611"/>
                <a:ext cx="1450109" cy="932873"/>
              </a:xfrm>
              <a:prstGeom prst="diamond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3" name="直接连接符 22">
                <a:extLst>
                  <a:ext uri="{FF2B5EF4-FFF2-40B4-BE49-F238E27FC236}">
                    <a16:creationId xmlns:a16="http://schemas.microsoft.com/office/drawing/2014/main" id="{1157B459-2903-9459-0D94-874D4921E4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29407" y="2266533"/>
                <a:ext cx="725055" cy="46643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id="{9C11EA27-87CA-050A-3EE9-575EB77706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04985" y="2386290"/>
                <a:ext cx="725055" cy="46643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>
                <a:extLst>
                  <a:ext uri="{FF2B5EF4-FFF2-40B4-BE49-F238E27FC236}">
                    <a16:creationId xmlns:a16="http://schemas.microsoft.com/office/drawing/2014/main" id="{11FB7A13-A05B-7694-A147-2167FEE3CF8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52353" y="2153071"/>
                <a:ext cx="725055" cy="46643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>
                <a:extLst>
                  <a:ext uri="{FF2B5EF4-FFF2-40B4-BE49-F238E27FC236}">
                    <a16:creationId xmlns:a16="http://schemas.microsoft.com/office/drawing/2014/main" id="{304AD2FF-0AA9-BCED-5D11-16D6025B86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5119" y="2270218"/>
                <a:ext cx="731099" cy="46006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任意多边形: 形状 86">
            <a:extLst>
              <a:ext uri="{FF2B5EF4-FFF2-40B4-BE49-F238E27FC236}">
                <a16:creationId xmlns:a16="http://schemas.microsoft.com/office/drawing/2014/main" id="{66E57D4C-DAA8-145C-23A4-77E520439A3D}"/>
              </a:ext>
            </a:extLst>
          </p:cNvPr>
          <p:cNvSpPr/>
          <p:nvPr/>
        </p:nvSpPr>
        <p:spPr>
          <a:xfrm>
            <a:off x="8566150" y="2136775"/>
            <a:ext cx="371475" cy="927100"/>
          </a:xfrm>
          <a:custGeom>
            <a:avLst/>
            <a:gdLst>
              <a:gd name="connsiteX0" fmla="*/ 0 w 727075"/>
              <a:gd name="connsiteY0" fmla="*/ 234950 h 927100"/>
              <a:gd name="connsiteX1" fmla="*/ 365125 w 727075"/>
              <a:gd name="connsiteY1" fmla="*/ 0 h 927100"/>
              <a:gd name="connsiteX2" fmla="*/ 727075 w 727075"/>
              <a:gd name="connsiteY2" fmla="*/ 225425 h 927100"/>
              <a:gd name="connsiteX3" fmla="*/ 720725 w 727075"/>
              <a:gd name="connsiteY3" fmla="*/ 695325 h 927100"/>
              <a:gd name="connsiteX4" fmla="*/ 371475 w 727075"/>
              <a:gd name="connsiteY4" fmla="*/ 927100 h 927100"/>
              <a:gd name="connsiteX5" fmla="*/ 3175 w 727075"/>
              <a:gd name="connsiteY5" fmla="*/ 698500 h 927100"/>
              <a:gd name="connsiteX6" fmla="*/ 0 w 727075"/>
              <a:gd name="connsiteY6" fmla="*/ 234950 h 927100"/>
              <a:gd name="connsiteX0" fmla="*/ 0 w 720725"/>
              <a:gd name="connsiteY0" fmla="*/ 234950 h 927100"/>
              <a:gd name="connsiteX1" fmla="*/ 365125 w 720725"/>
              <a:gd name="connsiteY1" fmla="*/ 0 h 927100"/>
              <a:gd name="connsiteX2" fmla="*/ 720725 w 720725"/>
              <a:gd name="connsiteY2" fmla="*/ 695325 h 927100"/>
              <a:gd name="connsiteX3" fmla="*/ 371475 w 720725"/>
              <a:gd name="connsiteY3" fmla="*/ 927100 h 927100"/>
              <a:gd name="connsiteX4" fmla="*/ 3175 w 720725"/>
              <a:gd name="connsiteY4" fmla="*/ 698500 h 927100"/>
              <a:gd name="connsiteX5" fmla="*/ 0 w 720725"/>
              <a:gd name="connsiteY5" fmla="*/ 234950 h 927100"/>
              <a:gd name="connsiteX0" fmla="*/ 0 w 371475"/>
              <a:gd name="connsiteY0" fmla="*/ 234950 h 927100"/>
              <a:gd name="connsiteX1" fmla="*/ 365125 w 371475"/>
              <a:gd name="connsiteY1" fmla="*/ 0 h 927100"/>
              <a:gd name="connsiteX2" fmla="*/ 371475 w 371475"/>
              <a:gd name="connsiteY2" fmla="*/ 927100 h 927100"/>
              <a:gd name="connsiteX3" fmla="*/ 3175 w 371475"/>
              <a:gd name="connsiteY3" fmla="*/ 698500 h 927100"/>
              <a:gd name="connsiteX4" fmla="*/ 0 w 371475"/>
              <a:gd name="connsiteY4" fmla="*/ 23495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475" h="927100">
                <a:moveTo>
                  <a:pt x="0" y="234950"/>
                </a:moveTo>
                <a:lnTo>
                  <a:pt x="365125" y="0"/>
                </a:lnTo>
                <a:cubicBezTo>
                  <a:pt x="367242" y="309033"/>
                  <a:pt x="369358" y="618067"/>
                  <a:pt x="371475" y="927100"/>
                </a:cubicBezTo>
                <a:lnTo>
                  <a:pt x="3175" y="698500"/>
                </a:lnTo>
                <a:cubicBezTo>
                  <a:pt x="2117" y="543983"/>
                  <a:pt x="1058" y="389467"/>
                  <a:pt x="0" y="234950"/>
                </a:cubicBezTo>
                <a:close/>
              </a:path>
            </a:pathLst>
          </a:custGeom>
          <a:solidFill>
            <a:srgbClr val="F599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菱形 60">
            <a:extLst>
              <a:ext uri="{FF2B5EF4-FFF2-40B4-BE49-F238E27FC236}">
                <a16:creationId xmlns:a16="http://schemas.microsoft.com/office/drawing/2014/main" id="{3C61EC50-3B6E-10A7-807C-8DD75E8016F5}"/>
              </a:ext>
            </a:extLst>
          </p:cNvPr>
          <p:cNvSpPr/>
          <p:nvPr/>
        </p:nvSpPr>
        <p:spPr>
          <a:xfrm>
            <a:off x="8207844" y="2135001"/>
            <a:ext cx="1450109" cy="932873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id="{0AAA3975-1D67-566E-AC20-7AF4A7A72D49}"/>
              </a:ext>
            </a:extLst>
          </p:cNvPr>
          <p:cNvCxnSpPr>
            <a:cxnSpLocks/>
          </p:cNvCxnSpPr>
          <p:nvPr/>
        </p:nvCxnSpPr>
        <p:spPr>
          <a:xfrm>
            <a:off x="8567844" y="2369969"/>
            <a:ext cx="0" cy="46848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>
            <a:extLst>
              <a:ext uri="{FF2B5EF4-FFF2-40B4-BE49-F238E27FC236}">
                <a16:creationId xmlns:a16="http://schemas.microsoft.com/office/drawing/2014/main" id="{5612763D-1555-39A5-2AAA-10526A873BD1}"/>
              </a:ext>
            </a:extLst>
          </p:cNvPr>
          <p:cNvCxnSpPr>
            <a:cxnSpLocks/>
          </p:cNvCxnSpPr>
          <p:nvPr/>
        </p:nvCxnSpPr>
        <p:spPr>
          <a:xfrm>
            <a:off x="9289362" y="2366812"/>
            <a:ext cx="0" cy="46848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BEDF4150-02E4-BA73-9A67-75BF83B5F306}"/>
              </a:ext>
            </a:extLst>
          </p:cNvPr>
          <p:cNvCxnSpPr>
            <a:cxnSpLocks/>
            <a:endCxn id="61" idx="2"/>
          </p:cNvCxnSpPr>
          <p:nvPr/>
        </p:nvCxnSpPr>
        <p:spPr>
          <a:xfrm flipH="1">
            <a:off x="8932899" y="2134617"/>
            <a:ext cx="828" cy="933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11C1FC49-B195-687F-3167-1C990FA30A22}"/>
              </a:ext>
            </a:extLst>
          </p:cNvPr>
          <p:cNvGrpSpPr/>
          <p:nvPr/>
        </p:nvGrpSpPr>
        <p:grpSpPr>
          <a:xfrm>
            <a:off x="9276262" y="3021844"/>
            <a:ext cx="2296178" cy="835613"/>
            <a:chOff x="7646418" y="2978771"/>
            <a:chExt cx="2296178" cy="835613"/>
          </a:xfrm>
        </p:grpSpPr>
        <p:sp>
          <p:nvSpPr>
            <p:cNvPr id="92" name="文本框 91">
              <a:extLst>
                <a:ext uri="{FF2B5EF4-FFF2-40B4-BE49-F238E27FC236}">
                  <a16:creationId xmlns:a16="http://schemas.microsoft.com/office/drawing/2014/main" id="{296B20E7-5920-8C50-5051-37D330156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46418" y="3150863"/>
              <a:ext cx="1766475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，所以大於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93" name="组合 92">
              <a:extLst>
                <a:ext uri="{FF2B5EF4-FFF2-40B4-BE49-F238E27FC236}">
                  <a16:creationId xmlns:a16="http://schemas.microsoft.com/office/drawing/2014/main" id="{A8349FB2-3FE8-BC3E-8073-5B9A0CB20D11}"/>
                </a:ext>
              </a:extLst>
            </p:cNvPr>
            <p:cNvGrpSpPr/>
            <p:nvPr/>
          </p:nvGrpSpPr>
          <p:grpSpPr>
            <a:xfrm>
              <a:off x="9387764" y="2978771"/>
              <a:ext cx="554832" cy="835613"/>
              <a:chOff x="3374231" y="3606726"/>
              <a:chExt cx="554832" cy="835613"/>
            </a:xfrm>
          </p:grpSpPr>
          <p:sp>
            <p:nvSpPr>
              <p:cNvPr id="94" name="文本框 93">
                <a:extLst>
                  <a:ext uri="{FF2B5EF4-FFF2-40B4-BE49-F238E27FC236}">
                    <a16:creationId xmlns:a16="http://schemas.microsoft.com/office/drawing/2014/main" id="{68465CE1-3838-81E4-3309-3742FBCD05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9360" y="3606726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</a:p>
            </p:txBody>
          </p:sp>
          <p:cxnSp>
            <p:nvCxnSpPr>
              <p:cNvPr id="95" name="直接连接符 94">
                <a:extLst>
                  <a:ext uri="{FF2B5EF4-FFF2-40B4-BE49-F238E27FC236}">
                    <a16:creationId xmlns:a16="http://schemas.microsoft.com/office/drawing/2014/main" id="{6684157A-1398-E314-7E04-AF7AED0190DD}"/>
                  </a:ext>
                </a:extLst>
              </p:cNvPr>
              <p:cNvCxnSpPr/>
              <p:nvPr/>
            </p:nvCxnSpPr>
            <p:spPr>
              <a:xfrm>
                <a:off x="3374231" y="4027094"/>
                <a:ext cx="428625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B8578B7F-2BD4-249D-07EC-30ABB24AF395}"/>
              </a:ext>
            </a:extLst>
          </p:cNvPr>
          <p:cNvGrpSpPr/>
          <p:nvPr/>
        </p:nvGrpSpPr>
        <p:grpSpPr>
          <a:xfrm>
            <a:off x="5250589" y="4988862"/>
            <a:ext cx="1690822" cy="835613"/>
            <a:chOff x="3789071" y="5150253"/>
            <a:chExt cx="1690822" cy="835613"/>
          </a:xfrm>
        </p:grpSpPr>
        <p:sp>
          <p:nvSpPr>
            <p:cNvPr id="96" name="文本框 95">
              <a:extLst>
                <a:ext uri="{FF2B5EF4-FFF2-40B4-BE49-F238E27FC236}">
                  <a16:creationId xmlns:a16="http://schemas.microsoft.com/office/drawing/2014/main" id="{C8480C8B-8B37-B7C4-1BCD-69BB9DE927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9071" y="5326776"/>
              <a:ext cx="1337908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25%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97" name="组合 96">
              <a:extLst>
                <a:ext uri="{FF2B5EF4-FFF2-40B4-BE49-F238E27FC236}">
                  <a16:creationId xmlns:a16="http://schemas.microsoft.com/office/drawing/2014/main" id="{33D98004-ADD2-1836-EE9B-E613EC675887}"/>
                </a:ext>
              </a:extLst>
            </p:cNvPr>
            <p:cNvGrpSpPr/>
            <p:nvPr/>
          </p:nvGrpSpPr>
          <p:grpSpPr>
            <a:xfrm>
              <a:off x="4925061" y="5150253"/>
              <a:ext cx="554832" cy="835613"/>
              <a:chOff x="3374231" y="3606726"/>
              <a:chExt cx="554832" cy="835613"/>
            </a:xfrm>
          </p:grpSpPr>
          <p:sp>
            <p:nvSpPr>
              <p:cNvPr id="98" name="文本框 97">
                <a:extLst>
                  <a:ext uri="{FF2B5EF4-FFF2-40B4-BE49-F238E27FC236}">
                    <a16:creationId xmlns:a16="http://schemas.microsoft.com/office/drawing/2014/main" id="{F03DBB1E-9734-73FA-CBAB-F7427DF12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9360" y="3606726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</a:p>
            </p:txBody>
          </p:sp>
          <p:cxnSp>
            <p:nvCxnSpPr>
              <p:cNvPr id="99" name="直接连接符 98">
                <a:extLst>
                  <a:ext uri="{FF2B5EF4-FFF2-40B4-BE49-F238E27FC236}">
                    <a16:creationId xmlns:a16="http://schemas.microsoft.com/office/drawing/2014/main" id="{1D8E17AA-44E8-DB7D-D88F-9598CE3BFA09}"/>
                  </a:ext>
                </a:extLst>
              </p:cNvPr>
              <p:cNvCxnSpPr/>
              <p:nvPr/>
            </p:nvCxnSpPr>
            <p:spPr>
              <a:xfrm>
                <a:off x="3374231" y="4027094"/>
                <a:ext cx="428625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1" name="组合 100">
            <a:extLst>
              <a:ext uri="{FF2B5EF4-FFF2-40B4-BE49-F238E27FC236}">
                <a16:creationId xmlns:a16="http://schemas.microsoft.com/office/drawing/2014/main" id="{0A4DF790-8F47-87D9-4C02-1A493A5A108F}"/>
              </a:ext>
            </a:extLst>
          </p:cNvPr>
          <p:cNvGrpSpPr/>
          <p:nvPr/>
        </p:nvGrpSpPr>
        <p:grpSpPr>
          <a:xfrm>
            <a:off x="6815204" y="4994068"/>
            <a:ext cx="983457" cy="835613"/>
            <a:chOff x="4496436" y="5150253"/>
            <a:chExt cx="983457" cy="835613"/>
          </a:xfrm>
        </p:grpSpPr>
        <p:sp>
          <p:nvSpPr>
            <p:cNvPr id="102" name="文本框 101">
              <a:extLst>
                <a:ext uri="{FF2B5EF4-FFF2-40B4-BE49-F238E27FC236}">
                  <a16:creationId xmlns:a16="http://schemas.microsoft.com/office/drawing/2014/main" id="{4122A7C6-B040-43FF-5E8B-7EA6F3705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6436" y="5313783"/>
              <a:ext cx="428625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id="{6C1F1247-7796-65A0-BDAA-DD7E7BC5BC05}"/>
                </a:ext>
              </a:extLst>
            </p:cNvPr>
            <p:cNvGrpSpPr/>
            <p:nvPr/>
          </p:nvGrpSpPr>
          <p:grpSpPr>
            <a:xfrm>
              <a:off x="4925061" y="5150253"/>
              <a:ext cx="554832" cy="835613"/>
              <a:chOff x="3374231" y="3606726"/>
              <a:chExt cx="554832" cy="835613"/>
            </a:xfrm>
          </p:grpSpPr>
          <p:sp>
            <p:nvSpPr>
              <p:cNvPr id="104" name="文本框 103">
                <a:extLst>
                  <a:ext uri="{FF2B5EF4-FFF2-40B4-BE49-F238E27FC236}">
                    <a16:creationId xmlns:a16="http://schemas.microsoft.com/office/drawing/2014/main" id="{FBFF656B-449F-AE8B-172C-80B8ACE378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9360" y="3606726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8</a:t>
                </a:r>
              </a:p>
            </p:txBody>
          </p:sp>
          <p:cxnSp>
            <p:nvCxnSpPr>
              <p:cNvPr id="105" name="直接连接符 104">
                <a:extLst>
                  <a:ext uri="{FF2B5EF4-FFF2-40B4-BE49-F238E27FC236}">
                    <a16:creationId xmlns:a16="http://schemas.microsoft.com/office/drawing/2014/main" id="{99E44637-FAED-624D-913C-CB6CD11A68A9}"/>
                  </a:ext>
                </a:extLst>
              </p:cNvPr>
              <p:cNvCxnSpPr/>
              <p:nvPr/>
            </p:nvCxnSpPr>
            <p:spPr>
              <a:xfrm>
                <a:off x="3374231" y="4027094"/>
                <a:ext cx="428625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" name="组合 106">
            <a:extLst>
              <a:ext uri="{FF2B5EF4-FFF2-40B4-BE49-F238E27FC236}">
                <a16:creationId xmlns:a16="http://schemas.microsoft.com/office/drawing/2014/main" id="{15568564-244B-1065-705A-ED2FD492BFDD}"/>
              </a:ext>
            </a:extLst>
          </p:cNvPr>
          <p:cNvGrpSpPr/>
          <p:nvPr/>
        </p:nvGrpSpPr>
        <p:grpSpPr>
          <a:xfrm>
            <a:off x="6591840" y="2390300"/>
            <a:ext cx="962200" cy="835613"/>
            <a:chOff x="4517693" y="5150253"/>
            <a:chExt cx="962200" cy="835613"/>
          </a:xfrm>
        </p:grpSpPr>
        <p:sp>
          <p:nvSpPr>
            <p:cNvPr id="108" name="文本框 107">
              <a:extLst>
                <a:ext uri="{FF2B5EF4-FFF2-40B4-BE49-F238E27FC236}">
                  <a16:creationId xmlns:a16="http://schemas.microsoft.com/office/drawing/2014/main" id="{ECAC4C78-3789-395B-1FA2-B1AC1EEC4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7693" y="5303797"/>
              <a:ext cx="428625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&gt;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09" name="组合 108">
              <a:extLst>
                <a:ext uri="{FF2B5EF4-FFF2-40B4-BE49-F238E27FC236}">
                  <a16:creationId xmlns:a16="http://schemas.microsoft.com/office/drawing/2014/main" id="{C31D39EA-CF51-F1A0-593B-8E7AF4CA6F96}"/>
                </a:ext>
              </a:extLst>
            </p:cNvPr>
            <p:cNvGrpSpPr/>
            <p:nvPr/>
          </p:nvGrpSpPr>
          <p:grpSpPr>
            <a:xfrm>
              <a:off x="4925061" y="5150253"/>
              <a:ext cx="554832" cy="835613"/>
              <a:chOff x="3374231" y="3606726"/>
              <a:chExt cx="554832" cy="835613"/>
            </a:xfrm>
          </p:grpSpPr>
          <p:sp>
            <p:nvSpPr>
              <p:cNvPr id="110" name="文本框 109">
                <a:extLst>
                  <a:ext uri="{FF2B5EF4-FFF2-40B4-BE49-F238E27FC236}">
                    <a16:creationId xmlns:a16="http://schemas.microsoft.com/office/drawing/2014/main" id="{DBC8C3CC-ECFB-A1FE-76B7-1919DB2FC8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9360" y="3606726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8</a:t>
                </a:r>
              </a:p>
            </p:txBody>
          </p:sp>
          <p:cxnSp>
            <p:nvCxnSpPr>
              <p:cNvPr id="111" name="直接连接符 110">
                <a:extLst>
                  <a:ext uri="{FF2B5EF4-FFF2-40B4-BE49-F238E27FC236}">
                    <a16:creationId xmlns:a16="http://schemas.microsoft.com/office/drawing/2014/main" id="{9132D104-A654-3EBB-BEB4-2A3F95D0F36C}"/>
                  </a:ext>
                </a:extLst>
              </p:cNvPr>
              <p:cNvCxnSpPr/>
              <p:nvPr/>
            </p:nvCxnSpPr>
            <p:spPr>
              <a:xfrm>
                <a:off x="3374231" y="4027094"/>
                <a:ext cx="428625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76" grpId="0" animBg="1"/>
      <p:bldP spid="76" grpId="1" animBg="1"/>
      <p:bldP spid="106" grpId="0" animBg="1"/>
      <p:bldP spid="106" grpId="1" animBg="1"/>
      <p:bldP spid="56" grpId="0" uiExpand="1" build="allAtOnce"/>
      <p:bldP spid="8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104</Words>
  <Application>Microsoft Office PowerPoint</Application>
  <PresentationFormat>宽屏</PresentationFormat>
  <Paragraphs>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標楷體</vt:lpstr>
      <vt:lpstr>標楷體</vt:lpstr>
      <vt:lpstr>新細明體</vt:lpstr>
      <vt:lpstr>TimesNewRomanPSMT</vt:lpstr>
      <vt:lpstr>幼圆</vt:lpstr>
      <vt:lpstr>Arial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43</cp:revision>
  <dcterms:created xsi:type="dcterms:W3CDTF">2023-07-19T03:07:24Z</dcterms:created>
  <dcterms:modified xsi:type="dcterms:W3CDTF">2024-04-22T07:56:49Z</dcterms:modified>
</cp:coreProperties>
</file>