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FF"/>
    <a:srgbClr val="0000FF"/>
    <a:srgbClr val="F599C1"/>
    <a:srgbClr val="B0DED3"/>
    <a:srgbClr val="2308C8"/>
    <a:srgbClr val="FFCCFF"/>
    <a:srgbClr val="FF00FF"/>
    <a:srgbClr val="FFFFFF"/>
    <a:srgbClr val="FF66FF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93" autoAdjust="0"/>
  </p:normalViewPr>
  <p:slideViewPr>
    <p:cSldViewPr snapToGrid="0">
      <p:cViewPr>
        <p:scale>
          <a:sx n="75" d="100"/>
          <a:sy n="75" d="100"/>
        </p:scale>
        <p:origin x="504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6DEE9-7B88-4DB5-8DB9-43607BD082B9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F50FF-6930-4401-BF46-17F9927462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22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3F50FF-6930-4401-BF46-17F99274624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582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52067" y="1323406"/>
            <a:ext cx="10848806" cy="5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2.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以上數字卡是按數值由小至大排列的。</a:t>
            </a:r>
            <a:r>
              <a:rPr kumimoji="1" lang="en-US" altLang="zh-TW" sz="2400" i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P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kumimoji="1" lang="en-US" altLang="zh-TW" sz="2400" i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可能是什麼？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52" y="1115438"/>
            <a:ext cx="692251" cy="732621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384B83DF-B4EB-49A1-8F6F-65D917BD4A42}"/>
              </a:ext>
            </a:extLst>
          </p:cNvPr>
          <p:cNvGrpSpPr/>
          <p:nvPr/>
        </p:nvGrpSpPr>
        <p:grpSpPr>
          <a:xfrm>
            <a:off x="8496249" y="2191852"/>
            <a:ext cx="2510738" cy="1264006"/>
            <a:chOff x="6682514" y="4470936"/>
            <a:chExt cx="2510738" cy="1264006"/>
          </a:xfrm>
        </p:grpSpPr>
        <p:sp>
          <p:nvSpPr>
            <p:cNvPr id="74" name="矩形: 圆角 73">
              <a:extLst>
                <a:ext uri="{FF2B5EF4-FFF2-40B4-BE49-F238E27FC236}">
                  <a16:creationId xmlns:a16="http://schemas.microsoft.com/office/drawing/2014/main" id="{CB2DF15C-2D2D-4A63-AFEE-AD33133602F1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A3FADD0-AF19-4861-B3D1-9B03CBA43D2A}"/>
                </a:ext>
              </a:extLst>
            </p:cNvPr>
            <p:cNvSpPr/>
            <p:nvPr/>
          </p:nvSpPr>
          <p:spPr>
            <a:xfrm>
              <a:off x="6682514" y="4844117"/>
              <a:ext cx="2510738" cy="890825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0D691CC5-B4F8-428B-8B7F-65E28697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7669" y="2625180"/>
            <a:ext cx="2599730" cy="730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600"/>
              </a:lnSpc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圖案有兩層時，考慮</a:t>
            </a:r>
          </a:p>
          <a:p>
            <a:pPr>
              <a:lnSpc>
                <a:spcPts val="2600"/>
              </a:lnSpc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對稱軸少的那層。</a:t>
            </a:r>
            <a:endParaRPr lang="zh-TW" altLang="en-US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7534" y="3641732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2503" y="3865586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45E067C-4A24-FAAD-3DBC-D61F656F1639}"/>
              </a:ext>
            </a:extLst>
          </p:cNvPr>
          <p:cNvSpPr txBox="1"/>
          <p:nvPr/>
        </p:nvSpPr>
        <p:spPr>
          <a:xfrm>
            <a:off x="1185013" y="1872146"/>
            <a:ext cx="1980881" cy="2473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1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B. 2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3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D. 4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endParaRPr lang="zh-CN" altLang="en-US" sz="2400" dirty="0">
              <a:latin typeface="TimesNewRomanPSM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2873686" y="234091"/>
            <a:ext cx="817284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14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軸對稱平面圖形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CB7173F-10B5-F020-1BD4-0E1F5FB70E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7287" y="2189455"/>
            <a:ext cx="1897426" cy="1864960"/>
          </a:xfrm>
          <a:prstGeom prst="rect">
            <a:avLst/>
          </a:prstGeom>
        </p:spPr>
      </p:pic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8B8600CC-84DE-690A-E615-FF466700C48A}"/>
              </a:ext>
            </a:extLst>
          </p:cNvPr>
          <p:cNvCxnSpPr>
            <a:cxnSpLocks/>
          </p:cNvCxnSpPr>
          <p:nvPr/>
        </p:nvCxnSpPr>
        <p:spPr>
          <a:xfrm>
            <a:off x="4927600" y="3119554"/>
            <a:ext cx="2324100" cy="0"/>
          </a:xfrm>
          <a:prstGeom prst="line">
            <a:avLst/>
          </a:prstGeom>
          <a:ln w="1905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>
            <a:extLst>
              <a:ext uri="{FF2B5EF4-FFF2-40B4-BE49-F238E27FC236}">
                <a16:creationId xmlns:a16="http://schemas.microsoft.com/office/drawing/2014/main" id="{338556EF-2956-8591-BE30-DFF0626FBC26}"/>
              </a:ext>
            </a:extLst>
          </p:cNvPr>
          <p:cNvSpPr/>
          <p:nvPr/>
        </p:nvSpPr>
        <p:spPr>
          <a:xfrm>
            <a:off x="5762624" y="2189455"/>
            <a:ext cx="681039" cy="548732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4F8481DD-77E1-7EE3-B4E0-BE76A0EC72AF}"/>
              </a:ext>
            </a:extLst>
          </p:cNvPr>
          <p:cNvSpPr/>
          <p:nvPr/>
        </p:nvSpPr>
        <p:spPr>
          <a:xfrm>
            <a:off x="5086870" y="2834529"/>
            <a:ext cx="681039" cy="548732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B5909AC8-3CE9-8C26-F4BE-40644E424421}"/>
              </a:ext>
            </a:extLst>
          </p:cNvPr>
          <p:cNvSpPr/>
          <p:nvPr/>
        </p:nvSpPr>
        <p:spPr>
          <a:xfrm>
            <a:off x="5749130" y="3492643"/>
            <a:ext cx="681039" cy="548732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2975ADCD-FC76-2627-940E-F88B94C97DB1}"/>
              </a:ext>
            </a:extLst>
          </p:cNvPr>
          <p:cNvSpPr/>
          <p:nvPr/>
        </p:nvSpPr>
        <p:spPr>
          <a:xfrm>
            <a:off x="6274638" y="2847569"/>
            <a:ext cx="681039" cy="548732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4B660499-696D-B01F-C6FB-D69469CA8200}"/>
              </a:ext>
            </a:extLst>
          </p:cNvPr>
          <p:cNvGrpSpPr/>
          <p:nvPr/>
        </p:nvGrpSpPr>
        <p:grpSpPr>
          <a:xfrm>
            <a:off x="8496249" y="2270163"/>
            <a:ext cx="2563569" cy="1116881"/>
            <a:chOff x="9177728" y="1240016"/>
            <a:chExt cx="2563569" cy="1116881"/>
          </a:xfrm>
        </p:grpSpPr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670D21C6-AEC6-1CFE-BEFB-CA1BC40BD06C}"/>
                </a:ext>
              </a:extLst>
            </p:cNvPr>
            <p:cNvSpPr/>
            <p:nvPr/>
          </p:nvSpPr>
          <p:spPr>
            <a:xfrm>
              <a:off x="9177728" y="1766642"/>
              <a:ext cx="2563569" cy="590255"/>
            </a:xfrm>
            <a:prstGeom prst="roundRect">
              <a:avLst>
                <a:gd name="adj" fmla="val 19349"/>
              </a:avLst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dirty="0"/>
            </a:p>
          </p:txBody>
        </p:sp>
        <p:sp>
          <p:nvSpPr>
            <p:cNvPr id="29" name="等腰三角形 28">
              <a:extLst>
                <a:ext uri="{FF2B5EF4-FFF2-40B4-BE49-F238E27FC236}">
                  <a16:creationId xmlns:a16="http://schemas.microsoft.com/office/drawing/2014/main" id="{9EF80D94-F38C-30E3-9187-692D4CFA0641}"/>
                </a:ext>
              </a:extLst>
            </p:cNvPr>
            <p:cNvSpPr/>
            <p:nvPr/>
          </p:nvSpPr>
          <p:spPr>
            <a:xfrm>
              <a:off x="9230076" y="1240016"/>
              <a:ext cx="2411798" cy="560780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31" name="文本框 46">
              <a:extLst>
                <a:ext uri="{FF2B5EF4-FFF2-40B4-BE49-F238E27FC236}">
                  <a16:creationId xmlns:a16="http://schemas.microsoft.com/office/drawing/2014/main" id="{05BDBB62-825D-84F0-E542-E79A2D6DBC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88856" y="1457674"/>
              <a:ext cx="13413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！易錯警示</a:t>
              </a:r>
              <a:endParaRPr lang="en-US" altLang="zh-CN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33" name="文本框 46">
            <a:extLst>
              <a:ext uri="{FF2B5EF4-FFF2-40B4-BE49-F238E27FC236}">
                <a16:creationId xmlns:a16="http://schemas.microsoft.com/office/drawing/2014/main" id="{BF1596E5-54A0-BC39-01BA-5FCD8BA1D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9634" y="2951538"/>
            <a:ext cx="25635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zh-TW" altLang="en-US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未留意三角形的方向。</a:t>
            </a:r>
          </a:p>
        </p:txBody>
      </p: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ED0BDFFA-0D35-D524-55FE-AF8E322DEEA2}"/>
              </a:ext>
            </a:extLst>
          </p:cNvPr>
          <p:cNvCxnSpPr>
            <a:cxnSpLocks/>
          </p:cNvCxnSpPr>
          <p:nvPr/>
        </p:nvCxnSpPr>
        <p:spPr>
          <a:xfrm>
            <a:off x="4927599" y="3120215"/>
            <a:ext cx="2324100" cy="0"/>
          </a:xfrm>
          <a:prstGeom prst="line">
            <a:avLst/>
          </a:prstGeom>
          <a:ln w="19050">
            <a:solidFill>
              <a:srgbClr val="FF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41F8D357-A6C3-E910-9F3F-D1B6471BDBC2}"/>
              </a:ext>
            </a:extLst>
          </p:cNvPr>
          <p:cNvCxnSpPr>
            <a:cxnSpLocks/>
          </p:cNvCxnSpPr>
          <p:nvPr/>
        </p:nvCxnSpPr>
        <p:spPr>
          <a:xfrm flipV="1">
            <a:off x="6103143" y="1912238"/>
            <a:ext cx="0" cy="2468874"/>
          </a:xfrm>
          <a:prstGeom prst="line">
            <a:avLst/>
          </a:prstGeom>
          <a:ln w="19050">
            <a:solidFill>
              <a:srgbClr val="FF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175CC9BB-3C74-1A50-FD5B-74DDA33DC4D2}"/>
              </a:ext>
            </a:extLst>
          </p:cNvPr>
          <p:cNvCxnSpPr>
            <a:cxnSpLocks/>
          </p:cNvCxnSpPr>
          <p:nvPr/>
        </p:nvCxnSpPr>
        <p:spPr>
          <a:xfrm>
            <a:off x="5037630" y="2080114"/>
            <a:ext cx="2164830" cy="2128367"/>
          </a:xfrm>
          <a:prstGeom prst="line">
            <a:avLst/>
          </a:prstGeom>
          <a:ln w="19050">
            <a:solidFill>
              <a:srgbClr val="FF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连接符 66">
            <a:extLst>
              <a:ext uri="{FF2B5EF4-FFF2-40B4-BE49-F238E27FC236}">
                <a16:creationId xmlns:a16="http://schemas.microsoft.com/office/drawing/2014/main" id="{342347FE-8640-3A0B-A84D-383416442000}"/>
              </a:ext>
            </a:extLst>
          </p:cNvPr>
          <p:cNvCxnSpPr>
            <a:cxnSpLocks/>
          </p:cNvCxnSpPr>
          <p:nvPr/>
        </p:nvCxnSpPr>
        <p:spPr>
          <a:xfrm flipV="1">
            <a:off x="4984799" y="2080073"/>
            <a:ext cx="2163554" cy="2168077"/>
          </a:xfrm>
          <a:prstGeom prst="line">
            <a:avLst/>
          </a:prstGeom>
          <a:ln w="19050">
            <a:solidFill>
              <a:srgbClr val="FF33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>
            <a:extLst>
              <a:ext uri="{FF2B5EF4-FFF2-40B4-BE49-F238E27FC236}">
                <a16:creationId xmlns:a16="http://schemas.microsoft.com/office/drawing/2014/main" id="{D2AE5363-6E1B-6A94-622F-EDBCF563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2566" y="3886620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5431D163-E4D4-037B-B8C5-709951BB4752}"/>
              </a:ext>
            </a:extLst>
          </p:cNvPr>
          <p:cNvSpPr txBox="1"/>
          <p:nvPr/>
        </p:nvSpPr>
        <p:spPr>
          <a:xfrm>
            <a:off x="10937889" y="3636551"/>
            <a:ext cx="861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zh-TW" alt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uiExpand="1" build="allAtOnce"/>
      <p:bldP spid="8" grpId="0"/>
      <p:bldP spid="8" grpId="1"/>
      <p:bldP spid="17" grpId="0" animBg="1"/>
      <p:bldP spid="17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  <p:bldP spid="33" grpId="0" build="allAtOnce"/>
      <p:bldP spid="72" grpId="0"/>
      <p:bldP spid="73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82</Words>
  <Application>Microsoft Office PowerPoint</Application>
  <PresentationFormat>宽屏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標楷體</vt:lpstr>
      <vt:lpstr>標楷體</vt:lpstr>
      <vt:lpstr>新細明體</vt:lpstr>
      <vt:lpstr>TimesNewRomanPSMT</vt:lpstr>
      <vt:lpstr>幼圆</vt:lpstr>
      <vt:lpstr>Arial</vt:lpstr>
      <vt:lpstr>Calibri</vt:lpstr>
      <vt:lpstr>Impact</vt:lpstr>
      <vt:lpstr>Wingdings 2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45</cp:revision>
  <dcterms:created xsi:type="dcterms:W3CDTF">2023-07-19T03:07:24Z</dcterms:created>
  <dcterms:modified xsi:type="dcterms:W3CDTF">2024-04-22T09:13:37Z</dcterms:modified>
</cp:coreProperties>
</file>