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9" r:id="rId3"/>
    <p:sldId id="26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030A0"/>
    <a:srgbClr val="FF33FF"/>
    <a:srgbClr val="F599C1"/>
    <a:srgbClr val="B0DED3"/>
    <a:srgbClr val="2308C8"/>
    <a:srgbClr val="FFCCFF"/>
    <a:srgbClr val="FF00FF"/>
    <a:srgbClr val="FFFF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93" autoAdjust="0"/>
  </p:normalViewPr>
  <p:slideViewPr>
    <p:cSldViewPr snapToGrid="0">
      <p:cViewPr varScale="1">
        <p:scale>
          <a:sx n="74" d="100"/>
          <a:sy n="74" d="100"/>
        </p:scale>
        <p:origin x="84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6DEE9-7B88-4DB5-8DB9-43607BD082B9}" type="datetimeFigureOut">
              <a:rPr lang="zh-TW" altLang="en-US" smtClean="0"/>
              <a:t>2024/4/22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F50FF-6930-4401-BF46-17F9927462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22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3F50FF-6930-4401-BF46-17F99274624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582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3F50FF-6930-4401-BF46-17F99274624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798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52067" y="1323406"/>
            <a:ext cx="8172844" cy="1062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2.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右圖顯示一個軸對稱平面圖形的一部分，虛線是圖形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的對稱軸，下列哪一個是該軸對稱平面圖形？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52" y="1115438"/>
            <a:ext cx="692251" cy="73262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57307" y="5403420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2276" y="5627274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45E067C-4A24-FAAD-3DBC-D61F656F1639}"/>
              </a:ext>
            </a:extLst>
          </p:cNvPr>
          <p:cNvSpPr txBox="1"/>
          <p:nvPr/>
        </p:nvSpPr>
        <p:spPr>
          <a:xfrm>
            <a:off x="1118003" y="2417669"/>
            <a:ext cx="6894406" cy="2344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                                     B.</a:t>
            </a:r>
          </a:p>
          <a:p>
            <a:pPr>
              <a:lnSpc>
                <a:spcPts val="4000"/>
              </a:lnSpc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4000"/>
              </a:lnSpc>
              <a:spcAft>
                <a:spcPts val="1000"/>
              </a:spcAft>
            </a:pPr>
            <a:endParaRPr kumimoji="1" lang="zh-TW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                                    D. </a:t>
            </a:r>
            <a:endParaRPr lang="zh-CN" altLang="en-US" sz="2400" dirty="0">
              <a:latin typeface="TimesNewRomanPSM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2873686" y="234091"/>
            <a:ext cx="817284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製作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軸對稱平面圖形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EE9F629C-09C4-1B37-782C-B90C495607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8565" y="1525127"/>
            <a:ext cx="1866901" cy="1833563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74EE6441-3E4D-EDD6-B8B3-76DD1E3047F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04" t="2464" r="9072" b="53899"/>
          <a:stretch/>
        </p:blipFill>
        <p:spPr>
          <a:xfrm>
            <a:off x="1724397" y="2615795"/>
            <a:ext cx="2171791" cy="1526575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1B185AD2-0C4C-40CB-7B13-C71A560C12E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852" t="52767" r="7623" b="3596"/>
          <a:stretch/>
        </p:blipFill>
        <p:spPr>
          <a:xfrm>
            <a:off x="1592125" y="4340496"/>
            <a:ext cx="2171791" cy="1526575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FF3CB55F-2328-CA41-1882-BDF6CA0685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71" y="2489694"/>
            <a:ext cx="2118258" cy="3701604"/>
          </a:xfrm>
          <a:prstGeom prst="rect">
            <a:avLst/>
          </a:prstGeom>
        </p:spPr>
      </p:pic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0B2B9DA3-E37F-226F-300F-A6056A9FC5C2}"/>
              </a:ext>
            </a:extLst>
          </p:cNvPr>
          <p:cNvCxnSpPr>
            <a:cxnSpLocks/>
          </p:cNvCxnSpPr>
          <p:nvPr/>
        </p:nvCxnSpPr>
        <p:spPr>
          <a:xfrm flipH="1">
            <a:off x="9179718" y="1764506"/>
            <a:ext cx="923926" cy="939064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椭圆 31">
            <a:extLst>
              <a:ext uri="{FF2B5EF4-FFF2-40B4-BE49-F238E27FC236}">
                <a16:creationId xmlns:a16="http://schemas.microsoft.com/office/drawing/2014/main" id="{11EB64A9-6C9A-7471-CD82-CBADDFFAA382}"/>
              </a:ext>
            </a:extLst>
          </p:cNvPr>
          <p:cNvSpPr/>
          <p:nvPr/>
        </p:nvSpPr>
        <p:spPr>
          <a:xfrm>
            <a:off x="9174957" y="2693850"/>
            <a:ext cx="18000" cy="1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椭圆 33">
            <a:extLst>
              <a:ext uri="{FF2B5EF4-FFF2-40B4-BE49-F238E27FC236}">
                <a16:creationId xmlns:a16="http://schemas.microsoft.com/office/drawing/2014/main" id="{DEF38CFD-0374-9D7E-D47E-A3CCDB5B5277}"/>
              </a:ext>
            </a:extLst>
          </p:cNvPr>
          <p:cNvSpPr/>
          <p:nvPr/>
        </p:nvSpPr>
        <p:spPr>
          <a:xfrm>
            <a:off x="9365456" y="1967559"/>
            <a:ext cx="18000" cy="1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椭圆 34">
            <a:extLst>
              <a:ext uri="{FF2B5EF4-FFF2-40B4-BE49-F238E27FC236}">
                <a16:creationId xmlns:a16="http://schemas.microsoft.com/office/drawing/2014/main" id="{935E7626-90D7-198E-928C-20B1F897180B}"/>
              </a:ext>
            </a:extLst>
          </p:cNvPr>
          <p:cNvSpPr/>
          <p:nvPr/>
        </p:nvSpPr>
        <p:spPr>
          <a:xfrm>
            <a:off x="10515608" y="3115335"/>
            <a:ext cx="18000" cy="1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C2EE4865-A470-2208-AAA0-2D81B3ACFEAE}"/>
              </a:ext>
            </a:extLst>
          </p:cNvPr>
          <p:cNvSpPr/>
          <p:nvPr/>
        </p:nvSpPr>
        <p:spPr>
          <a:xfrm>
            <a:off x="10172320" y="3124470"/>
            <a:ext cx="18000" cy="1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4E4216A3-FB89-595E-BF54-7C581F7CF489}"/>
              </a:ext>
            </a:extLst>
          </p:cNvPr>
          <p:cNvCxnSpPr>
            <a:cxnSpLocks/>
          </p:cNvCxnSpPr>
          <p:nvPr/>
        </p:nvCxnSpPr>
        <p:spPr>
          <a:xfrm flipH="1">
            <a:off x="10167386" y="2777079"/>
            <a:ext cx="361433" cy="373300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椭圆 39">
            <a:extLst>
              <a:ext uri="{FF2B5EF4-FFF2-40B4-BE49-F238E27FC236}">
                <a16:creationId xmlns:a16="http://schemas.microsoft.com/office/drawing/2014/main" id="{41E1A8A3-F009-7835-F43F-19A08339B616}"/>
              </a:ext>
            </a:extLst>
          </p:cNvPr>
          <p:cNvSpPr/>
          <p:nvPr/>
        </p:nvSpPr>
        <p:spPr>
          <a:xfrm>
            <a:off x="9450799" y="2406860"/>
            <a:ext cx="18000" cy="1800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1" name="直接连接符 40">
            <a:extLst>
              <a:ext uri="{FF2B5EF4-FFF2-40B4-BE49-F238E27FC236}">
                <a16:creationId xmlns:a16="http://schemas.microsoft.com/office/drawing/2014/main" id="{7395507C-F200-5918-0882-917A16CFD0C3}"/>
              </a:ext>
            </a:extLst>
          </p:cNvPr>
          <p:cNvCxnSpPr>
            <a:cxnSpLocks/>
          </p:cNvCxnSpPr>
          <p:nvPr/>
        </p:nvCxnSpPr>
        <p:spPr>
          <a:xfrm flipH="1">
            <a:off x="9443656" y="2084539"/>
            <a:ext cx="352806" cy="349845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任意多边形: 形状 46">
            <a:extLst>
              <a:ext uri="{FF2B5EF4-FFF2-40B4-BE49-F238E27FC236}">
                <a16:creationId xmlns:a16="http://schemas.microsoft.com/office/drawing/2014/main" id="{76D9EC7D-E329-1DCF-8EDC-6466E700F598}"/>
              </a:ext>
            </a:extLst>
          </p:cNvPr>
          <p:cNvSpPr/>
          <p:nvPr/>
        </p:nvSpPr>
        <p:spPr>
          <a:xfrm>
            <a:off x="9182100" y="1974056"/>
            <a:ext cx="1345406" cy="1164432"/>
          </a:xfrm>
          <a:custGeom>
            <a:avLst/>
            <a:gdLst>
              <a:gd name="connsiteX0" fmla="*/ 192881 w 1345406"/>
              <a:gd name="connsiteY0" fmla="*/ 0 h 1164432"/>
              <a:gd name="connsiteX1" fmla="*/ 0 w 1345406"/>
              <a:gd name="connsiteY1" fmla="*/ 728663 h 1164432"/>
              <a:gd name="connsiteX2" fmla="*/ 280988 w 1345406"/>
              <a:gd name="connsiteY2" fmla="*/ 447675 h 1164432"/>
              <a:gd name="connsiteX3" fmla="*/ 1000125 w 1345406"/>
              <a:gd name="connsiteY3" fmla="*/ 1164432 h 1164432"/>
              <a:gd name="connsiteX4" fmla="*/ 1345406 w 1345406"/>
              <a:gd name="connsiteY4" fmla="*/ 1150144 h 1164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5406" h="1164432">
                <a:moveTo>
                  <a:pt x="192881" y="0"/>
                </a:moveTo>
                <a:lnTo>
                  <a:pt x="0" y="728663"/>
                </a:lnTo>
                <a:lnTo>
                  <a:pt x="280988" y="447675"/>
                </a:lnTo>
                <a:lnTo>
                  <a:pt x="1000125" y="1164432"/>
                </a:lnTo>
                <a:lnTo>
                  <a:pt x="1345406" y="1150144"/>
                </a:ln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3DE8CC3D-8813-DCB3-ADCC-225C5BEE01DF}"/>
              </a:ext>
            </a:extLst>
          </p:cNvPr>
          <p:cNvGrpSpPr/>
          <p:nvPr/>
        </p:nvGrpSpPr>
        <p:grpSpPr>
          <a:xfrm>
            <a:off x="8991897" y="1499078"/>
            <a:ext cx="1866901" cy="1833563"/>
            <a:chOff x="9140965" y="1677527"/>
            <a:chExt cx="1866901" cy="1833563"/>
          </a:xfrm>
        </p:grpSpPr>
        <p:pic>
          <p:nvPicPr>
            <p:cNvPr id="52" name="图片 51">
              <a:extLst>
                <a:ext uri="{FF2B5EF4-FFF2-40B4-BE49-F238E27FC236}">
                  <a16:creationId xmlns:a16="http://schemas.microsoft.com/office/drawing/2014/main" id="{9921B7DA-3596-C45D-4291-CD69EEE231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140965" y="1677527"/>
              <a:ext cx="1866901" cy="1833563"/>
            </a:xfrm>
            <a:prstGeom prst="rect">
              <a:avLst/>
            </a:prstGeom>
          </p:spPr>
        </p:pic>
        <p:sp>
          <p:nvSpPr>
            <p:cNvPr id="53" name="任意多边形: 形状 52">
              <a:extLst>
                <a:ext uri="{FF2B5EF4-FFF2-40B4-BE49-F238E27FC236}">
                  <a16:creationId xmlns:a16="http://schemas.microsoft.com/office/drawing/2014/main" id="{7D4E8F03-0530-EF92-216C-7076CF2971D8}"/>
                </a:ext>
              </a:extLst>
            </p:cNvPr>
            <p:cNvSpPr/>
            <p:nvPr/>
          </p:nvSpPr>
          <p:spPr>
            <a:xfrm>
              <a:off x="9334500" y="2126456"/>
              <a:ext cx="1345406" cy="1164432"/>
            </a:xfrm>
            <a:custGeom>
              <a:avLst/>
              <a:gdLst>
                <a:gd name="connsiteX0" fmla="*/ 192881 w 1345406"/>
                <a:gd name="connsiteY0" fmla="*/ 0 h 1164432"/>
                <a:gd name="connsiteX1" fmla="*/ 0 w 1345406"/>
                <a:gd name="connsiteY1" fmla="*/ 728663 h 1164432"/>
                <a:gd name="connsiteX2" fmla="*/ 280988 w 1345406"/>
                <a:gd name="connsiteY2" fmla="*/ 447675 h 1164432"/>
                <a:gd name="connsiteX3" fmla="*/ 1000125 w 1345406"/>
                <a:gd name="connsiteY3" fmla="*/ 1164432 h 1164432"/>
                <a:gd name="connsiteX4" fmla="*/ 1345406 w 1345406"/>
                <a:gd name="connsiteY4" fmla="*/ 1150144 h 1164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5406" h="1164432">
                  <a:moveTo>
                    <a:pt x="192881" y="0"/>
                  </a:moveTo>
                  <a:lnTo>
                    <a:pt x="0" y="728663"/>
                  </a:lnTo>
                  <a:lnTo>
                    <a:pt x="280988" y="447675"/>
                  </a:lnTo>
                  <a:lnTo>
                    <a:pt x="1000125" y="1164432"/>
                  </a:lnTo>
                  <a:lnTo>
                    <a:pt x="1345406" y="1150144"/>
                  </a:lnTo>
                </a:path>
              </a:pathLst>
            </a:cu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4E070D87-A937-A94C-5B04-E379767D6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1270" y="3755521"/>
            <a:ext cx="3560821" cy="1498283"/>
          </a:xfrm>
          <a:prstGeom prst="round2Diag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7030A0"/>
                </a:solidFill>
                <a:latin typeface="DFLiKingHeiHK-W8" panose="020B0800000000000000" pitchFamily="34" charset="-120"/>
                <a:ea typeface="DFLiKingHeiHK-W8" panose="020B0800000000000000" pitchFamily="34" charset="-120"/>
              </a:rPr>
              <a:t>解法</a:t>
            </a:r>
            <a:r>
              <a:rPr lang="zh-TW" altLang="en-US" sz="2400" dirty="0">
                <a:solidFill>
                  <a:srgbClr val="7030A0"/>
                </a:solidFill>
                <a:latin typeface="DFLiKingHeiHK-W8" panose="020B0800000000000000" pitchFamily="34" charset="-120"/>
                <a:ea typeface="DFLiKingHeiHK-W8" panose="020B0800000000000000" pitchFamily="34" charset="-120"/>
              </a:rPr>
              <a:t>一</a:t>
            </a:r>
            <a:endParaRPr lang="en-US" altLang="zh-TW" sz="2400" dirty="0">
              <a:solidFill>
                <a:srgbClr val="7030A0"/>
              </a:solidFill>
              <a:latin typeface="DFLiKingHeiHK-W8" panose="020B0800000000000000" pitchFamily="34" charset="-120"/>
              <a:ea typeface="DFLiKingHeiHK-W8" panose="020B0800000000000000" pitchFamily="34" charset="-120"/>
            </a:endParaRPr>
          </a:p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7030A0"/>
                </a:solidFill>
              </a:rPr>
              <a:t>將題目的圖補充完整後，</a:t>
            </a:r>
          </a:p>
          <a:p>
            <a:pPr>
              <a:spcAft>
                <a:spcPts val="600"/>
              </a:spcAft>
            </a:pPr>
            <a:r>
              <a:rPr lang="zh-TW" altLang="en-US" sz="2400" dirty="0">
                <a:solidFill>
                  <a:srgbClr val="7030A0"/>
                </a:solidFill>
              </a:rPr>
              <a:t>再旋轉。</a:t>
            </a:r>
            <a:endParaRPr lang="zh-TW" altLang="zh-TW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Rot by="-8100000">
                                      <p:cBhvr>
                                        <p:cTn id="7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2" grpId="0" animBg="1"/>
      <p:bldP spid="32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40" grpId="0" animBg="1"/>
      <p:bldP spid="40" grpId="1" animBg="1"/>
      <p:bldP spid="47" grpId="0" animBg="1"/>
      <p:bldP spid="47" grpId="1" animBg="1"/>
      <p:bldP spid="58" grpId="0" animBg="1"/>
      <p:bldP spid="5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52067" y="1323406"/>
            <a:ext cx="8172844" cy="1062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2.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右圖顯示一個軸對稱平面圖形的一部分，虛線是圖形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的對稱軸，下列哪一個是該軸對稱平面圖形？  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752" y="1115438"/>
            <a:ext cx="692251" cy="73262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7762" y="5316322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2731" y="5540176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D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C45E067C-4A24-FAAD-3DBC-D61F656F1639}"/>
              </a:ext>
            </a:extLst>
          </p:cNvPr>
          <p:cNvSpPr txBox="1"/>
          <p:nvPr/>
        </p:nvSpPr>
        <p:spPr>
          <a:xfrm>
            <a:off x="1118003" y="2417669"/>
            <a:ext cx="6894406" cy="2344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                                     B.</a:t>
            </a:r>
          </a:p>
          <a:p>
            <a:pPr>
              <a:lnSpc>
                <a:spcPts val="4000"/>
              </a:lnSpc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>
              <a:lnSpc>
                <a:spcPts val="4000"/>
              </a:lnSpc>
              <a:spcAft>
                <a:spcPts val="1000"/>
              </a:spcAft>
            </a:pPr>
            <a:endParaRPr kumimoji="1" lang="zh-TW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C.                                     D. </a:t>
            </a:r>
            <a:endParaRPr lang="zh-CN" altLang="en-US" sz="2400" dirty="0">
              <a:latin typeface="TimesNewRomanPSM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2873686" y="234091"/>
            <a:ext cx="817284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製作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軸對稱平面圖形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EE9F629C-09C4-1B37-782C-B90C495607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8565" y="1525127"/>
            <a:ext cx="1866901" cy="1833563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74EE6441-3E4D-EDD6-B8B3-76DD1E3047F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04" t="2464" r="9072" b="53899"/>
          <a:stretch/>
        </p:blipFill>
        <p:spPr>
          <a:xfrm>
            <a:off x="1724397" y="2615795"/>
            <a:ext cx="2171791" cy="1526575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1B185AD2-0C4C-40CB-7B13-C71A560C12E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852" t="52767" r="7623" b="3596"/>
          <a:stretch/>
        </p:blipFill>
        <p:spPr>
          <a:xfrm>
            <a:off x="1592125" y="4340496"/>
            <a:ext cx="2171791" cy="1526575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FF3CB55F-2328-CA41-1882-BDF6CA0685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71" y="2489694"/>
            <a:ext cx="2118258" cy="3701604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41E266E1-9703-A8D1-5AA2-2221DE414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1154" y="2004116"/>
            <a:ext cx="1234557" cy="510778"/>
          </a:xfrm>
          <a:prstGeom prst="round2Diag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dirty="0">
                <a:solidFill>
                  <a:srgbClr val="7030A0"/>
                </a:solidFill>
                <a:latin typeface="DFLiKingHeiHK-W8" panose="020B0800000000000000" pitchFamily="34" charset="-120"/>
                <a:ea typeface="DFLiKingHeiHK-W8" panose="020B0800000000000000" pitchFamily="34" charset="-120"/>
              </a:rPr>
              <a:t>解法</a:t>
            </a:r>
            <a:r>
              <a:rPr lang="zh-TW" altLang="en-US" sz="2400" dirty="0">
                <a:solidFill>
                  <a:srgbClr val="7030A0"/>
                </a:solidFill>
                <a:latin typeface="DFLiKingHeiHK-W8" panose="020B0800000000000000" pitchFamily="34" charset="-120"/>
                <a:ea typeface="DFLiKingHeiHK-W8" panose="020B0800000000000000" pitchFamily="34" charset="-120"/>
              </a:rPr>
              <a:t>二</a:t>
            </a:r>
            <a:endParaRPr lang="en-US" altLang="zh-TW" sz="2400" dirty="0">
              <a:solidFill>
                <a:srgbClr val="7030A0"/>
              </a:solidFill>
              <a:latin typeface="DFLiKingHeiHK-W8" panose="020B0800000000000000" pitchFamily="34" charset="-120"/>
              <a:ea typeface="DFLiKingHeiHK-W8" panose="020B0800000000000000" pitchFamily="34" charset="-120"/>
            </a:endParaRP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1B25BEDF-74FA-0F8C-C501-6F89E1C4B0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4801" y="3942945"/>
            <a:ext cx="27584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非軸對稱平面圖形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FAE7928-5517-533C-25F6-CCFC5CD19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087" y="5858154"/>
            <a:ext cx="27584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非軸對稱平面圖形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739A3AE-AE65-14DD-B7B9-12E72130A52B}"/>
              </a:ext>
            </a:extLst>
          </p:cNvPr>
          <p:cNvSpPr txBox="1"/>
          <p:nvPr/>
        </p:nvSpPr>
        <p:spPr>
          <a:xfrm>
            <a:off x="683930" y="2389703"/>
            <a:ext cx="861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6A88F584-4625-771F-5EA7-175CFE53C3A1}"/>
              </a:ext>
            </a:extLst>
          </p:cNvPr>
          <p:cNvSpPr txBox="1"/>
          <p:nvPr/>
        </p:nvSpPr>
        <p:spPr>
          <a:xfrm>
            <a:off x="731065" y="4193906"/>
            <a:ext cx="861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6540C981-D054-B935-A886-AA27BA57FE1C}"/>
              </a:ext>
            </a:extLst>
          </p:cNvPr>
          <p:cNvCxnSpPr/>
          <p:nvPr/>
        </p:nvCxnSpPr>
        <p:spPr>
          <a:xfrm>
            <a:off x="5036871" y="3286127"/>
            <a:ext cx="2425967" cy="0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>
            <a:extLst>
              <a:ext uri="{FF2B5EF4-FFF2-40B4-BE49-F238E27FC236}">
                <a16:creationId xmlns:a16="http://schemas.microsoft.com/office/drawing/2014/main" id="{DA50DFE6-BD3A-3116-21C1-05968564F27A}"/>
              </a:ext>
            </a:extLst>
          </p:cNvPr>
          <p:cNvSpPr/>
          <p:nvPr/>
        </p:nvSpPr>
        <p:spPr>
          <a:xfrm>
            <a:off x="6556075" y="2489695"/>
            <a:ext cx="662708" cy="693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AA05FD55-3870-2C55-DA3D-E15D88F3371D}"/>
              </a:ext>
            </a:extLst>
          </p:cNvPr>
          <p:cNvSpPr/>
          <p:nvPr/>
        </p:nvSpPr>
        <p:spPr>
          <a:xfrm>
            <a:off x="10136249" y="2617229"/>
            <a:ext cx="662708" cy="693000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6468002C-DE52-1FFC-1704-62BD0DDCF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4093" y="2897025"/>
            <a:ext cx="14975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</a:rPr>
              <a:t>不相同</a:t>
            </a:r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2109AF1A-DED9-FF3F-17BA-587423B67F63}"/>
              </a:ext>
            </a:extLst>
          </p:cNvPr>
          <p:cNvCxnSpPr>
            <a:cxnSpLocks/>
          </p:cNvCxnSpPr>
          <p:nvPr/>
        </p:nvCxnSpPr>
        <p:spPr>
          <a:xfrm flipH="1" flipV="1">
            <a:off x="7240462" y="2955619"/>
            <a:ext cx="927234" cy="190553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0F87DFF7-4FD5-4735-356F-FA4EFA6F0FD2}"/>
              </a:ext>
            </a:extLst>
          </p:cNvPr>
          <p:cNvCxnSpPr>
            <a:cxnSpLocks/>
          </p:cNvCxnSpPr>
          <p:nvPr/>
        </p:nvCxnSpPr>
        <p:spPr>
          <a:xfrm flipV="1">
            <a:off x="9067996" y="3050895"/>
            <a:ext cx="1011744" cy="13180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38943E78-C5BC-9DCF-FD4A-6AF7E3033B46}"/>
              </a:ext>
            </a:extLst>
          </p:cNvPr>
          <p:cNvCxnSpPr>
            <a:cxnSpLocks/>
          </p:cNvCxnSpPr>
          <p:nvPr/>
        </p:nvCxnSpPr>
        <p:spPr>
          <a:xfrm>
            <a:off x="5875020" y="4082563"/>
            <a:ext cx="0" cy="2286349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>
            <a:extLst>
              <a:ext uri="{FF2B5EF4-FFF2-40B4-BE49-F238E27FC236}">
                <a16:creationId xmlns:a16="http://schemas.microsoft.com/office/drawing/2014/main" id="{C5FA3C68-17D2-AE08-47B0-122229A484C2}"/>
              </a:ext>
            </a:extLst>
          </p:cNvPr>
          <p:cNvSpPr txBox="1"/>
          <p:nvPr/>
        </p:nvSpPr>
        <p:spPr>
          <a:xfrm>
            <a:off x="4164969" y="2414227"/>
            <a:ext cx="861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32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 animBg="1"/>
      <p:bldP spid="3" grpId="1" animBg="1"/>
      <p:bldP spid="61" grpId="0"/>
      <p:bldP spid="61" grpId="1"/>
      <p:bldP spid="7" grpId="0"/>
      <p:bldP spid="7" grpId="1"/>
      <p:bldP spid="11" grpId="0"/>
      <p:bldP spid="11" grpId="1"/>
      <p:bldP spid="13" grpId="0"/>
      <p:bldP spid="13" grpId="1"/>
      <p:bldP spid="20" grpId="0" animBg="1"/>
      <p:bldP spid="20" grpId="1" animBg="1"/>
      <p:bldP spid="22" grpId="0" animBg="1"/>
      <p:bldP spid="22" grpId="1" animBg="1"/>
      <p:bldP spid="23" grpId="0"/>
      <p:bldP spid="23" grpId="1"/>
      <p:bldP spid="38" grpId="0"/>
      <p:bldP spid="38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158</Words>
  <Application>Microsoft Office PowerPoint</Application>
  <PresentationFormat>宽屏</PresentationFormat>
  <Paragraphs>28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標楷體</vt:lpstr>
      <vt:lpstr>標楷體</vt:lpstr>
      <vt:lpstr>DFLiKingHeiHK-W8</vt:lpstr>
      <vt:lpstr>新細明體</vt:lpstr>
      <vt:lpstr>TimesNewRomanPSMT</vt:lpstr>
      <vt:lpstr>幼圆</vt:lpstr>
      <vt:lpstr>Arial</vt:lpstr>
      <vt:lpstr>Calibri</vt:lpstr>
      <vt:lpstr>Impact</vt:lpstr>
      <vt:lpstr>Wingdings 2</vt:lpstr>
      <vt:lpstr>Office 主题​​</vt:lpstr>
      <vt:lpstr>自定义设计方案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46</cp:revision>
  <dcterms:created xsi:type="dcterms:W3CDTF">2023-07-19T03:07:24Z</dcterms:created>
  <dcterms:modified xsi:type="dcterms:W3CDTF">2024-04-22T10:00:28Z</dcterms:modified>
</cp:coreProperties>
</file>