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9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7030A0"/>
    <a:srgbClr val="FF33FF"/>
    <a:srgbClr val="F599C1"/>
    <a:srgbClr val="B0DED3"/>
    <a:srgbClr val="2308C8"/>
    <a:srgbClr val="FFCCFF"/>
    <a:srgbClr val="FF00FF"/>
    <a:srgbClr val="FFFF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193" autoAdjust="0"/>
  </p:normalViewPr>
  <p:slideViewPr>
    <p:cSldViewPr snapToGrid="0">
      <p:cViewPr varScale="1">
        <p:scale>
          <a:sx n="111" d="100"/>
          <a:sy n="111" d="100"/>
        </p:scale>
        <p:origin x="4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F6DEE9-7B88-4DB5-8DB9-43607BD082B9}" type="datetimeFigureOut">
              <a:rPr lang="zh-TW" altLang="en-US" smtClean="0"/>
              <a:t>2024/4/23</a:t>
            </a:fld>
            <a:endParaRPr lang="zh-TW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TW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3F50FF-6930-4401-BF46-17F9927462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3221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3F50FF-6930-4401-BF46-17F99274624C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4582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DC538F-B4CB-41D1-A569-A2B5F5CF34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153BDE3-6962-48ED-88B3-CB354B1213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EE20917-8C11-471D-AA58-090A2603A4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5FC0177-4802-407F-A9B3-29C7126B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DD3AA39-727A-4D0E-98AF-D1CA962BC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7286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E381185-4A20-476C-8BD7-1960EF5E9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F3FCCA5-87A3-49EB-A5CD-A185A265E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123E6DF-2A24-4C73-BF3E-455017CDC2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DA7BE14-EA73-43E2-A47E-C951BDE39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8C0D716-721E-4F27-A67A-6B1A8819B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997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C27AC76-3D94-4BE2-A354-8FA9F49259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4DCDB18-5EB2-4F7A-9192-E9F130FD4C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0BDC8A8-CA9E-460A-9C81-933A844C72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D87918C-FAB6-4B19-BDFA-71DDA5B89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C4527B3-7910-46A9-9514-BAEFB2747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69933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49583C-17FC-485E-B79A-A098DC852A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82B1B3A-5E27-46EF-B3E7-973671507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9A46C93-7027-4778-AD2F-866590641D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8B5EF00-ED12-4C64-8C0D-B36B7238A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21EC59-8B56-4C03-8D73-511F9B49B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221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6F6921-C7CD-43BB-9E88-0491A9F81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91DF238-C1FC-4493-9E76-EABB084E7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0E445A0-A61D-4918-AE0B-AD53562EC0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F7E63FF-FD06-4EC8-B366-B1D50E6C6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6D7427F-FD45-4A52-B638-93BCD37F2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3161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8907D2-BDC0-424A-BAB4-0FF865656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223475A-CF64-4FA2-A7A5-7BF915CD3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0C6B0B5-FC3D-417B-AB51-D04689BEB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F844EDA-73CB-4F8E-9844-F62C8E73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F49D11F-C976-4140-A451-2ED2C6F16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7072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862842-5CC0-4182-B153-EBEBB5EF3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C35F05-7E36-4788-8F9D-7419FA7051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CE9025B-74F1-4ABD-AB30-901C03CFA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4E1FBB7-5F23-4E40-8F95-3E32D4F552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01DB573-569E-4A88-984B-7D8E6300C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28B9C13-7647-4F83-A936-29E96304D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16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EE91C33-8088-4E35-85D9-06090643C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EE5F03F-808A-464C-B478-D2B3D6661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7E2B2B0-0068-4555-B26A-F9265A6FB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2C97B2B-97B8-4080-B117-F9C9A6C125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CB6F4F6-DA83-4D4F-AF21-D472C87752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592A7C8-B30F-4B93-8166-1622C20C29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307DCF1-168D-4AC7-8C9D-2488EF59B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35C0D91-5129-4E2F-9209-3FC58DA2C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1537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97620C-65E4-4131-AA9F-48E35413B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C0B9834-E97F-4A6B-B3B0-5D5BDBFDCC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5811374-4522-438A-87AF-BAE96E2A3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500465A-7FFC-4FE9-A5B5-DBB0ED03D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15813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C45D82-EA39-47DB-9008-2F921825B4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5D6218D-DE54-439B-AF1B-4015AD882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E55E677-0CD3-4314-B052-38AEF23D8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07778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44ECAB-C5C5-4210-871E-0870EB3CA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CDFAB29-7366-4585-B532-5C9DC6F72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8834807-A7B2-4143-ABD6-E01F54D95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176FFD8-62C1-44F0-BDEF-C85EFED14F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5B2FB6F-3777-4F3E-BA43-DBE281E1B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DE39716-5CA5-4A46-B251-A533C8A91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7795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50E928-111F-44E8-A39B-0370AF76C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90E8496-6C4D-4F0D-9A7E-7EFC752E5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005CBDD-550E-4403-A316-486AC28780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150139-2F0A-426E-A3F6-95647B6D8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26F5D19-3439-4FD8-A87B-9267D1EB4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19567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21DB57-2D40-4946-AFFF-0968D810D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2767EAD-C2F7-40E9-AD4C-3C9AF59B3A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A14E70B-7E9D-4FF3-949C-18C4C03C4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23DF5AD-6809-4CA9-82F9-78CDF7CFE8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5358B90-F370-47B0-8383-761EF0F72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1841532-E394-4669-ADAC-A0CA2934D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18192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6F5856-04AC-474D-9C2A-AE3C98BC6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3904AEB-0C05-491E-9400-75C89A3B4B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6840FF9-B158-4DAC-B734-6559DD1BD8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B3379E1-90A7-49CD-B6EE-B9017C2CA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E629D7E-5318-43C7-829B-E9A48FE48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69398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DBB9D9A-BB1E-4B5F-8A52-CCA1FAA50F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293F7AA-4332-4455-9F54-EEC8B7D056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54AA8D9-221D-4324-B1DE-844EE3110B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394EA8-6710-4EC8-8CE9-2067546F81F0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D73031-7AE6-4E17-AAB8-88589AD2B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57A889-A3A6-42AC-B051-4B4D460B3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2D463B-7A81-4982-B2E8-21360016040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8899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35845C-FE65-414D-BB61-C2025B26C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0F8C8D5-4B22-4F0E-A9F1-A1CD69406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F17E3F1-367D-4BFF-87ED-7D95ADCE3B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DC2D2A9-8D41-4507-8DD1-23655A5A1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5B3E616-6E6F-4621-A9F1-22BF53740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60251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BB4AA8-0295-4B69-A7FE-5C6867F4C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93C2A21-CCD6-4F97-9614-1B24CD6E31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120E06F-1A6C-469A-82F6-7ABC99986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8829111-FDCF-4FE3-AC88-514ECD940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6A36870-242E-475B-B2FB-72E62B166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EF366B4-870D-4EA6-AB3D-FA668D81C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9017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AE8A9A-7A2C-4289-A003-E8547BC41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DAFCFA7-04B5-4EDA-82C3-257459DC7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80F70EF-37D4-41CA-A169-9A5607498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F26F168A-7B87-4DDE-AFF3-01A55715A7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DEE97F8-D068-498B-AA8F-453EAF2413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C1918FD-FD43-4FE1-B164-F9016B9C23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4343043-B299-435E-831F-7FEC7B90F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B2EB784-50A9-4359-97BF-FC4AFEF75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8017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E05708-53E6-462D-9CC6-EDE7F81CD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B59DADD-977D-4EA7-8F5B-792243618B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6699D04-BC4C-4B47-BD85-92E12D10F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B6C05B4-E3FA-405A-8D81-511BF426F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347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BDBEF76-C75A-4365-AA99-AAAE47E4DC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2A08DE5-2D7A-49DE-9D8A-427D90EA8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E46BC36-6452-43F7-BAD3-0773AFDDA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 4">
            <a:extLst>
              <a:ext uri="{FF2B5EF4-FFF2-40B4-BE49-F238E27FC236}">
                <a16:creationId xmlns:a16="http://schemas.microsoft.com/office/drawing/2014/main" id="{84AB637E-3D52-24E4-0A53-AF29313F0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6124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5EB35B-6DC2-4B94-AD87-D31954693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B03A4F2-206F-453D-83F3-F796A72DF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0E37BDC-7639-4A26-9B9E-ED82DE83ED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F226319-5A69-431C-AC52-0C201B1E9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08C0841-1D38-4AC1-AEBF-3B091B8C3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7B6F040-389A-4526-8FBB-505B39EE1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8935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FF2BC1D-17AA-4C4B-A00D-03A266E5D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CBD059B-D941-4379-A99F-D12400EEF6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DF03A3B-AB85-4DD2-82DE-390DE08320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9CCCF26-1A5A-421B-83C7-11A82D6DB2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6EAC2E2-B009-45BA-A37C-C38F99D4BE19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0003A8-FB5B-4222-BCFF-D4B76294E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1DF23F9-B587-4331-8208-F351EDC24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9C5FF71-8D0C-46F0-B5E3-C3A8AB633D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0282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019343D6-ADD1-4BE0-964C-201440A9CF7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AF93D067-7558-4DC0-B949-0F051139701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F6FD7722-98A9-494E-BDCD-AF9D53FF13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/>
          <a:srcRect t="14471" b="20338"/>
          <a:stretch/>
        </p:blipFill>
        <p:spPr>
          <a:xfrm>
            <a:off x="0" y="0"/>
            <a:ext cx="12192000" cy="983467"/>
          </a:xfrm>
          <a:prstGeom prst="rect">
            <a:avLst/>
          </a:prstGeom>
        </p:spPr>
      </p:pic>
      <p:sp>
        <p:nvSpPr>
          <p:cNvPr id="2" name="文本框 1">
            <a:extLst>
              <a:ext uri="{FF2B5EF4-FFF2-40B4-BE49-F238E27FC236}">
                <a16:creationId xmlns:a16="http://schemas.microsoft.com/office/drawing/2014/main" id="{B3E1664D-D6F0-C72E-D6D0-24B8DE95159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4" y="6331611"/>
            <a:ext cx="5624268" cy="4619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 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(</a:t>
            </a:r>
            <a:r>
              <a:rPr lang="en-US" altLang="zh-TW" sz="2200" b="1" dirty="0">
                <a:solidFill>
                  <a:srgbClr val="FF3399"/>
                </a:solidFill>
                <a:latin typeface="Arial" panose="020B0604020202020204" pitchFamily="34" charset="0"/>
                <a:ea typeface="幼圆" panose="02010509060101010101" pitchFamily="49" charset="-122"/>
                <a:cs typeface="Arial" panose="020B0604020202020204" pitchFamily="34" charset="0"/>
              </a:rPr>
              <a:t>6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  <a:cs typeface="Arial" panose="020B0604020202020204" pitchFamily="34" charset="0"/>
              </a:rPr>
              <a:t>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上</a:t>
            </a:r>
            <a:r>
              <a:rPr lang="en-US" altLang="zh-TW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)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36824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id="{373C877B-6B84-4A14-8953-3E72E43B232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6274320"/>
            <a:ext cx="12192000" cy="583679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A551360B-2DAB-4201-A5D6-E5C01A2739E0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723120" y="6388901"/>
            <a:ext cx="2468880" cy="404673"/>
          </a:xfrm>
          <a:prstGeom prst="rect">
            <a:avLst/>
          </a:prstGeom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42826F6E-6EEC-4AAC-B0F4-79AA568F86B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4503" y="6331611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kumimoji="1" lang="zh-TW" altLang="en-US" sz="2400" b="1" kern="1200" dirty="0">
                <a:solidFill>
                  <a:srgbClr val="00B050"/>
                </a:solidFill>
                <a:latin typeface="新細明體" panose="02020500000000000000" pitchFamily="18" charset="-120"/>
                <a:ea typeface="新細明體" panose="02020500000000000000" pitchFamily="18" charset="-120"/>
                <a:cs typeface="+mn-cs"/>
              </a:rPr>
              <a:t>長河小數 </a:t>
            </a:r>
            <a:r>
              <a:rPr lang="zh-TW" altLang="en-US" sz="2400" b="1" dirty="0">
                <a:solidFill>
                  <a:schemeClr val="tx1"/>
                </a:solidFill>
                <a:latin typeface="新細明體" panose="02020500000000000000" pitchFamily="18" charset="-120"/>
              </a:rPr>
              <a:t>數學科 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綜合提優訓練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E6EBD971-F00A-4A76-A111-F1389EC3085B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503" y="-30633"/>
            <a:ext cx="4724400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32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>
            <a:extLst>
              <a:ext uri="{FF2B5EF4-FFF2-40B4-BE49-F238E27FC236}">
                <a16:creationId xmlns:a16="http://schemas.microsoft.com/office/drawing/2014/main" id="{F8D260D4-E339-496B-1D38-9A8946E23F3C}"/>
              </a:ext>
            </a:extLst>
          </p:cNvPr>
          <p:cNvSpPr/>
          <p:nvPr/>
        </p:nvSpPr>
        <p:spPr>
          <a:xfrm>
            <a:off x="2290628" y="1479024"/>
            <a:ext cx="8103052" cy="377660"/>
          </a:xfrm>
          <a:prstGeom prst="rect">
            <a:avLst/>
          </a:prstGeom>
          <a:solidFill>
            <a:srgbClr val="FFCC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FC925BB4-FB87-69B1-EA93-6D36C3A9A34E}"/>
              </a:ext>
            </a:extLst>
          </p:cNvPr>
          <p:cNvSpPr/>
          <p:nvPr/>
        </p:nvSpPr>
        <p:spPr>
          <a:xfrm>
            <a:off x="1696268" y="1959721"/>
            <a:ext cx="2196617" cy="377660"/>
          </a:xfrm>
          <a:prstGeom prst="rect">
            <a:avLst/>
          </a:prstGeom>
          <a:solidFill>
            <a:srgbClr val="FFCC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20AE776-2406-44C8-9DE8-FFBBD77F2A20}"/>
              </a:ext>
            </a:extLst>
          </p:cNvPr>
          <p:cNvSpPr txBox="1"/>
          <p:nvPr/>
        </p:nvSpPr>
        <p:spPr>
          <a:xfrm>
            <a:off x="1254956" y="1325257"/>
            <a:ext cx="10157791" cy="1062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000"/>
              </a:lnSpc>
            </a:pPr>
            <a:r>
              <a:rPr lang="en-US" altLang="zh-TW" sz="2400" dirty="0">
                <a:latin typeface="Impact" panose="020B0806030902050204" pitchFamily="34" charset="0"/>
              </a:rPr>
              <a:t>6.  </a:t>
            </a:r>
            <a:r>
              <a:rPr kumimoji="1" lang="zh-CN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下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圖由</a:t>
            </a:r>
            <a:r>
              <a:rPr kumimoji="1" lang="en-US" altLang="zh-TW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個大小相同的等腰直角三角形組成，加畫一個大小相同的 </a:t>
            </a:r>
            <a:endParaRPr kumimoji="1" lang="en-US" altLang="zh-TW" sz="24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>
              <a:lnSpc>
                <a:spcPts val="4000"/>
              </a:lnSpc>
            </a:pPr>
            <a:r>
              <a:rPr kumimoji="1" lang="zh-TW" altLang="en-US" sz="2400" dirty="0"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    等腰直角三角形，使整個圖形成為軸對稱圖形，並畫出所有對稱軸。</a:t>
            </a:r>
            <a:endParaRPr kumimoji="1" lang="zh-CN" altLang="en-US" sz="2400" dirty="0"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E36E7212-9814-6E8C-8F3B-BDBF11EEF8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084" y="1124064"/>
            <a:ext cx="692251" cy="732621"/>
          </a:xfrm>
          <a:prstGeom prst="rect">
            <a:avLst/>
          </a:prstGeom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DEF6AB56-0AEF-BDC5-901C-0582754F0589}"/>
              </a:ext>
            </a:extLst>
          </p:cNvPr>
          <p:cNvSpPr txBox="1"/>
          <p:nvPr/>
        </p:nvSpPr>
        <p:spPr>
          <a:xfrm>
            <a:off x="2873686" y="234091"/>
            <a:ext cx="8172844" cy="772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300"/>
              </a:lnSpc>
              <a:spcAft>
                <a:spcPts val="1000"/>
              </a:spcAft>
            </a:pPr>
            <a:r>
              <a:rPr lang="en-US" altLang="zh-TW" sz="5400" dirty="0">
                <a:latin typeface="Arial" panose="020B0604020202020204" pitchFamily="34" charset="0"/>
                <a:ea typeface="DFKai-SB" panose="03000509000000000000" pitchFamily="65" charset="-120"/>
                <a:cs typeface="Arial" panose="020B0604020202020204" pitchFamily="34" charset="0"/>
              </a:rPr>
              <a:t>15</a:t>
            </a:r>
            <a:r>
              <a:rPr lang="zh-TW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 製作</a:t>
            </a:r>
            <a:r>
              <a:rPr lang="zh-CN" altLang="en-US" sz="5400" dirty="0">
                <a:latin typeface="DFKai-SB" panose="03000509000000000000" pitchFamily="65" charset="-120"/>
                <a:ea typeface="DFKai-SB" panose="03000509000000000000" pitchFamily="65" charset="-120"/>
              </a:rPr>
              <a:t>軸對稱平面圖形</a:t>
            </a:r>
            <a:endParaRPr lang="zh-CN" altLang="en-US" sz="5400" dirty="0">
              <a:latin typeface="Arial" panose="020B0604020202020204" pitchFamily="34" charset="0"/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2C93041C-E257-C00F-0CAF-0C5A5E8E0D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92885" y="2494414"/>
            <a:ext cx="4267706" cy="3383406"/>
          </a:xfrm>
          <a:prstGeom prst="rect">
            <a:avLst/>
          </a:prstGeom>
          <a:ln w="19050">
            <a:noFill/>
          </a:ln>
        </p:spPr>
      </p:pic>
      <p:grpSp>
        <p:nvGrpSpPr>
          <p:cNvPr id="7" name="组合 6">
            <a:extLst>
              <a:ext uri="{FF2B5EF4-FFF2-40B4-BE49-F238E27FC236}">
                <a16:creationId xmlns:a16="http://schemas.microsoft.com/office/drawing/2014/main" id="{E885FDA6-4A8F-06E0-290C-0F4520903DB6}"/>
              </a:ext>
            </a:extLst>
          </p:cNvPr>
          <p:cNvGrpSpPr/>
          <p:nvPr/>
        </p:nvGrpSpPr>
        <p:grpSpPr>
          <a:xfrm>
            <a:off x="8369742" y="2589305"/>
            <a:ext cx="3231109" cy="1344112"/>
            <a:chOff x="6682514" y="4470936"/>
            <a:chExt cx="3231109" cy="1344112"/>
          </a:xfrm>
        </p:grpSpPr>
        <p:sp>
          <p:nvSpPr>
            <p:cNvPr id="11" name="矩形: 圆角 10">
              <a:extLst>
                <a:ext uri="{FF2B5EF4-FFF2-40B4-BE49-F238E27FC236}">
                  <a16:creationId xmlns:a16="http://schemas.microsoft.com/office/drawing/2014/main" id="{383A27BE-EDDE-86CD-5FD7-9FBEF3E2E558}"/>
                </a:ext>
              </a:extLst>
            </p:cNvPr>
            <p:cNvSpPr/>
            <p:nvPr/>
          </p:nvSpPr>
          <p:spPr>
            <a:xfrm>
              <a:off x="6688923" y="4470936"/>
              <a:ext cx="1620539" cy="1063561"/>
            </a:xfrm>
            <a:prstGeom prst="roundRect">
              <a:avLst>
                <a:gd name="adj" fmla="val 31763"/>
              </a:avLst>
            </a:prstGeom>
            <a:solidFill>
              <a:srgbClr val="E1CC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fontAlgn="t">
                <a:lnSpc>
                  <a:spcPts val="1200"/>
                </a:lnSpc>
              </a:pPr>
              <a:r>
                <a:rPr lang="zh-CN" altLang="en-US" sz="2400" dirty="0">
                  <a:solidFill>
                    <a:schemeClr val="tx1">
                      <a:lumMod val="95000"/>
                      <a:lumOff val="5000"/>
                    </a:schemeClr>
                  </a:solidFill>
                  <a:ea typeface="標楷體" panose="03000509000000000000" pitchFamily="65" charset="-120"/>
                  <a:cs typeface="Arial" panose="020B0604020202020204" pitchFamily="34" charset="0"/>
                </a:rPr>
                <a:t>應試技巧</a:t>
              </a:r>
              <a:endParaRPr lang="en-US" altLang="zh-CN" sz="2400" dirty="0">
                <a:solidFill>
                  <a:schemeClr val="tx1">
                    <a:lumMod val="95000"/>
                    <a:lumOff val="5000"/>
                  </a:schemeClr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 fontAlgn="t">
                <a:lnSpc>
                  <a:spcPts val="1200"/>
                </a:lnSpc>
              </a:pPr>
              <a:endPara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 fontAlgn="t">
                <a:lnSpc>
                  <a:spcPts val="1200"/>
                </a:lnSpc>
              </a:pPr>
              <a:endPara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  <a:p>
              <a:pPr fontAlgn="t">
                <a:lnSpc>
                  <a:spcPts val="1200"/>
                </a:lnSpc>
              </a:pPr>
              <a:endParaRPr lang="zh-TW" altLang="en-US" sz="2400" dirty="0">
                <a:solidFill>
                  <a:srgbClr val="FF00FF"/>
                </a:solidFill>
                <a:ea typeface="標楷體" panose="03000509000000000000" pitchFamily="65" charset="-120"/>
                <a:cs typeface="Arial" panose="020B0604020202020204" pitchFamily="34" charset="0"/>
              </a:endParaRPr>
            </a:p>
          </p:txBody>
        </p:sp>
        <p:sp>
          <p:nvSpPr>
            <p:cNvPr id="13" name="矩形: 圆角 12">
              <a:extLst>
                <a:ext uri="{FF2B5EF4-FFF2-40B4-BE49-F238E27FC236}">
                  <a16:creationId xmlns:a16="http://schemas.microsoft.com/office/drawing/2014/main" id="{17DD8298-6001-2792-C178-42DBDAFDEA34}"/>
                </a:ext>
              </a:extLst>
            </p:cNvPr>
            <p:cNvSpPr/>
            <p:nvPr/>
          </p:nvSpPr>
          <p:spPr>
            <a:xfrm>
              <a:off x="6682514" y="4844118"/>
              <a:ext cx="3231109" cy="970930"/>
            </a:xfrm>
            <a:prstGeom prst="roundRect">
              <a:avLst>
                <a:gd name="adj" fmla="val 19349"/>
              </a:avLst>
            </a:prstGeom>
            <a:solidFill>
              <a:schemeClr val="bg1"/>
            </a:solidFill>
            <a:ln w="190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zh-CN" altLang="en-US" dirty="0"/>
            </a:p>
          </p:txBody>
        </p:sp>
      </p:grpSp>
      <p:sp>
        <p:nvSpPr>
          <p:cNvPr id="16" name="文本框 15">
            <a:extLst>
              <a:ext uri="{FF2B5EF4-FFF2-40B4-BE49-F238E27FC236}">
                <a16:creationId xmlns:a16="http://schemas.microsoft.com/office/drawing/2014/main" id="{39A28A82-103B-B6C1-090B-264A22D905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23563" y="3046658"/>
            <a:ext cx="3146254" cy="807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2600"/>
              </a:lnSpc>
              <a:spcAft>
                <a:spcPts val="600"/>
              </a:spcAft>
            </a:pPr>
            <a:r>
              <a:rPr lang="zh-TW" altLang="en-US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嘗試在不同的位置畫三角形，</a:t>
            </a:r>
          </a:p>
          <a:p>
            <a:pPr>
              <a:lnSpc>
                <a:spcPts val="2600"/>
              </a:lnSpc>
              <a:spcAft>
                <a:spcPts val="600"/>
              </a:spcAft>
            </a:pPr>
            <a:r>
              <a:rPr lang="zh-TW" altLang="en-US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  <a:sym typeface="Wingdings" panose="05000000000000000000" pitchFamily="2" charset="2"/>
              </a:rPr>
              <a:t>直至得到軸對稱圖形。</a:t>
            </a:r>
            <a:endParaRPr lang="zh-TW" altLang="en-US" dirty="0">
              <a:solidFill>
                <a:srgbClr val="0066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7" name="直角三角形 16">
            <a:extLst>
              <a:ext uri="{FF2B5EF4-FFF2-40B4-BE49-F238E27FC236}">
                <a16:creationId xmlns:a16="http://schemas.microsoft.com/office/drawing/2014/main" id="{252DC8DF-E467-DB24-71B8-F19A6D3258AA}"/>
              </a:ext>
            </a:extLst>
          </p:cNvPr>
          <p:cNvSpPr/>
          <p:nvPr/>
        </p:nvSpPr>
        <p:spPr>
          <a:xfrm rot="16200000">
            <a:off x="6048232" y="4195580"/>
            <a:ext cx="819150" cy="824033"/>
          </a:xfrm>
          <a:prstGeom prst="rtTriangle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直角三角形 17">
            <a:extLst>
              <a:ext uri="{FF2B5EF4-FFF2-40B4-BE49-F238E27FC236}">
                <a16:creationId xmlns:a16="http://schemas.microsoft.com/office/drawing/2014/main" id="{D5D34515-B4C2-31E4-390D-A175863277FC}"/>
              </a:ext>
            </a:extLst>
          </p:cNvPr>
          <p:cNvSpPr/>
          <p:nvPr/>
        </p:nvSpPr>
        <p:spPr>
          <a:xfrm rot="10800000" flipH="1">
            <a:off x="5221877" y="4186117"/>
            <a:ext cx="819150" cy="824033"/>
          </a:xfrm>
          <a:prstGeom prst="rtTriangle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直角三角形 18">
            <a:extLst>
              <a:ext uri="{FF2B5EF4-FFF2-40B4-BE49-F238E27FC236}">
                <a16:creationId xmlns:a16="http://schemas.microsoft.com/office/drawing/2014/main" id="{EC552361-4022-0671-CB48-95579AF5ECC8}"/>
              </a:ext>
            </a:extLst>
          </p:cNvPr>
          <p:cNvSpPr/>
          <p:nvPr/>
        </p:nvSpPr>
        <p:spPr>
          <a:xfrm rot="16200000">
            <a:off x="6049878" y="3364525"/>
            <a:ext cx="819150" cy="824033"/>
          </a:xfrm>
          <a:prstGeom prst="rtTriangle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EE3F437F-615C-94EC-ADF0-23CDED7115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0770" y="4295055"/>
            <a:ext cx="2170553" cy="48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非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軸對稱圖形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F5A22ECE-2A7A-5B71-F79B-609D420571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5867" y="4427401"/>
            <a:ext cx="2170553" cy="48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zh-CN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非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軸對稱圖形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166BA247-CCFF-BC9A-41CE-C0C18D53D3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446" y="2797155"/>
            <a:ext cx="2170553" cy="48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3300"/>
              </a:lnSpc>
              <a:spcAft>
                <a:spcPts val="600"/>
              </a:spcAft>
            </a:pP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軸對稱圖形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30" name="直接连接符 29">
            <a:extLst>
              <a:ext uri="{FF2B5EF4-FFF2-40B4-BE49-F238E27FC236}">
                <a16:creationId xmlns:a16="http://schemas.microsoft.com/office/drawing/2014/main" id="{B1C84504-150F-A499-6A9C-BDFF1B9FBE2E}"/>
              </a:ext>
            </a:extLst>
          </p:cNvPr>
          <p:cNvCxnSpPr>
            <a:cxnSpLocks/>
          </p:cNvCxnSpPr>
          <p:nvPr/>
        </p:nvCxnSpPr>
        <p:spPr>
          <a:xfrm>
            <a:off x="5069275" y="3233738"/>
            <a:ext cx="1946592" cy="1924050"/>
          </a:xfrm>
          <a:prstGeom prst="line">
            <a:avLst/>
          </a:prstGeom>
          <a:ln w="1905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632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5" grpId="0" animBg="1"/>
      <p:bldP spid="25" grpId="1" animBg="1"/>
      <p:bldP spid="16" grpId="0" build="allAtOnce"/>
      <p:bldP spid="17" grpId="0" animBg="1"/>
      <p:bldP spid="17" grpId="1" animBg="1"/>
      <p:bldP spid="18" grpId="0" animBg="1"/>
      <p:bldP spid="18" grpId="1" animBg="1"/>
      <p:bldP spid="19" grpId="0" animBg="1"/>
      <p:bldP spid="26" grpId="0"/>
      <p:bldP spid="26" grpId="1"/>
      <p:bldP spid="27" grpId="0"/>
      <p:bldP spid="27" grpId="1"/>
      <p:bldP spid="28" grpId="0"/>
      <p:bldP spid="28" grpId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</TotalTime>
  <Words>93</Words>
  <Application>Microsoft Office PowerPoint</Application>
  <PresentationFormat>宽屏</PresentationFormat>
  <Paragraphs>11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DFKai-SB</vt:lpstr>
      <vt:lpstr>DFKai-SB</vt:lpstr>
      <vt:lpstr>新細明體</vt:lpstr>
      <vt:lpstr>幼圆</vt:lpstr>
      <vt:lpstr>Arial</vt:lpstr>
      <vt:lpstr>Calibri</vt:lpstr>
      <vt:lpstr>Impact</vt:lpstr>
      <vt:lpstr>Office 主题​​</vt:lpstr>
      <vt:lpstr>自定义设计方案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Jan Tan</cp:lastModifiedBy>
  <cp:revision>49</cp:revision>
  <dcterms:created xsi:type="dcterms:W3CDTF">2023-07-19T03:07:24Z</dcterms:created>
  <dcterms:modified xsi:type="dcterms:W3CDTF">2024-04-23T03:41:50Z</dcterms:modified>
</cp:coreProperties>
</file>