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FF"/>
    <a:srgbClr val="B0DED3"/>
    <a:srgbClr val="2308C8"/>
    <a:srgbClr val="FFCCFF"/>
    <a:srgbClr val="FF00FF"/>
    <a:srgbClr val="FFFFFF"/>
    <a:srgbClr val="FF66FF"/>
    <a:srgbClr val="79DCFF"/>
    <a:srgbClr val="FFD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66" autoAdjust="0"/>
  </p:normalViewPr>
  <p:slideViewPr>
    <p:cSldViewPr snapToGrid="0">
      <p:cViewPr varScale="1">
        <p:scale>
          <a:sx n="106" d="100"/>
          <a:sy n="106" d="100"/>
        </p:scale>
        <p:origin x="114" y="204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6A453-F449-4BAD-9FE5-66117002E066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TW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ED98D-3B25-4948-9524-3BDAC07FD4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6724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8ED98D-3B25-4948-9524-3BDAC07FD4B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6211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DC538F-B4CB-41D1-A569-A2B5F5CF3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153BDE3-6962-48ED-88B3-CB354B121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E20917-8C11-471D-AA58-090A2603A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FC0177-4802-407F-A9B3-29C7126B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D3AA39-727A-4D0E-98AF-D1CA962BC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28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381185-4A20-476C-8BD7-1960EF5E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3FCCA5-87A3-49EB-A5CD-A185A265E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23E6DF-2A24-4C73-BF3E-455017CDC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A7BE14-EA73-43E2-A47E-C951BDE3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C0D716-721E-4F27-A67A-6B1A8819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9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27AC76-3D94-4BE2-A354-8FA9F4925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DCDB18-5EB2-4F7A-9192-E9F130FD4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BDC8A8-CA9E-460A-9C81-933A844C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87918C-FAB6-4B19-BDFA-71DDA5B8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4527B3-7910-46A9-9514-BAEFB274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993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9583C-17FC-485E-B79A-A098DC852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82B1B3A-5E27-46EF-B3E7-973671507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A46C93-7027-4778-AD2F-86659064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B5EF00-ED12-4C64-8C0D-B36B7238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21EC59-8B56-4C03-8D73-511F9B49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2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6F6921-C7CD-43BB-9E88-0491A9F81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1DF238-C1FC-4493-9E76-EABB084E7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E445A0-A61D-4918-AE0B-AD53562E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7E63FF-FD06-4EC8-B366-B1D50E6C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D7427F-FD45-4A52-B638-93BCD37F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161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907D2-BDC0-424A-BAB4-0FF86565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23475A-CF64-4FA2-A7A5-7BF915CD3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C6B0B5-FC3D-417B-AB51-D04689BEB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844EDA-73CB-4F8E-9844-F62C8E73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49D11F-C976-4140-A451-2ED2C6F1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072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862842-5CC0-4182-B153-EBEBB5EF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C35F05-7E36-4788-8F9D-7419FA705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E9025B-74F1-4ABD-AB30-901C03CFA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E1FBB7-5F23-4E40-8F95-3E32D4F5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1DB573-569E-4A88-984B-7D8E6300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8B9C13-7647-4F83-A936-29E96304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16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E91C33-8088-4E35-85D9-06090643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E5F03F-808A-464C-B478-D2B3D6661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E2B2B0-0068-4555-B26A-F9265A6FB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2C97B2B-97B8-4080-B117-F9C9A6C12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CB6F4F6-DA83-4D4F-AF21-D472C8775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592A7C8-B30F-4B93-8166-1622C20C29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307DCF1-168D-4AC7-8C9D-2488EF59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35C0D91-5129-4E2F-9209-3FC58DA2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153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97620C-65E4-4131-AA9F-48E35413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C0B9834-E97F-4A6B-B3B0-5D5BDBFD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811374-4522-438A-87AF-BAE96E2A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500465A-7FFC-4FE9-A5B5-DBB0ED03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81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C45D82-EA39-47DB-9008-2F921825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5D6218D-DE54-439B-AF1B-4015AD88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E55E677-0CD3-4314-B052-38AEF23D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777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4ECAB-C5C5-4210-871E-0870EB3CA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DFAB29-7366-4585-B532-5C9DC6F7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8834807-A7B2-4143-ABD6-E01F54D95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176FFD8-62C1-44F0-BDEF-C85EFED14F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5B2FB6F-3777-4F3E-BA43-DBE281E1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E39716-5CA5-4A46-B251-A533C8A9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79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0E928-111F-44E8-A39B-0370AF76C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0E8496-6C4D-4F0D-9A7E-7EFC752E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05CBDD-550E-4403-A316-486AC287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150139-2F0A-426E-A3F6-95647B6D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6F5D19-3439-4FD8-A87B-9267D1EB4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1956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21DB57-2D40-4946-AFFF-0968D810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2767EAD-C2F7-40E9-AD4C-3C9AF59B3A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14E70B-7E9D-4FF3-949C-18C4C03C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3DF5AD-6809-4CA9-82F9-78CDF7C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358B90-F370-47B0-8383-761EF0F7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1841532-E394-4669-ADAC-A0CA293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1819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6F5856-04AC-474D-9C2A-AE3C98BC6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3904AEB-0C05-491E-9400-75C89A3B4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840FF9-B158-4DAC-B734-6559DD1B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3379E1-90A7-49CD-B6EE-B9017C2CA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629D7E-5318-43C7-829B-E9A48FE48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939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DBB9D9A-BB1E-4B5F-8A52-CCA1FAA50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93F7AA-4332-4455-9F54-EEC8B7D05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4AA8D9-221D-4324-B1DE-844EE311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D73031-7AE6-4E17-AAB8-88589AD2B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57A889-A3A6-42AC-B051-4B4D460B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89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35845C-FE65-414D-BB61-C2025B26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F8C8D5-4B22-4F0E-A9F1-A1CD69406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17E3F1-367D-4BFF-87ED-7D95ADCE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C2D2A9-8D41-4507-8DD1-23655A5A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B3E616-6E6F-4621-A9F1-22BF5374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025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BB4AA8-0295-4B69-A7FE-5C6867F4C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3C2A21-CCD6-4F97-9614-1B24CD6E3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120E06F-1A6C-469A-82F6-7ABC9998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829111-FDCF-4FE3-AC88-514ECD94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A36870-242E-475B-B2FB-72E62B1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F366B4-870D-4EA6-AB3D-FA668D81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01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AE8A9A-7A2C-4289-A003-E8547BC4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DAFCFA7-04B5-4EDA-82C3-257459DC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80F70EF-37D4-41CA-A169-9A5607498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26F168A-7B87-4DDE-AFF3-01A55715A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DEE97F8-D068-498B-AA8F-453EAF241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C1918FD-FD43-4FE1-B164-F9016B9C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343043-B299-435E-831F-7FEC7B90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B2EB784-50A9-4359-97BF-FC4AFEF7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01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E05708-53E6-462D-9CC6-EDE7F81CD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B59DADD-977D-4EA7-8F5B-792243618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699D04-BC4C-4B47-BD85-92E12D10F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6C05B4-E3FA-405A-8D81-511BF426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34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BDBEF76-C75A-4365-AA99-AAAE47E4DC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2A08DE5-2D7A-49DE-9D8A-427D90EA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46BC36-6452-43F7-BAD3-0773AFDD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>
            <a:extLst>
              <a:ext uri="{FF2B5EF4-FFF2-40B4-BE49-F238E27FC236}">
                <a16:creationId xmlns:a16="http://schemas.microsoft.com/office/drawing/2014/main" id="{84AB637E-3D52-24E4-0A53-AF29313F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2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5EB35B-6DC2-4B94-AD87-D31954693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03A4F2-206F-453D-83F3-F796A72DF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0E37BDC-7639-4A26-9B9E-ED82DE83E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226319-5A69-431C-AC52-0C201B1E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8C0841-1D38-4AC1-AEBF-3B091B8C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B6F040-389A-4526-8FBB-505B39EE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93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F2BC1D-17AA-4C4B-A00D-03A266E5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CBD059B-D941-4379-A99F-D12400EEF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DF03A3B-AB85-4DD2-82DE-390DE0832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CCCF26-1A5A-421B-83C7-11A82D6D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0003A8-FB5B-4222-BCFF-D4B76294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1DF23F9-B587-4331-8208-F351EDC2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28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019343D6-ADD1-4BE0-964C-201440A9CF7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F93D067-7558-4DC0-B949-0F051139701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F6FD7722-98A9-494E-BDCD-AF9D53FF13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t="14471" b="20338"/>
          <a:stretch/>
        </p:blipFill>
        <p:spPr>
          <a:xfrm>
            <a:off x="0" y="0"/>
            <a:ext cx="12192000" cy="983467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3E1664D-D6F0-C72E-D6D0-24B8DE9515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4" y="6331611"/>
            <a:ext cx="5624268" cy="4619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 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en-US" altLang="zh-TW" sz="2200" b="1" dirty="0">
                <a:solidFill>
                  <a:srgbClr val="FF3399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6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上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682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373C877B-6B84-4A14-8953-3E72E43B232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551360B-2DAB-4201-A5D6-E5C01A2739E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42826F6E-6EEC-4AAC-B0F4-79AA568F86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3" y="6331611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E6EBD971-F00A-4A76-A111-F1389EC3085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503" y="-30633"/>
            <a:ext cx="4724400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3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矩形 53">
            <a:extLst>
              <a:ext uri="{FF2B5EF4-FFF2-40B4-BE49-F238E27FC236}">
                <a16:creationId xmlns:a16="http://schemas.microsoft.com/office/drawing/2014/main" id="{5C2A49A1-84B0-75CF-8F4A-147D69644E0F}"/>
              </a:ext>
            </a:extLst>
          </p:cNvPr>
          <p:cNvSpPr/>
          <p:nvPr/>
        </p:nvSpPr>
        <p:spPr>
          <a:xfrm>
            <a:off x="2793378" y="2037670"/>
            <a:ext cx="4226547" cy="416792"/>
          </a:xfrm>
          <a:prstGeom prst="rect">
            <a:avLst/>
          </a:prstGeom>
          <a:solidFill>
            <a:srgbClr val="FFCC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20AE776-2406-44C8-9DE8-FFBBD77F2A20}"/>
              </a:ext>
            </a:extLst>
          </p:cNvPr>
          <p:cNvSpPr txBox="1"/>
          <p:nvPr/>
        </p:nvSpPr>
        <p:spPr>
          <a:xfrm>
            <a:off x="911201" y="1905722"/>
            <a:ext cx="7889900" cy="548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600"/>
              </a:spcAft>
            </a:pPr>
            <a:r>
              <a:rPr lang="en-US" altLang="zh-TW" sz="2400" dirty="0">
                <a:latin typeface="Impact" panose="020B0806030902050204" pitchFamily="34" charset="0"/>
              </a:rPr>
              <a:t>7.  </a:t>
            </a: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在</a:t>
            </a: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下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圖畫出有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 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條對稱軸，且面積是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20cm</a:t>
            </a:r>
            <a:r>
              <a:rPr lang="en-US" altLang="zh-TW" sz="2400" baseline="30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的圖形。</a:t>
            </a:r>
            <a:endParaRPr kumimoji="1" lang="zh-CN" altLang="en-US" sz="2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15A21F3E-D86C-4F63-4ADC-529E10361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572" y="1176545"/>
            <a:ext cx="2587076" cy="613456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05468765-1C69-363F-8B7B-5A398AA847FD}"/>
              </a:ext>
            </a:extLst>
          </p:cNvPr>
          <p:cNvSpPr txBox="1"/>
          <p:nvPr/>
        </p:nvSpPr>
        <p:spPr>
          <a:xfrm>
            <a:off x="2873686" y="234091"/>
            <a:ext cx="8172844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300"/>
              </a:lnSpc>
              <a:spcAft>
                <a:spcPts val="1000"/>
              </a:spcAft>
            </a:pP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 製作</a:t>
            </a:r>
            <a:r>
              <a:rPr lang="zh-CN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軸對稱平面圖形</a:t>
            </a:r>
            <a:endParaRPr lang="zh-CN" altLang="en-US" sz="5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C3A80270-93DE-7EBF-C354-E45DC7E2791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6420"/>
          <a:stretch/>
        </p:blipFill>
        <p:spPr>
          <a:xfrm>
            <a:off x="2540346" y="2570183"/>
            <a:ext cx="4631609" cy="3449617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7AF26421-131F-E13C-E50F-C0CA6248B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108" y="2586410"/>
            <a:ext cx="5052308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四條對稱軸把圖形平均分成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等份，</a:t>
            </a:r>
          </a:p>
          <a:p>
            <a:pPr>
              <a:spcAft>
                <a:spcPts val="1200"/>
              </a:spcAft>
            </a:pP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每份的面積是：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20÷8 = 2.5(cm</a:t>
            </a:r>
            <a:r>
              <a:rPr lang="en-US" altLang="zh-TW" sz="2400" baseline="30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每格的面積是：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1×1 = 1(cm</a:t>
            </a:r>
            <a:r>
              <a:rPr lang="en-US" altLang="zh-TW" sz="2400" baseline="30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每份須佔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2.5 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格。</a:t>
            </a:r>
          </a:p>
          <a:p>
            <a:pPr>
              <a:spcAft>
                <a:spcPts val="1200"/>
              </a:spcAft>
            </a:pP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先畫出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條對稱軸，再確定格數。</a:t>
            </a:r>
            <a:endParaRPr lang="en-US" altLang="zh-TW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BA6E1F4-0561-231A-84E6-F4444D356971}"/>
              </a:ext>
            </a:extLst>
          </p:cNvPr>
          <p:cNvSpPr/>
          <p:nvPr/>
        </p:nvSpPr>
        <p:spPr>
          <a:xfrm>
            <a:off x="6529388" y="5256527"/>
            <a:ext cx="571500" cy="323850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2B10CC8-A215-499C-C88C-C92E93CB9F75}"/>
              </a:ext>
            </a:extLst>
          </p:cNvPr>
          <p:cNvSpPr/>
          <p:nvPr/>
        </p:nvSpPr>
        <p:spPr>
          <a:xfrm>
            <a:off x="5957888" y="5718489"/>
            <a:ext cx="571500" cy="323850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B989ABF9-37F9-61D4-5CB7-82A65375FF0B}"/>
              </a:ext>
            </a:extLst>
          </p:cNvPr>
          <p:cNvCxnSpPr>
            <a:cxnSpLocks/>
          </p:cNvCxnSpPr>
          <p:nvPr/>
        </p:nvCxnSpPr>
        <p:spPr>
          <a:xfrm>
            <a:off x="4561530" y="2693988"/>
            <a:ext cx="0" cy="2886389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7F374BB4-D695-86B4-A668-DA0638277DCC}"/>
              </a:ext>
            </a:extLst>
          </p:cNvPr>
          <p:cNvCxnSpPr>
            <a:cxnSpLocks/>
          </p:cNvCxnSpPr>
          <p:nvPr/>
        </p:nvCxnSpPr>
        <p:spPr>
          <a:xfrm flipH="1">
            <a:off x="3110101" y="2683276"/>
            <a:ext cx="2909699" cy="2890751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2A1D43D7-0DE7-AA5B-F03E-790766B01A1E}"/>
              </a:ext>
            </a:extLst>
          </p:cNvPr>
          <p:cNvCxnSpPr>
            <a:cxnSpLocks/>
          </p:cNvCxnSpPr>
          <p:nvPr/>
        </p:nvCxnSpPr>
        <p:spPr>
          <a:xfrm>
            <a:off x="2793378" y="4136070"/>
            <a:ext cx="3569322" cy="0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EBB1383F-5B19-B219-A442-CBC6F17912D2}"/>
              </a:ext>
            </a:extLst>
          </p:cNvPr>
          <p:cNvCxnSpPr>
            <a:cxnSpLocks/>
          </p:cNvCxnSpPr>
          <p:nvPr/>
        </p:nvCxnSpPr>
        <p:spPr>
          <a:xfrm>
            <a:off x="3122801" y="2693988"/>
            <a:ext cx="2893009" cy="2880039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任意多边形: 形状 70">
            <a:extLst>
              <a:ext uri="{FF2B5EF4-FFF2-40B4-BE49-F238E27FC236}">
                <a16:creationId xmlns:a16="http://schemas.microsoft.com/office/drawing/2014/main" id="{A970C04D-700D-33FB-FFBA-B9FC1DA5C5E9}"/>
              </a:ext>
            </a:extLst>
          </p:cNvPr>
          <p:cNvSpPr/>
          <p:nvPr/>
        </p:nvSpPr>
        <p:spPr>
          <a:xfrm>
            <a:off x="4562475" y="3057525"/>
            <a:ext cx="1090613" cy="2162175"/>
          </a:xfrm>
          <a:custGeom>
            <a:avLst/>
            <a:gdLst>
              <a:gd name="connsiteX0" fmla="*/ 4763 w 1090613"/>
              <a:gd name="connsiteY0" fmla="*/ 0 h 2162175"/>
              <a:gd name="connsiteX1" fmla="*/ 361950 w 1090613"/>
              <a:gd name="connsiteY1" fmla="*/ 0 h 2162175"/>
              <a:gd name="connsiteX2" fmla="*/ 361950 w 1090613"/>
              <a:gd name="connsiteY2" fmla="*/ 719138 h 2162175"/>
              <a:gd name="connsiteX3" fmla="*/ 1090613 w 1090613"/>
              <a:gd name="connsiteY3" fmla="*/ 719138 h 2162175"/>
              <a:gd name="connsiteX4" fmla="*/ 1090613 w 1090613"/>
              <a:gd name="connsiteY4" fmla="*/ 1438275 h 2162175"/>
              <a:gd name="connsiteX5" fmla="*/ 361950 w 1090613"/>
              <a:gd name="connsiteY5" fmla="*/ 1438275 h 2162175"/>
              <a:gd name="connsiteX6" fmla="*/ 361950 w 1090613"/>
              <a:gd name="connsiteY6" fmla="*/ 2162175 h 2162175"/>
              <a:gd name="connsiteX7" fmla="*/ 0 w 1090613"/>
              <a:gd name="connsiteY7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90613" h="2162175">
                <a:moveTo>
                  <a:pt x="4763" y="0"/>
                </a:moveTo>
                <a:lnTo>
                  <a:pt x="361950" y="0"/>
                </a:lnTo>
                <a:lnTo>
                  <a:pt x="361950" y="719138"/>
                </a:lnTo>
                <a:lnTo>
                  <a:pt x="1090613" y="719138"/>
                </a:lnTo>
                <a:lnTo>
                  <a:pt x="1090613" y="1438275"/>
                </a:lnTo>
                <a:lnTo>
                  <a:pt x="361950" y="1438275"/>
                </a:lnTo>
                <a:lnTo>
                  <a:pt x="361950" y="2162175"/>
                </a:lnTo>
                <a:lnTo>
                  <a:pt x="0" y="2162175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2" name="任意多边形: 形状 71">
            <a:extLst>
              <a:ext uri="{FF2B5EF4-FFF2-40B4-BE49-F238E27FC236}">
                <a16:creationId xmlns:a16="http://schemas.microsoft.com/office/drawing/2014/main" id="{46DC2A16-CE6D-CBA2-EEDF-CE7CA8EAFC1B}"/>
              </a:ext>
            </a:extLst>
          </p:cNvPr>
          <p:cNvSpPr/>
          <p:nvPr/>
        </p:nvSpPr>
        <p:spPr>
          <a:xfrm flipH="1">
            <a:off x="3474290" y="3057525"/>
            <a:ext cx="1090613" cy="2162175"/>
          </a:xfrm>
          <a:custGeom>
            <a:avLst/>
            <a:gdLst>
              <a:gd name="connsiteX0" fmla="*/ 4763 w 1090613"/>
              <a:gd name="connsiteY0" fmla="*/ 0 h 2162175"/>
              <a:gd name="connsiteX1" fmla="*/ 361950 w 1090613"/>
              <a:gd name="connsiteY1" fmla="*/ 0 h 2162175"/>
              <a:gd name="connsiteX2" fmla="*/ 361950 w 1090613"/>
              <a:gd name="connsiteY2" fmla="*/ 719138 h 2162175"/>
              <a:gd name="connsiteX3" fmla="*/ 1090613 w 1090613"/>
              <a:gd name="connsiteY3" fmla="*/ 719138 h 2162175"/>
              <a:gd name="connsiteX4" fmla="*/ 1090613 w 1090613"/>
              <a:gd name="connsiteY4" fmla="*/ 1438275 h 2162175"/>
              <a:gd name="connsiteX5" fmla="*/ 361950 w 1090613"/>
              <a:gd name="connsiteY5" fmla="*/ 1438275 h 2162175"/>
              <a:gd name="connsiteX6" fmla="*/ 361950 w 1090613"/>
              <a:gd name="connsiteY6" fmla="*/ 2162175 h 2162175"/>
              <a:gd name="connsiteX7" fmla="*/ 0 w 1090613"/>
              <a:gd name="connsiteY7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90613" h="2162175">
                <a:moveTo>
                  <a:pt x="4763" y="0"/>
                </a:moveTo>
                <a:lnTo>
                  <a:pt x="361950" y="0"/>
                </a:lnTo>
                <a:lnTo>
                  <a:pt x="361950" y="719138"/>
                </a:lnTo>
                <a:lnTo>
                  <a:pt x="1090613" y="719138"/>
                </a:lnTo>
                <a:lnTo>
                  <a:pt x="1090613" y="1438275"/>
                </a:lnTo>
                <a:lnTo>
                  <a:pt x="361950" y="1438275"/>
                </a:lnTo>
                <a:lnTo>
                  <a:pt x="361950" y="2162175"/>
                </a:lnTo>
                <a:lnTo>
                  <a:pt x="0" y="2162175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A3E20B5-57EB-2B38-51D0-6B86F16033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8528" y="5187619"/>
            <a:ext cx="36204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400" dirty="0">
                <a:solidFill>
                  <a:srgbClr val="FF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400" dirty="0">
                <a:solidFill>
                  <a:srgbClr val="FF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其他正確答案也可接受</a:t>
            </a:r>
            <a:r>
              <a:rPr lang="en-US" altLang="zh-TW" sz="2400" dirty="0">
                <a:solidFill>
                  <a:srgbClr val="FF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963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9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0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2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3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4" grpId="1" animBg="1"/>
      <p:bldP spid="8" grpId="0" build="allAtOnce"/>
      <p:bldP spid="10" grpId="0" animBg="1"/>
      <p:bldP spid="10" grpId="1" animBg="1"/>
      <p:bldP spid="13" grpId="0" animBg="1"/>
      <p:bldP spid="13" grpId="1" animBg="1"/>
      <p:bldP spid="71" grpId="0" animBg="1"/>
      <p:bldP spid="72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102</Words>
  <Application>Microsoft Office PowerPoint</Application>
  <PresentationFormat>宽屏</PresentationFormat>
  <Paragraphs>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DFKai-SB</vt:lpstr>
      <vt:lpstr>新細明體</vt:lpstr>
      <vt:lpstr>幼圆</vt:lpstr>
      <vt:lpstr>Arial</vt:lpstr>
      <vt:lpstr>Calibri</vt:lpstr>
      <vt:lpstr>Impact</vt:lpstr>
      <vt:lpstr>Office 主题​​</vt:lpstr>
      <vt:lpstr>自定义设计方案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Jan Tan</cp:lastModifiedBy>
  <cp:revision>45</cp:revision>
  <dcterms:created xsi:type="dcterms:W3CDTF">2023-07-19T03:07:24Z</dcterms:created>
  <dcterms:modified xsi:type="dcterms:W3CDTF">2024-04-23T03:48:59Z</dcterms:modified>
</cp:coreProperties>
</file>