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F33FF"/>
    <a:srgbClr val="B0DED3"/>
    <a:srgbClr val="2308C8"/>
    <a:srgbClr val="FFCCFF"/>
    <a:srgbClr val="FF00FF"/>
    <a:srgbClr val="FF66FF"/>
    <a:srgbClr val="79DCFF"/>
    <a:srgbClr val="FFD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66" autoAdjust="0"/>
  </p:normalViewPr>
  <p:slideViewPr>
    <p:cSldViewPr snapToGrid="0">
      <p:cViewPr varScale="1">
        <p:scale>
          <a:sx n="106" d="100"/>
          <a:sy n="106" d="100"/>
        </p:scale>
        <p:origin x="114" y="20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6A453-F449-4BAD-9FE5-66117002E066}" type="datetimeFigureOut">
              <a:rPr lang="zh-TW" altLang="en-US" smtClean="0"/>
              <a:t>2024/4/23</a:t>
            </a:fld>
            <a:endParaRPr lang="zh-TW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ED98D-3B25-4948-9524-3BDAC07FD4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72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D98D-3B25-4948-9524-3BDAC07FD4B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21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DC538F-B4CB-41D1-A569-A2B5F5CF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153BDE3-6962-48ED-88B3-CB354B121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E20917-8C11-471D-AA58-090A2603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FC0177-4802-407F-A9B3-29C7126B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D3AA39-727A-4D0E-98AF-D1CA962B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28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381185-4A20-476C-8BD7-1960EF5E9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3FCCA5-87A3-49EB-A5CD-A185A265E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23E6DF-2A24-4C73-BF3E-455017CD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A7BE14-EA73-43E2-A47E-C951BDE3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C0D716-721E-4F27-A67A-6B1A8819B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9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C27AC76-3D94-4BE2-A354-8FA9F4925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DCDB18-5EB2-4F7A-9192-E9F130FD4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BDC8A8-CA9E-460A-9C81-933A844C72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7918C-FAB6-4B19-BDFA-71DDA5B8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4527B3-7910-46A9-9514-BAEFB274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993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9583C-17FC-485E-B79A-A098DC852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2B1B3A-5E27-46EF-B3E7-973671507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A46C93-7027-4778-AD2F-86659064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B5EF00-ED12-4C64-8C0D-B36B7238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21EC59-8B56-4C03-8D73-511F9B49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21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6F6921-C7CD-43BB-9E88-0491A9F8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1DF238-C1FC-4493-9E76-EABB084E7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E445A0-A61D-4918-AE0B-AD53562E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7E63FF-FD06-4EC8-B366-B1D50E6C6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D7427F-FD45-4A52-B638-93BCD37F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161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8907D2-BDC0-424A-BAB4-0FF86565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23475A-CF64-4FA2-A7A5-7BF915CD3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C6B0B5-FC3D-417B-AB51-D04689BEB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844EDA-73CB-4F8E-9844-F62C8E73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49D11F-C976-4140-A451-2ED2C6F1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072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862842-5CC0-4182-B153-EBEBB5EF3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C35F05-7E36-4788-8F9D-7419FA705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E9025B-74F1-4ABD-AB30-901C03CFA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E1FBB7-5F23-4E40-8F95-3E32D4F5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1DB573-569E-4A88-984B-7D8E6300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8B9C13-7647-4F83-A936-29E96304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16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91C33-8088-4E35-85D9-06090643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E5F03F-808A-464C-B478-D2B3D6661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E2B2B0-0068-4555-B26A-F9265A6FB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C97B2B-97B8-4080-B117-F9C9A6C12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CB6F4F6-DA83-4D4F-AF21-D472C87752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592A7C8-B30F-4B93-8166-1622C20C2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307DCF1-168D-4AC7-8C9D-2488EF59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5C0D91-5129-4E2F-9209-3FC58DA2C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53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620C-65E4-4131-AA9F-48E35413B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C0B9834-E97F-4A6B-B3B0-5D5BDBFD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5811374-4522-438A-87AF-BAE96E2A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00465A-7FFC-4FE9-A5B5-DBB0ED03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581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C45D82-EA39-47DB-9008-2F921825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5D6218D-DE54-439B-AF1B-4015AD88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55E677-0CD3-4314-B052-38AEF23D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777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4ECAB-C5C5-4210-871E-0870EB3CA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DFAB29-7366-4585-B532-5C9DC6F72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8834807-A7B2-4143-ABD6-E01F54D95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76FFD8-62C1-44F0-BDEF-C85EFED14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B2FB6F-3777-4F3E-BA43-DBE281E1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E39716-5CA5-4A46-B251-A533C8A9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79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50E928-111F-44E8-A39B-0370AF76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0E8496-6C4D-4F0D-9A7E-7EFC752E5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05CBDD-550E-4403-A316-486AC2878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150139-2F0A-426E-A3F6-95647B6D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6F5D19-3439-4FD8-A87B-9267D1EB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956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21DB57-2D40-4946-AFFF-0968D810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2767EAD-C2F7-40E9-AD4C-3C9AF59B3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14E70B-7E9D-4FF3-949C-18C4C03C4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3DF5AD-6809-4CA9-82F9-78CDF7CFE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358B90-F370-47B0-8383-761EF0F7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841532-E394-4669-ADAC-A0CA2934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819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6F5856-04AC-474D-9C2A-AE3C98BC6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3904AEB-0C05-491E-9400-75C89A3B4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840FF9-B158-4DAC-B734-6559DD1BD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3379E1-90A7-49CD-B6EE-B9017C2C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629D7E-5318-43C7-829B-E9A48FE4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939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DBB9D9A-BB1E-4B5F-8A52-CCA1FAA50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93F7AA-4332-4455-9F54-EEC8B7D05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4AA8D9-221D-4324-B1DE-844EE3110B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D73031-7AE6-4E17-AAB8-88589AD2B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57A889-A3A6-42AC-B051-4B4D460B3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89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35845C-FE65-414D-BB61-C2025B26C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F8C8D5-4B22-4F0E-A9F1-A1CD69406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17E3F1-367D-4BFF-87ED-7D95ADCE3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C2D2A9-8D41-4507-8DD1-23655A5A1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B3E616-6E6F-4621-A9F1-22BF53740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25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BB4AA8-0295-4B69-A7FE-5C6867F4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3C2A21-CCD6-4F97-9614-1B24CD6E3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20E06F-1A6C-469A-82F6-7ABC99986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829111-FDCF-4FE3-AC88-514ECD94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A36870-242E-475B-B2FB-72E62B166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F366B4-870D-4EA6-AB3D-FA668D81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01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E8A9A-7A2C-4289-A003-E8547BC41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AFCFA7-04B5-4EDA-82C3-257459DC7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80F70EF-37D4-41CA-A169-9A5607498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26F168A-7B87-4DDE-AFF3-01A55715A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DEE97F8-D068-498B-AA8F-453EAF241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1918FD-FD43-4FE1-B164-F9016B9C23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4343043-B299-435E-831F-7FEC7B90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B2EB784-50A9-4359-97BF-FC4AFEF7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01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E05708-53E6-462D-9CC6-EDE7F81C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B59DADD-977D-4EA7-8F5B-792243618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6699D04-BC4C-4B47-BD85-92E12D10F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6C05B4-E3FA-405A-8D81-511BF426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4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BDBEF76-C75A-4365-AA99-AAAE47E4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A08DE5-2D7A-49DE-9D8A-427D90EA8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46BC36-6452-43F7-BAD3-0773AFDD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84AB637E-3D52-24E4-0A53-AF29313F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12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5EB35B-6DC2-4B94-AD87-D3195469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03A4F2-206F-453D-83F3-F796A72DF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E37BDC-7639-4A26-9B9E-ED82DE83E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226319-5A69-431C-AC52-0C201B1E9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8C0841-1D38-4AC1-AEBF-3B091B8C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B6F040-389A-4526-8FBB-505B39EE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93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F2BC1D-17AA-4C4B-A00D-03A266E5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CBD059B-D941-4379-A99F-D12400EE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F03A3B-AB85-4DD2-82DE-390DE0832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CCCF26-1A5A-421B-83C7-11A82D6D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0003A8-FB5B-4222-BCFF-D4B76294E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DF23F9-B587-4331-8208-F351EDC2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8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19343D6-ADD1-4BE0-964C-201440A9CF7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74320"/>
            <a:ext cx="12192000" cy="5836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93D067-7558-4DC0-B949-0F05113970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3120" y="6388901"/>
            <a:ext cx="2468880" cy="4046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6FD7722-98A9-494E-BDCD-AF9D53FF1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14471" b="20338"/>
          <a:stretch/>
        </p:blipFill>
        <p:spPr>
          <a:xfrm>
            <a:off x="0" y="0"/>
            <a:ext cx="12192000" cy="98346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3E1664D-D6F0-C72E-D6D0-24B8DE9515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504" y="6331611"/>
            <a:ext cx="5624268" cy="4619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kumimoji="1" lang="zh-TW" altLang="en-US" sz="2400" b="1" kern="1200" dirty="0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長河小學 </a:t>
            </a:r>
            <a:r>
              <a:rPr lang="zh-TW" altLang="en-US" sz="2400" b="1" dirty="0">
                <a:solidFill>
                  <a:schemeClr val="tx1"/>
                </a:solidFill>
                <a:latin typeface="新細明體" panose="02020500000000000000" pitchFamily="18" charset="-120"/>
              </a:rPr>
              <a:t>數學科 </a:t>
            </a:r>
            <a:r>
              <a:rPr lang="zh-TW" altLang="en-US" sz="2200" b="1" dirty="0">
                <a:solidFill>
                  <a:srgbClr val="FF33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綜合提優訓練 </a:t>
            </a:r>
            <a:r>
              <a:rPr lang="en-US" altLang="zh-TW" sz="2200" b="1" dirty="0">
                <a:solidFill>
                  <a:srgbClr val="FF33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en-US" altLang="zh-TW" sz="2200" b="1" dirty="0">
                <a:solidFill>
                  <a:srgbClr val="FF339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6</a:t>
            </a:r>
            <a:r>
              <a:rPr lang="zh-TW" altLang="en-US" sz="2200" b="1" dirty="0">
                <a:solidFill>
                  <a:srgbClr val="FF3399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2200" b="1" dirty="0">
                <a:solidFill>
                  <a:srgbClr val="FF33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</a:t>
            </a:r>
            <a:r>
              <a:rPr lang="en-US" altLang="zh-TW" sz="2200" b="1" dirty="0">
                <a:solidFill>
                  <a:srgbClr val="FF33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  <a:endParaRPr lang="zh-CN" altLang="en-US" sz="2200" b="1" dirty="0">
              <a:solidFill>
                <a:srgbClr val="FF3399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682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73C877B-6B84-4A14-8953-3E72E43B232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74320"/>
            <a:ext cx="12192000" cy="5836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551360B-2DAB-4201-A5D6-E5C01A2739E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3120" y="6388901"/>
            <a:ext cx="2468880" cy="40467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2826F6E-6EEC-4AAC-B0F4-79AA568F86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503" y="6331611"/>
            <a:ext cx="626427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kumimoji="1" lang="zh-TW" altLang="en-US" sz="2400" b="1" kern="1200" dirty="0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長河小數 </a:t>
            </a:r>
            <a:r>
              <a:rPr lang="zh-TW" altLang="en-US" sz="2400" b="1" dirty="0">
                <a:solidFill>
                  <a:schemeClr val="tx1"/>
                </a:solidFill>
                <a:latin typeface="新細明體" panose="02020500000000000000" pitchFamily="18" charset="-120"/>
              </a:rPr>
              <a:t>數學科 </a:t>
            </a:r>
            <a:r>
              <a:rPr lang="zh-TW" altLang="en-US" sz="2200" b="1" dirty="0">
                <a:solidFill>
                  <a:srgbClr val="FF33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綜合提優訓練</a:t>
            </a:r>
            <a:endParaRPr lang="zh-CN" altLang="en-US" sz="2200" b="1" dirty="0">
              <a:solidFill>
                <a:srgbClr val="FF3399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6EBD971-F00A-4A76-A111-F1389EC3085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03" y="-30633"/>
            <a:ext cx="47244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2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1F1B811-122C-CAD9-2798-2E17792D8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1415680"/>
            <a:ext cx="9556851" cy="16027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20AE776-2406-44C8-9DE8-FFBBD77F2A20}"/>
              </a:ext>
            </a:extLst>
          </p:cNvPr>
          <p:cNvSpPr txBox="1"/>
          <p:nvPr/>
        </p:nvSpPr>
        <p:spPr>
          <a:xfrm>
            <a:off x="971449" y="1283733"/>
            <a:ext cx="1031899" cy="5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altLang="zh-TW" sz="2400" dirty="0">
                <a:latin typeface="Impact" panose="020B0806030902050204" pitchFamily="34" charset="0"/>
              </a:rPr>
              <a:t>4. </a:t>
            </a:r>
            <a:endParaRPr kumimoji="1" lang="zh-CN" altLang="en-US" sz="2400" dirty="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5468765-1C69-363F-8B7B-5A398AA847FD}"/>
              </a:ext>
            </a:extLst>
          </p:cNvPr>
          <p:cNvSpPr txBox="1"/>
          <p:nvPr/>
        </p:nvSpPr>
        <p:spPr>
          <a:xfrm>
            <a:off x="3508687" y="365675"/>
            <a:ext cx="5292414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  <a:spcAft>
                <a:spcPts val="1000"/>
              </a:spcAft>
            </a:pPr>
            <a:r>
              <a:rPr lang="en-US" altLang="zh-TW" sz="5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17</a:t>
            </a:r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 排水法</a:t>
            </a:r>
            <a:r>
              <a:rPr lang="en-US" altLang="zh-TW" sz="5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lang="en-US" altLang="zh-TW" sz="5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)</a:t>
            </a:r>
            <a:endParaRPr lang="zh-CN" altLang="en-US" sz="5400" dirty="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508319-1C42-5929-3403-C316F4721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23" y="1049370"/>
            <a:ext cx="692251" cy="73262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8D467A8-227D-F5C2-B655-6027CCAFD231}"/>
              </a:ext>
            </a:extLst>
          </p:cNvPr>
          <p:cNvSpPr txBox="1"/>
          <p:nvPr/>
        </p:nvSpPr>
        <p:spPr>
          <a:xfrm>
            <a:off x="1345543" y="3034460"/>
            <a:ext cx="64897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根據上圖，   的體積是多少？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A. 112cm</a:t>
            </a:r>
            <a:r>
              <a:rPr lang="en-US" altLang="zh-TW" sz="2400" baseline="300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                   B. 100cm</a:t>
            </a:r>
            <a:r>
              <a:rPr lang="en-US" altLang="zh-TW" sz="2400" baseline="300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</a:t>
            </a:r>
            <a:endParaRPr lang="en-US" altLang="zh-TW" sz="2400" dirty="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C. 40cm</a:t>
            </a:r>
            <a:r>
              <a:rPr lang="en-US" altLang="zh-TW" sz="2400" baseline="300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                     D. 35cm</a:t>
            </a:r>
            <a:r>
              <a:rPr lang="en-US" altLang="zh-TW" sz="2400" baseline="300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F70A6AF-5A4A-59CD-9318-DD27018AF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4305" y="3105805"/>
            <a:ext cx="382781" cy="369657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C0F0BDBF-6FA5-8443-2F35-A789C9D4F3B8}"/>
              </a:ext>
            </a:extLst>
          </p:cNvPr>
          <p:cNvGrpSpPr/>
          <p:nvPr/>
        </p:nvGrpSpPr>
        <p:grpSpPr>
          <a:xfrm>
            <a:off x="1317357" y="4588569"/>
            <a:ext cx="3813903" cy="1510813"/>
            <a:chOff x="6682514" y="4470936"/>
            <a:chExt cx="3813903" cy="1614288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FB91285-6539-12D3-815A-B952C5A319A2}"/>
                </a:ext>
              </a:extLst>
            </p:cNvPr>
            <p:cNvSpPr/>
            <p:nvPr/>
          </p:nvSpPr>
          <p:spPr>
            <a:xfrm>
              <a:off x="6688923" y="4470936"/>
              <a:ext cx="1620539" cy="1063561"/>
            </a:xfrm>
            <a:prstGeom prst="roundRect">
              <a:avLst>
                <a:gd name="adj" fmla="val 31763"/>
              </a:avLst>
            </a:prstGeom>
            <a:solidFill>
              <a:srgbClr val="E1C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t">
                <a:lnSpc>
                  <a:spcPts val="1200"/>
                </a:lnSpc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標楷體" panose="03000509000000000000" pitchFamily="65" charset="-120"/>
                  <a:cs typeface="Arial" panose="020B0604020202020204" pitchFamily="34" charset="0"/>
                </a:rPr>
                <a:t>應試技巧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fontAlgn="t">
                <a:lnSpc>
                  <a:spcPts val="1200"/>
                </a:lnSpc>
              </a:pPr>
              <a:endParaRPr lang="en-US" altLang="zh-TW" sz="24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fontAlgn="t">
                <a:lnSpc>
                  <a:spcPts val="1200"/>
                </a:lnSpc>
              </a:pPr>
              <a:endParaRPr lang="en-US" altLang="zh-TW" sz="24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fontAlgn="t">
                <a:lnSpc>
                  <a:spcPts val="1200"/>
                </a:lnSpc>
              </a:pPr>
              <a:endParaRPr lang="zh-TW" altLang="en-US" sz="24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E4DEC587-34CC-345A-4A5D-FADC48E0C192}"/>
                </a:ext>
              </a:extLst>
            </p:cNvPr>
            <p:cNvSpPr/>
            <p:nvPr/>
          </p:nvSpPr>
          <p:spPr>
            <a:xfrm>
              <a:off x="6682514" y="4844118"/>
              <a:ext cx="3813903" cy="1241106"/>
            </a:xfrm>
            <a:prstGeom prst="roundRect">
              <a:avLst>
                <a:gd name="adj" fmla="val 19349"/>
              </a:avLst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/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4D6822EE-3E19-C675-BCB2-42AE5B7F4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034" y="5022676"/>
            <a:ext cx="3662745" cy="107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zh-TW" altLang="en-US" dirty="0">
                <a:solidFill>
                  <a:srgbClr val="0066FF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先兩兩比較，找出總體積的變化</a:t>
            </a:r>
            <a:endParaRPr lang="en-US" altLang="zh-TW" dirty="0">
              <a:solidFill>
                <a:srgbClr val="0066FF"/>
              </a:solidFill>
              <a:ea typeface="標楷體" panose="03000509000000000000" pitchFamily="65" charset="-12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zh-TW" altLang="en-US" dirty="0">
                <a:solidFill>
                  <a:srgbClr val="0066FF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與物件的關係，再比較兩個式子</a:t>
            </a:r>
            <a:endParaRPr lang="en-US" altLang="zh-TW" dirty="0">
              <a:solidFill>
                <a:srgbClr val="0066FF"/>
              </a:solidFill>
              <a:ea typeface="標楷體" panose="03000509000000000000" pitchFamily="65" charset="-12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zh-TW" altLang="en-US" dirty="0">
                <a:solidFill>
                  <a:srgbClr val="0066FF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的不同。</a:t>
            </a:r>
            <a:endParaRPr lang="zh-TW" altLang="en-US" dirty="0">
              <a:solidFill>
                <a:srgbClr val="0066FF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FCBFE996-2B32-D50D-0E42-898BB70F3A22}"/>
              </a:ext>
            </a:extLst>
          </p:cNvPr>
          <p:cNvGrpSpPr/>
          <p:nvPr/>
        </p:nvGrpSpPr>
        <p:grpSpPr>
          <a:xfrm>
            <a:off x="6245966" y="3723736"/>
            <a:ext cx="3657197" cy="482568"/>
            <a:chOff x="6245966" y="3723736"/>
            <a:chExt cx="3657197" cy="482568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4276ADF-BDB7-0286-225A-A2E1D1BE3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5966" y="3723736"/>
              <a:ext cx="3657197" cy="48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ts val="3300"/>
                </a:lnSpc>
                <a:spcAft>
                  <a:spcPts val="600"/>
                </a:spcAft>
              </a:pPr>
              <a:r>
                <a:rPr lang="en-US" altLang="zh-TW" sz="2400" dirty="0">
                  <a:solidFill>
                    <a:srgbClr val="0000FF"/>
                  </a:solidFill>
                </a:rPr>
                <a:t>  </a:t>
              </a:r>
              <a:r>
                <a:rPr lang="zh-TW" altLang="en-US" sz="2400" dirty="0">
                  <a:solidFill>
                    <a:srgbClr val="0000FF"/>
                  </a:solidFill>
                </a:rPr>
                <a:t>     ＋</a:t>
              </a:r>
              <a:r>
                <a:rPr lang="en-US" altLang="zh-TW" sz="2400" dirty="0">
                  <a:solidFill>
                    <a:srgbClr val="0000FF"/>
                  </a:solidFill>
                </a:rPr>
                <a:t>2</a:t>
              </a:r>
              <a:r>
                <a:rPr lang="zh-TW" altLang="en-US" sz="2400" dirty="0">
                  <a:solidFill>
                    <a:srgbClr val="0000FF"/>
                  </a:solidFill>
                </a:rPr>
                <a:t>       </a:t>
              </a:r>
              <a:r>
                <a:rPr lang="en-US" altLang="zh-TW" sz="2400" dirty="0">
                  <a:solidFill>
                    <a:srgbClr val="0000FF"/>
                  </a:solidFill>
                </a:rPr>
                <a:t>=</a:t>
              </a:r>
              <a:r>
                <a:rPr lang="zh-TW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zh-TW" sz="2400" dirty="0">
                  <a:solidFill>
                    <a:srgbClr val="0000FF"/>
                  </a:solidFill>
                </a:rPr>
                <a:t>310</a:t>
              </a:r>
              <a:r>
                <a:rPr lang="zh-TW" altLang="en-US" sz="2400" dirty="0">
                  <a:solidFill>
                    <a:srgbClr val="0000FF"/>
                  </a:solidFill>
                </a:rPr>
                <a:t>－</a:t>
              </a:r>
              <a:r>
                <a:rPr lang="en-US" altLang="zh-TW" sz="2400" dirty="0">
                  <a:solidFill>
                    <a:srgbClr val="0000FF"/>
                  </a:solidFill>
                </a:rPr>
                <a:t>200</a:t>
              </a:r>
              <a:endParaRPr lang="en-US" altLang="zh-TW" sz="2400" dirty="0">
                <a:solidFill>
                  <a:srgbClr val="0000FF"/>
                </a:solidFill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4472C622-E09E-1001-0DB7-ADC7B079E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41656" y="3834145"/>
              <a:ext cx="432358" cy="30059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7241AF17-3BFE-7545-38B5-865769E45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7909" y="3780191"/>
              <a:ext cx="382781" cy="369657"/>
            </a:xfrm>
            <a:prstGeom prst="rect">
              <a:avLst/>
            </a:prstGeom>
          </p:spPr>
        </p:pic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742F66CC-44BC-A7D1-9C0C-19278725E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1515" y="3723735"/>
            <a:ext cx="2252732" cy="48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rgbClr val="0000FF"/>
                </a:solidFill>
              </a:rPr>
              <a:t>=</a:t>
            </a:r>
            <a:r>
              <a:rPr lang="zh-TW" altLang="en-US" sz="2400" dirty="0">
                <a:solidFill>
                  <a:srgbClr val="0000FF"/>
                </a:solidFill>
              </a:rPr>
              <a:t> </a:t>
            </a:r>
            <a:r>
              <a:rPr lang="en-US" altLang="zh-TW" sz="2400" dirty="0">
                <a:solidFill>
                  <a:srgbClr val="0000FF"/>
                </a:solidFill>
              </a:rPr>
              <a:t>110(cm</a:t>
            </a:r>
            <a:r>
              <a:rPr lang="en-US" altLang="zh-TW" sz="2400" baseline="30000" dirty="0">
                <a:solidFill>
                  <a:srgbClr val="0000FF"/>
                </a:solidFill>
              </a:rPr>
              <a:t>3</a:t>
            </a:r>
            <a:r>
              <a:rPr lang="en-US" altLang="zh-TW" sz="2400" dirty="0">
                <a:solidFill>
                  <a:srgbClr val="0000FF"/>
                </a:solidFill>
              </a:rPr>
              <a:t>)</a:t>
            </a:r>
            <a:r>
              <a:rPr lang="zh-TW" altLang="en-US" sz="2400" dirty="0">
                <a:solidFill>
                  <a:srgbClr val="0000FF"/>
                </a:solidFill>
              </a:rPr>
              <a:t>  </a:t>
            </a:r>
            <a:r>
              <a:rPr lang="zh-TW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</a:t>
            </a:r>
            <a:endParaRPr lang="en-US" altLang="zh-TW" sz="2400" dirty="0">
              <a:solidFill>
                <a:srgbClr val="0000FF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B82B0855-353F-614F-C52D-1321DDAC1CB9}"/>
              </a:ext>
            </a:extLst>
          </p:cNvPr>
          <p:cNvGrpSpPr/>
          <p:nvPr/>
        </p:nvGrpSpPr>
        <p:grpSpPr>
          <a:xfrm>
            <a:off x="6245966" y="4276287"/>
            <a:ext cx="3657197" cy="482568"/>
            <a:chOff x="6245966" y="4276287"/>
            <a:chExt cx="3657197" cy="482568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0017DBB-514D-4FFA-2C82-31BB0372D3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5966" y="4276287"/>
              <a:ext cx="3657197" cy="48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ts val="3300"/>
                </a:lnSpc>
                <a:spcAft>
                  <a:spcPts val="600"/>
                </a:spcAft>
              </a:pPr>
              <a:r>
                <a:rPr lang="zh-TW" altLang="en-US" sz="2400" dirty="0">
                  <a:solidFill>
                    <a:srgbClr val="0000FF"/>
                  </a:solidFill>
                </a:rPr>
                <a:t>       ＋</a:t>
              </a:r>
              <a:r>
                <a:rPr lang="en-US" altLang="zh-TW" sz="2400" dirty="0">
                  <a:solidFill>
                    <a:srgbClr val="0000FF"/>
                  </a:solidFill>
                </a:rPr>
                <a:t>3</a:t>
              </a:r>
              <a:r>
                <a:rPr lang="zh-TW" altLang="en-US" sz="2400" dirty="0">
                  <a:solidFill>
                    <a:srgbClr val="0000FF"/>
                  </a:solidFill>
                </a:rPr>
                <a:t>       </a:t>
              </a:r>
              <a:r>
                <a:rPr lang="en-US" altLang="zh-TW" sz="2400" dirty="0">
                  <a:solidFill>
                    <a:srgbClr val="0000FF"/>
                  </a:solidFill>
                </a:rPr>
                <a:t>=</a:t>
              </a:r>
              <a:r>
                <a:rPr lang="zh-TW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zh-TW" sz="2400">
                  <a:solidFill>
                    <a:srgbClr val="0000FF"/>
                  </a:solidFill>
                </a:rPr>
                <a:t>455</a:t>
              </a:r>
              <a:r>
                <a:rPr lang="zh-TW" altLang="en-US" sz="2400">
                  <a:solidFill>
                    <a:srgbClr val="0000FF"/>
                  </a:solidFill>
                </a:rPr>
                <a:t>－</a:t>
              </a:r>
              <a:r>
                <a:rPr lang="en-US" altLang="zh-TW" sz="2400" dirty="0">
                  <a:solidFill>
                    <a:srgbClr val="0000FF"/>
                  </a:solidFill>
                </a:rPr>
                <a:t>310</a:t>
              </a:r>
              <a:endParaRPr lang="en-US" altLang="zh-TW" sz="2400" dirty="0">
                <a:solidFill>
                  <a:srgbClr val="0000FF"/>
                </a:solidFill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6819AE79-21A7-F4D0-7C32-40537E371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41656" y="4386696"/>
              <a:ext cx="432358" cy="300592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2DEC51C5-BC0E-3C0C-CB36-25F434271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7909" y="4332742"/>
              <a:ext cx="382781" cy="369657"/>
            </a:xfrm>
            <a:prstGeom prst="rect">
              <a:avLst/>
            </a:prstGeom>
          </p:spPr>
        </p:pic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6A40FEE8-374E-0CF6-73D7-331DF2E97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1515" y="4271375"/>
            <a:ext cx="2252732" cy="48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rgbClr val="0000FF"/>
                </a:solidFill>
              </a:rPr>
              <a:t>=</a:t>
            </a:r>
            <a:r>
              <a:rPr lang="zh-TW" altLang="en-US" sz="2400" dirty="0">
                <a:solidFill>
                  <a:srgbClr val="0000FF"/>
                </a:solidFill>
              </a:rPr>
              <a:t> </a:t>
            </a:r>
            <a:r>
              <a:rPr lang="en-US" altLang="zh-TW" sz="2400" dirty="0">
                <a:solidFill>
                  <a:srgbClr val="0000FF"/>
                </a:solidFill>
              </a:rPr>
              <a:t>145(cm</a:t>
            </a:r>
            <a:r>
              <a:rPr lang="en-US" altLang="zh-TW" sz="2400" baseline="30000" dirty="0">
                <a:solidFill>
                  <a:srgbClr val="0000FF"/>
                </a:solidFill>
              </a:rPr>
              <a:t>3</a:t>
            </a:r>
            <a:r>
              <a:rPr lang="en-US" altLang="zh-TW" sz="2400" dirty="0">
                <a:solidFill>
                  <a:srgbClr val="0000FF"/>
                </a:solidFill>
              </a:rPr>
              <a:t>)</a:t>
            </a:r>
            <a:r>
              <a:rPr lang="zh-TW" altLang="en-US" sz="2400" dirty="0">
                <a:solidFill>
                  <a:srgbClr val="0000FF"/>
                </a:solidFill>
              </a:rPr>
              <a:t>  </a:t>
            </a:r>
            <a:r>
              <a:rPr lang="zh-TW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</a:t>
            </a:r>
            <a:endParaRPr lang="en-US" altLang="zh-TW" sz="2400" dirty="0">
              <a:solidFill>
                <a:srgbClr val="0000FF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60C6415-9402-40F8-9514-EA41E074F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864" y="4805846"/>
            <a:ext cx="2137715" cy="48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zh-TW" altLang="en-US" sz="2400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比較</a:t>
            </a:r>
            <a:r>
              <a:rPr lang="zh-TW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</a:t>
            </a:r>
            <a:r>
              <a:rPr lang="zh-TW" altLang="en-US" sz="2400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和</a:t>
            </a:r>
            <a:r>
              <a:rPr lang="zh-TW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</a:t>
            </a:r>
            <a:r>
              <a:rPr lang="zh-TW" altLang="en-US" sz="2400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endParaRPr lang="en-US" altLang="zh-TW" sz="2400" dirty="0">
              <a:solidFill>
                <a:srgbClr val="0000FF"/>
              </a:solidFill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74802291-59D4-3982-41A0-4A69740EF6AB}"/>
              </a:ext>
            </a:extLst>
          </p:cNvPr>
          <p:cNvGrpSpPr/>
          <p:nvPr/>
        </p:nvGrpSpPr>
        <p:grpSpPr>
          <a:xfrm>
            <a:off x="6475574" y="5333226"/>
            <a:ext cx="4824195" cy="482568"/>
            <a:chOff x="6475574" y="5333226"/>
            <a:chExt cx="4824195" cy="482568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FD02710B-B714-7D3C-675F-B395C1993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5574" y="5333226"/>
              <a:ext cx="4824195" cy="48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ts val="3300"/>
                </a:lnSpc>
                <a:spcAft>
                  <a:spcPts val="600"/>
                </a:spcAft>
              </a:pPr>
              <a:r>
                <a:rPr lang="zh-TW" altLang="en-US" sz="2400" dirty="0">
                  <a:solidFill>
                    <a:srgbClr val="0000FF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" panose="05000000000000000000" pitchFamily="2" charset="2"/>
                </a:rPr>
                <a:t>代入</a:t>
              </a:r>
              <a:r>
                <a:rPr lang="zh-TW" altLang="en-US" sz="2400" dirty="0">
                  <a:solidFill>
                    <a:srgbClr val="0000FF"/>
                  </a:solidFill>
                  <a:sym typeface="Wingdings" panose="05000000000000000000" pitchFamily="2" charset="2"/>
                </a:rPr>
                <a:t>，　 </a:t>
              </a:r>
              <a:r>
                <a:rPr lang="zh-TW" altLang="en-US" sz="2400" dirty="0">
                  <a:solidFill>
                    <a:srgbClr val="0000FF"/>
                  </a:solidFill>
                </a:rPr>
                <a:t>＋</a:t>
              </a:r>
              <a:r>
                <a:rPr lang="en-US" altLang="zh-TW" sz="2400" dirty="0">
                  <a:solidFill>
                    <a:srgbClr val="0000FF"/>
                  </a:solidFill>
                </a:rPr>
                <a:t>2</a:t>
              </a:r>
              <a:r>
                <a:rPr lang="en-US" altLang="zh-CN" sz="2400" dirty="0">
                  <a:solidFill>
                    <a:srgbClr val="0000FF"/>
                  </a:solidFill>
                </a:rPr>
                <a:t>×35 = 110</a:t>
              </a:r>
              <a:r>
                <a:rPr lang="en-US" altLang="zh-TW" sz="2400" dirty="0">
                  <a:solidFill>
                    <a:srgbClr val="0000FF"/>
                  </a:solidFill>
                </a:rPr>
                <a:t> (cm</a:t>
              </a:r>
              <a:r>
                <a:rPr lang="en-US" altLang="zh-TW" sz="2400" baseline="30000" dirty="0">
                  <a:solidFill>
                    <a:srgbClr val="0000FF"/>
                  </a:solidFill>
                </a:rPr>
                <a:t>3</a:t>
              </a:r>
              <a:r>
                <a:rPr lang="en-US" altLang="zh-TW" sz="2400" dirty="0">
                  <a:solidFill>
                    <a:srgbClr val="0000FF"/>
                  </a:solidFill>
                </a:rPr>
                <a:t>)</a:t>
              </a:r>
              <a:r>
                <a:rPr lang="zh-TW" altLang="en-US" sz="2400" dirty="0">
                  <a:solidFill>
                    <a:srgbClr val="0000FF"/>
                  </a:solidFill>
                </a:rPr>
                <a:t> </a:t>
              </a:r>
              <a:endParaRPr lang="en-US" altLang="zh-TW" sz="2400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50685332-560C-22F9-5242-2DF0738A5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75631" y="5415923"/>
              <a:ext cx="382781" cy="369657"/>
            </a:xfrm>
            <a:prstGeom prst="rect">
              <a:avLst/>
            </a:prstGeom>
          </p:spPr>
        </p:pic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207D9C26-BCD9-B403-AC2F-DA4BBABE82E1}"/>
              </a:ext>
            </a:extLst>
          </p:cNvPr>
          <p:cNvGrpSpPr/>
          <p:nvPr/>
        </p:nvGrpSpPr>
        <p:grpSpPr>
          <a:xfrm>
            <a:off x="8399380" y="4787567"/>
            <a:ext cx="3076729" cy="482568"/>
            <a:chOff x="8399380" y="4787567"/>
            <a:chExt cx="3076729" cy="482568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EDCB229-DAC1-BB59-7E6F-CFFF77829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61118" y="4787567"/>
              <a:ext cx="2714991" cy="48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ts val="3300"/>
                </a:lnSpc>
                <a:spcAft>
                  <a:spcPts val="600"/>
                </a:spcAft>
              </a:pPr>
              <a:r>
                <a:rPr lang="zh-CN" altLang="en-US" sz="2400" dirty="0">
                  <a:solidFill>
                    <a:srgbClr val="0000FF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的體積是</a:t>
              </a:r>
              <a:r>
                <a:rPr lang="en-US" altLang="zh-CN" sz="2400" dirty="0">
                  <a:solidFill>
                    <a:srgbClr val="0000FF"/>
                  </a:solidFill>
                </a:rPr>
                <a:t>35</a:t>
              </a:r>
              <a:r>
                <a:rPr lang="en-US" altLang="zh-TW" sz="2400" dirty="0">
                  <a:solidFill>
                    <a:srgbClr val="0000FF"/>
                  </a:solidFill>
                </a:rPr>
                <a:t>cm</a:t>
              </a:r>
              <a:r>
                <a:rPr lang="en-US" altLang="zh-TW" sz="2400" baseline="30000" dirty="0">
                  <a:solidFill>
                    <a:srgbClr val="0000FF"/>
                  </a:solidFill>
                </a:rPr>
                <a:t>3</a:t>
              </a:r>
              <a:r>
                <a:rPr lang="zh-TW" altLang="en-US" sz="2400" dirty="0">
                  <a:solidFill>
                    <a:srgbClr val="0000FF"/>
                  </a:solidFill>
                </a:rPr>
                <a:t>，</a:t>
              </a:r>
              <a:endParaRPr lang="en-US" altLang="zh-TW" sz="2400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CC2EFD64-18A9-CEAF-0B05-EECE46C08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99380" y="4916376"/>
              <a:ext cx="432358" cy="300592"/>
            </a:xfrm>
            <a:prstGeom prst="rect">
              <a:avLst/>
            </a:prstGeom>
          </p:spPr>
        </p:pic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FFE7423-ED4A-4F27-FA2E-EB9BF56A6A6D}"/>
              </a:ext>
            </a:extLst>
          </p:cNvPr>
          <p:cNvGrpSpPr/>
          <p:nvPr/>
        </p:nvGrpSpPr>
        <p:grpSpPr>
          <a:xfrm>
            <a:off x="6766385" y="3131446"/>
            <a:ext cx="2137715" cy="482568"/>
            <a:chOff x="6592766" y="4614221"/>
            <a:chExt cx="2137715" cy="482568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B7C4449F-4684-0FF2-B288-832CC0050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2766" y="4614221"/>
              <a:ext cx="2137715" cy="48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ts val="3300"/>
                </a:lnSpc>
                <a:spcAft>
                  <a:spcPts val="600"/>
                </a:spcAft>
              </a:pPr>
              <a:r>
                <a:rPr lang="zh-CN" altLang="en-US" sz="2400" dirty="0">
                  <a:solidFill>
                    <a:srgbClr val="0000FF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相差</a:t>
              </a:r>
              <a:r>
                <a:rPr lang="en-US" altLang="zh-CN" sz="2400" dirty="0">
                  <a:solidFill>
                    <a:srgbClr val="0000FF"/>
                  </a:solidFill>
                  <a:ea typeface="DFKai-SB" panose="03000509000000000000" pitchFamily="65" charset="-120"/>
                  <a:cs typeface="Arial" panose="020B0604020202020204" pitchFamily="34" charset="0"/>
                </a:rPr>
                <a:t>1</a:t>
              </a:r>
              <a:r>
                <a:rPr lang="zh-CN" altLang="en-US" sz="2400" dirty="0">
                  <a:solidFill>
                    <a:srgbClr val="0000FF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個</a:t>
              </a:r>
              <a:endParaRPr lang="en-US" altLang="zh-TW" sz="2400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BA84B310-311B-C616-65EC-69D5EEBD3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0570" y="4721763"/>
              <a:ext cx="432358" cy="300592"/>
            </a:xfrm>
            <a:prstGeom prst="rect">
              <a:avLst/>
            </a:prstGeom>
          </p:spPr>
        </p:pic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F3808E82-7D32-1A96-C8C3-8235765A7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4185" y="3156788"/>
            <a:ext cx="2920331" cy="48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zh-CN" altLang="en-US" sz="2400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相差</a:t>
            </a:r>
            <a:r>
              <a:rPr lang="en-US" altLang="zh-TW" sz="2400" dirty="0">
                <a:solidFill>
                  <a:srgbClr val="0000FF"/>
                </a:solidFill>
              </a:rPr>
              <a:t>(145</a:t>
            </a:r>
            <a:r>
              <a:rPr lang="zh-TW" altLang="en-US" sz="2400" dirty="0">
                <a:solidFill>
                  <a:srgbClr val="0000FF"/>
                </a:solidFill>
              </a:rPr>
              <a:t>－</a:t>
            </a:r>
            <a:r>
              <a:rPr lang="en-US" altLang="zh-TW" sz="2400" dirty="0">
                <a:solidFill>
                  <a:srgbClr val="0000FF"/>
                </a:solidFill>
              </a:rPr>
              <a:t>110)cm</a:t>
            </a:r>
            <a:r>
              <a:rPr lang="en-US" altLang="zh-TW" sz="2400" baseline="30000" dirty="0">
                <a:solidFill>
                  <a:srgbClr val="0000FF"/>
                </a:solidFill>
              </a:rPr>
              <a:t>3</a:t>
            </a:r>
            <a:endParaRPr lang="en-US" altLang="zh-TW" sz="2400" dirty="0">
              <a:solidFill>
                <a:srgbClr val="0000FF"/>
              </a:solidFill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D1E17056-71C9-7B6D-A554-B32AA0143628}"/>
              </a:ext>
            </a:extLst>
          </p:cNvPr>
          <p:cNvGrpSpPr/>
          <p:nvPr/>
        </p:nvGrpSpPr>
        <p:grpSpPr>
          <a:xfrm flipH="1" flipV="1">
            <a:off x="7196572" y="3529242"/>
            <a:ext cx="730250" cy="1158046"/>
            <a:chOff x="7423150" y="3531459"/>
            <a:chExt cx="730250" cy="1158046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CBCC5F51-E94A-04B2-EF65-97D86C2FDA3A}"/>
                </a:ext>
              </a:extLst>
            </p:cNvPr>
            <p:cNvSpPr/>
            <p:nvPr/>
          </p:nvSpPr>
          <p:spPr>
            <a:xfrm>
              <a:off x="7423150" y="3531459"/>
              <a:ext cx="730250" cy="922208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507D0388-AD20-5753-28BF-262BCC0DD487}"/>
                </a:ext>
              </a:extLst>
            </p:cNvPr>
            <p:cNvCxnSpPr>
              <a:cxnSpLocks/>
            </p:cNvCxnSpPr>
            <p:nvPr/>
          </p:nvCxnSpPr>
          <p:spPr>
            <a:xfrm>
              <a:off x="7788275" y="4453667"/>
              <a:ext cx="0" cy="23583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1935C0EE-E946-D78B-AE9F-D83AF64794B9}"/>
              </a:ext>
            </a:extLst>
          </p:cNvPr>
          <p:cNvGrpSpPr/>
          <p:nvPr/>
        </p:nvGrpSpPr>
        <p:grpSpPr>
          <a:xfrm flipV="1">
            <a:off x="9903163" y="3551716"/>
            <a:ext cx="1307526" cy="1166042"/>
            <a:chOff x="7423150" y="3531459"/>
            <a:chExt cx="1307526" cy="1166042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90CD6E4-374F-ECF3-6F8E-EDE7EFFD08BA}"/>
                </a:ext>
              </a:extLst>
            </p:cNvPr>
            <p:cNvSpPr/>
            <p:nvPr/>
          </p:nvSpPr>
          <p:spPr>
            <a:xfrm>
              <a:off x="7423150" y="3531459"/>
              <a:ext cx="1307526" cy="922208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E7294B79-4248-179A-41BA-1B6F918C7375}"/>
                </a:ext>
              </a:extLst>
            </p:cNvPr>
            <p:cNvCxnSpPr>
              <a:cxnSpLocks/>
            </p:cNvCxnSpPr>
            <p:nvPr/>
          </p:nvCxnSpPr>
          <p:spPr>
            <a:xfrm>
              <a:off x="8017038" y="4461663"/>
              <a:ext cx="0" cy="23583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25EF3BA7-886A-57CE-1873-F40E2AB92646}"/>
              </a:ext>
            </a:extLst>
          </p:cNvPr>
          <p:cNvGrpSpPr/>
          <p:nvPr/>
        </p:nvGrpSpPr>
        <p:grpSpPr>
          <a:xfrm>
            <a:off x="8748865" y="5790943"/>
            <a:ext cx="2157473" cy="482568"/>
            <a:chOff x="8717171" y="5654168"/>
            <a:chExt cx="2157473" cy="482568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B9D65F18-0F01-4C58-8679-22847CE0E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8284" y="5654168"/>
              <a:ext cx="1816360" cy="48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ts val="3300"/>
                </a:lnSpc>
                <a:spcAft>
                  <a:spcPts val="600"/>
                </a:spcAft>
              </a:pPr>
              <a:r>
                <a:rPr lang="en-US" altLang="zh-CN" sz="2400" dirty="0">
                  <a:solidFill>
                    <a:srgbClr val="0000FF"/>
                  </a:solidFill>
                </a:rPr>
                <a:t>= 40</a:t>
              </a:r>
              <a:r>
                <a:rPr lang="en-US" altLang="zh-TW" sz="2400" dirty="0">
                  <a:solidFill>
                    <a:srgbClr val="0000FF"/>
                  </a:solidFill>
                </a:rPr>
                <a:t> (cm</a:t>
              </a:r>
              <a:r>
                <a:rPr lang="en-US" altLang="zh-TW" sz="2400" baseline="30000" dirty="0">
                  <a:solidFill>
                    <a:srgbClr val="0000FF"/>
                  </a:solidFill>
                </a:rPr>
                <a:t>3</a:t>
              </a:r>
              <a:r>
                <a:rPr lang="en-US" altLang="zh-TW" sz="2400" dirty="0">
                  <a:solidFill>
                    <a:srgbClr val="0000FF"/>
                  </a:solidFill>
                </a:rPr>
                <a:t>)</a:t>
              </a:r>
              <a:r>
                <a:rPr lang="zh-TW" altLang="en-US" sz="2400" dirty="0">
                  <a:solidFill>
                    <a:srgbClr val="0000FF"/>
                  </a:solidFill>
                </a:rPr>
                <a:t> </a:t>
              </a:r>
              <a:endParaRPr lang="en-US" altLang="zh-TW" sz="2400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B580C3DA-AE85-ADD4-F17F-32E41598B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17171" y="5759001"/>
              <a:ext cx="382781" cy="369657"/>
            </a:xfrm>
            <a:prstGeom prst="rect">
              <a:avLst/>
            </a:prstGeom>
          </p:spPr>
        </p:pic>
      </p:grpSp>
      <p:sp>
        <p:nvSpPr>
          <p:cNvPr id="60" name="矩形 59">
            <a:extLst>
              <a:ext uri="{FF2B5EF4-FFF2-40B4-BE49-F238E27FC236}">
                <a16:creationId xmlns:a16="http://schemas.microsoft.com/office/drawing/2014/main" id="{8E8B5834-5395-C43D-26A5-BAAD4D5FEE13}"/>
              </a:ext>
            </a:extLst>
          </p:cNvPr>
          <p:cNvSpPr/>
          <p:nvPr/>
        </p:nvSpPr>
        <p:spPr>
          <a:xfrm>
            <a:off x="1487398" y="1283733"/>
            <a:ext cx="6163082" cy="178264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D4B3C340-FB98-97B6-8305-0F6B78CDDC1D}"/>
              </a:ext>
            </a:extLst>
          </p:cNvPr>
          <p:cNvGrpSpPr/>
          <p:nvPr/>
        </p:nvGrpSpPr>
        <p:grpSpPr>
          <a:xfrm>
            <a:off x="5726430" y="2095242"/>
            <a:ext cx="792429" cy="847636"/>
            <a:chOff x="5726430" y="2095242"/>
            <a:chExt cx="792429" cy="847636"/>
          </a:xfrm>
        </p:grpSpPr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B16E80DD-F411-AE17-4DC5-C715E14915B3}"/>
                </a:ext>
              </a:extLst>
            </p:cNvPr>
            <p:cNvSpPr/>
            <p:nvPr/>
          </p:nvSpPr>
          <p:spPr>
            <a:xfrm>
              <a:off x="5726430" y="2478881"/>
              <a:ext cx="792429" cy="463997"/>
            </a:xfrm>
            <a:prstGeom prst="round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4E2FBE30-0301-9C85-B254-63366C52614A}"/>
                </a:ext>
              </a:extLst>
            </p:cNvPr>
            <p:cNvCxnSpPr/>
            <p:nvPr/>
          </p:nvCxnSpPr>
          <p:spPr>
            <a:xfrm flipV="1">
              <a:off x="6096000" y="2095242"/>
              <a:ext cx="0" cy="383639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文本框 63">
            <a:extLst>
              <a:ext uri="{FF2B5EF4-FFF2-40B4-BE49-F238E27FC236}">
                <a16:creationId xmlns:a16="http://schemas.microsoft.com/office/drawing/2014/main" id="{7D5DE2B9-996A-C238-A5B8-E7941FD89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050" y="1635847"/>
            <a:ext cx="1976342" cy="48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zh-CN" altLang="en-US" sz="2400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新增的物件</a:t>
            </a:r>
            <a:endParaRPr lang="en-US" altLang="zh-TW" sz="2400" dirty="0">
              <a:solidFill>
                <a:srgbClr val="0000FF"/>
              </a:solidFill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355049B-E7AE-7F99-98AB-F7CA010D73B1}"/>
              </a:ext>
            </a:extLst>
          </p:cNvPr>
          <p:cNvSpPr/>
          <p:nvPr/>
        </p:nvSpPr>
        <p:spPr>
          <a:xfrm>
            <a:off x="5047607" y="1283732"/>
            <a:ext cx="6163082" cy="178264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5FAC3BD5-094E-E492-4392-D3A2DED17BD7}"/>
              </a:ext>
            </a:extLst>
          </p:cNvPr>
          <p:cNvSpPr/>
          <p:nvPr/>
        </p:nvSpPr>
        <p:spPr>
          <a:xfrm>
            <a:off x="3048000" y="2262188"/>
            <a:ext cx="764600" cy="41761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18D46A02-5EAE-ECEF-B68E-8E8FDAB2D044}"/>
              </a:ext>
            </a:extLst>
          </p:cNvPr>
          <p:cNvSpPr/>
          <p:nvPr/>
        </p:nvSpPr>
        <p:spPr>
          <a:xfrm>
            <a:off x="6708263" y="2015849"/>
            <a:ext cx="764600" cy="41761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7F13FE47-B530-3C25-C5FE-313478573778}"/>
              </a:ext>
            </a:extLst>
          </p:cNvPr>
          <p:cNvGrpSpPr/>
          <p:nvPr/>
        </p:nvGrpSpPr>
        <p:grpSpPr>
          <a:xfrm>
            <a:off x="9286876" y="1950861"/>
            <a:ext cx="1021556" cy="791624"/>
            <a:chOff x="9286876" y="1950861"/>
            <a:chExt cx="1021556" cy="791624"/>
          </a:xfrm>
        </p:grpSpPr>
        <p:cxnSp>
          <p:nvCxnSpPr>
            <p:cNvPr id="76" name="直接箭头连接符 75">
              <a:extLst>
                <a:ext uri="{FF2B5EF4-FFF2-40B4-BE49-F238E27FC236}">
                  <a16:creationId xmlns:a16="http://schemas.microsoft.com/office/drawing/2014/main" id="{3219C057-6D3D-2B69-F0E6-8A287E78BB5F}"/>
                </a:ext>
              </a:extLst>
            </p:cNvPr>
            <p:cNvCxnSpPr/>
            <p:nvPr/>
          </p:nvCxnSpPr>
          <p:spPr>
            <a:xfrm flipV="1">
              <a:off x="9805740" y="1950861"/>
              <a:ext cx="0" cy="383639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DE7F826D-A168-9C20-EAE7-B86D5F07A923}"/>
                </a:ext>
              </a:extLst>
            </p:cNvPr>
            <p:cNvSpPr/>
            <p:nvPr/>
          </p:nvSpPr>
          <p:spPr>
            <a:xfrm>
              <a:off x="9286876" y="2328601"/>
              <a:ext cx="1021556" cy="413884"/>
            </a:xfrm>
            <a:custGeom>
              <a:avLst/>
              <a:gdLst>
                <a:gd name="connsiteX0" fmla="*/ 1088231 w 1128712"/>
                <a:gd name="connsiteY0" fmla="*/ 323850 h 323850"/>
                <a:gd name="connsiteX1" fmla="*/ 340518 w 1128712"/>
                <a:gd name="connsiteY1" fmla="*/ 323850 h 323850"/>
                <a:gd name="connsiteX2" fmla="*/ 340518 w 1128712"/>
                <a:gd name="connsiteY2" fmla="*/ 254793 h 323850"/>
                <a:gd name="connsiteX3" fmla="*/ 0 w 1128712"/>
                <a:gd name="connsiteY3" fmla="*/ 254793 h 323850"/>
                <a:gd name="connsiteX4" fmla="*/ 0 w 1128712"/>
                <a:gd name="connsiteY4" fmla="*/ 0 h 323850"/>
                <a:gd name="connsiteX5" fmla="*/ 1128712 w 1128712"/>
                <a:gd name="connsiteY5" fmla="*/ 0 h 323850"/>
                <a:gd name="connsiteX6" fmla="*/ 1128712 w 1128712"/>
                <a:gd name="connsiteY6" fmla="*/ 304800 h 323850"/>
                <a:gd name="connsiteX7" fmla="*/ 1088231 w 1128712"/>
                <a:gd name="connsiteY7" fmla="*/ 323850 h 323850"/>
                <a:gd name="connsiteX0" fmla="*/ 1088231 w 1128712"/>
                <a:gd name="connsiteY0" fmla="*/ 323850 h 323850"/>
                <a:gd name="connsiteX1" fmla="*/ 340518 w 1128712"/>
                <a:gd name="connsiteY1" fmla="*/ 323850 h 323850"/>
                <a:gd name="connsiteX2" fmla="*/ 340518 w 1128712"/>
                <a:gd name="connsiteY2" fmla="*/ 289932 h 323850"/>
                <a:gd name="connsiteX3" fmla="*/ 0 w 1128712"/>
                <a:gd name="connsiteY3" fmla="*/ 254793 h 323850"/>
                <a:gd name="connsiteX4" fmla="*/ 0 w 1128712"/>
                <a:gd name="connsiteY4" fmla="*/ 0 h 323850"/>
                <a:gd name="connsiteX5" fmla="*/ 1128712 w 1128712"/>
                <a:gd name="connsiteY5" fmla="*/ 0 h 323850"/>
                <a:gd name="connsiteX6" fmla="*/ 1128712 w 1128712"/>
                <a:gd name="connsiteY6" fmla="*/ 304800 h 323850"/>
                <a:gd name="connsiteX7" fmla="*/ 1088231 w 1128712"/>
                <a:gd name="connsiteY7" fmla="*/ 323850 h 323850"/>
                <a:gd name="connsiteX0" fmla="*/ 1088231 w 1128712"/>
                <a:gd name="connsiteY0" fmla="*/ 323850 h 323850"/>
                <a:gd name="connsiteX1" fmla="*/ 340518 w 1128712"/>
                <a:gd name="connsiteY1" fmla="*/ 323850 h 323850"/>
                <a:gd name="connsiteX2" fmla="*/ 340518 w 1128712"/>
                <a:gd name="connsiteY2" fmla="*/ 289932 h 323850"/>
                <a:gd name="connsiteX3" fmla="*/ 19050 w 1128712"/>
                <a:gd name="connsiteY3" fmla="*/ 284384 h 323850"/>
                <a:gd name="connsiteX4" fmla="*/ 0 w 1128712"/>
                <a:gd name="connsiteY4" fmla="*/ 0 h 323850"/>
                <a:gd name="connsiteX5" fmla="*/ 1128712 w 1128712"/>
                <a:gd name="connsiteY5" fmla="*/ 0 h 323850"/>
                <a:gd name="connsiteX6" fmla="*/ 1128712 w 1128712"/>
                <a:gd name="connsiteY6" fmla="*/ 304800 h 323850"/>
                <a:gd name="connsiteX7" fmla="*/ 1088231 w 1128712"/>
                <a:gd name="connsiteY7" fmla="*/ 323850 h 323850"/>
                <a:gd name="connsiteX0" fmla="*/ 1069181 w 1109662"/>
                <a:gd name="connsiteY0" fmla="*/ 323850 h 323850"/>
                <a:gd name="connsiteX1" fmla="*/ 321468 w 1109662"/>
                <a:gd name="connsiteY1" fmla="*/ 323850 h 323850"/>
                <a:gd name="connsiteX2" fmla="*/ 321468 w 1109662"/>
                <a:gd name="connsiteY2" fmla="*/ 289932 h 323850"/>
                <a:gd name="connsiteX3" fmla="*/ 0 w 1109662"/>
                <a:gd name="connsiteY3" fmla="*/ 284384 h 323850"/>
                <a:gd name="connsiteX4" fmla="*/ 19050 w 1109662"/>
                <a:gd name="connsiteY4" fmla="*/ 22193 h 323850"/>
                <a:gd name="connsiteX5" fmla="*/ 1109662 w 1109662"/>
                <a:gd name="connsiteY5" fmla="*/ 0 h 323850"/>
                <a:gd name="connsiteX6" fmla="*/ 1109662 w 1109662"/>
                <a:gd name="connsiteY6" fmla="*/ 304800 h 323850"/>
                <a:gd name="connsiteX7" fmla="*/ 1069181 w 1109662"/>
                <a:gd name="connsiteY7" fmla="*/ 323850 h 323850"/>
                <a:gd name="connsiteX0" fmla="*/ 1069181 w 1109662"/>
                <a:gd name="connsiteY0" fmla="*/ 323850 h 323850"/>
                <a:gd name="connsiteX1" fmla="*/ 321468 w 1109662"/>
                <a:gd name="connsiteY1" fmla="*/ 323850 h 323850"/>
                <a:gd name="connsiteX2" fmla="*/ 321468 w 1109662"/>
                <a:gd name="connsiteY2" fmla="*/ 289932 h 323850"/>
                <a:gd name="connsiteX3" fmla="*/ 2381 w 1109662"/>
                <a:gd name="connsiteY3" fmla="*/ 281314 h 323850"/>
                <a:gd name="connsiteX4" fmla="*/ 0 w 1109662"/>
                <a:gd name="connsiteY4" fmla="*/ 284384 h 323850"/>
                <a:gd name="connsiteX5" fmla="*/ 19050 w 1109662"/>
                <a:gd name="connsiteY5" fmla="*/ 22193 h 323850"/>
                <a:gd name="connsiteX6" fmla="*/ 1109662 w 1109662"/>
                <a:gd name="connsiteY6" fmla="*/ 0 h 323850"/>
                <a:gd name="connsiteX7" fmla="*/ 1109662 w 1109662"/>
                <a:gd name="connsiteY7" fmla="*/ 304800 h 323850"/>
                <a:gd name="connsiteX8" fmla="*/ 1069181 w 1109662"/>
                <a:gd name="connsiteY8" fmla="*/ 323850 h 323850"/>
                <a:gd name="connsiteX0" fmla="*/ 1066800 w 1107281"/>
                <a:gd name="connsiteY0" fmla="*/ 323850 h 323850"/>
                <a:gd name="connsiteX1" fmla="*/ 319087 w 1107281"/>
                <a:gd name="connsiteY1" fmla="*/ 323850 h 323850"/>
                <a:gd name="connsiteX2" fmla="*/ 319087 w 1107281"/>
                <a:gd name="connsiteY2" fmla="*/ 289932 h 323850"/>
                <a:gd name="connsiteX3" fmla="*/ 0 w 1107281"/>
                <a:gd name="connsiteY3" fmla="*/ 281314 h 323850"/>
                <a:gd name="connsiteX4" fmla="*/ 23813 w 1107281"/>
                <a:gd name="connsiteY4" fmla="*/ 280684 h 323850"/>
                <a:gd name="connsiteX5" fmla="*/ 16669 w 1107281"/>
                <a:gd name="connsiteY5" fmla="*/ 22193 h 323850"/>
                <a:gd name="connsiteX6" fmla="*/ 1107281 w 1107281"/>
                <a:gd name="connsiteY6" fmla="*/ 0 h 323850"/>
                <a:gd name="connsiteX7" fmla="*/ 1107281 w 1107281"/>
                <a:gd name="connsiteY7" fmla="*/ 304800 h 323850"/>
                <a:gd name="connsiteX8" fmla="*/ 1066800 w 1107281"/>
                <a:gd name="connsiteY8" fmla="*/ 323850 h 323850"/>
                <a:gd name="connsiteX0" fmla="*/ 1066800 w 1107281"/>
                <a:gd name="connsiteY0" fmla="*/ 323850 h 323850"/>
                <a:gd name="connsiteX1" fmla="*/ 319087 w 1107281"/>
                <a:gd name="connsiteY1" fmla="*/ 323850 h 323850"/>
                <a:gd name="connsiteX2" fmla="*/ 319087 w 1107281"/>
                <a:gd name="connsiteY2" fmla="*/ 289932 h 323850"/>
                <a:gd name="connsiteX3" fmla="*/ 0 w 1107281"/>
                <a:gd name="connsiteY3" fmla="*/ 281314 h 323850"/>
                <a:gd name="connsiteX4" fmla="*/ 16669 w 1107281"/>
                <a:gd name="connsiteY4" fmla="*/ 22193 h 323850"/>
                <a:gd name="connsiteX5" fmla="*/ 1107281 w 1107281"/>
                <a:gd name="connsiteY5" fmla="*/ 0 h 323850"/>
                <a:gd name="connsiteX6" fmla="*/ 1107281 w 1107281"/>
                <a:gd name="connsiteY6" fmla="*/ 304800 h 323850"/>
                <a:gd name="connsiteX7" fmla="*/ 1066800 w 1107281"/>
                <a:gd name="connsiteY7" fmla="*/ 323850 h 323850"/>
                <a:gd name="connsiteX0" fmla="*/ 1054893 w 1095374"/>
                <a:gd name="connsiteY0" fmla="*/ 323850 h 323850"/>
                <a:gd name="connsiteX1" fmla="*/ 307180 w 1095374"/>
                <a:gd name="connsiteY1" fmla="*/ 323850 h 323850"/>
                <a:gd name="connsiteX2" fmla="*/ 307180 w 1095374"/>
                <a:gd name="connsiteY2" fmla="*/ 289932 h 323850"/>
                <a:gd name="connsiteX3" fmla="*/ 0 w 1095374"/>
                <a:gd name="connsiteY3" fmla="*/ 286863 h 323850"/>
                <a:gd name="connsiteX4" fmla="*/ 4762 w 1095374"/>
                <a:gd name="connsiteY4" fmla="*/ 22193 h 323850"/>
                <a:gd name="connsiteX5" fmla="*/ 1095374 w 1095374"/>
                <a:gd name="connsiteY5" fmla="*/ 0 h 323850"/>
                <a:gd name="connsiteX6" fmla="*/ 1095374 w 1095374"/>
                <a:gd name="connsiteY6" fmla="*/ 304800 h 323850"/>
                <a:gd name="connsiteX7" fmla="*/ 1054893 w 1095374"/>
                <a:gd name="connsiteY7" fmla="*/ 323850 h 323850"/>
                <a:gd name="connsiteX0" fmla="*/ 1054893 w 1095374"/>
                <a:gd name="connsiteY0" fmla="*/ 301657 h 301657"/>
                <a:gd name="connsiteX1" fmla="*/ 307180 w 1095374"/>
                <a:gd name="connsiteY1" fmla="*/ 301657 h 301657"/>
                <a:gd name="connsiteX2" fmla="*/ 307180 w 1095374"/>
                <a:gd name="connsiteY2" fmla="*/ 267739 h 301657"/>
                <a:gd name="connsiteX3" fmla="*/ 0 w 1095374"/>
                <a:gd name="connsiteY3" fmla="*/ 264670 h 301657"/>
                <a:gd name="connsiteX4" fmla="*/ 4762 w 1095374"/>
                <a:gd name="connsiteY4" fmla="*/ 0 h 301657"/>
                <a:gd name="connsiteX5" fmla="*/ 1078706 w 1095374"/>
                <a:gd name="connsiteY5" fmla="*/ 0 h 301657"/>
                <a:gd name="connsiteX6" fmla="*/ 1095374 w 1095374"/>
                <a:gd name="connsiteY6" fmla="*/ 282607 h 301657"/>
                <a:gd name="connsiteX7" fmla="*/ 1054893 w 1095374"/>
                <a:gd name="connsiteY7" fmla="*/ 301657 h 301657"/>
                <a:gd name="connsiteX0" fmla="*/ 1054893 w 1095374"/>
                <a:gd name="connsiteY0" fmla="*/ 318301 h 318301"/>
                <a:gd name="connsiteX1" fmla="*/ 307180 w 1095374"/>
                <a:gd name="connsiteY1" fmla="*/ 318301 h 318301"/>
                <a:gd name="connsiteX2" fmla="*/ 307180 w 1095374"/>
                <a:gd name="connsiteY2" fmla="*/ 284383 h 318301"/>
                <a:gd name="connsiteX3" fmla="*/ 0 w 1095374"/>
                <a:gd name="connsiteY3" fmla="*/ 281314 h 318301"/>
                <a:gd name="connsiteX4" fmla="*/ 7143 w 1095374"/>
                <a:gd name="connsiteY4" fmla="*/ 0 h 318301"/>
                <a:gd name="connsiteX5" fmla="*/ 1078706 w 1095374"/>
                <a:gd name="connsiteY5" fmla="*/ 16644 h 318301"/>
                <a:gd name="connsiteX6" fmla="*/ 1095374 w 1095374"/>
                <a:gd name="connsiteY6" fmla="*/ 299251 h 318301"/>
                <a:gd name="connsiteX7" fmla="*/ 1054893 w 1095374"/>
                <a:gd name="connsiteY7" fmla="*/ 318301 h 318301"/>
                <a:gd name="connsiteX0" fmla="*/ 1054893 w 1095374"/>
                <a:gd name="connsiteY0" fmla="*/ 318301 h 318301"/>
                <a:gd name="connsiteX1" fmla="*/ 307180 w 1095374"/>
                <a:gd name="connsiteY1" fmla="*/ 318301 h 318301"/>
                <a:gd name="connsiteX2" fmla="*/ 307180 w 1095374"/>
                <a:gd name="connsiteY2" fmla="*/ 284383 h 318301"/>
                <a:gd name="connsiteX3" fmla="*/ 0 w 1095374"/>
                <a:gd name="connsiteY3" fmla="*/ 281314 h 318301"/>
                <a:gd name="connsiteX4" fmla="*/ 7143 w 1095374"/>
                <a:gd name="connsiteY4" fmla="*/ 0 h 318301"/>
                <a:gd name="connsiteX5" fmla="*/ 1066800 w 1095374"/>
                <a:gd name="connsiteY5" fmla="*/ 7396 h 318301"/>
                <a:gd name="connsiteX6" fmla="*/ 1095374 w 1095374"/>
                <a:gd name="connsiteY6" fmla="*/ 299251 h 318301"/>
                <a:gd name="connsiteX7" fmla="*/ 1054893 w 1095374"/>
                <a:gd name="connsiteY7" fmla="*/ 318301 h 318301"/>
                <a:gd name="connsiteX0" fmla="*/ 1095374 w 1095374"/>
                <a:gd name="connsiteY0" fmla="*/ 299251 h 318301"/>
                <a:gd name="connsiteX1" fmla="*/ 307180 w 1095374"/>
                <a:gd name="connsiteY1" fmla="*/ 318301 h 318301"/>
                <a:gd name="connsiteX2" fmla="*/ 307180 w 1095374"/>
                <a:gd name="connsiteY2" fmla="*/ 284383 h 318301"/>
                <a:gd name="connsiteX3" fmla="*/ 0 w 1095374"/>
                <a:gd name="connsiteY3" fmla="*/ 281314 h 318301"/>
                <a:gd name="connsiteX4" fmla="*/ 7143 w 1095374"/>
                <a:gd name="connsiteY4" fmla="*/ 0 h 318301"/>
                <a:gd name="connsiteX5" fmla="*/ 1066800 w 1095374"/>
                <a:gd name="connsiteY5" fmla="*/ 7396 h 318301"/>
                <a:gd name="connsiteX6" fmla="*/ 1095374 w 1095374"/>
                <a:gd name="connsiteY6" fmla="*/ 299251 h 318301"/>
                <a:gd name="connsiteX0" fmla="*/ 1064418 w 1066800"/>
                <a:gd name="connsiteY0" fmla="*/ 326992 h 326992"/>
                <a:gd name="connsiteX1" fmla="*/ 307180 w 1066800"/>
                <a:gd name="connsiteY1" fmla="*/ 318301 h 326992"/>
                <a:gd name="connsiteX2" fmla="*/ 307180 w 1066800"/>
                <a:gd name="connsiteY2" fmla="*/ 284383 h 326992"/>
                <a:gd name="connsiteX3" fmla="*/ 0 w 1066800"/>
                <a:gd name="connsiteY3" fmla="*/ 281314 h 326992"/>
                <a:gd name="connsiteX4" fmla="*/ 7143 w 1066800"/>
                <a:gd name="connsiteY4" fmla="*/ 0 h 326992"/>
                <a:gd name="connsiteX5" fmla="*/ 1066800 w 1066800"/>
                <a:gd name="connsiteY5" fmla="*/ 7396 h 326992"/>
                <a:gd name="connsiteX6" fmla="*/ 1064418 w 1066800"/>
                <a:gd name="connsiteY6" fmla="*/ 326992 h 326992"/>
                <a:gd name="connsiteX0" fmla="*/ 1064418 w 1064418"/>
                <a:gd name="connsiteY0" fmla="*/ 326992 h 326992"/>
                <a:gd name="connsiteX1" fmla="*/ 307180 w 1064418"/>
                <a:gd name="connsiteY1" fmla="*/ 318301 h 326992"/>
                <a:gd name="connsiteX2" fmla="*/ 307180 w 1064418"/>
                <a:gd name="connsiteY2" fmla="*/ 284383 h 326992"/>
                <a:gd name="connsiteX3" fmla="*/ 0 w 1064418"/>
                <a:gd name="connsiteY3" fmla="*/ 281314 h 326992"/>
                <a:gd name="connsiteX4" fmla="*/ 7143 w 1064418"/>
                <a:gd name="connsiteY4" fmla="*/ 0 h 326992"/>
                <a:gd name="connsiteX5" fmla="*/ 1021556 w 1064418"/>
                <a:gd name="connsiteY5" fmla="*/ 5547 h 326992"/>
                <a:gd name="connsiteX6" fmla="*/ 1064418 w 1064418"/>
                <a:gd name="connsiteY6" fmla="*/ 326992 h 326992"/>
                <a:gd name="connsiteX0" fmla="*/ 1031081 w 1031081"/>
                <a:gd name="connsiteY0" fmla="*/ 325142 h 325142"/>
                <a:gd name="connsiteX1" fmla="*/ 307180 w 1031081"/>
                <a:gd name="connsiteY1" fmla="*/ 318301 h 325142"/>
                <a:gd name="connsiteX2" fmla="*/ 307180 w 1031081"/>
                <a:gd name="connsiteY2" fmla="*/ 284383 h 325142"/>
                <a:gd name="connsiteX3" fmla="*/ 0 w 1031081"/>
                <a:gd name="connsiteY3" fmla="*/ 281314 h 325142"/>
                <a:gd name="connsiteX4" fmla="*/ 7143 w 1031081"/>
                <a:gd name="connsiteY4" fmla="*/ 0 h 325142"/>
                <a:gd name="connsiteX5" fmla="*/ 1021556 w 1031081"/>
                <a:gd name="connsiteY5" fmla="*/ 5547 h 325142"/>
                <a:gd name="connsiteX6" fmla="*/ 1031081 w 1031081"/>
                <a:gd name="connsiteY6" fmla="*/ 325142 h 325142"/>
                <a:gd name="connsiteX0" fmla="*/ 1019175 w 1021556"/>
                <a:gd name="connsiteY0" fmla="*/ 321444 h 321444"/>
                <a:gd name="connsiteX1" fmla="*/ 307180 w 1021556"/>
                <a:gd name="connsiteY1" fmla="*/ 318301 h 321444"/>
                <a:gd name="connsiteX2" fmla="*/ 307180 w 1021556"/>
                <a:gd name="connsiteY2" fmla="*/ 284383 h 321444"/>
                <a:gd name="connsiteX3" fmla="*/ 0 w 1021556"/>
                <a:gd name="connsiteY3" fmla="*/ 281314 h 321444"/>
                <a:gd name="connsiteX4" fmla="*/ 7143 w 1021556"/>
                <a:gd name="connsiteY4" fmla="*/ 0 h 321444"/>
                <a:gd name="connsiteX5" fmla="*/ 1021556 w 1021556"/>
                <a:gd name="connsiteY5" fmla="*/ 5547 h 321444"/>
                <a:gd name="connsiteX6" fmla="*/ 1019175 w 1021556"/>
                <a:gd name="connsiteY6" fmla="*/ 321444 h 3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1556" h="321444">
                  <a:moveTo>
                    <a:pt x="1019175" y="321444"/>
                  </a:moveTo>
                  <a:lnTo>
                    <a:pt x="307180" y="318301"/>
                  </a:lnTo>
                  <a:lnTo>
                    <a:pt x="307180" y="284383"/>
                  </a:lnTo>
                  <a:lnTo>
                    <a:pt x="0" y="281314"/>
                  </a:lnTo>
                  <a:cubicBezTo>
                    <a:pt x="1587" y="193091"/>
                    <a:pt x="5556" y="88223"/>
                    <a:pt x="7143" y="0"/>
                  </a:cubicBezTo>
                  <a:lnTo>
                    <a:pt x="1021556" y="5547"/>
                  </a:lnTo>
                  <a:cubicBezTo>
                    <a:pt x="1020762" y="110846"/>
                    <a:pt x="1019969" y="216145"/>
                    <a:pt x="1019175" y="321444"/>
                  </a:cubicBezTo>
                  <a:close/>
                </a:path>
              </a:pathLst>
            </a:cu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79" name="文本框 78">
            <a:extLst>
              <a:ext uri="{FF2B5EF4-FFF2-40B4-BE49-F238E27FC236}">
                <a16:creationId xmlns:a16="http://schemas.microsoft.com/office/drawing/2014/main" id="{0A057247-E4FD-7271-1A59-EC5C2B50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5521" y="1530665"/>
            <a:ext cx="1976342" cy="48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zh-CN" altLang="en-US" sz="2400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新增的物件</a:t>
            </a:r>
            <a:endParaRPr lang="en-US" altLang="zh-TW" sz="2400" dirty="0">
              <a:solidFill>
                <a:srgbClr val="0000FF"/>
              </a:solidFill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094030B7-2A63-BFDF-D303-BF8DFAFB37E5}"/>
              </a:ext>
            </a:extLst>
          </p:cNvPr>
          <p:cNvSpPr/>
          <p:nvPr/>
        </p:nvSpPr>
        <p:spPr>
          <a:xfrm>
            <a:off x="6715009" y="2023867"/>
            <a:ext cx="764600" cy="41761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53E2E7D4-C423-5BDE-DC55-4533BE9CA403}"/>
              </a:ext>
            </a:extLst>
          </p:cNvPr>
          <p:cNvSpPr/>
          <p:nvPr/>
        </p:nvSpPr>
        <p:spPr>
          <a:xfrm>
            <a:off x="10441069" y="1726543"/>
            <a:ext cx="764600" cy="41761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4" name="图片 83">
            <a:extLst>
              <a:ext uri="{FF2B5EF4-FFF2-40B4-BE49-F238E27FC236}">
                <a16:creationId xmlns:a16="http://schemas.microsoft.com/office/drawing/2014/main" id="{2ABB55A0-16F5-8E8C-1475-BC9069BD9B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9163" y="3829399"/>
            <a:ext cx="1066025" cy="816899"/>
          </a:xfrm>
          <a:prstGeom prst="rect">
            <a:avLst/>
          </a:prstGeom>
        </p:spPr>
      </p:pic>
      <p:sp>
        <p:nvSpPr>
          <p:cNvPr id="85" name="文本框 84">
            <a:extLst>
              <a:ext uri="{FF2B5EF4-FFF2-40B4-BE49-F238E27FC236}">
                <a16:creationId xmlns:a16="http://schemas.microsoft.com/office/drawing/2014/main" id="{80BCFFE4-2D3C-0184-59FB-CDC92020D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4132" y="4053253"/>
            <a:ext cx="59776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ts val="3300"/>
              </a:lnSpc>
            </a:pPr>
            <a:r>
              <a:rPr lang="en-US" altLang="zh-CN" sz="32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C</a:t>
            </a:r>
            <a:endParaRPr lang="zh-CN" altLang="en-US" sz="3200" dirty="0">
              <a:solidFill>
                <a:srgbClr val="FF0000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allAtOnce"/>
      <p:bldP spid="24" grpId="0"/>
      <p:bldP spid="24" grpId="1"/>
      <p:bldP spid="28" grpId="0"/>
      <p:bldP spid="28" grpId="1"/>
      <p:bldP spid="28" grpId="2"/>
      <p:bldP spid="29" grpId="0"/>
      <p:bldP spid="29" grpId="1"/>
      <p:bldP spid="29" grpId="2"/>
      <p:bldP spid="41" grpId="0"/>
      <p:bldP spid="41" grpId="1"/>
      <p:bldP spid="60" grpId="0" animBg="1"/>
      <p:bldP spid="60" grpId="1" animBg="1"/>
      <p:bldP spid="64" grpId="0"/>
      <p:bldP spid="64" grpId="1"/>
      <p:bldP spid="69" grpId="0" animBg="1"/>
      <p:bldP spid="69" grpId="1" animBg="1"/>
      <p:bldP spid="70" grpId="0" animBg="1"/>
      <p:bldP spid="70" grpId="1" animBg="1"/>
      <p:bldP spid="73" grpId="0" animBg="1"/>
      <p:bldP spid="73" grpId="1" animBg="1"/>
      <p:bldP spid="79" grpId="0"/>
      <p:bldP spid="79" grpId="1"/>
      <p:bldP spid="79" grpId="2"/>
      <p:bldP spid="80" grpId="0" animBg="1"/>
      <p:bldP spid="80" grpId="1" animBg="1"/>
      <p:bldP spid="81" grpId="0" animBg="1"/>
      <p:bldP spid="81" grpId="1" animBg="1"/>
      <p:bldP spid="8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132</Words>
  <Application>Microsoft Office PowerPoint</Application>
  <PresentationFormat>宽屏</PresentationFormat>
  <Paragraphs>24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DFKai-SB</vt:lpstr>
      <vt:lpstr>DFKai-SB</vt:lpstr>
      <vt:lpstr>新細明體</vt:lpstr>
      <vt:lpstr>幼圆</vt:lpstr>
      <vt:lpstr>Arial</vt:lpstr>
      <vt:lpstr>Calibri</vt:lpstr>
      <vt:lpstr>Impact</vt:lpstr>
      <vt:lpstr>Wingdings</vt:lpstr>
      <vt:lpstr>Office 主题​​</vt:lpstr>
      <vt:lpstr>自定义设计方案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Nancy Zhang</dc:creator>
  <cp:lastModifiedBy>Jan Tan</cp:lastModifiedBy>
  <cp:revision>44</cp:revision>
  <dcterms:created xsi:type="dcterms:W3CDTF">2023-07-19T03:07:24Z</dcterms:created>
  <dcterms:modified xsi:type="dcterms:W3CDTF">2024-04-23T03:02:47Z</dcterms:modified>
</cp:coreProperties>
</file>