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6"/>
  </p:notesMasterIdLst>
  <p:handoutMasterIdLst>
    <p:handoutMasterId r:id="rId17"/>
  </p:handoutMasterIdLst>
  <p:sldIdLst>
    <p:sldId id="325" r:id="rId5"/>
    <p:sldId id="312" r:id="rId6"/>
    <p:sldId id="495" r:id="rId7"/>
    <p:sldId id="511" r:id="rId8"/>
    <p:sldId id="513" r:id="rId9"/>
    <p:sldId id="520" r:id="rId10"/>
    <p:sldId id="517" r:id="rId11"/>
    <p:sldId id="518" r:id="rId12"/>
    <p:sldId id="521" r:id="rId13"/>
    <p:sldId id="519" r:id="rId14"/>
    <p:sldId id="310" r:id="rId1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2568">
          <p15:clr>
            <a:srgbClr val="A4A3A4"/>
          </p15:clr>
        </p15:guide>
        <p15:guide id="3" pos="46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00FF"/>
    <a:srgbClr val="CCECFF"/>
    <a:srgbClr val="99CCFF"/>
    <a:srgbClr val="FF0066"/>
    <a:srgbClr val="663300"/>
    <a:srgbClr val="CC6600"/>
    <a:srgbClr val="CCFFCC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45" autoAdjust="0"/>
    <p:restoredTop sz="96918" autoAdjust="0"/>
  </p:normalViewPr>
  <p:slideViewPr>
    <p:cSldViewPr>
      <p:cViewPr varScale="1">
        <p:scale>
          <a:sx n="116" d="100"/>
          <a:sy n="116" d="100"/>
        </p:scale>
        <p:origin x="1008" y="108"/>
      </p:cViewPr>
      <p:guideLst>
        <p:guide orient="horz" pos="618"/>
        <p:guide orient="horz" pos="2568"/>
        <p:guide pos="4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69" d="100"/>
          <a:sy n="69" d="100"/>
        </p:scale>
        <p:origin x="27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3A0531A3-E72D-46D7-A1A1-06A57577B2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2EDBBE1F-A816-4EF5-B298-98B995C21FF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D5B58C85-5674-408B-A659-F416D7A9A9C2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EC51F972-312B-4666-984F-D1E96A9FDDC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87ABF7DB-2030-4E31-BF06-2050F84AB73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fld id="{B58A7AF4-3990-4F00-8BBD-2900CAA12F1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395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0FB28837-1457-455D-B29C-16A007D4A8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869725EC-2CE7-4C56-819E-A9941CFB9F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07760C7-FB63-4362-AED0-2788AA2D9E96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4DCC50AB-E6A7-4F5F-A070-B30F9376AA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938E2152-5FB7-46F1-BCE5-1B76B5E04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A9B34471-9976-4EAF-9718-55001A6496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A66E8640-7321-4D25-83B8-34DBA5CC4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387A7D10-7533-41A2-99F2-241F38810EB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6110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A24B1706-17DB-4862-B952-65692B5F02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0795014B-D496-4793-B4A3-4EF9B64E94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831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20741F57-C06A-4A56-AD30-EBB29E00BC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E57632ED-C875-4C97-9D92-3087DB6B19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2200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821671B4-4C3D-4C00-AF22-55DB684D0E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882A823F-7CC6-4687-BA11-92A9903F5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971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B732793-464E-4B86-B89D-9816A22D6A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C0EFBEC-5012-4040-B10F-EB734E8FA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98ACAA7-9348-482D-A2E7-8A8F89B73C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8F9BA-4839-4F1D-A800-062A9B3C34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050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1D1F699-60CB-4F40-BF92-33D61A6808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92CCB03-EEDB-4908-BC76-9255F1714F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98E1403-3409-45F2-A208-199DBDEF6A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79B45-47E7-461B-87EF-2FEA7627AB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844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DB6EF5F-FB03-466C-8173-CF081DC6B3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8E3E0FA-A9B4-42C2-AE9A-04BDFC60B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051AA43-855C-415E-828E-716D3016A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DD2-275B-4764-AF80-2EC8C59597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5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7BC628E-0437-427E-9EFA-59D3BE2445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7DCDDEE-EA8B-4806-8902-765A85E16F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0FE3753-074D-4BFE-A129-965DD56AED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B0EF8-AA31-4BAD-A87D-77430F9302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9931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BA45D00-4AAF-4D72-9DFE-6F2D2C9C3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2485890-218B-4008-8A6D-7A28EF2F0A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D2DA722-7323-412E-9B08-955CCF8E8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BA2A1-5E02-4AA6-9A3F-3FA4EF9D90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5341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804477F-073B-4462-9E3C-2D8BBA3CE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A1FFA32-F18E-4C11-99FB-66D1D44A6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CDBE4F7-99F9-4DB5-82F8-C60E4AA53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4BAAB-3400-42EF-976D-DB517AA5B3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7274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5B7A900-BAD0-4120-B92D-4643ED0F5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AD15A0D-D281-4081-860D-FEB75EAAB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4495850-63A3-40A2-9DF6-973A039DAC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71BB4-3C11-4595-B048-A53641CE7A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3840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6D3BB87-AEA1-4F31-8140-9A1D49B5AA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9B4D8F3-C82D-46CA-A803-5C69F0573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0E4A6E42-99D7-46B6-A129-80A71AF812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2D638-EA2A-47E1-81D0-21D02ADBEA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0705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A1B4C65-E895-4A0A-9873-BBBA3278C6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1F5BB6E-6967-4A67-A542-99FCDA1AF3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8A71CA6-704F-40C5-9047-83788EA889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AD40C-429F-4826-814E-198E2C50A7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9566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42E2DD9-AF8E-4F17-99B6-8D60C82A1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513F4726-A400-4CE6-A0E5-6470A0551F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29DA72DD-8459-4108-83E7-1CA538674B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23EE0-190B-43C0-A67C-D81B880A82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4146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0E31D6F-64FF-48BD-9759-77F0BD8AF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778F05D-C1F8-4000-85C0-C8F5965CE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A4F129B-0BA1-4612-97CA-D1A746E96B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7B3D8-820E-4095-B559-2E12527D14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75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6F62B71-E3A8-4529-AF83-A7C807DE7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7F6CB2A-D298-4972-8D00-E5E2C0FD3D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CA8A915-306C-455C-940A-4F33F62A3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55850-8AA1-4C7F-BE8B-39CB096D07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4394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BD5AD1C-7238-470B-A7A7-BB4523F72C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EDC3CAC-45C5-4BB2-9212-251A0AB76F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84D9959-88EC-4454-886C-6AFE465BE3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8C38A-E459-4C4F-A32A-C00F019327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495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">
            <a:extLst>
              <a:ext uri="{FF2B5EF4-FFF2-40B4-BE49-F238E27FC236}">
                <a16:creationId xmlns:a16="http://schemas.microsoft.com/office/drawing/2014/main" xmlns="" id="{37E2A4F6-5166-4CCC-9D59-2AC76BABF4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F1C17D-60E1-493C-8E74-459FAE48B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B0D565-FCDD-459C-8A6F-08DC59351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4B7132-2F49-4F83-B2B6-D238B383D9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22A7E9-03EE-4CE1-B2CF-6C67E58947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1105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923CFA3-A685-479F-9DBD-3CD16377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9CB7B0C-BB60-44C2-9625-03CE5BB0E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633A637-DD67-42B9-8FB6-B400F29886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9571-EAFB-4F4F-B4DE-4F460602D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32396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5F4582F-53B9-415F-A368-0ECD9550EB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8599A54-FAF4-41C7-BEF2-04C7555736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2C00E0-43ED-4621-A752-8062F88D13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BA981-78AE-4978-8F30-711DB46613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82296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E70E05C-8AC8-47E3-8AB3-394A3C77D3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221A6B8-273C-4AAE-9F23-AF57B3ABA4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D8BDCF-36CF-4DF2-B9DE-242DCF7E4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3A9C8-847E-4D0E-A780-787654EFA1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53520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9C79B9E-BBB8-421F-854B-64C302C60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647F96D-77CB-4D50-94CF-0A1875A8B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E413EA3-8B9E-4B9B-BF1A-FE5C3927DA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0F9F9-55F1-4817-9AC6-C88FE4F607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19105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1BADDD5-BC58-4164-A428-7EAE6A9CED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6B66C7C-2A48-4777-BA72-5D02288C70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7C2F66D-5054-4801-998A-0B038D8EC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EA15D-5A24-4BCD-9DA3-89F7303EE2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700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D17C47D-C929-4618-99B7-163B95E7DF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FE37D16-A885-43FD-934D-0B684D5AEE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37C21E5-F4DD-46E6-9D15-3997EEBA6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49AD8-6F3A-4666-8EFA-74512A3B9B8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93340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C410524-5AE7-4643-819C-FD7CF490C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748C61B-E19B-45C6-B562-1A1199A0C5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62C7F800-CDD4-46AF-8409-FC377EFD08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DA9CD-EFF5-4651-8EB7-A608BC5209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945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87CD776-7346-42C1-AAAB-C63AC104A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AC8FCDC-ABE6-4EA1-B0E0-5DB166D82F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DE04D0E-6B9C-4E1B-B69D-A5FABF826A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FC74F-5A1F-42E1-B68B-87A2C8566D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052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4193FEF-3E54-447A-A183-5E49D04B0F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6BEB363-9C35-47E8-8432-436F8F3A10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4C3D6CF-795D-4ABA-9A38-60D1B1DF1B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750B4-659F-43F7-9EBE-622FB350490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6382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770E21A-480D-4353-9A3F-FA4F205054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FADF3D5-F884-4CA4-A8FE-0C24DF0FE1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C1D3685-8432-4087-B763-C5492ECDC1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8D02E-ED58-4913-9C0D-021B84CC3B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08145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2DD56C0-C441-4167-BB37-3213403866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2835C93-760E-47BA-9C15-7128B90806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C245D63-801F-4A78-A31C-559358F48D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2FAD0-B3D6-4CF5-95D3-784533830C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0958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C7ED2F6-80F6-4339-A760-BD9FFBBAC8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D695C1A-6DB0-4AA7-BEA8-DB85F0AA24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02418B8-5FDB-4FAF-BE64-D204264EA6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3C6C-8F7F-4BB8-8584-49D2A10555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36645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BBB2DE7-6448-4E0E-8CDD-6B7F0CB631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79B3ACF-2BA9-4043-9A3B-EF054DD124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75E1256-0A49-4031-A4FB-4FD069E6A1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7E625-E684-4898-9567-18A53D90CA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95158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52B6DF09-E7F0-494A-BB3F-450DDD05394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棒形圖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8144797-2341-48FA-A514-B37831225B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56FC07ED-D6BA-4CE9-A601-A734185CB5A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xmlns="" id="{1EC016EB-DB58-4632-915C-37B42CFA448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42313" y="487363"/>
            <a:ext cx="304800" cy="287337"/>
          </a:xfrm>
          <a:custGeom>
            <a:avLst/>
            <a:gdLst>
              <a:gd name="T0" fmla="*/ 0 w 2023962"/>
              <a:gd name="T1" fmla="*/ 0 h 1908000"/>
              <a:gd name="T2" fmla="*/ 0 w 2023962"/>
              <a:gd name="T3" fmla="*/ 0 h 1908000"/>
              <a:gd name="T4" fmla="*/ 0 w 2023962"/>
              <a:gd name="T5" fmla="*/ 0 h 1908000"/>
              <a:gd name="T6" fmla="*/ 0 w 2023962"/>
              <a:gd name="T7" fmla="*/ 0 h 1908000"/>
              <a:gd name="T8" fmla="*/ 0 w 2023962"/>
              <a:gd name="T9" fmla="*/ 0 h 19080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625443 w 2023962"/>
              <a:gd name="T16" fmla="*/ 728791 h 1908000"/>
              <a:gd name="T17" fmla="*/ 1398519 w 2023962"/>
              <a:gd name="T18" fmla="*/ 1457569 h 1908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3962" h="1908000">
                <a:moveTo>
                  <a:pt x="2" y="728789"/>
                </a:moveTo>
                <a:lnTo>
                  <a:pt x="773089" y="728794"/>
                </a:lnTo>
                <a:lnTo>
                  <a:pt x="1011981" y="0"/>
                </a:lnTo>
                <a:lnTo>
                  <a:pt x="1250873" y="728794"/>
                </a:lnTo>
                <a:lnTo>
                  <a:pt x="2023960" y="728789"/>
                </a:lnTo>
                <a:lnTo>
                  <a:pt x="1398517" y="1179203"/>
                </a:lnTo>
                <a:lnTo>
                  <a:pt x="1637420" y="1907994"/>
                </a:lnTo>
                <a:lnTo>
                  <a:pt x="1011981" y="1457572"/>
                </a:lnTo>
                <a:lnTo>
                  <a:pt x="386542" y="1907994"/>
                </a:lnTo>
                <a:lnTo>
                  <a:pt x="625445" y="1179203"/>
                </a:lnTo>
                <a:lnTo>
                  <a:pt x="2" y="728789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xmlns="" id="{96C2EA1D-8E31-4865-9289-36B70FA378B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712200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xmlns="" id="{F5D7FBB3-F71A-4FD7-B16B-70558FCF9DE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xmlns="" id="{369ABD33-025F-494B-B7ED-16D45EAFF75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xmlns="" id="{7BBC535C-CCD6-4487-9F10-453C559D3D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2869834-A210-4215-A0F3-87E0FC9C76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62D0DEF3-3F92-4F98-AC0D-C99829D26D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BA93B80F-8CF9-45B0-8315-9D53AC1240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313375-B18B-4823-915D-328A2167513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770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B85B891-2CAB-47D2-84DA-DFE2403540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155A396-B1A0-4BD3-817F-D0EF182B0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544E980-2BA6-49F9-A103-25938AD9C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09CC2-82D4-4EE2-A478-048187FBDF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523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7C61F59-F3D5-41AF-A13A-5CD53BB732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3E9B7D45-CD4D-441A-8A90-D29F9E4E22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EB2DC4E9-8E79-4A0A-8AFB-B36E57D50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CF58-0F2C-47E4-AD63-3299AE1F8F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061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13120DF-E201-423F-AD61-8006C3C49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01958D31-8672-4D75-8E85-8989F6B38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691FA58-8073-4B90-92C7-0D9184150F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E84BE-FC99-4F6D-ACC9-6F8AD55748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541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0CB718A-FB2E-4DE9-BAA0-7B9864F9E6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56DCFBA4-98F4-4942-B5BE-180099051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CE6ADA9-223D-49F8-8747-463AE190D1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86853-C1DE-4220-8D57-56C5926B59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152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E551750-A93C-4368-B52B-6E4675FC8F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FC64C91-AEBB-414B-9218-432BAD641F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32A51F0-3F94-4CF0-8507-A9D6117F9F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D3AF9-14CF-4BAC-9CC3-0D3451A46D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928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9BBD565-E247-465C-B520-79CE3F54E0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A93B3D9-36B6-4519-8603-7FB5BBACA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B27AF49-A091-485B-9D1F-D58FD5A34C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90963-C4B3-4379-8BAA-A691493FB2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333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27E0308-D6BF-4509-8430-731D9CE4F3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2BC693F3-A0C0-41E7-91F4-A9E5C3DF61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9C0BFC3-6517-4A44-A47F-9EBEC48365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AFAA264A-77DB-44C8-A27F-F7C6F73494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B5CBA76-85A3-4324-BAAE-047222BFA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37D02F1B-F998-4C68-BDE7-3F508D200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FCC68547-57FB-4C2C-933B-35F17CCF7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032ED5D3-6492-4D7D-9920-DD2A964BA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E0AA7C5B-5533-4CCE-B480-29330F520CB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FD1908C5-5247-4ACD-92E9-70DC4E22479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棒形圖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35" name="AutoShape 8">
            <a:extLst>
              <a:ext uri="{FF2B5EF4-FFF2-40B4-BE49-F238E27FC236}">
                <a16:creationId xmlns:a16="http://schemas.microsoft.com/office/drawing/2014/main" xmlns="" id="{3F47D9FE-02FE-4173-8645-B45010B4C3B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42313" y="487363"/>
            <a:ext cx="304800" cy="287337"/>
          </a:xfrm>
          <a:custGeom>
            <a:avLst/>
            <a:gdLst>
              <a:gd name="T0" fmla="*/ 0 w 2023962"/>
              <a:gd name="T1" fmla="*/ 0 h 1908000"/>
              <a:gd name="T2" fmla="*/ 0 w 2023962"/>
              <a:gd name="T3" fmla="*/ 0 h 1908000"/>
              <a:gd name="T4" fmla="*/ 0 w 2023962"/>
              <a:gd name="T5" fmla="*/ 0 h 1908000"/>
              <a:gd name="T6" fmla="*/ 0 w 2023962"/>
              <a:gd name="T7" fmla="*/ 0 h 1908000"/>
              <a:gd name="T8" fmla="*/ 0 w 2023962"/>
              <a:gd name="T9" fmla="*/ 0 h 19080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625443 w 2023962"/>
              <a:gd name="T16" fmla="*/ 728791 h 1908000"/>
              <a:gd name="T17" fmla="*/ 1398519 w 2023962"/>
              <a:gd name="T18" fmla="*/ 1457569 h 1908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3962" h="1908000">
                <a:moveTo>
                  <a:pt x="2" y="728789"/>
                </a:moveTo>
                <a:lnTo>
                  <a:pt x="773089" y="728794"/>
                </a:lnTo>
                <a:lnTo>
                  <a:pt x="1011981" y="0"/>
                </a:lnTo>
                <a:lnTo>
                  <a:pt x="1250873" y="728794"/>
                </a:lnTo>
                <a:lnTo>
                  <a:pt x="2023960" y="728789"/>
                </a:lnTo>
                <a:lnTo>
                  <a:pt x="1398517" y="1179203"/>
                </a:lnTo>
                <a:lnTo>
                  <a:pt x="1637420" y="1907994"/>
                </a:lnTo>
                <a:lnTo>
                  <a:pt x="1011981" y="1457572"/>
                </a:lnTo>
                <a:lnTo>
                  <a:pt x="386542" y="1907994"/>
                </a:lnTo>
                <a:lnTo>
                  <a:pt x="625445" y="1179203"/>
                </a:lnTo>
                <a:lnTo>
                  <a:pt x="2" y="728789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A3178C72-9507-46C1-BC40-78BF05AA5A9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712200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7" name="AutoShape 10">
            <a:extLst>
              <a:ext uri="{FF2B5EF4-FFF2-40B4-BE49-F238E27FC236}">
                <a16:creationId xmlns:a16="http://schemas.microsoft.com/office/drawing/2014/main" xmlns="" id="{7EB08402-7DD4-40F2-9BB0-A82948F65D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1">
            <a:extLst>
              <a:ext uri="{FF2B5EF4-FFF2-40B4-BE49-F238E27FC236}">
                <a16:creationId xmlns:a16="http://schemas.microsoft.com/office/drawing/2014/main" xmlns="" id="{D8F1DF39-830F-41B3-9504-2DC7D9DD6C5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AutoShape 12">
            <a:extLst>
              <a:ext uri="{FF2B5EF4-FFF2-40B4-BE49-F238E27FC236}">
                <a16:creationId xmlns:a16="http://schemas.microsoft.com/office/drawing/2014/main" xmlns="" id="{9AB68506-8953-41A8-90F8-1AE4243B69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C4958B1E-ED7A-4F69-9F6C-FBA4CAA806C9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43" r:id="rId1"/>
    <p:sldLayoutId id="2147484444" r:id="rId2"/>
    <p:sldLayoutId id="2147484445" r:id="rId3"/>
    <p:sldLayoutId id="2147484446" r:id="rId4"/>
    <p:sldLayoutId id="2147484447" r:id="rId5"/>
    <p:sldLayoutId id="2147484448" r:id="rId6"/>
    <p:sldLayoutId id="2147484449" r:id="rId7"/>
    <p:sldLayoutId id="2147484450" r:id="rId8"/>
    <p:sldLayoutId id="2147484451" r:id="rId9"/>
    <p:sldLayoutId id="2147484452" r:id="rId10"/>
    <p:sldLayoutId id="21474844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217342BC-FFC3-4C6D-942F-C7452305EA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839FB753-7701-4F5B-BFC8-38348DE335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612CDA0B-C3D6-4846-A6C6-7FF0F2C34E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8831FC20-3B44-4ED9-91DB-9457C11C8C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B6A5B6B-1D59-44E6-BCCB-5A75968E6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D0D384B0-08D0-4F36-89AD-B62B92A38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14D8AA7E-FFE3-409B-AA8E-FBAAB99AB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7F72AED6-46C3-4E06-B866-81A504C8D52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8BF2D92C-31E7-4444-B5CB-761DDC0D1D8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棒形圖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058" name="AutoShape 8">
            <a:extLst>
              <a:ext uri="{FF2B5EF4-FFF2-40B4-BE49-F238E27FC236}">
                <a16:creationId xmlns:a16="http://schemas.microsoft.com/office/drawing/2014/main" xmlns="" id="{9F22E081-8180-4E1A-AB7C-107511A9106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42313" y="487363"/>
            <a:ext cx="304800" cy="287337"/>
          </a:xfrm>
          <a:custGeom>
            <a:avLst/>
            <a:gdLst>
              <a:gd name="T0" fmla="*/ 0 w 2023962"/>
              <a:gd name="T1" fmla="*/ 0 h 1908000"/>
              <a:gd name="T2" fmla="*/ 0 w 2023962"/>
              <a:gd name="T3" fmla="*/ 0 h 1908000"/>
              <a:gd name="T4" fmla="*/ 0 w 2023962"/>
              <a:gd name="T5" fmla="*/ 0 h 1908000"/>
              <a:gd name="T6" fmla="*/ 0 w 2023962"/>
              <a:gd name="T7" fmla="*/ 0 h 1908000"/>
              <a:gd name="T8" fmla="*/ 0 w 2023962"/>
              <a:gd name="T9" fmla="*/ 0 h 19080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625443 w 2023962"/>
              <a:gd name="T16" fmla="*/ 728791 h 1908000"/>
              <a:gd name="T17" fmla="*/ 1398519 w 2023962"/>
              <a:gd name="T18" fmla="*/ 1457569 h 1908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3962" h="1908000">
                <a:moveTo>
                  <a:pt x="2" y="728789"/>
                </a:moveTo>
                <a:lnTo>
                  <a:pt x="773089" y="728794"/>
                </a:lnTo>
                <a:lnTo>
                  <a:pt x="1011981" y="0"/>
                </a:lnTo>
                <a:lnTo>
                  <a:pt x="1250873" y="728794"/>
                </a:lnTo>
                <a:lnTo>
                  <a:pt x="2023960" y="728789"/>
                </a:lnTo>
                <a:lnTo>
                  <a:pt x="1398517" y="1179203"/>
                </a:lnTo>
                <a:lnTo>
                  <a:pt x="1637420" y="1907994"/>
                </a:lnTo>
                <a:lnTo>
                  <a:pt x="1011981" y="1457572"/>
                </a:lnTo>
                <a:lnTo>
                  <a:pt x="386542" y="1907994"/>
                </a:lnTo>
                <a:lnTo>
                  <a:pt x="625445" y="1179203"/>
                </a:lnTo>
                <a:lnTo>
                  <a:pt x="2" y="728789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07922D99-929C-429C-A97C-374DB565B83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712200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60" name="AutoShape 10">
            <a:extLst>
              <a:ext uri="{FF2B5EF4-FFF2-40B4-BE49-F238E27FC236}">
                <a16:creationId xmlns:a16="http://schemas.microsoft.com/office/drawing/2014/main" xmlns="" id="{3944FC15-B8D6-4796-919B-48152DC2941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1">
            <a:extLst>
              <a:ext uri="{FF2B5EF4-FFF2-40B4-BE49-F238E27FC236}">
                <a16:creationId xmlns:a16="http://schemas.microsoft.com/office/drawing/2014/main" xmlns="" id="{E3DC32B9-7630-4FF2-9CC3-1ABCCCD64BA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2">
            <a:extLst>
              <a:ext uri="{FF2B5EF4-FFF2-40B4-BE49-F238E27FC236}">
                <a16:creationId xmlns:a16="http://schemas.microsoft.com/office/drawing/2014/main" xmlns="" id="{E790372B-886A-4185-8217-040DB0370B5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75" r:id="rId10"/>
    <p:sldLayoutId id="21474844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C943DC98-B5B8-4799-B31B-C4102C04280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AA13F2C-9051-4D3C-98ED-34C81EA6BCF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41BA77A8-3422-4225-8DC4-3EE3D62405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632F9887-5FD9-4A76-B4A3-E84222883B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F635088-B6B0-4B93-BD34-5C5D3E605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49751443-F077-4D46-AABF-F63DB86B5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36C42E7E-419B-4E54-A857-8D206765FE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D2E3769B-EF6F-4B1C-94B3-6B2CF45AED9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95B719BD-74B9-44AE-8AA4-386AB268E7A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122612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棒形圖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082" name="AutoShape 8">
            <a:extLst>
              <a:ext uri="{FF2B5EF4-FFF2-40B4-BE49-F238E27FC236}">
                <a16:creationId xmlns:a16="http://schemas.microsoft.com/office/drawing/2014/main" xmlns="" id="{A26390E8-5844-4E6A-AEA5-2D6A086DE29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42313" y="487363"/>
            <a:ext cx="304800" cy="287337"/>
          </a:xfrm>
          <a:custGeom>
            <a:avLst/>
            <a:gdLst>
              <a:gd name="T0" fmla="*/ 0 w 2023962"/>
              <a:gd name="T1" fmla="*/ 0 h 1908000"/>
              <a:gd name="T2" fmla="*/ 0 w 2023962"/>
              <a:gd name="T3" fmla="*/ 0 h 1908000"/>
              <a:gd name="T4" fmla="*/ 0 w 2023962"/>
              <a:gd name="T5" fmla="*/ 0 h 1908000"/>
              <a:gd name="T6" fmla="*/ 0 w 2023962"/>
              <a:gd name="T7" fmla="*/ 0 h 1908000"/>
              <a:gd name="T8" fmla="*/ 0 w 2023962"/>
              <a:gd name="T9" fmla="*/ 0 h 19080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625443 w 2023962"/>
              <a:gd name="T16" fmla="*/ 728791 h 1908000"/>
              <a:gd name="T17" fmla="*/ 1398519 w 2023962"/>
              <a:gd name="T18" fmla="*/ 1457569 h 1908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3962" h="1908000">
                <a:moveTo>
                  <a:pt x="2" y="728789"/>
                </a:moveTo>
                <a:lnTo>
                  <a:pt x="773089" y="728794"/>
                </a:lnTo>
                <a:lnTo>
                  <a:pt x="1011981" y="0"/>
                </a:lnTo>
                <a:lnTo>
                  <a:pt x="1250873" y="728794"/>
                </a:lnTo>
                <a:lnTo>
                  <a:pt x="2023960" y="728789"/>
                </a:lnTo>
                <a:lnTo>
                  <a:pt x="1398517" y="1179203"/>
                </a:lnTo>
                <a:lnTo>
                  <a:pt x="1637420" y="1907994"/>
                </a:lnTo>
                <a:lnTo>
                  <a:pt x="1011981" y="1457572"/>
                </a:lnTo>
                <a:lnTo>
                  <a:pt x="386542" y="1907994"/>
                </a:lnTo>
                <a:lnTo>
                  <a:pt x="625445" y="1179203"/>
                </a:lnTo>
                <a:lnTo>
                  <a:pt x="2" y="728789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5B2F55F8-AACF-4B93-8CFB-C0BF13A6F2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712200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4" name="AutoShape 10">
            <a:extLst>
              <a:ext uri="{FF2B5EF4-FFF2-40B4-BE49-F238E27FC236}">
                <a16:creationId xmlns:a16="http://schemas.microsoft.com/office/drawing/2014/main" xmlns="" id="{201DD9E8-C260-48DE-AD70-A3766601911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1">
            <a:extLst>
              <a:ext uri="{FF2B5EF4-FFF2-40B4-BE49-F238E27FC236}">
                <a16:creationId xmlns:a16="http://schemas.microsoft.com/office/drawing/2014/main" xmlns="" id="{5273B9C4-50E0-4A9A-925F-9571AA370CD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AutoShape 12">
            <a:extLst>
              <a:ext uri="{FF2B5EF4-FFF2-40B4-BE49-F238E27FC236}">
                <a16:creationId xmlns:a16="http://schemas.microsoft.com/office/drawing/2014/main" xmlns="" id="{E5596A7D-68DB-46EB-A410-F3BDC00092D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D33A298D-E66A-42EF-B759-738CDA993466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65" r:id="rId2"/>
    <p:sldLayoutId id="2147484466" r:id="rId3"/>
    <p:sldLayoutId id="2147484467" r:id="rId4"/>
    <p:sldLayoutId id="2147484468" r:id="rId5"/>
    <p:sldLayoutId id="2147484469" r:id="rId6"/>
    <p:sldLayoutId id="2147484470" r:id="rId7"/>
    <p:sldLayoutId id="2147484471" r:id="rId8"/>
    <p:sldLayoutId id="2147484472" r:id="rId9"/>
    <p:sldLayoutId id="2147484473" r:id="rId10"/>
    <p:sldLayoutId id="21474844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8A535775-2222-456F-82D6-FCC0E467C6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11054B3A-6FEC-4638-AA72-4FEDE53DF1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xmlns="" id="{1DBB184B-5AC4-48AB-B9D3-C36C4F2FEC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mtClean="0"/>
            </a:lvl1pPr>
          </a:lstStyle>
          <a:p>
            <a:pPr>
              <a:defRPr/>
            </a:pPr>
            <a:fld id="{CD358965-CC3E-4268-9230-AC8B155C7F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ACB5C323-1343-42CC-922D-62F38640AA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2.xml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BD5CF117-1462-4408-8AD1-E7D6DF89F1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869CB211-B850-42BF-B7ED-8407A724E7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pic>
        <p:nvPicPr>
          <p:cNvPr id="9220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DD696B31-691E-44E6-9017-E07D4F6BB93A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6B1BA04C-9DA3-4AFB-AFA3-05F0E878A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必攻課題</a:t>
            </a:r>
            <a:endParaRPr lang="en-US" altLang="zh-TW" sz="2800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AutoShape 15">
            <a:hlinkClick r:id="rId6" action="ppaction://hlinksldjump"/>
            <a:extLst>
              <a:ext uri="{FF2B5EF4-FFF2-40B4-BE49-F238E27FC236}">
                <a16:creationId xmlns:a16="http://schemas.microsoft.com/office/drawing/2014/main" xmlns="" id="{C3F1D767-7C16-4543-BCD1-29A9560CE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Oval 6" descr="icon">
            <a:hlinkClick r:id="rId7" action="ppaction://hlinksldjump"/>
            <a:extLst>
              <a:ext uri="{FF2B5EF4-FFF2-40B4-BE49-F238E27FC236}">
                <a16:creationId xmlns:a16="http://schemas.microsoft.com/office/drawing/2014/main" xmlns="" id="{F5256581-B286-4565-9B2C-E523625520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179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8" name="Oval 6" descr="icon">
            <a:hlinkClick r:id="rId8" action="ppaction://hlinksldjump"/>
            <a:extLst>
              <a:ext uri="{FF2B5EF4-FFF2-40B4-BE49-F238E27FC236}">
                <a16:creationId xmlns:a16="http://schemas.microsoft.com/office/drawing/2014/main" xmlns="" id="{42A51E08-C17D-449D-A794-D1AEBF8C4A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863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9" name="Oval 6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75E28B6-7318-4DB5-841D-698D927ED3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5471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3">
            <a:extLst>
              <a:ext uri="{FF2B5EF4-FFF2-40B4-BE49-F238E27FC236}">
                <a16:creationId xmlns:a16="http://schemas.microsoft.com/office/drawing/2014/main" xmlns="" id="{4CE93EA9-6B27-4401-BDF6-30F29B82B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8" y="1104900"/>
            <a:ext cx="80867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b="0">
                <a:ea typeface="標楷體" panose="03000509000000000000" pitchFamily="65" charset="-120"/>
              </a:rPr>
              <a:t>(b)</a:t>
            </a:r>
            <a:r>
              <a:rPr lang="zh-TW" altLang="en-US" sz="2800" b="0">
                <a:ea typeface="標楷體" panose="03000509000000000000" pitchFamily="65" charset="-120"/>
              </a:rPr>
              <a:t>該超級市場亦有汽水的存貨，存貨量是</a:t>
            </a:r>
            <a:r>
              <a:rPr lang="en-US" altLang="zh-TW" sz="2800" b="0">
                <a:ea typeface="標楷體" panose="03000509000000000000" pitchFamily="65" charset="-120"/>
              </a:rPr>
              <a:t>150</a:t>
            </a:r>
            <a:r>
              <a:rPr lang="zh-TW" altLang="en-US" sz="2800" b="0">
                <a:ea typeface="標楷體" panose="03000509000000000000" pitchFamily="65" charset="-120"/>
              </a:rPr>
              <a:t>箱，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b="0">
                <a:ea typeface="標楷體" panose="03000509000000000000" pitchFamily="65" charset="-120"/>
              </a:rPr>
              <a:t>    </a:t>
            </a:r>
            <a:r>
              <a:rPr lang="zh-TW" altLang="en-US" sz="2800" b="0">
                <a:ea typeface="標楷體" panose="03000509000000000000" pitchFamily="65" charset="-120"/>
              </a:rPr>
              <a:t>每箱</a:t>
            </a:r>
            <a:r>
              <a:rPr lang="en-US" altLang="zh-TW" sz="2800" b="0">
                <a:ea typeface="標楷體" panose="03000509000000000000" pitchFamily="65" charset="-120"/>
              </a:rPr>
              <a:t>24</a:t>
            </a:r>
            <a:r>
              <a:rPr lang="zh-TW" altLang="en-US" sz="2800" b="0">
                <a:ea typeface="標楷體" panose="03000509000000000000" pitchFamily="65" charset="-120"/>
              </a:rPr>
              <a:t>瓶</a:t>
            </a:r>
            <a:r>
              <a:rPr lang="zh-CN" altLang="en-US" sz="2800" b="0">
                <a:ea typeface="標楷體" panose="03000509000000000000" pitchFamily="65" charset="-120"/>
              </a:rPr>
              <a:t>。</a:t>
            </a:r>
            <a:r>
              <a:rPr lang="zh-TW" altLang="en-US" sz="2800" b="0">
                <a:ea typeface="標楷體" panose="03000509000000000000" pitchFamily="65" charset="-120"/>
              </a:rPr>
              <a:t>若重新包裝，多包裝</a:t>
            </a:r>
            <a:r>
              <a:rPr lang="en-US" altLang="zh-TW" sz="2800" b="0">
                <a:ea typeface="標楷體" panose="03000509000000000000" pitchFamily="65" charset="-120"/>
              </a:rPr>
              <a:t>30</a:t>
            </a:r>
            <a:r>
              <a:rPr lang="zh-TW" altLang="en-US" sz="2800" b="0">
                <a:ea typeface="標楷體" panose="03000509000000000000" pitchFamily="65" charset="-120"/>
              </a:rPr>
              <a:t>箱，每箱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b="0">
                <a:ea typeface="標楷體" panose="03000509000000000000" pitchFamily="65" charset="-120"/>
              </a:rPr>
              <a:t>    </a:t>
            </a:r>
            <a:r>
              <a:rPr lang="zh-TW" altLang="en-US" sz="2800" b="0">
                <a:ea typeface="標楷體" panose="03000509000000000000" pitchFamily="65" charset="-120"/>
              </a:rPr>
              <a:t>將會有汽水多少瓶？</a:t>
            </a:r>
            <a:r>
              <a:rPr lang="en-US" altLang="zh-TW" sz="2800" b="0">
                <a:ea typeface="標楷體" panose="03000509000000000000" pitchFamily="65" charset="-120"/>
              </a:rPr>
              <a:t>(</a:t>
            </a:r>
            <a:r>
              <a:rPr lang="zh-TW" altLang="en-US" sz="2800" b="0">
                <a:ea typeface="標楷體" panose="03000509000000000000" pitchFamily="65" charset="-120"/>
              </a:rPr>
              <a:t>只須寫出答案</a:t>
            </a:r>
            <a:r>
              <a:rPr lang="en-US" altLang="zh-TW" sz="2800" b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9" name="Text Box 12">
            <a:extLst>
              <a:ext uri="{FF2B5EF4-FFF2-40B4-BE49-F238E27FC236}">
                <a16:creationId xmlns:a16="http://schemas.microsoft.com/office/drawing/2014/main" xmlns="" id="{9CEB1F6D-84C3-40AB-8FA5-1D7572369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63" y="3341688"/>
            <a:ext cx="63912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汽水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的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存貨量是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24×150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瓶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zh-CN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重新包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裝後共有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150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30)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箱汽水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每箱將會有汽水</a:t>
            </a:r>
            <a:endParaRPr lang="en-US" altLang="zh-TW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  (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24×150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 </a:t>
            </a:r>
            <a:r>
              <a:rPr lang="en-US" altLang="zh-TW" sz="2800" b="0" dirty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÷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(</a:t>
            </a:r>
            <a:r>
              <a:rPr lang="en-US" altLang="zh-CN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150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30)</a:t>
            </a:r>
          </a:p>
          <a:p>
            <a:pPr eaLnBrk="1" hangingPunct="1">
              <a:spcAft>
                <a:spcPct val="200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20(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瓶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endParaRPr lang="en-US" altLang="zh-CN" sz="2800" b="0" dirty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xmlns="" id="{F61DBE24-8B76-43AA-8E9E-31BE03E9F31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689600" y="1582738"/>
            <a:ext cx="237807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xmlns="" id="{AC0A82C2-0B6D-4C18-993F-8A7BC25CAD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36638" y="2006600"/>
            <a:ext cx="152717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xmlns="" id="{E6116F20-F250-4A7F-A866-2C36BCB274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11738" y="1993900"/>
            <a:ext cx="179546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4" name="组合 43">
            <a:extLst>
              <a:ext uri="{FF2B5EF4-FFF2-40B4-BE49-F238E27FC236}">
                <a16:creationId xmlns:a16="http://schemas.microsoft.com/office/drawing/2014/main" xmlns="" id="{B6AE71DD-AFE1-4EBD-BACA-DAEAEF3FBB81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2771775"/>
            <a:ext cx="6697663" cy="550863"/>
            <a:chOff x="1387335" y="3567501"/>
            <a:chExt cx="6183763" cy="866033"/>
          </a:xfrm>
        </p:grpSpPr>
        <p:sp>
          <p:nvSpPr>
            <p:cNvPr id="21513" name="Rectangle 30">
              <a:extLst>
                <a:ext uri="{FF2B5EF4-FFF2-40B4-BE49-F238E27FC236}">
                  <a16:creationId xmlns:a16="http://schemas.microsoft.com/office/drawing/2014/main" xmlns="" id="{66735D3B-CDCC-4D1C-88CF-7E3777907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335" y="3567501"/>
              <a:ext cx="6183763" cy="866033"/>
            </a:xfrm>
            <a:prstGeom prst="rect">
              <a:avLst/>
            </a:prstGeom>
            <a:solidFill>
              <a:srgbClr val="FFFB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800" b="0">
                  <a:ea typeface="標楷體" panose="03000509000000000000" pitchFamily="65" charset="-120"/>
                  <a:sym typeface="Symbol" panose="05050102010706020507" pitchFamily="18" charset="2"/>
                </a:rPr>
                <a:t>答案：                    </a:t>
              </a:r>
              <a:r>
                <a:rPr lang="zh-CN" altLang="en-US" sz="2800" b="0">
                  <a:ea typeface="標楷體" panose="03000509000000000000" pitchFamily="65" charset="-120"/>
                  <a:sym typeface="Symbol" panose="05050102010706020507" pitchFamily="18" charset="2"/>
                </a:rPr>
                <a:t>瓶</a:t>
              </a:r>
              <a:r>
                <a:rPr lang="zh-TW" altLang="en-US" sz="2800" b="0" u="sng">
                  <a:ea typeface="標楷體" panose="03000509000000000000" pitchFamily="65" charset="-120"/>
                  <a:sym typeface="Symbol" panose="05050102010706020507" pitchFamily="18" charset="2"/>
                </a:rPr>
                <a:t>     </a:t>
              </a:r>
              <a:r>
                <a:rPr lang="zh-TW" altLang="en-US" sz="2800" b="0">
                  <a:ea typeface="標楷體" panose="03000509000000000000" pitchFamily="65" charset="-120"/>
                  <a:sym typeface="Symbol" panose="05050102010706020507" pitchFamily="18" charset="2"/>
                </a:rPr>
                <a:t> </a:t>
              </a:r>
              <a:endParaRPr lang="en-US" altLang="zh-CN" sz="2800" b="0">
                <a:ea typeface="標楷體" panose="03000509000000000000" pitchFamily="65" charset="-120"/>
                <a:sym typeface="Symbol" panose="05050102010706020507" pitchFamily="18" charset="2"/>
              </a:endParaRPr>
            </a:p>
          </p:txBody>
        </p:sp>
        <p:sp>
          <p:nvSpPr>
            <p:cNvPr id="21514" name="任意多边形 21">
              <a:extLst>
                <a:ext uri="{FF2B5EF4-FFF2-40B4-BE49-F238E27FC236}">
                  <a16:creationId xmlns:a16="http://schemas.microsoft.com/office/drawing/2014/main" xmlns="" id="{F4059C1A-75DF-480F-929F-824811EB099A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569962" y="4193165"/>
              <a:ext cx="1609679" cy="71884"/>
            </a:xfrm>
            <a:custGeom>
              <a:avLst/>
              <a:gdLst>
                <a:gd name="T0" fmla="*/ 0 w 1819275"/>
                <a:gd name="T1" fmla="*/ 0 h 71884"/>
                <a:gd name="T2" fmla="*/ 772297 w 1819275"/>
                <a:gd name="T3" fmla="*/ 0 h 7188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19275" h="71884">
                  <a:moveTo>
                    <a:pt x="0" y="0"/>
                  </a:moveTo>
                  <a:lnTo>
                    <a:pt x="1819275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54" name="Text Box 47">
            <a:extLst>
              <a:ext uri="{FF2B5EF4-FFF2-40B4-BE49-F238E27FC236}">
                <a16:creationId xmlns:a16="http://schemas.microsoft.com/office/drawing/2014/main" xmlns="" id="{4044E491-CA28-4D9C-BC0C-86CBCC67E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2789238"/>
            <a:ext cx="654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0">
                <a:solidFill>
                  <a:srgbClr val="FF0000"/>
                </a:solidFill>
                <a:sym typeface="Symbol" panose="05050102010706020507" pitchFamily="18" charset="2"/>
              </a:rPr>
              <a:t>20</a:t>
            </a:r>
            <a:endParaRPr lang="en-US" altLang="zh-TW" sz="2800" b="0">
              <a:solidFill>
                <a:srgbClr val="FF0000"/>
              </a:solidFill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uiExpand="1" build="allAtOnce"/>
      <p:bldP spid="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4">
            <a:extLst>
              <a:ext uri="{FF2B5EF4-FFF2-40B4-BE49-F238E27FC236}">
                <a16:creationId xmlns:a16="http://schemas.microsoft.com/office/drawing/2014/main" xmlns="" id="{9F1A40C4-67BA-47FA-B3F3-6ECD9FF890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2531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AAAA265-6CC0-4348-AB3A-89D519A2B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3C34520-44C0-4321-99EF-C4277A768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:a16="http://schemas.microsoft.com/office/drawing/2014/main" xmlns="" id="{0B8B8CF2-A6D8-4EDD-AA36-8C2A68D04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630613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xmlns="" id="{EF4C2B3E-D98F-40CA-9395-43255B362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269" name="Rectangle 52">
            <a:extLst>
              <a:ext uri="{FF2B5EF4-FFF2-40B4-BE49-F238E27FC236}">
                <a16:creationId xmlns:a16="http://schemas.microsoft.com/office/drawing/2014/main" xmlns="" id="{505B5287-15AB-4FB0-BE8E-CB0492DC0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39813"/>
            <a:ext cx="30400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ea typeface="標楷體" panose="03000509000000000000" pitchFamily="65" charset="-120"/>
              </a:rPr>
              <a:t>根據右圖，誰在第二關的分數最高？共得多少分？</a:t>
            </a:r>
            <a:endParaRPr lang="zh-TW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609" name="Line 201">
            <a:extLst>
              <a:ext uri="{FF2B5EF4-FFF2-40B4-BE49-F238E27FC236}">
                <a16:creationId xmlns:a16="http://schemas.microsoft.com/office/drawing/2014/main" xmlns="" id="{33B55A6C-0E59-4634-BA79-9B2B1AA59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1941513"/>
            <a:ext cx="24479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Rectangle 52">
            <a:extLst>
              <a:ext uri="{FF2B5EF4-FFF2-40B4-BE49-F238E27FC236}">
                <a16:creationId xmlns:a16="http://schemas.microsoft.com/office/drawing/2014/main" xmlns="" id="{73AB6279-4BBB-48BF-ACE3-21FF5686B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2188" y="1090613"/>
            <a:ext cx="309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 u="sng" dirty="0">
                <a:ea typeface="標楷體" panose="03000509000000000000" pitchFamily="65" charset="-120"/>
              </a:rPr>
              <a:t>各位玩家每關的分數</a:t>
            </a:r>
          </a:p>
        </p:txBody>
      </p:sp>
      <p:sp>
        <p:nvSpPr>
          <p:cNvPr id="11272" name="Rectangle 52">
            <a:extLst>
              <a:ext uri="{FF2B5EF4-FFF2-40B4-BE49-F238E27FC236}">
                <a16:creationId xmlns:a16="http://schemas.microsoft.com/office/drawing/2014/main" xmlns="" id="{D83FD9D0-11A9-4E91-B451-BAB0AC000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060575"/>
            <a:ext cx="4302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第</a:t>
            </a:r>
          </a:p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一</a:t>
            </a:r>
          </a:p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關</a:t>
            </a:r>
          </a:p>
        </p:txBody>
      </p:sp>
      <p:graphicFrame>
        <p:nvGraphicFramePr>
          <p:cNvPr id="17740" name="Group 332">
            <a:extLst>
              <a:ext uri="{FF2B5EF4-FFF2-40B4-BE49-F238E27FC236}">
                <a16:creationId xmlns:a16="http://schemas.microsoft.com/office/drawing/2014/main" xmlns="" id="{D5F9335A-B267-4961-B782-07FC1318A289}"/>
              </a:ext>
            </a:extLst>
          </p:cNvPr>
          <p:cNvGraphicFramePr>
            <a:graphicFrameLocks noGrp="1"/>
          </p:cNvGraphicFramePr>
          <p:nvPr/>
        </p:nvGraphicFramePr>
        <p:xfrm>
          <a:off x="4978400" y="1700213"/>
          <a:ext cx="2616200" cy="1292225"/>
        </p:xfrm>
        <a:graphic>
          <a:graphicData uri="http://schemas.openxmlformats.org/drawingml/2006/table">
            <a:tbl>
              <a:tblPr/>
              <a:tblGrid>
                <a:gridCol w="327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292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1293" name="Rectangle 333" descr="宽下对角线">
            <a:extLst>
              <a:ext uri="{FF2B5EF4-FFF2-40B4-BE49-F238E27FC236}">
                <a16:creationId xmlns:a16="http://schemas.microsoft.com/office/drawing/2014/main" xmlns="" id="{E92E6F32-E454-4F7C-8CF3-96C63788DF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731125" y="1720850"/>
            <a:ext cx="287338" cy="2667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294" name="Rectangle 334">
            <a:extLst>
              <a:ext uri="{FF2B5EF4-FFF2-40B4-BE49-F238E27FC236}">
                <a16:creationId xmlns:a16="http://schemas.microsoft.com/office/drawing/2014/main" xmlns="" id="{3F3BD3F3-F443-4FBA-981F-E350466968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81975" y="1720850"/>
            <a:ext cx="287338" cy="266700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295" name="Rectangle 52">
            <a:extLst>
              <a:ext uri="{FF2B5EF4-FFF2-40B4-BE49-F238E27FC236}">
                <a16:creationId xmlns:a16="http://schemas.microsoft.com/office/drawing/2014/main" xmlns="" id="{3A48A98B-5A4F-4931-9562-A060E9108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8950" y="2060575"/>
            <a:ext cx="43021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第</a:t>
            </a:r>
          </a:p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二</a:t>
            </a:r>
          </a:p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關</a:t>
            </a:r>
          </a:p>
        </p:txBody>
      </p:sp>
      <p:sp>
        <p:nvSpPr>
          <p:cNvPr id="11296" name="Rectangle 52">
            <a:extLst>
              <a:ext uri="{FF2B5EF4-FFF2-40B4-BE49-F238E27FC236}">
                <a16:creationId xmlns:a16="http://schemas.microsoft.com/office/drawing/2014/main" xmlns="" id="{B50AD37D-705B-432A-B520-736A54C42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1779588"/>
            <a:ext cx="7905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子柔</a:t>
            </a:r>
          </a:p>
        </p:txBody>
      </p:sp>
      <p:sp>
        <p:nvSpPr>
          <p:cNvPr id="11297" name="Rectangle 52">
            <a:extLst>
              <a:ext uri="{FF2B5EF4-FFF2-40B4-BE49-F238E27FC236}">
                <a16:creationId xmlns:a16="http://schemas.microsoft.com/office/drawing/2014/main" xmlns="" id="{80383FB4-8293-4418-B139-FFB2A6D56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2181225"/>
            <a:ext cx="7905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子安</a:t>
            </a:r>
          </a:p>
        </p:txBody>
      </p:sp>
      <p:sp>
        <p:nvSpPr>
          <p:cNvPr id="11298" name="Rectangle 52">
            <a:extLst>
              <a:ext uri="{FF2B5EF4-FFF2-40B4-BE49-F238E27FC236}">
                <a16:creationId xmlns:a16="http://schemas.microsoft.com/office/drawing/2014/main" xmlns="" id="{36A3A06A-6BE7-427E-9B22-3CE87D64F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2547938"/>
            <a:ext cx="7905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sz="2000" b="0">
                <a:ea typeface="標楷體" panose="03000509000000000000" pitchFamily="65" charset="-120"/>
              </a:rPr>
              <a:t>俊輝</a:t>
            </a:r>
          </a:p>
        </p:txBody>
      </p:sp>
      <p:sp>
        <p:nvSpPr>
          <p:cNvPr id="11299" name="Rectangle 339" descr="宽下对角线">
            <a:extLst>
              <a:ext uri="{FF2B5EF4-FFF2-40B4-BE49-F238E27FC236}">
                <a16:creationId xmlns:a16="http://schemas.microsoft.com/office/drawing/2014/main" xmlns="" id="{1B2492B7-7518-4584-9635-DB79D6E1E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1852613"/>
            <a:ext cx="1296988" cy="201612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0" name="Rectangle 341">
            <a:extLst>
              <a:ext uri="{FF2B5EF4-FFF2-40B4-BE49-F238E27FC236}">
                <a16:creationId xmlns:a16="http://schemas.microsoft.com/office/drawing/2014/main" xmlns="" id="{EDE3748F-0E13-4719-8FEE-D092837146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88088" y="1854200"/>
            <a:ext cx="981075" cy="2000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1" name="Rectangle 342" descr="宽下对角线">
            <a:extLst>
              <a:ext uri="{FF2B5EF4-FFF2-40B4-BE49-F238E27FC236}">
                <a16:creationId xmlns:a16="http://schemas.microsoft.com/office/drawing/2014/main" xmlns="" id="{32241F98-B614-4C75-AAB7-10BCD9EB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2224088"/>
            <a:ext cx="811213" cy="201612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2" name="Rectangle 343">
            <a:extLst>
              <a:ext uri="{FF2B5EF4-FFF2-40B4-BE49-F238E27FC236}">
                <a16:creationId xmlns:a16="http://schemas.microsoft.com/office/drawing/2014/main" xmlns="" id="{D9744497-F8B0-4231-966B-83B382F39D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05488" y="2225675"/>
            <a:ext cx="644525" cy="2000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3" name="Rectangle 344" descr="宽下对角线">
            <a:extLst>
              <a:ext uri="{FF2B5EF4-FFF2-40B4-BE49-F238E27FC236}">
                <a16:creationId xmlns:a16="http://schemas.microsoft.com/office/drawing/2014/main" xmlns="" id="{B53A9B20-676E-4A7A-A686-2102FDA2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2597150"/>
            <a:ext cx="1139825" cy="201613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4" name="Rectangle 345">
            <a:extLst>
              <a:ext uri="{FF2B5EF4-FFF2-40B4-BE49-F238E27FC236}">
                <a16:creationId xmlns:a16="http://schemas.microsoft.com/office/drawing/2014/main" xmlns="" id="{BEB83813-475F-4CEC-B690-0EBF07BC7B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0925" y="2595563"/>
            <a:ext cx="644525" cy="2000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1305" name="Rectangle 52">
            <a:extLst>
              <a:ext uri="{FF2B5EF4-FFF2-40B4-BE49-F238E27FC236}">
                <a16:creationId xmlns:a16="http://schemas.microsoft.com/office/drawing/2014/main" xmlns="" id="{EA537B65-C709-4E3F-BA98-CD55EF172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5525" y="2936875"/>
            <a:ext cx="379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11306" name="Rectangle 52">
            <a:extLst>
              <a:ext uri="{FF2B5EF4-FFF2-40B4-BE49-F238E27FC236}">
                <a16:creationId xmlns:a16="http://schemas.microsoft.com/office/drawing/2014/main" xmlns="" id="{F77BBD64-3484-4F16-8DF4-99BD21F7E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8450" y="2936875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>
                <a:ea typeface="標楷體" panose="03000509000000000000" pitchFamily="65" charset="-120"/>
              </a:rPr>
              <a:t>20</a:t>
            </a:r>
            <a:endParaRPr lang="zh-TW" altLang="en-US" sz="2000" b="0">
              <a:ea typeface="標楷體" panose="03000509000000000000" pitchFamily="65" charset="-120"/>
            </a:endParaRPr>
          </a:p>
        </p:txBody>
      </p:sp>
      <p:sp>
        <p:nvSpPr>
          <p:cNvPr id="11307" name="Rectangle 52">
            <a:extLst>
              <a:ext uri="{FF2B5EF4-FFF2-40B4-BE49-F238E27FC236}">
                <a16:creationId xmlns:a16="http://schemas.microsoft.com/office/drawing/2014/main" xmlns="" id="{C26DD7F8-5493-46F0-A372-9708974E4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2936875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>
                <a:ea typeface="標楷體" panose="03000509000000000000" pitchFamily="65" charset="-120"/>
              </a:rPr>
              <a:t>40</a:t>
            </a:r>
            <a:endParaRPr lang="zh-TW" altLang="en-US" sz="2000" b="0">
              <a:ea typeface="標楷體" panose="03000509000000000000" pitchFamily="65" charset="-120"/>
            </a:endParaRPr>
          </a:p>
        </p:txBody>
      </p:sp>
      <p:sp>
        <p:nvSpPr>
          <p:cNvPr id="11308" name="Rectangle 52">
            <a:extLst>
              <a:ext uri="{FF2B5EF4-FFF2-40B4-BE49-F238E27FC236}">
                <a16:creationId xmlns:a16="http://schemas.microsoft.com/office/drawing/2014/main" xmlns="" id="{4A5F0EC9-9F53-469A-95C8-32559E55C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1950" y="2936875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>
                <a:ea typeface="標楷體" panose="03000509000000000000" pitchFamily="65" charset="-120"/>
              </a:rPr>
              <a:t>60</a:t>
            </a:r>
            <a:endParaRPr lang="zh-TW" altLang="en-US" sz="2000" b="0">
              <a:ea typeface="標楷體" panose="03000509000000000000" pitchFamily="65" charset="-120"/>
            </a:endParaRPr>
          </a:p>
        </p:txBody>
      </p:sp>
      <p:sp>
        <p:nvSpPr>
          <p:cNvPr id="11309" name="Rectangle 52">
            <a:extLst>
              <a:ext uri="{FF2B5EF4-FFF2-40B4-BE49-F238E27FC236}">
                <a16:creationId xmlns:a16="http://schemas.microsoft.com/office/drawing/2014/main" xmlns="" id="{6113B574-B7C4-416A-BD55-852EAC6C2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000" y="2936875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>
                <a:ea typeface="標楷體" panose="03000509000000000000" pitchFamily="65" charset="-120"/>
              </a:rPr>
              <a:t>80</a:t>
            </a:r>
            <a:endParaRPr lang="zh-TW" altLang="en-US" sz="2000" b="0">
              <a:ea typeface="標楷體" panose="03000509000000000000" pitchFamily="65" charset="-120"/>
            </a:endParaRPr>
          </a:p>
        </p:txBody>
      </p:sp>
      <p:sp>
        <p:nvSpPr>
          <p:cNvPr id="11310" name="Rectangle 52">
            <a:extLst>
              <a:ext uri="{FF2B5EF4-FFF2-40B4-BE49-F238E27FC236}">
                <a16:creationId xmlns:a16="http://schemas.microsoft.com/office/drawing/2014/main" xmlns="" id="{C95A67A7-4705-465C-AD62-21B1D9C19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525" y="3248025"/>
            <a:ext cx="1195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 b="0" dirty="0">
                <a:ea typeface="標楷體" panose="03000509000000000000" pitchFamily="65" charset="-120"/>
              </a:rPr>
              <a:t>分數</a:t>
            </a:r>
            <a:r>
              <a:rPr lang="en-US" altLang="zh-TW" sz="2000" b="0" dirty="0">
                <a:ea typeface="標楷體" panose="03000509000000000000" pitchFamily="65" charset="-120"/>
              </a:rPr>
              <a:t>(</a:t>
            </a:r>
            <a:r>
              <a:rPr lang="zh-TW" altLang="en-US" sz="2000" b="0" dirty="0">
                <a:ea typeface="標楷體" panose="03000509000000000000" pitchFamily="65" charset="-120"/>
              </a:rPr>
              <a:t>分</a:t>
            </a:r>
            <a:r>
              <a:rPr lang="en-US" altLang="zh-TW" sz="2000" b="0" dirty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93069CF8-EDBC-466F-B173-F94816B2A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3586163"/>
            <a:ext cx="7423150" cy="207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b="0" u="sng" dirty="0">
                <a:solidFill>
                  <a:srgbClr val="003399"/>
                </a:solidFill>
                <a:ea typeface="標楷體" panose="03000509000000000000" pitchFamily="65" charset="-120"/>
              </a:rPr>
              <a:t>子柔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在第二關的得分佔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格，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  <a:ea typeface="+mn-ea"/>
              </a:rPr>
              <a:t>10</a:t>
            </a:r>
            <a:r>
              <a:rPr lang="en-US" altLang="zh-CN" sz="2800" b="0" dirty="0">
                <a:solidFill>
                  <a:srgbClr val="003399"/>
                </a:solidFill>
                <a:latin typeface="+mn-ea"/>
                <a:ea typeface="+mn-ea"/>
              </a:rPr>
              <a:t>×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  <a:ea typeface="+mn-ea"/>
              </a:rPr>
              <a:t>3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  <a:ea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  <a:ea typeface="+mn-ea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  <a:ea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  <a:ea typeface="+mn-ea"/>
              </a:rPr>
              <a:t>30(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  <a:ea typeface="+mn-ea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+mn-ea"/>
              <a:ea typeface="+mn-ea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b="0" u="sng" dirty="0">
                <a:solidFill>
                  <a:srgbClr val="003399"/>
                </a:solidFill>
                <a:ea typeface="標楷體" panose="03000509000000000000" pitchFamily="65" charset="-120"/>
              </a:rPr>
              <a:t>子安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在第二關的得分佔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格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10</a:t>
            </a:r>
            <a:r>
              <a:rPr lang="en-US" altLang="zh-CN" sz="2800" b="0" dirty="0">
                <a:solidFill>
                  <a:srgbClr val="003399"/>
                </a:solidFill>
                <a:latin typeface="+mn-ea"/>
              </a:rPr>
              <a:t>×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2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20(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+mn-ea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b="0" u="sng" dirty="0">
                <a:solidFill>
                  <a:srgbClr val="003399"/>
                </a:solidFill>
                <a:ea typeface="標楷體" panose="03000509000000000000" pitchFamily="65" charset="-120"/>
              </a:rPr>
              <a:t>俊輝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在第二關的得分佔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格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10</a:t>
            </a:r>
            <a:r>
              <a:rPr lang="en-US" altLang="zh-CN" sz="2800" b="0" dirty="0">
                <a:solidFill>
                  <a:srgbClr val="003399"/>
                </a:solidFill>
                <a:latin typeface="+mn-ea"/>
              </a:rPr>
              <a:t>×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2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ea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20(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2800" b="0" dirty="0">
                <a:solidFill>
                  <a:srgbClr val="003399"/>
                </a:solidFill>
                <a:latin typeface="+mn-ea"/>
              </a:rPr>
              <a:t>)</a:t>
            </a:r>
            <a:endParaRPr lang="zh-TW" altLang="en-US" sz="2800" b="0" dirty="0">
              <a:solidFill>
                <a:srgbClr val="003399"/>
              </a:solidFill>
              <a:latin typeface="+mn-ea"/>
            </a:endParaRPr>
          </a:p>
          <a:p>
            <a:pPr eaLnBrk="1" hangingPunct="1">
              <a:spcAft>
                <a:spcPct val="20000"/>
              </a:spcAft>
            </a:pP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800" b="0" u="sng" dirty="0">
                <a:solidFill>
                  <a:srgbClr val="FF0000"/>
                </a:solidFill>
                <a:ea typeface="標楷體" panose="03000509000000000000" pitchFamily="65" charset="-120"/>
              </a:rPr>
              <a:t>子柔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在第二關的分數最高，共得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3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7" y="3184109"/>
            <a:ext cx="19161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每一格代表</a:t>
            </a:r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分</a:t>
            </a:r>
            <a:endParaRPr lang="en-US" altLang="zh-TW" sz="16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Line 201">
            <a:extLst>
              <a:ext uri="{FF2B5EF4-FFF2-40B4-BE49-F238E27FC236}">
                <a16:creationId xmlns:a16="http://schemas.microsoft.com/office/drawing/2014/main" xmlns="" id="{73125CA1-48F0-41C3-8CA1-89F41DBDF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3938" y="1535113"/>
            <a:ext cx="287337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12856D3-27FD-4F16-86D3-66A6D271944E}"/>
              </a:ext>
            </a:extLst>
          </p:cNvPr>
          <p:cNvSpPr/>
          <p:nvPr/>
        </p:nvSpPr>
        <p:spPr bwMode="auto">
          <a:xfrm>
            <a:off x="8097838" y="1611313"/>
            <a:ext cx="550862" cy="1250950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左大括号 2">
            <a:extLst>
              <a:ext uri="{FF2B5EF4-FFF2-40B4-BE49-F238E27FC236}">
                <a16:creationId xmlns:a16="http://schemas.microsoft.com/office/drawing/2014/main" xmlns="" id="{F840B45D-B509-4470-A494-197A91662E54}"/>
              </a:ext>
            </a:extLst>
          </p:cNvPr>
          <p:cNvSpPr/>
          <p:nvPr/>
        </p:nvSpPr>
        <p:spPr bwMode="auto">
          <a:xfrm rot="16200000">
            <a:off x="5065207" y="2917133"/>
            <a:ext cx="129921" cy="283464"/>
          </a:xfrm>
          <a:prstGeom prst="leftBrace">
            <a:avLst>
              <a:gd name="adj1" fmla="val 29834"/>
              <a:gd name="adj2" fmla="val 50000"/>
            </a:avLst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26CF75E9-1920-4305-B02C-EF80CF213263}"/>
              </a:ext>
            </a:extLst>
          </p:cNvPr>
          <p:cNvSpPr/>
          <p:nvPr/>
        </p:nvSpPr>
        <p:spPr bwMode="auto">
          <a:xfrm>
            <a:off x="6291263" y="1824624"/>
            <a:ext cx="977900" cy="269289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4BEEC38C-6240-4DEE-8CBD-18F1CD85DCFB}"/>
              </a:ext>
            </a:extLst>
          </p:cNvPr>
          <p:cNvSpPr/>
          <p:nvPr/>
        </p:nvSpPr>
        <p:spPr bwMode="auto">
          <a:xfrm>
            <a:off x="5803900" y="2184366"/>
            <a:ext cx="644525" cy="269289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AD1CDA63-D565-45D1-B8B4-41AC0E50AA4B}"/>
              </a:ext>
            </a:extLst>
          </p:cNvPr>
          <p:cNvSpPr/>
          <p:nvPr/>
        </p:nvSpPr>
        <p:spPr bwMode="auto">
          <a:xfrm>
            <a:off x="6136481" y="2560930"/>
            <a:ext cx="644525" cy="269289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9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3" grpId="0"/>
      <p:bldP spid="2" grpId="0" animBg="1"/>
      <p:bldP spid="3" grpId="0" animBg="1"/>
      <p:bldP spid="39" grpId="0" animBg="1"/>
      <p:bldP spid="39" grpId="1" animBg="1"/>
      <p:bldP spid="40" grpId="0" animBg="1"/>
      <p:bldP spid="40" grpId="1" animBg="1"/>
      <p:bldP spid="42" grpId="0" animBg="1"/>
      <p:bldP spid="4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7" name="Oval 2">
            <a:extLst>
              <a:ext uri="{FF2B5EF4-FFF2-40B4-BE49-F238E27FC236}">
                <a16:creationId xmlns:a16="http://schemas.microsoft.com/office/drawing/2014/main" xmlns="" id="{B97733FB-A9DD-4E05-80EB-8FDEBC2B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224" y="5012977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3418F927-F230-4BAF-9010-32B770D0A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361" y="5043140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1560" y="4681299"/>
            <a:ext cx="496855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altLang="zh-CN" sz="2400" b="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CN" altLang="pl-PL" sz="2400" b="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pl-PL" altLang="zh-CN" sz="2400" b="0" dirty="0">
                <a:latin typeface="+mn-lt"/>
                <a:ea typeface="標楷體" panose="03000509000000000000" pitchFamily="65" charset="-120"/>
              </a:rPr>
              <a:t>I</a:t>
            </a:r>
            <a:r>
              <a:rPr lang="zh-CN" altLang="pl-PL" sz="2400" b="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pl-PL" altLang="zh-CN" sz="2400" b="0" dirty="0">
                <a:latin typeface="+mn-lt"/>
                <a:ea typeface="標楷體" panose="03000509000000000000" pitchFamily="65" charset="-120"/>
              </a:rPr>
              <a:t>II</a:t>
            </a:r>
            <a:r>
              <a:rPr lang="zh-TW" altLang="en-US" sz="2400" b="0" dirty="0">
                <a:latin typeface="+mn-lt"/>
                <a:ea typeface="標楷體" panose="03000509000000000000" pitchFamily="65" charset="-120"/>
              </a:rPr>
              <a:t>                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III</a:t>
            </a:r>
          </a:p>
          <a:p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II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III</a:t>
            </a:r>
            <a:r>
              <a:rPr lang="zh-TW" altLang="en-US" sz="2400" b="0" dirty="0">
                <a:latin typeface="+mn-lt"/>
                <a:ea typeface="標楷體" panose="03000509000000000000" pitchFamily="65" charset="-120"/>
              </a:rPr>
              <a:t>              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D. I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II</a:t>
            </a:r>
            <a:r>
              <a:rPr lang="zh-CN" altLang="en-US" sz="2400" b="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b="0" dirty="0">
                <a:latin typeface="+mn-lt"/>
                <a:ea typeface="標楷體" panose="03000509000000000000" pitchFamily="65" charset="-120"/>
              </a:rPr>
              <a:t>III</a:t>
            </a:r>
            <a:endParaRPr lang="zh-CN" altLang="en-US" dirty="0"/>
          </a:p>
        </p:txBody>
      </p:sp>
      <p:grpSp>
        <p:nvGrpSpPr>
          <p:cNvPr id="8" name="组合 7"/>
          <p:cNvGrpSpPr/>
          <p:nvPr/>
        </p:nvGrpSpPr>
        <p:grpSpPr>
          <a:xfrm>
            <a:off x="392113" y="930275"/>
            <a:ext cx="5187999" cy="3751024"/>
            <a:chOff x="392113" y="930275"/>
            <a:chExt cx="5187999" cy="3751024"/>
          </a:xfrm>
        </p:grpSpPr>
        <p:sp>
          <p:nvSpPr>
            <p:cNvPr id="13314" name="Text Box 4">
              <a:extLst>
                <a:ext uri="{FF2B5EF4-FFF2-40B4-BE49-F238E27FC236}">
                  <a16:creationId xmlns:a16="http://schemas.microsoft.com/office/drawing/2014/main" xmlns="" id="{25FE0640-00D3-4FCB-B74C-C28DB733D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113" y="930275"/>
              <a:ext cx="5187999" cy="3662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spcAft>
                  <a:spcPts val="600"/>
                </a:spcAft>
              </a:pP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1.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下圖是某漫畫展各場次的入場人數。</a:t>
              </a:r>
              <a:endParaRPr lang="en-US" altLang="zh-TW" sz="2400" b="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下列哪些描述是正確的？</a:t>
              </a:r>
              <a:endPara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+mn-lt"/>
                  <a:ea typeface="標楷體" panose="03000509000000000000" pitchFamily="65" charset="-120"/>
                </a:rPr>
                <a:t>   </a:t>
              </a: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I.</a:t>
              </a:r>
              <a:r>
                <a:rPr lang="en-US" altLang="zh-TW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該漫畫展的男性總入場人</a:t>
              </a:r>
              <a:endParaRPr lang="en-US" altLang="zh-TW" sz="2400" b="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  數是</a:t>
              </a: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1300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人。</a:t>
              </a: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+mn-lt"/>
                  <a:ea typeface="標楷體" panose="03000509000000000000" pitchFamily="65" charset="-120"/>
                </a:rPr>
                <a:t>   </a:t>
              </a: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II. 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第一場和第二場的入場人</a:t>
              </a:r>
              <a:endParaRPr lang="en-US" altLang="zh-TW" sz="2400" b="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  數相差</a:t>
              </a: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200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人。</a:t>
              </a:r>
            </a:p>
            <a:p>
              <a:pPr>
                <a:spcAft>
                  <a:spcPts val="1200"/>
                </a:spcAft>
              </a:pPr>
              <a:r>
                <a:rPr lang="zh-TW" altLang="en-US" sz="2400" b="0" dirty="0">
                  <a:latin typeface="+mn-lt"/>
                  <a:ea typeface="標楷體" panose="03000509000000000000" pitchFamily="65" charset="-120"/>
                </a:rPr>
                <a:t>   </a:t>
              </a:r>
              <a:r>
                <a:rPr lang="en-US" altLang="zh-TW" sz="2400" b="0" dirty="0">
                  <a:latin typeface="+mn-lt"/>
                  <a:ea typeface="標楷體" panose="03000509000000000000" pitchFamily="65" charset="-120"/>
                </a:rPr>
                <a:t>III. </a:t>
              </a: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第三場的女性入場人數佔</a:t>
              </a:r>
              <a:endParaRPr lang="en-US" altLang="zh-TW" sz="2400" b="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spcAft>
                  <a:spcPts val="600"/>
                </a:spcAft>
              </a:pPr>
              <a:r>
                <a:rPr lang="zh-TW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    該場次總入場人數的   </a:t>
              </a:r>
              <a:r>
                <a:rPr lang="zh-CN" altLang="en-US" sz="2400" b="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。</a:t>
              </a: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3851920" y="3919223"/>
              <a:ext cx="387592" cy="762076"/>
              <a:chOff x="5790071" y="5087229"/>
              <a:chExt cx="387592" cy="762076"/>
            </a:xfrm>
          </p:grpSpPr>
          <p:sp>
            <p:nvSpPr>
              <p:cNvPr id="5" name="文本框 4"/>
              <p:cNvSpPr txBox="1"/>
              <p:nvPr/>
            </p:nvSpPr>
            <p:spPr>
              <a:xfrm>
                <a:off x="5790071" y="5087229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b="0" dirty="0"/>
                  <a:t>1</a:t>
                </a:r>
                <a:endParaRPr lang="zh-CN" altLang="en-US" sz="2400" b="0" dirty="0"/>
              </a:p>
            </p:txBody>
          </p:sp>
          <p:sp>
            <p:nvSpPr>
              <p:cNvPr id="39" name="文本框 38"/>
              <p:cNvSpPr txBox="1"/>
              <p:nvPr/>
            </p:nvSpPr>
            <p:spPr>
              <a:xfrm>
                <a:off x="5817623" y="5387640"/>
                <a:ext cx="3600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b="0" dirty="0"/>
                  <a:t>3</a:t>
                </a:r>
                <a:endParaRPr lang="zh-CN" altLang="en-US" sz="2400" b="0" dirty="0"/>
              </a:p>
            </p:txBody>
          </p:sp>
          <p:sp>
            <p:nvSpPr>
              <p:cNvPr id="6" name="任意多边形 5"/>
              <p:cNvSpPr/>
              <p:nvPr/>
            </p:nvSpPr>
            <p:spPr>
              <a:xfrm>
                <a:off x="5842002" y="5477934"/>
                <a:ext cx="274320" cy="0"/>
              </a:xfrm>
              <a:custGeom>
                <a:avLst/>
                <a:gdLst>
                  <a:gd name="connsiteX0" fmla="*/ 0 w 381000"/>
                  <a:gd name="connsiteY0" fmla="*/ 0 h 0"/>
                  <a:gd name="connsiteX1" fmla="*/ 381000 w 3810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81000">
                    <a:moveTo>
                      <a:pt x="0" y="0"/>
                    </a:moveTo>
                    <a:lnTo>
                      <a:pt x="38100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3" name="圆角矩形 82">
            <a:extLst>
              <a:ext uri="{FF2B5EF4-FFF2-40B4-BE49-F238E27FC236}">
                <a16:creationId xmlns:a16="http://schemas.microsoft.com/office/drawing/2014/main" xmlns="" id="{4469AB16-F972-472A-8177-C680FF880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2632" y="1467633"/>
            <a:ext cx="157480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(2022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6734" y="1843454"/>
            <a:ext cx="3851253" cy="2982833"/>
          </a:xfrm>
          <a:prstGeom prst="rect">
            <a:avLst/>
          </a:prstGeom>
        </p:spPr>
      </p:pic>
      <p:cxnSp>
        <p:nvCxnSpPr>
          <p:cNvPr id="11" name="直接连接符 10"/>
          <p:cNvCxnSpPr/>
          <p:nvPr/>
        </p:nvCxnSpPr>
        <p:spPr>
          <a:xfrm>
            <a:off x="2627784" y="2238732"/>
            <a:ext cx="1728192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812856D3-27FD-4F16-86D3-66A6D271944E}"/>
              </a:ext>
            </a:extLst>
          </p:cNvPr>
          <p:cNvSpPr/>
          <p:nvPr/>
        </p:nvSpPr>
        <p:spPr bwMode="auto">
          <a:xfrm>
            <a:off x="7999557" y="2177185"/>
            <a:ext cx="304120" cy="747759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8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479" y="2755667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49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948" y="3547895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50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233" y="2492896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51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7398" y="4688800"/>
            <a:ext cx="3631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200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1300</a:t>
            </a: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xmlns="" id="{B0F8A5D6-884C-4DC9-921F-E2AE8361D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020" y="2234148"/>
            <a:ext cx="6498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2800" b="0" dirty="0">
              <a:solidFill>
                <a:srgbClr val="FF0000"/>
              </a:solidFill>
            </a:endParaRPr>
          </a:p>
        </p:txBody>
      </p:sp>
      <p:cxnSp>
        <p:nvCxnSpPr>
          <p:cNvPr id="54" name="直接连接符 53"/>
          <p:cNvCxnSpPr/>
          <p:nvPr/>
        </p:nvCxnSpPr>
        <p:spPr>
          <a:xfrm>
            <a:off x="1151960" y="3123154"/>
            <a:ext cx="329184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>
            <a:off x="1151960" y="3547895"/>
            <a:ext cx="173736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396" y="2449943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57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812" y="2187844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700</a:t>
            </a:r>
          </a:p>
        </p:txBody>
      </p:sp>
      <p:sp>
        <p:nvSpPr>
          <p:cNvPr id="58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6378" y="5343543"/>
            <a:ext cx="7314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xmlns="" id="{B0F8A5D6-884C-4DC9-921F-E2AE8361D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4633" y="3226348"/>
            <a:ext cx="6498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2800" b="0" dirty="0">
              <a:solidFill>
                <a:srgbClr val="FF0000"/>
              </a:solidFill>
            </a:endParaRPr>
          </a:p>
        </p:txBody>
      </p:sp>
      <p:cxnSp>
        <p:nvCxnSpPr>
          <p:cNvPr id="60" name="直接连接符 59"/>
          <p:cNvCxnSpPr/>
          <p:nvPr/>
        </p:nvCxnSpPr>
        <p:spPr>
          <a:xfrm>
            <a:off x="1207447" y="3968979"/>
            <a:ext cx="329184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>
            <a:off x="1102855" y="4610112"/>
            <a:ext cx="329184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9216" y="2492896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63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6436" y="3230818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64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452" y="5696602"/>
            <a:ext cx="15225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300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13" name="任意多边形 12"/>
          <p:cNvSpPr/>
          <p:nvPr/>
        </p:nvSpPr>
        <p:spPr>
          <a:xfrm>
            <a:off x="4641171" y="5720621"/>
            <a:ext cx="1280160" cy="0"/>
          </a:xfrm>
          <a:custGeom>
            <a:avLst/>
            <a:gdLst>
              <a:gd name="connsiteX0" fmla="*/ 0 w 1083733"/>
              <a:gd name="connsiteY0" fmla="*/ 0 h 0"/>
              <a:gd name="connsiteX1" fmla="*/ 1083733 w 108373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3733">
                <a:moveTo>
                  <a:pt x="0" y="0"/>
                </a:moveTo>
                <a:lnTo>
                  <a:pt x="1083733" y="0"/>
                </a:lnTo>
              </a:path>
            </a:pathLst>
          </a:cu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769" y="5585684"/>
            <a:ext cx="4553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(500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600)</a:t>
            </a:r>
            <a:r>
              <a:rPr lang="zh-TW" altLang="en-US" sz="24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(200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700)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</a:rPr>
              <a:t>200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5937644" y="5344161"/>
            <a:ext cx="875071" cy="811786"/>
            <a:chOff x="6842221" y="5397805"/>
            <a:chExt cx="875071" cy="811786"/>
          </a:xfrm>
        </p:grpSpPr>
        <p:sp>
          <p:nvSpPr>
            <p:cNvPr id="67" name="Text Box 357">
              <a:extLst>
                <a:ext uri="{FF2B5EF4-FFF2-40B4-BE49-F238E27FC236}">
                  <a16:creationId xmlns:a16="http://schemas.microsoft.com/office/drawing/2014/main" xmlns="" id="{8528D30A-70AE-40FC-8364-70B4D7CCE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2221" y="5550073"/>
              <a:ext cx="58274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4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 </a:t>
              </a:r>
            </a:p>
          </p:txBody>
        </p:sp>
        <p:sp>
          <p:nvSpPr>
            <p:cNvPr id="68" name="Text Box 357">
              <a:extLst>
                <a:ext uri="{FF2B5EF4-FFF2-40B4-BE49-F238E27FC236}">
                  <a16:creationId xmlns:a16="http://schemas.microsoft.com/office/drawing/2014/main" xmlns="" id="{8528D30A-70AE-40FC-8364-70B4D7CCE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5160" y="5397805"/>
              <a:ext cx="4833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4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1 </a:t>
              </a:r>
            </a:p>
          </p:txBody>
        </p:sp>
        <p:sp>
          <p:nvSpPr>
            <p:cNvPr id="69" name="Text Box 357">
              <a:extLst>
                <a:ext uri="{FF2B5EF4-FFF2-40B4-BE49-F238E27FC236}">
                  <a16:creationId xmlns:a16="http://schemas.microsoft.com/office/drawing/2014/main" xmlns="" id="{8528D30A-70AE-40FC-8364-70B4D7CCEE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3980" y="5747926"/>
              <a:ext cx="4833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400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3 </a:t>
              </a:r>
            </a:p>
          </p:txBody>
        </p:sp>
        <p:sp>
          <p:nvSpPr>
            <p:cNvPr id="70" name="任意多边形 69"/>
            <p:cNvSpPr/>
            <p:nvPr/>
          </p:nvSpPr>
          <p:spPr>
            <a:xfrm>
              <a:off x="7274436" y="5797837"/>
              <a:ext cx="274320" cy="0"/>
            </a:xfrm>
            <a:custGeom>
              <a:avLst/>
              <a:gdLst>
                <a:gd name="connsiteX0" fmla="*/ 0 w 1083733"/>
                <a:gd name="connsiteY0" fmla="*/ 0 h 0"/>
                <a:gd name="connsiteX1" fmla="*/ 1083733 w 108373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3733">
                  <a:moveTo>
                    <a:pt x="0" y="0"/>
                  </a:moveTo>
                  <a:lnTo>
                    <a:pt x="1083733" y="0"/>
                  </a:lnTo>
                </a:path>
              </a:pathLst>
            </a:custGeom>
            <a:noFill/>
            <a:ln w="2540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>
            <a:extLst>
              <a:ext uri="{FF2B5EF4-FFF2-40B4-BE49-F238E27FC236}">
                <a16:creationId xmlns:a16="http://schemas.microsoft.com/office/drawing/2014/main" xmlns="" id="{B0F8A5D6-884C-4DC9-921F-E2AE8361D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210" y="4086237"/>
            <a:ext cx="6498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2800" b="0" dirty="0">
              <a:solidFill>
                <a:srgbClr val="FF0000"/>
              </a:solidFill>
            </a:endParaRPr>
          </a:p>
        </p:txBody>
      </p:sp>
      <p:cxnSp>
        <p:nvCxnSpPr>
          <p:cNvPr id="40" name="直接连接符 39"/>
          <p:cNvCxnSpPr/>
          <p:nvPr/>
        </p:nvCxnSpPr>
        <p:spPr>
          <a:xfrm>
            <a:off x="1143722" y="2653388"/>
            <a:ext cx="1728192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7" grpId="0" animBg="1"/>
      <p:bldP spid="47" grpId="1" animBg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2" grpId="0"/>
      <p:bldP spid="62" grpId="1"/>
      <p:bldP spid="63" grpId="0"/>
      <p:bldP spid="63" grpId="1"/>
      <p:bldP spid="64" grpId="0"/>
      <p:bldP spid="64" grpId="1"/>
      <p:bldP spid="13" grpId="0" animBg="1"/>
      <p:bldP spid="13" grpId="1" animBg="1"/>
      <p:bldP spid="66" grpId="0"/>
      <p:bldP spid="66" grpId="1"/>
      <p:bldP spid="72" grpId="0"/>
      <p:bldP spid="7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图片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1886327"/>
            <a:ext cx="3851253" cy="2982833"/>
          </a:xfrm>
          <a:prstGeom prst="rect">
            <a:avLst/>
          </a:prstGeom>
        </p:spPr>
      </p:pic>
      <p:sp>
        <p:nvSpPr>
          <p:cNvPr id="15363" name="Text Box 4">
            <a:extLst>
              <a:ext uri="{FF2B5EF4-FFF2-40B4-BE49-F238E27FC236}">
                <a16:creationId xmlns:a16="http://schemas.microsoft.com/office/drawing/2014/main" xmlns="" id="{47B36410-0FAD-4837-BEDD-8B7258FF1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124744"/>
            <a:ext cx="849694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2.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承上題，如果漫畫展的入場費是每人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$85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，漫畫展</a:t>
            </a:r>
            <a:endParaRPr lang="en-US" altLang="zh-TW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  的入場費總收入是多少？</a:t>
            </a:r>
            <a:endParaRPr lang="en-US" altLang="zh-TW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8" name="Text Box 4">
            <a:extLst>
              <a:ext uri="{FF2B5EF4-FFF2-40B4-BE49-F238E27FC236}">
                <a16:creationId xmlns:a16="http://schemas.microsoft.com/office/drawing/2014/main" xmlns="" id="{47B36410-0FAD-4837-BEDD-8B7258FF1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840" y="2168118"/>
            <a:ext cx="2821573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/>
              <a:t>A. $110 500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/>
              <a:t>B. $136 000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/>
              <a:t>C. $246 500 </a:t>
            </a:r>
          </a:p>
          <a:p>
            <a:r>
              <a:rPr lang="en-US" altLang="zh-CN" sz="2800" b="0" dirty="0"/>
              <a:t>D. $272 000</a:t>
            </a:r>
            <a:endParaRPr lang="en-US" altLang="zh-TW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9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2842" y="2798099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70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4311" y="3590327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71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7825" y="2517776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72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5774" y="2255677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700</a:t>
            </a:r>
          </a:p>
        </p:txBody>
      </p:sp>
      <p:sp>
        <p:nvSpPr>
          <p:cNvPr id="73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9579" y="2535328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74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6799" y="3273250"/>
            <a:ext cx="62240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b="0" dirty="0">
                <a:solidFill>
                  <a:srgbClr val="FF00FF"/>
                </a:solidFill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75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388581"/>
            <a:ext cx="62148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該漫畫展的總入場人數是：</a:t>
            </a:r>
          </a:p>
        </p:txBody>
      </p:sp>
      <p:cxnSp>
        <p:nvCxnSpPr>
          <p:cNvPr id="76" name="直接连接符 75"/>
          <p:cNvCxnSpPr/>
          <p:nvPr/>
        </p:nvCxnSpPr>
        <p:spPr>
          <a:xfrm>
            <a:off x="4228894" y="1590660"/>
            <a:ext cx="274320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194" y="4923039"/>
            <a:ext cx="62148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500</a:t>
            </a:r>
            <a:r>
              <a:rPr lang="zh-CN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600</a:t>
            </a:r>
            <a:r>
              <a:rPr lang="zh-CN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200</a:t>
            </a:r>
            <a:r>
              <a:rPr lang="zh-CN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700</a:t>
            </a:r>
            <a:r>
              <a:rPr lang="zh-CN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600</a:t>
            </a:r>
            <a:r>
              <a:rPr lang="zh-CN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＋</a:t>
            </a:r>
            <a:r>
              <a:rPr lang="en-US" altLang="zh-CN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78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236" y="4924196"/>
            <a:ext cx="25958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2900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人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)</a:t>
            </a:r>
            <a:endParaRPr lang="en-US" altLang="zh-CN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79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3" y="5420364"/>
            <a:ext cx="20882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總收入是：</a:t>
            </a:r>
          </a:p>
        </p:txBody>
      </p:sp>
      <p:sp>
        <p:nvSpPr>
          <p:cNvPr id="80" name="Text Box 357">
            <a:extLst>
              <a:ext uri="{FF2B5EF4-FFF2-40B4-BE49-F238E27FC236}">
                <a16:creationId xmlns:a16="http://schemas.microsoft.com/office/drawing/2014/main" xmlns="" id="{8528D30A-70AE-40FC-8364-70B4D7CCE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363" y="5442994"/>
            <a:ext cx="35728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85×2900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$246</a:t>
            </a:r>
            <a:r>
              <a:rPr lang="zh-TW" altLang="en-US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latin typeface="+mn-lt"/>
                <a:ea typeface="標楷體" panose="03000509000000000000" pitchFamily="65" charset="-120"/>
              </a:rPr>
              <a:t>500</a:t>
            </a:r>
            <a:endParaRPr lang="zh-TW" altLang="en-US" sz="2800" b="0" dirty="0">
              <a:solidFill>
                <a:srgbClr val="003399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81" name="Oval 2">
            <a:extLst>
              <a:ext uri="{FF2B5EF4-FFF2-40B4-BE49-F238E27FC236}">
                <a16:creationId xmlns:a16="http://schemas.microsoft.com/office/drawing/2014/main" xmlns="" id="{B97733FB-A9DD-4E05-80EB-8FDEBC2B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8404" y="3653491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82" name="Text Box 54">
            <a:extLst>
              <a:ext uri="{FF2B5EF4-FFF2-40B4-BE49-F238E27FC236}">
                <a16:creationId xmlns:a16="http://schemas.microsoft.com/office/drawing/2014/main" xmlns="" id="{3418F927-F230-4BAF-9010-32B770D0A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541" y="3683654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83" name="圆角矩形 82">
            <a:extLst>
              <a:ext uri="{FF2B5EF4-FFF2-40B4-BE49-F238E27FC236}">
                <a16:creationId xmlns:a16="http://schemas.microsoft.com/office/drawing/2014/main" xmlns="" id="{4469AB16-F972-472A-8177-C680FF880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3184" y="2078851"/>
            <a:ext cx="157480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7" grpId="0"/>
      <p:bldP spid="77" grpId="1"/>
      <p:bldP spid="78" grpId="0"/>
      <p:bldP spid="78" grpId="1"/>
      <p:bldP spid="79" grpId="0"/>
      <p:bldP spid="79" grpId="1"/>
      <p:bldP spid="80" grpId="0"/>
      <p:bldP spid="80" grpId="1"/>
      <p:bldP spid="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0F8E7C50-6C8F-4180-B3F0-E486DCE4DCD0}"/>
              </a:ext>
            </a:extLst>
          </p:cNvPr>
          <p:cNvSpPr/>
          <p:nvPr/>
        </p:nvSpPr>
        <p:spPr bwMode="auto">
          <a:xfrm>
            <a:off x="5370910" y="1288255"/>
            <a:ext cx="503237" cy="273844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6" name="Group 671">
            <a:extLst>
              <a:ext uri="{FF2B5EF4-FFF2-40B4-BE49-F238E27FC236}">
                <a16:creationId xmlns:a16="http://schemas.microsoft.com/office/drawing/2014/main" xmlns="" id="{86D0F74C-F4B8-440B-912A-CFA91C58F8E0}"/>
              </a:ext>
            </a:extLst>
          </p:cNvPr>
          <p:cNvGraphicFramePr>
            <a:graphicFrameLocks noGrp="1"/>
          </p:cNvGraphicFramePr>
          <p:nvPr/>
        </p:nvGraphicFramePr>
        <p:xfrm>
          <a:off x="1741488" y="1563688"/>
          <a:ext cx="5854700" cy="1692276"/>
        </p:xfrm>
        <a:graphic>
          <a:graphicData uri="http://schemas.openxmlformats.org/drawingml/2006/table">
            <a:tbl>
              <a:tblPr/>
              <a:tblGrid>
                <a:gridCol w="5854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xmlns="" id="{46E62246-A2B6-4484-A1C0-417FACF2A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3400" y="4124325"/>
            <a:ext cx="1041400" cy="37306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6403" name="Text Box 4">
            <a:extLst>
              <a:ext uri="{FF2B5EF4-FFF2-40B4-BE49-F238E27FC236}">
                <a16:creationId xmlns:a16="http://schemas.microsoft.com/office/drawing/2014/main" xmlns="" id="{213BB76E-97A9-4459-A5AB-BD429A523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3.</a:t>
            </a:r>
          </a:p>
        </p:txBody>
      </p:sp>
      <p:sp>
        <p:nvSpPr>
          <p:cNvPr id="16404" name="Rectangle 52">
            <a:extLst>
              <a:ext uri="{FF2B5EF4-FFF2-40B4-BE49-F238E27FC236}">
                <a16:creationId xmlns:a16="http://schemas.microsoft.com/office/drawing/2014/main" xmlns="" id="{824AAEF7-BA5C-44AD-B269-130142290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925513"/>
            <a:ext cx="36718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200" b="0" u="sng">
                <a:ea typeface="標楷體" panose="03000509000000000000" pitchFamily="65" charset="-120"/>
              </a:rPr>
              <a:t>麪包店昨天各種麪包的銷量</a:t>
            </a:r>
          </a:p>
        </p:txBody>
      </p:sp>
      <p:sp>
        <p:nvSpPr>
          <p:cNvPr id="16405" name="Rectangle 52">
            <a:extLst>
              <a:ext uri="{FF2B5EF4-FFF2-40B4-BE49-F238E27FC236}">
                <a16:creationId xmlns:a16="http://schemas.microsoft.com/office/drawing/2014/main" xmlns="" id="{82913886-FC7B-4102-AC01-FDC745964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913" y="1522413"/>
            <a:ext cx="7207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上午</a:t>
            </a:r>
          </a:p>
        </p:txBody>
      </p:sp>
      <p:sp>
        <p:nvSpPr>
          <p:cNvPr id="16406" name="Rectangle 647" descr="宽下对角线">
            <a:extLst>
              <a:ext uri="{FF2B5EF4-FFF2-40B4-BE49-F238E27FC236}">
                <a16:creationId xmlns:a16="http://schemas.microsoft.com/office/drawing/2014/main" xmlns="" id="{5F0F3AC0-8002-4824-A0C0-3EE39D7F6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4775" y="1911350"/>
            <a:ext cx="269875" cy="2333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07" name="Rectangle 648">
            <a:extLst>
              <a:ext uri="{FF2B5EF4-FFF2-40B4-BE49-F238E27FC236}">
                <a16:creationId xmlns:a16="http://schemas.microsoft.com/office/drawing/2014/main" xmlns="" id="{02364D19-DB76-4D62-8544-757CE1D6F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1547813"/>
            <a:ext cx="269875" cy="231775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08" name="Rectangle 52">
            <a:extLst>
              <a:ext uri="{FF2B5EF4-FFF2-40B4-BE49-F238E27FC236}">
                <a16:creationId xmlns:a16="http://schemas.microsoft.com/office/drawing/2014/main" xmlns="" id="{15C2247E-F10C-4ECA-94D6-200ABD50E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388" y="3057525"/>
            <a:ext cx="37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16409" name="Rectangle 52">
            <a:extLst>
              <a:ext uri="{FF2B5EF4-FFF2-40B4-BE49-F238E27FC236}">
                <a16:creationId xmlns:a16="http://schemas.microsoft.com/office/drawing/2014/main" xmlns="" id="{7FCA4A88-97D6-4BF6-A876-F5F413E99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80987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100</a:t>
            </a:r>
          </a:p>
        </p:txBody>
      </p:sp>
      <p:sp>
        <p:nvSpPr>
          <p:cNvPr id="16410" name="Rectangle 52">
            <a:extLst>
              <a:ext uri="{FF2B5EF4-FFF2-40B4-BE49-F238E27FC236}">
                <a16:creationId xmlns:a16="http://schemas.microsoft.com/office/drawing/2014/main" xmlns="" id="{3C111A68-0E84-44EE-974E-3C7675699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5209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16411" name="Rectangle 52">
            <a:extLst>
              <a:ext uri="{FF2B5EF4-FFF2-40B4-BE49-F238E27FC236}">
                <a16:creationId xmlns:a16="http://schemas.microsoft.com/office/drawing/2014/main" xmlns="" id="{358D59F7-2E39-42DE-BD44-79E43B120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24313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 dirty="0"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16412" name="Rectangle 52">
            <a:extLst>
              <a:ext uri="{FF2B5EF4-FFF2-40B4-BE49-F238E27FC236}">
                <a16:creationId xmlns:a16="http://schemas.microsoft.com/office/drawing/2014/main" xmlns="" id="{EF25A714-B095-47DB-81CC-32A441156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9367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 dirty="0"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16413" name="Rectangle 52">
            <a:extLst>
              <a:ext uri="{FF2B5EF4-FFF2-40B4-BE49-F238E27FC236}">
                <a16:creationId xmlns:a16="http://schemas.microsoft.com/office/drawing/2014/main" xmlns="" id="{D517DE7A-678B-444A-A10E-064434C82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6573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16414" name="Rectangle 52">
            <a:extLst>
              <a:ext uri="{FF2B5EF4-FFF2-40B4-BE49-F238E27FC236}">
                <a16:creationId xmlns:a16="http://schemas.microsoft.com/office/drawing/2014/main" xmlns="" id="{C2028EF4-8149-4B09-AC58-32B351D96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37953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16415" name="Rectangle 52">
            <a:extLst>
              <a:ext uri="{FF2B5EF4-FFF2-40B4-BE49-F238E27FC236}">
                <a16:creationId xmlns:a16="http://schemas.microsoft.com/office/drawing/2014/main" xmlns="" id="{B1385E4F-31B3-47B7-9522-279958091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913" y="1885950"/>
            <a:ext cx="7207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下午</a:t>
            </a:r>
          </a:p>
        </p:txBody>
      </p:sp>
      <p:sp>
        <p:nvSpPr>
          <p:cNvPr id="16416" name="Text Box 4">
            <a:extLst>
              <a:ext uri="{FF2B5EF4-FFF2-40B4-BE49-F238E27FC236}">
                <a16:creationId xmlns:a16="http://schemas.microsoft.com/office/drawing/2014/main" xmlns="" id="{DF245AD3-EEBB-433B-B674-F84F39214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4579938"/>
            <a:ext cx="56499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10000"/>
              </a:spcAft>
            </a:pPr>
            <a:r>
              <a:rPr lang="en-US" altLang="zh-TW" sz="2800" b="0" dirty="0"/>
              <a:t>A.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腸仔包</a:t>
            </a:r>
            <a:r>
              <a:rPr lang="zh-TW" altLang="en-US" sz="2800" b="0" dirty="0"/>
              <a:t>                     </a:t>
            </a:r>
            <a:r>
              <a:rPr lang="en-US" altLang="zh-TW" sz="2800" b="0" dirty="0"/>
              <a:t>B.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菠蘿包</a:t>
            </a:r>
            <a:r>
              <a:rPr lang="en-US" altLang="zh-TW" sz="2800" b="0" dirty="0"/>
              <a:t>             </a:t>
            </a:r>
          </a:p>
          <a:p>
            <a:pPr eaLnBrk="1" hangingPunct="1">
              <a:spcAft>
                <a:spcPct val="10000"/>
              </a:spcAft>
            </a:pPr>
            <a:r>
              <a:rPr lang="en-US" altLang="zh-TW" sz="2800" b="0" dirty="0"/>
              <a:t>C.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奶黃包</a:t>
            </a:r>
            <a:r>
              <a:rPr lang="en-US" altLang="zh-TW" sz="2800" b="0" dirty="0"/>
              <a:t>                     D.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肉鬆包</a:t>
            </a:r>
            <a:r>
              <a:rPr lang="en-US" altLang="zh-TW" sz="2800" b="0" dirty="0"/>
              <a:t>                   </a:t>
            </a:r>
          </a:p>
        </p:txBody>
      </p:sp>
      <p:sp>
        <p:nvSpPr>
          <p:cNvPr id="16417" name="Rectangle 52">
            <a:extLst>
              <a:ext uri="{FF2B5EF4-FFF2-40B4-BE49-F238E27FC236}">
                <a16:creationId xmlns:a16="http://schemas.microsoft.com/office/drawing/2014/main" xmlns="" id="{F787E2FE-CE06-4BC9-A3A3-AEEA39FF7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 dirty="0">
                <a:ea typeface="標楷體" panose="03000509000000000000" pitchFamily="65" charset="-120"/>
              </a:rPr>
              <a:t>腸仔包</a:t>
            </a:r>
          </a:p>
        </p:txBody>
      </p:sp>
      <p:sp>
        <p:nvSpPr>
          <p:cNvPr id="16418" name="Rectangle 52">
            <a:extLst>
              <a:ext uri="{FF2B5EF4-FFF2-40B4-BE49-F238E27FC236}">
                <a16:creationId xmlns:a16="http://schemas.microsoft.com/office/drawing/2014/main" xmlns="" id="{50D08E6B-57E1-49EE-A021-27F6DEA8A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 dirty="0">
                <a:ea typeface="標楷體" panose="03000509000000000000" pitchFamily="65" charset="-120"/>
              </a:rPr>
              <a:t>菠蘿包</a:t>
            </a:r>
          </a:p>
        </p:txBody>
      </p:sp>
      <p:sp>
        <p:nvSpPr>
          <p:cNvPr id="16419" name="Rectangle 52">
            <a:extLst>
              <a:ext uri="{FF2B5EF4-FFF2-40B4-BE49-F238E27FC236}">
                <a16:creationId xmlns:a16="http://schemas.microsoft.com/office/drawing/2014/main" xmlns="" id="{489D95BF-7F27-45D8-8271-A1B838849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963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牛角包</a:t>
            </a:r>
          </a:p>
        </p:txBody>
      </p:sp>
      <p:sp>
        <p:nvSpPr>
          <p:cNvPr id="16420" name="Rectangle 52">
            <a:extLst>
              <a:ext uri="{FF2B5EF4-FFF2-40B4-BE49-F238E27FC236}">
                <a16:creationId xmlns:a16="http://schemas.microsoft.com/office/drawing/2014/main" xmlns="" id="{6C312BCA-B5AC-4B2A-9377-97D71FFCE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113" y="3303588"/>
            <a:ext cx="93662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 dirty="0">
                <a:ea typeface="標楷體" panose="03000509000000000000" pitchFamily="65" charset="-120"/>
              </a:rPr>
              <a:t>奶黃包</a:t>
            </a:r>
          </a:p>
        </p:txBody>
      </p:sp>
      <p:sp>
        <p:nvSpPr>
          <p:cNvPr id="16421" name="Rectangle 676" descr="宽下对角线">
            <a:extLst>
              <a:ext uri="{FF2B5EF4-FFF2-40B4-BE49-F238E27FC236}">
                <a16:creationId xmlns:a16="http://schemas.microsoft.com/office/drawing/2014/main" xmlns="" id="{764CC681-F69C-41AB-9206-B721CED34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013" y="2416175"/>
            <a:ext cx="269875" cy="838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2" name="Rectangle 677">
            <a:extLst>
              <a:ext uri="{FF2B5EF4-FFF2-40B4-BE49-F238E27FC236}">
                <a16:creationId xmlns:a16="http://schemas.microsoft.com/office/drawing/2014/main" xmlns="" id="{988EDD77-5AF9-4FDF-95BE-6FB6D77E7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9963" y="2689225"/>
            <a:ext cx="269875" cy="565150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3" name="Rectangle 678" descr="宽下对角线">
            <a:extLst>
              <a:ext uri="{FF2B5EF4-FFF2-40B4-BE49-F238E27FC236}">
                <a16:creationId xmlns:a16="http://schemas.microsoft.com/office/drawing/2014/main" xmlns="" id="{E0086093-E9DC-4627-BDC5-C8CAF357C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038" y="2679700"/>
            <a:ext cx="269875" cy="5746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4" name="Rectangle 679">
            <a:extLst>
              <a:ext uri="{FF2B5EF4-FFF2-40B4-BE49-F238E27FC236}">
                <a16:creationId xmlns:a16="http://schemas.microsoft.com/office/drawing/2014/main" xmlns="" id="{7A89AA99-5912-4360-9EC7-04061FD903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41688" y="2128838"/>
            <a:ext cx="258762" cy="1122362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5" name="Rectangle 680" descr="宽下对角线">
            <a:extLst>
              <a:ext uri="{FF2B5EF4-FFF2-40B4-BE49-F238E27FC236}">
                <a16:creationId xmlns:a16="http://schemas.microsoft.com/office/drawing/2014/main" xmlns="" id="{ECF350BC-AE1A-414D-9586-57468B0E0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1839913"/>
            <a:ext cx="269875" cy="1414462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6" name="Rectangle 681">
            <a:extLst>
              <a:ext uri="{FF2B5EF4-FFF2-40B4-BE49-F238E27FC236}">
                <a16:creationId xmlns:a16="http://schemas.microsoft.com/office/drawing/2014/main" xmlns="" id="{D6ABF955-6DCF-405E-A7C7-54963F5CA5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7538" y="2689225"/>
            <a:ext cx="252412" cy="5683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7" name="Rectangle 682" descr="宽下对角线">
            <a:extLst>
              <a:ext uri="{FF2B5EF4-FFF2-40B4-BE49-F238E27FC236}">
                <a16:creationId xmlns:a16="http://schemas.microsoft.com/office/drawing/2014/main" xmlns="" id="{1C8CC053-C309-4EF6-B70F-8B3D8A2AB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1839913"/>
            <a:ext cx="269875" cy="1414462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28" name="Rectangle 683">
            <a:extLst>
              <a:ext uri="{FF2B5EF4-FFF2-40B4-BE49-F238E27FC236}">
                <a16:creationId xmlns:a16="http://schemas.microsoft.com/office/drawing/2014/main" xmlns="" id="{AD98C94E-9F04-45E8-B0C5-EF17BB5836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02275" y="2552700"/>
            <a:ext cx="255588" cy="6953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34" name="Text Box 56">
            <a:extLst>
              <a:ext uri="{FF2B5EF4-FFF2-40B4-BE49-F238E27FC236}">
                <a16:creationId xmlns:a16="http://schemas.microsoft.com/office/drawing/2014/main" xmlns="" id="{00692313-0CF5-4D4E-8BB2-43ED865CF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479" y="2125407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3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xmlns="" id="{FB6E76C3-50D0-4B7F-8DDF-5184CA89C91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38213" y="4538663"/>
            <a:ext cx="427037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31" name="Oval 2">
            <a:extLst>
              <a:ext uri="{FF2B5EF4-FFF2-40B4-BE49-F238E27FC236}">
                <a16:creationId xmlns:a16="http://schemas.microsoft.com/office/drawing/2014/main" xmlns="" id="{B354D695-FB21-4D13-B43D-EC33DA886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96411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4" name="Text Box 54">
            <a:extLst>
              <a:ext uri="{FF2B5EF4-FFF2-40B4-BE49-F238E27FC236}">
                <a16:creationId xmlns:a16="http://schemas.microsoft.com/office/drawing/2014/main" xmlns="" id="{A2C09021-A709-4E6E-8210-17E2A1A6C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49942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433" name="Rectangle 52">
            <a:extLst>
              <a:ext uri="{FF2B5EF4-FFF2-40B4-BE49-F238E27FC236}">
                <a16:creationId xmlns:a16="http://schemas.microsoft.com/office/drawing/2014/main" xmlns="" id="{E622C5C3-A685-4FC0-9208-8E3C8A4AF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719263"/>
            <a:ext cx="3762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銷量</a:t>
            </a:r>
            <a:r>
              <a:rPr lang="en-US" altLang="zh-TW" b="0">
                <a:ea typeface="標楷體" panose="03000509000000000000" pitchFamily="65" charset="-120"/>
              </a:rPr>
              <a:t>(</a:t>
            </a:r>
            <a:r>
              <a:rPr lang="zh-TW" altLang="en-US" b="0">
                <a:ea typeface="標楷體" panose="03000509000000000000" pitchFamily="65" charset="-120"/>
              </a:rPr>
              <a:t>個</a:t>
            </a:r>
            <a:r>
              <a:rPr lang="en-US" altLang="zh-TW" b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6434" name="Rectangle 52">
            <a:extLst>
              <a:ext uri="{FF2B5EF4-FFF2-40B4-BE49-F238E27FC236}">
                <a16:creationId xmlns:a16="http://schemas.microsoft.com/office/drawing/2014/main" xmlns="" id="{790C799A-0568-42D5-81EE-670636FAC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950" y="3255963"/>
            <a:ext cx="116205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麪包種類</a:t>
            </a:r>
          </a:p>
        </p:txBody>
      </p:sp>
      <p:sp>
        <p:nvSpPr>
          <p:cNvPr id="76" name="圆角矩形 82">
            <a:extLst>
              <a:ext uri="{FF2B5EF4-FFF2-40B4-BE49-F238E27FC236}">
                <a16:creationId xmlns:a16="http://schemas.microsoft.com/office/drawing/2014/main" xmlns="" id="{2FF0F762-D11C-417B-A8EF-BF5119E44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4156075"/>
            <a:ext cx="1574800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6436" name="Rectangle 682" descr="宽下对角线">
            <a:extLst>
              <a:ext uri="{FF2B5EF4-FFF2-40B4-BE49-F238E27FC236}">
                <a16:creationId xmlns:a16="http://schemas.microsoft.com/office/drawing/2014/main" xmlns="" id="{E9949997-D50E-432A-B4EB-712B0CACE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475" y="2689225"/>
            <a:ext cx="269875" cy="56515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37" name="Rectangle 683">
            <a:extLst>
              <a:ext uri="{FF2B5EF4-FFF2-40B4-BE49-F238E27FC236}">
                <a16:creationId xmlns:a16="http://schemas.microsoft.com/office/drawing/2014/main" xmlns="" id="{A136B042-F0F5-4910-B8C8-9C502BE53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475" y="2814638"/>
            <a:ext cx="255588" cy="431800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6438" name="Rectangle 52">
            <a:extLst>
              <a:ext uri="{FF2B5EF4-FFF2-40B4-BE49-F238E27FC236}">
                <a16:creationId xmlns:a16="http://schemas.microsoft.com/office/drawing/2014/main" xmlns="" id="{C759326C-D219-4A14-B641-75F5F0D8B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3303588"/>
            <a:ext cx="9366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肉鬆包</a:t>
            </a:r>
          </a:p>
        </p:txBody>
      </p:sp>
      <p:sp>
        <p:nvSpPr>
          <p:cNvPr id="84" name="Text Box 56">
            <a:extLst>
              <a:ext uri="{FF2B5EF4-FFF2-40B4-BE49-F238E27FC236}">
                <a16:creationId xmlns:a16="http://schemas.microsoft.com/office/drawing/2014/main" xmlns="" id="{815BAB43-839B-4B1A-9055-B6317FC4B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3113" y="1842294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4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85" name="Text Box 56">
            <a:extLst>
              <a:ext uri="{FF2B5EF4-FFF2-40B4-BE49-F238E27FC236}">
                <a16:creationId xmlns:a16="http://schemas.microsoft.com/office/drawing/2014/main" xmlns="" id="{0101EF37-FD59-4AA9-8D39-F9553C10A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1694" y="1547110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5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86" name="Text Box 56">
            <a:extLst>
              <a:ext uri="{FF2B5EF4-FFF2-40B4-BE49-F238E27FC236}">
                <a16:creationId xmlns:a16="http://schemas.microsoft.com/office/drawing/2014/main" xmlns="" id="{E7DAF01B-9238-427D-ABF6-11B1F4242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5658" y="1566850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500</a:t>
            </a:r>
          </a:p>
        </p:txBody>
      </p:sp>
      <p:sp>
        <p:nvSpPr>
          <p:cNvPr id="87" name="Text Box 56">
            <a:extLst>
              <a:ext uri="{FF2B5EF4-FFF2-40B4-BE49-F238E27FC236}">
                <a16:creationId xmlns:a16="http://schemas.microsoft.com/office/drawing/2014/main" xmlns="" id="{1E21C9A1-E89D-4583-BEF3-ED189BDD3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5107" y="2409413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200</a:t>
            </a:r>
          </a:p>
        </p:txBody>
      </p:sp>
      <p:sp>
        <p:nvSpPr>
          <p:cNvPr id="88" name="Text Box 12">
            <a:extLst>
              <a:ext uri="{FF2B5EF4-FFF2-40B4-BE49-F238E27FC236}">
                <a16:creationId xmlns:a16="http://schemas.microsoft.com/office/drawing/2014/main" xmlns="" id="{52EE3ED7-8EFC-4844-B73A-77F668D73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565" y="1231046"/>
            <a:ext cx="25969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(200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500)</a:t>
            </a:r>
            <a:r>
              <a:rPr lang="en-US" altLang="zh-CN" sz="2000" b="0" dirty="0">
                <a:solidFill>
                  <a:srgbClr val="FF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÷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350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C9D3025D-FF39-4ED8-A68F-66A657C3E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0" y="2679700"/>
            <a:ext cx="681038" cy="858838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6445" name="Rectangle 53">
            <a:extLst>
              <a:ext uri="{FF2B5EF4-FFF2-40B4-BE49-F238E27FC236}">
                <a16:creationId xmlns:a16="http://schemas.microsoft.com/office/drawing/2014/main" xmlns="" id="{D2D294FC-ED5F-4BEB-9C2E-DCF463C09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584575"/>
            <a:ext cx="8137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dirty="0">
                <a:ea typeface="標楷體" panose="03000509000000000000" pitchFamily="65" charset="-120"/>
              </a:rPr>
              <a:t>上圖是麪包店昨天各種麪包的銷量。哪一種麪包的總銷量剛好是牛角包的一半？</a:t>
            </a:r>
          </a:p>
        </p:txBody>
      </p:sp>
      <p:sp>
        <p:nvSpPr>
          <p:cNvPr id="47" name="Text Box 56">
            <a:extLst>
              <a:ext uri="{FF2B5EF4-FFF2-40B4-BE49-F238E27FC236}">
                <a16:creationId xmlns:a16="http://schemas.microsoft.com/office/drawing/2014/main" xmlns="" id="{19F79361-79BE-4DB5-BAC2-FE32F3450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660" y="2365375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135C8732-86E9-4E9A-95B6-8B1FE3932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566" y="1620506"/>
            <a:ext cx="750094" cy="1964068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49" name="Text Box 56">
            <a:extLst>
              <a:ext uri="{FF2B5EF4-FFF2-40B4-BE49-F238E27FC236}">
                <a16:creationId xmlns:a16="http://schemas.microsoft.com/office/drawing/2014/main" xmlns="" id="{D65D7CDE-8995-4667-82AA-874B52B80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995" y="2401677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CB20D93A-50AC-43DB-9481-777E2CE33C5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26455" y="2401676"/>
            <a:ext cx="750094" cy="1189190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2" name="Text Box 12">
            <a:extLst>
              <a:ext uri="{FF2B5EF4-FFF2-40B4-BE49-F238E27FC236}">
                <a16:creationId xmlns:a16="http://schemas.microsoft.com/office/drawing/2014/main" xmlns="" id="{304DF4A1-4DDA-4031-B229-EBE48D9C3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2387" y="2016200"/>
            <a:ext cx="75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53" name="Text Box 56">
            <a:extLst>
              <a:ext uri="{FF2B5EF4-FFF2-40B4-BE49-F238E27FC236}">
                <a16:creationId xmlns:a16="http://schemas.microsoft.com/office/drawing/2014/main" xmlns="" id="{B656FB43-8BEC-45AC-9285-E083AF9E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0621" y="2409413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1AC044A8-45E1-4B2D-9AA8-2B4A81AE4B9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71239" y="2125406"/>
            <a:ext cx="750094" cy="1467899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5" name="Text Box 12">
            <a:extLst>
              <a:ext uri="{FF2B5EF4-FFF2-40B4-BE49-F238E27FC236}">
                <a16:creationId xmlns:a16="http://schemas.microsoft.com/office/drawing/2014/main" xmlns="" id="{C70BC094-B497-48F3-9893-F5D280071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4793" y="1792228"/>
            <a:ext cx="75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57" name="Text Box 56">
            <a:extLst>
              <a:ext uri="{FF2B5EF4-FFF2-40B4-BE49-F238E27FC236}">
                <a16:creationId xmlns:a16="http://schemas.microsoft.com/office/drawing/2014/main" xmlns="" id="{C3052C1E-FE02-4DFF-9771-A72917F25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475" y="2254910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250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1FDBCF2C-3069-41BE-938F-85418153488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370910" y="1818480"/>
            <a:ext cx="750094" cy="1731170"/>
          </a:xfrm>
          <a:prstGeom prst="rect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59" name="Text Box 12">
            <a:extLst>
              <a:ext uri="{FF2B5EF4-FFF2-40B4-BE49-F238E27FC236}">
                <a16:creationId xmlns:a16="http://schemas.microsoft.com/office/drawing/2014/main" xmlns="" id="{4E395D7C-E960-4B91-A476-28E0D05E1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960" y="1515330"/>
            <a:ext cx="75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750</a:t>
            </a:r>
          </a:p>
        </p:txBody>
      </p:sp>
      <p:sp>
        <p:nvSpPr>
          <p:cNvPr id="60" name="Text Box 56">
            <a:extLst>
              <a:ext uri="{FF2B5EF4-FFF2-40B4-BE49-F238E27FC236}">
                <a16:creationId xmlns:a16="http://schemas.microsoft.com/office/drawing/2014/main" xmlns="" id="{3DEBC948-BBA4-4B08-BDC5-DB4246BEE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5023" y="2563812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150</a:t>
            </a:r>
          </a:p>
        </p:txBody>
      </p:sp>
      <p:sp>
        <p:nvSpPr>
          <p:cNvPr id="61" name="Text Box 12">
            <a:extLst>
              <a:ext uri="{FF2B5EF4-FFF2-40B4-BE49-F238E27FC236}">
                <a16:creationId xmlns:a16="http://schemas.microsoft.com/office/drawing/2014/main" xmlns="" id="{19590B3D-DB80-4F0C-BEB7-0595794AB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695" y="2339170"/>
            <a:ext cx="75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350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744663" y="1701800"/>
            <a:ext cx="99377" cy="1429643"/>
            <a:chOff x="1744663" y="1701800"/>
            <a:chExt cx="99377" cy="1429643"/>
          </a:xfrm>
        </p:grpSpPr>
        <p:sp>
          <p:nvSpPr>
            <p:cNvPr id="3" name="任意多边形 2"/>
            <p:cNvSpPr/>
            <p:nvPr/>
          </p:nvSpPr>
          <p:spPr bwMode="auto">
            <a:xfrm>
              <a:off x="1752600" y="1701800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任意多边形 61"/>
            <p:cNvSpPr/>
            <p:nvPr/>
          </p:nvSpPr>
          <p:spPr bwMode="auto">
            <a:xfrm>
              <a:off x="1749425" y="1988840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任意多边形 62"/>
            <p:cNvSpPr/>
            <p:nvPr/>
          </p:nvSpPr>
          <p:spPr bwMode="auto">
            <a:xfrm>
              <a:off x="1749425" y="2277135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任意多边形 63"/>
            <p:cNvSpPr/>
            <p:nvPr/>
          </p:nvSpPr>
          <p:spPr bwMode="auto">
            <a:xfrm>
              <a:off x="1749425" y="2566987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任意多边形 64"/>
            <p:cNvSpPr/>
            <p:nvPr/>
          </p:nvSpPr>
          <p:spPr bwMode="auto">
            <a:xfrm>
              <a:off x="1749425" y="2835275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任意多边形 65"/>
            <p:cNvSpPr/>
            <p:nvPr/>
          </p:nvSpPr>
          <p:spPr bwMode="auto">
            <a:xfrm>
              <a:off x="1744663" y="3131443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 animBg="1"/>
      <p:bldP spid="7" grpId="1" animBg="1"/>
      <p:bldP spid="34" grpId="0"/>
      <p:bldP spid="34" grpId="1"/>
      <p:bldP spid="44" grpId="0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" grpId="0" animBg="1"/>
      <p:bldP spid="8" grpId="1" animBg="1"/>
      <p:bldP spid="47" grpId="0"/>
      <p:bldP spid="47" grpId="1"/>
      <p:bldP spid="48" grpId="0" animBg="1"/>
      <p:bldP spid="48" grpId="1" animBg="1"/>
      <p:bldP spid="49" grpId="0"/>
      <p:bldP spid="49" grpId="1"/>
      <p:bldP spid="50" grpId="0" animBg="1"/>
      <p:bldP spid="50" grpId="1" animBg="1"/>
      <p:bldP spid="52" grpId="0"/>
      <p:bldP spid="52" grpId="1"/>
      <p:bldP spid="53" grpId="0"/>
      <p:bldP spid="53" grpId="1"/>
      <p:bldP spid="54" grpId="0" animBg="1"/>
      <p:bldP spid="54" grpId="1" animBg="1"/>
      <p:bldP spid="55" grpId="0"/>
      <p:bldP spid="55" grpId="1"/>
      <p:bldP spid="57" grpId="0"/>
      <p:bldP spid="57" grpId="1"/>
      <p:bldP spid="58" grpId="0" animBg="1"/>
      <p:bldP spid="58" grpId="1" animBg="1"/>
      <p:bldP spid="59" grpId="0"/>
      <p:bldP spid="59" grpId="1"/>
      <p:bldP spid="60" grpId="0"/>
      <p:bldP spid="60" grpId="1"/>
      <p:bldP spid="61" grpId="0"/>
      <p:bldP spid="6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xmlns="" id="{9BA14DFA-FA96-47CF-88EF-A7D5069BD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0">
                <a:ea typeface="標楷體" panose="03000509000000000000" pitchFamily="65" charset="-120"/>
              </a:rPr>
              <a:t>4</a:t>
            </a:r>
            <a:r>
              <a:rPr lang="en-US" altLang="zh-TW" sz="2800" b="0">
                <a:ea typeface="標楷體" panose="03000509000000000000" pitchFamily="65" charset="-120"/>
              </a:rPr>
              <a:t>.</a:t>
            </a:r>
          </a:p>
        </p:txBody>
      </p:sp>
      <p:sp>
        <p:nvSpPr>
          <p:cNvPr id="17411" name="Rectangle 53">
            <a:extLst>
              <a:ext uri="{FF2B5EF4-FFF2-40B4-BE49-F238E27FC236}">
                <a16:creationId xmlns:a16="http://schemas.microsoft.com/office/drawing/2014/main" xmlns="" id="{0FDE6B28-2BAA-461F-B3D7-E149C72CA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651250"/>
            <a:ext cx="8137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b="0" dirty="0">
                <a:ea typeface="標楷體" panose="03000509000000000000" pitchFamily="65" charset="-120"/>
              </a:rPr>
              <a:t>腸仔包</a:t>
            </a:r>
            <a:r>
              <a:rPr lang="zh-TW" altLang="en-US" sz="2800" b="0" dirty="0">
                <a:ea typeface="標楷體" panose="03000509000000000000" pitchFamily="65" charset="-120"/>
              </a:rPr>
              <a:t>的總銷量</a:t>
            </a:r>
            <a:r>
              <a:rPr lang="zh-CN" altLang="en-US" sz="2800" b="0" dirty="0">
                <a:ea typeface="標楷體" panose="03000509000000000000" pitchFamily="65" charset="-120"/>
              </a:rPr>
              <a:t>是奶</a:t>
            </a:r>
            <a:r>
              <a:rPr lang="zh-TW" altLang="en-US" sz="2800" b="0" dirty="0">
                <a:ea typeface="標楷體" panose="03000509000000000000" pitchFamily="65" charset="-120"/>
              </a:rPr>
              <a:t>黃包</a:t>
            </a:r>
            <a:r>
              <a:rPr lang="zh-CN" altLang="en-US" sz="2800" b="0" dirty="0">
                <a:ea typeface="標楷體" panose="03000509000000000000" pitchFamily="65" charset="-120"/>
              </a:rPr>
              <a:t>的幾分之幾</a:t>
            </a:r>
            <a:r>
              <a:rPr lang="zh-TW" altLang="en-US" sz="2800" b="0" dirty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xmlns="" id="{14728F49-6A61-4517-95E0-4CE8DB3CF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4565650"/>
            <a:ext cx="7213600" cy="10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200"/>
              </a:lnSpc>
              <a:spcAft>
                <a:spcPts val="3600"/>
              </a:spcAft>
            </a:pPr>
            <a:r>
              <a:rPr lang="en-US" altLang="zh-TW" sz="2800" b="0" dirty="0"/>
              <a:t>A.                      B.              </a:t>
            </a:r>
          </a:p>
          <a:p>
            <a:pPr eaLnBrk="1" hangingPunct="1">
              <a:lnSpc>
                <a:spcPts val="2200"/>
              </a:lnSpc>
              <a:spcAft>
                <a:spcPts val="2400"/>
              </a:spcAft>
            </a:pPr>
            <a:r>
              <a:rPr lang="en-US" altLang="zh-TW" sz="2800" b="0" dirty="0"/>
              <a:t>C.                     D.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2800" b="0" dirty="0"/>
              <a:t>                      </a:t>
            </a:r>
          </a:p>
        </p:txBody>
      </p:sp>
      <p:sp>
        <p:nvSpPr>
          <p:cNvPr id="17413" name="Oval 2">
            <a:extLst>
              <a:ext uri="{FF2B5EF4-FFF2-40B4-BE49-F238E27FC236}">
                <a16:creationId xmlns:a16="http://schemas.microsoft.com/office/drawing/2014/main" xmlns="" id="{0917E289-360E-432A-B598-1A911B65F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948" y="518636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5" name="Text Box 54">
            <a:extLst>
              <a:ext uri="{FF2B5EF4-FFF2-40B4-BE49-F238E27FC236}">
                <a16:creationId xmlns:a16="http://schemas.microsoft.com/office/drawing/2014/main" xmlns="" id="{3693B860-4955-42C3-97F0-B0688175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8086" y="521652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17415" name="Group 155">
            <a:extLst>
              <a:ext uri="{FF2B5EF4-FFF2-40B4-BE49-F238E27FC236}">
                <a16:creationId xmlns:a16="http://schemas.microsoft.com/office/drawing/2014/main" xmlns="" id="{DB93F299-88FE-497D-99D3-89054B4E6698}"/>
              </a:ext>
            </a:extLst>
          </p:cNvPr>
          <p:cNvGrpSpPr>
            <a:grpSpLocks/>
          </p:cNvGrpSpPr>
          <p:nvPr/>
        </p:nvGrpSpPr>
        <p:grpSpPr bwMode="auto">
          <a:xfrm>
            <a:off x="1292225" y="4225925"/>
            <a:ext cx="746125" cy="876300"/>
            <a:chOff x="857" y="1239"/>
            <a:chExt cx="470" cy="552"/>
          </a:xfrm>
        </p:grpSpPr>
        <p:sp>
          <p:nvSpPr>
            <p:cNvPr id="17488" name="Rectangle 52">
              <a:extLst>
                <a:ext uri="{FF2B5EF4-FFF2-40B4-BE49-F238E27FC236}">
                  <a16:creationId xmlns:a16="http://schemas.microsoft.com/office/drawing/2014/main" xmlns="" id="{4408E3A1-4C69-4525-BFEA-C456DB4AC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" y="135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1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cxnSp>
          <p:nvCxnSpPr>
            <p:cNvPr id="17489" name="直接连接符 121">
              <a:extLst>
                <a:ext uri="{FF2B5EF4-FFF2-40B4-BE49-F238E27FC236}">
                  <a16:creationId xmlns:a16="http://schemas.microsoft.com/office/drawing/2014/main" xmlns="" id="{A6E751F1-A21C-465E-BBE7-D62E313D8A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55" y="1516"/>
              <a:ext cx="27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90" name="Rectangle 56">
              <a:extLst>
                <a:ext uri="{FF2B5EF4-FFF2-40B4-BE49-F238E27FC236}">
                  <a16:creationId xmlns:a16="http://schemas.microsoft.com/office/drawing/2014/main" xmlns="" id="{8DBB3CDA-7E03-412E-9334-A15A9B43E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123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1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sp>
          <p:nvSpPr>
            <p:cNvPr id="17491" name="Rectangle 57">
              <a:extLst>
                <a:ext uri="{FF2B5EF4-FFF2-40B4-BE49-F238E27FC236}">
                  <a16:creationId xmlns:a16="http://schemas.microsoft.com/office/drawing/2014/main" xmlns="" id="{74BEBFB2-1F4D-417E-8F19-C4959C49A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" y="146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2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</p:grpSp>
      <p:grpSp>
        <p:nvGrpSpPr>
          <p:cNvPr id="17416" name="Group 155">
            <a:extLst>
              <a:ext uri="{FF2B5EF4-FFF2-40B4-BE49-F238E27FC236}">
                <a16:creationId xmlns:a16="http://schemas.microsoft.com/office/drawing/2014/main" xmlns="" id="{2B613575-9ED4-4498-981A-FA23A4DCB6D6}"/>
              </a:ext>
            </a:extLst>
          </p:cNvPr>
          <p:cNvGrpSpPr>
            <a:grpSpLocks/>
          </p:cNvGrpSpPr>
          <p:nvPr/>
        </p:nvGrpSpPr>
        <p:grpSpPr bwMode="auto">
          <a:xfrm>
            <a:off x="3810285" y="4251132"/>
            <a:ext cx="746125" cy="876300"/>
            <a:chOff x="857" y="1239"/>
            <a:chExt cx="470" cy="552"/>
          </a:xfrm>
        </p:grpSpPr>
        <p:sp>
          <p:nvSpPr>
            <p:cNvPr id="17484" name="Rectangle 52">
              <a:extLst>
                <a:ext uri="{FF2B5EF4-FFF2-40B4-BE49-F238E27FC236}">
                  <a16:creationId xmlns:a16="http://schemas.microsoft.com/office/drawing/2014/main" xmlns="" id="{CECE9D69-EE63-4A97-875F-D12906ED5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" y="1358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1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cxnSp>
          <p:nvCxnSpPr>
            <p:cNvPr id="17485" name="直接连接符 121">
              <a:extLst>
                <a:ext uri="{FF2B5EF4-FFF2-40B4-BE49-F238E27FC236}">
                  <a16:creationId xmlns:a16="http://schemas.microsoft.com/office/drawing/2014/main" xmlns="" id="{84C71D1F-01E2-411E-960E-0F5E41D5E2C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55" y="1516"/>
              <a:ext cx="27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86" name="Rectangle 56">
              <a:extLst>
                <a:ext uri="{FF2B5EF4-FFF2-40B4-BE49-F238E27FC236}">
                  <a16:creationId xmlns:a16="http://schemas.microsoft.com/office/drawing/2014/main" xmlns="" id="{A411BC49-D3F3-45C7-AB9E-5C4986BA1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123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2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sp>
          <p:nvSpPr>
            <p:cNvPr id="17487" name="Rectangle 57">
              <a:extLst>
                <a:ext uri="{FF2B5EF4-FFF2-40B4-BE49-F238E27FC236}">
                  <a16:creationId xmlns:a16="http://schemas.microsoft.com/office/drawing/2014/main" xmlns="" id="{D69FACDF-B8B6-4630-8B32-962B9E370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" y="146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b="0" dirty="0">
                  <a:sym typeface="Symbol" panose="05050102010706020507" pitchFamily="18" charset="2"/>
                </a:rPr>
                <a:t>5</a:t>
              </a:r>
              <a:endParaRPr lang="zh-TW" altLang="en-US" sz="2800" b="0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17417" name="Group 155">
            <a:extLst>
              <a:ext uri="{FF2B5EF4-FFF2-40B4-BE49-F238E27FC236}">
                <a16:creationId xmlns:a16="http://schemas.microsoft.com/office/drawing/2014/main" xmlns="" id="{8213A0AA-BD4D-47FE-9752-21EFDD353CDA}"/>
              </a:ext>
            </a:extLst>
          </p:cNvPr>
          <p:cNvGrpSpPr>
            <a:grpSpLocks/>
          </p:cNvGrpSpPr>
          <p:nvPr/>
        </p:nvGrpSpPr>
        <p:grpSpPr bwMode="auto">
          <a:xfrm>
            <a:off x="1492737" y="5070475"/>
            <a:ext cx="431800" cy="876300"/>
            <a:chOff x="1055" y="1239"/>
            <a:chExt cx="272" cy="552"/>
          </a:xfrm>
        </p:grpSpPr>
        <p:cxnSp>
          <p:nvCxnSpPr>
            <p:cNvPr id="17481" name="直接连接符 121">
              <a:extLst>
                <a:ext uri="{FF2B5EF4-FFF2-40B4-BE49-F238E27FC236}">
                  <a16:creationId xmlns:a16="http://schemas.microsoft.com/office/drawing/2014/main" xmlns="" id="{3386CD46-ABDF-482A-B9FD-32A3B3C0D3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55" y="1516"/>
              <a:ext cx="27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82" name="Rectangle 56">
              <a:extLst>
                <a:ext uri="{FF2B5EF4-FFF2-40B4-BE49-F238E27FC236}">
                  <a16:creationId xmlns:a16="http://schemas.microsoft.com/office/drawing/2014/main" xmlns="" id="{F50F2336-0BC3-4548-AAFB-BF8BEC564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123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5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sp>
          <p:nvSpPr>
            <p:cNvPr id="17483" name="Rectangle 57">
              <a:extLst>
                <a:ext uri="{FF2B5EF4-FFF2-40B4-BE49-F238E27FC236}">
                  <a16:creationId xmlns:a16="http://schemas.microsoft.com/office/drawing/2014/main" xmlns="" id="{4FE29194-A8FD-4AF2-B5EE-E8CB33096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" y="146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7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</p:grpSp>
      <p:grpSp>
        <p:nvGrpSpPr>
          <p:cNvPr id="17418" name="Group 155">
            <a:extLst>
              <a:ext uri="{FF2B5EF4-FFF2-40B4-BE49-F238E27FC236}">
                <a16:creationId xmlns:a16="http://schemas.microsoft.com/office/drawing/2014/main" xmlns="" id="{8574C505-5D4B-4FB7-92B9-7549EB743D7D}"/>
              </a:ext>
            </a:extLst>
          </p:cNvPr>
          <p:cNvGrpSpPr>
            <a:grpSpLocks/>
          </p:cNvGrpSpPr>
          <p:nvPr/>
        </p:nvGrpSpPr>
        <p:grpSpPr bwMode="auto">
          <a:xfrm>
            <a:off x="3873173" y="4994275"/>
            <a:ext cx="431800" cy="876300"/>
            <a:chOff x="1055" y="1239"/>
            <a:chExt cx="272" cy="552"/>
          </a:xfrm>
        </p:grpSpPr>
        <p:cxnSp>
          <p:nvCxnSpPr>
            <p:cNvPr id="17478" name="直接连接符 121">
              <a:extLst>
                <a:ext uri="{FF2B5EF4-FFF2-40B4-BE49-F238E27FC236}">
                  <a16:creationId xmlns:a16="http://schemas.microsoft.com/office/drawing/2014/main" xmlns="" id="{E59D3B22-5819-4301-8C02-DF9CFD12F78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55" y="1516"/>
              <a:ext cx="27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79" name="Rectangle 56">
              <a:extLst>
                <a:ext uri="{FF2B5EF4-FFF2-40B4-BE49-F238E27FC236}">
                  <a16:creationId xmlns:a16="http://schemas.microsoft.com/office/drawing/2014/main" xmlns="" id="{A1678966-3793-4B58-B51F-CE4C1E48C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3" y="1239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ym typeface="Symbol" panose="05050102010706020507" pitchFamily="18" charset="2"/>
                </a:rPr>
                <a:t>2</a:t>
              </a:r>
              <a:endParaRPr lang="zh-TW" altLang="en-US" sz="2800" b="0">
                <a:sym typeface="Symbol" panose="05050102010706020507" pitchFamily="18" charset="2"/>
              </a:endParaRPr>
            </a:p>
          </p:txBody>
        </p:sp>
        <p:sp>
          <p:nvSpPr>
            <p:cNvPr id="17480" name="Rectangle 57">
              <a:extLst>
                <a:ext uri="{FF2B5EF4-FFF2-40B4-BE49-F238E27FC236}">
                  <a16:creationId xmlns:a16="http://schemas.microsoft.com/office/drawing/2014/main" xmlns="" id="{AE678791-749F-482B-872F-347034CD0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" y="146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b="0" dirty="0">
                  <a:sym typeface="Symbol" panose="05050102010706020507" pitchFamily="18" charset="2"/>
                </a:rPr>
                <a:t>3</a:t>
              </a:r>
              <a:endParaRPr lang="zh-TW" altLang="en-US" sz="2800" b="0" dirty="0">
                <a:sym typeface="Symbol" panose="05050102010706020507" pitchFamily="18" charset="2"/>
              </a:endParaRPr>
            </a:p>
          </p:txBody>
        </p:sp>
      </p:grpSp>
      <p:grpSp>
        <p:nvGrpSpPr>
          <p:cNvPr id="58" name="Group 155">
            <a:extLst>
              <a:ext uri="{FF2B5EF4-FFF2-40B4-BE49-F238E27FC236}">
                <a16:creationId xmlns:a16="http://schemas.microsoft.com/office/drawing/2014/main" xmlns="" id="{46CCFCC5-1CA2-4F23-9017-FD87E22A672C}"/>
              </a:ext>
            </a:extLst>
          </p:cNvPr>
          <p:cNvGrpSpPr>
            <a:grpSpLocks/>
          </p:cNvGrpSpPr>
          <p:nvPr/>
        </p:nvGrpSpPr>
        <p:grpSpPr bwMode="auto">
          <a:xfrm>
            <a:off x="4871352" y="4081347"/>
            <a:ext cx="1763712" cy="963613"/>
            <a:chOff x="322" y="1225"/>
            <a:chExt cx="1111" cy="607"/>
          </a:xfrm>
        </p:grpSpPr>
        <p:cxnSp>
          <p:nvCxnSpPr>
            <p:cNvPr id="17475" name="直接连接符 121">
              <a:extLst>
                <a:ext uri="{FF2B5EF4-FFF2-40B4-BE49-F238E27FC236}">
                  <a16:creationId xmlns:a16="http://schemas.microsoft.com/office/drawing/2014/main" xmlns="" id="{227E75A7-A446-437C-847A-B71AF626FE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65" y="1520"/>
              <a:ext cx="1037" cy="0"/>
            </a:xfrm>
            <a:prstGeom prst="line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76" name="Rectangle 56">
              <a:extLst>
                <a:ext uri="{FF2B5EF4-FFF2-40B4-BE49-F238E27FC236}">
                  <a16:creationId xmlns:a16="http://schemas.microsoft.com/office/drawing/2014/main" xmlns="" id="{FBB7EB4B-78BC-4B26-A665-2C0F18E10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" y="1502"/>
              <a:ext cx="11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2</a:t>
              </a:r>
              <a:r>
                <a:rPr lang="en-US" altLang="zh-CN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50</a:t>
              </a:r>
              <a:r>
                <a:rPr lang="zh-CN" altLang="en-US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＋</a:t>
              </a:r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500</a:t>
              </a:r>
              <a:endPara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  <p:sp>
          <p:nvSpPr>
            <p:cNvPr id="17477" name="Rectangle 57">
              <a:extLst>
                <a:ext uri="{FF2B5EF4-FFF2-40B4-BE49-F238E27FC236}">
                  <a16:creationId xmlns:a16="http://schemas.microsoft.com/office/drawing/2014/main" xmlns="" id="{6526A655-B82E-48CD-9862-35D9A1D02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" y="1225"/>
              <a:ext cx="11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200</a:t>
              </a:r>
              <a:r>
                <a:rPr lang="zh-CN" altLang="en-US" sz="2800" b="0" dirty="0">
                  <a:solidFill>
                    <a:srgbClr val="003399"/>
                  </a:solidFill>
                  <a:ea typeface="標楷體" panose="03000509000000000000" pitchFamily="65" charset="-120"/>
                </a:rPr>
                <a:t>＋</a:t>
              </a:r>
              <a:r>
                <a:rPr lang="en-US" altLang="zh-TW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3</a:t>
              </a:r>
              <a:r>
                <a:rPr lang="en-US" altLang="zh-CN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00</a:t>
              </a:r>
              <a:endPara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</p:grpSp>
      <p:sp>
        <p:nvSpPr>
          <p:cNvPr id="62" name="文本框 61">
            <a:extLst>
              <a:ext uri="{FF2B5EF4-FFF2-40B4-BE49-F238E27FC236}">
                <a16:creationId xmlns:a16="http://schemas.microsoft.com/office/drawing/2014/main" xmlns="" id="{4E803385-D495-4E6B-8BE8-CF1AC638F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1563" y="4290261"/>
            <a:ext cx="4619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>
                <a:solidFill>
                  <a:srgbClr val="003399"/>
                </a:solidFill>
              </a:rPr>
              <a:t>=</a:t>
            </a:r>
            <a:endParaRPr lang="zh-CN" altLang="en-US" sz="2800" b="0">
              <a:solidFill>
                <a:srgbClr val="003399"/>
              </a:solidFill>
            </a:endParaRPr>
          </a:p>
        </p:txBody>
      </p:sp>
      <p:grpSp>
        <p:nvGrpSpPr>
          <p:cNvPr id="63" name="Group 155">
            <a:extLst>
              <a:ext uri="{FF2B5EF4-FFF2-40B4-BE49-F238E27FC236}">
                <a16:creationId xmlns:a16="http://schemas.microsoft.com/office/drawing/2014/main" xmlns="" id="{52438EC5-7C16-446B-AF25-1A0DFAB32C4F}"/>
              </a:ext>
            </a:extLst>
          </p:cNvPr>
          <p:cNvGrpSpPr>
            <a:grpSpLocks/>
          </p:cNvGrpSpPr>
          <p:nvPr/>
        </p:nvGrpSpPr>
        <p:grpSpPr bwMode="auto">
          <a:xfrm>
            <a:off x="6950343" y="4115001"/>
            <a:ext cx="404812" cy="852487"/>
            <a:chOff x="1066" y="1244"/>
            <a:chExt cx="255" cy="537"/>
          </a:xfrm>
        </p:grpSpPr>
        <p:cxnSp>
          <p:nvCxnSpPr>
            <p:cNvPr id="17472" name="直接连接符 121">
              <a:extLst>
                <a:ext uri="{FF2B5EF4-FFF2-40B4-BE49-F238E27FC236}">
                  <a16:creationId xmlns:a16="http://schemas.microsoft.com/office/drawing/2014/main" xmlns="" id="{ECDB3E7F-EE34-4F57-ADB3-EB7D0DF5EF2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66" y="1518"/>
              <a:ext cx="245" cy="0"/>
            </a:xfrm>
            <a:prstGeom prst="line">
              <a:avLst/>
            </a:prstGeom>
            <a:noFill/>
            <a:ln w="1905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73" name="Rectangle 56">
              <a:extLst>
                <a:ext uri="{FF2B5EF4-FFF2-40B4-BE49-F238E27FC236}">
                  <a16:creationId xmlns:a16="http://schemas.microsoft.com/office/drawing/2014/main" xmlns="" id="{D1F94964-0A52-4F59-8CD1-AA26450CA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" y="1451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>
                  <a:solidFill>
                    <a:srgbClr val="003399"/>
                  </a:solidFill>
                  <a:sym typeface="Symbol" panose="05050102010706020507" pitchFamily="18" charset="2"/>
                </a:rPr>
                <a:t>3</a:t>
              </a:r>
              <a:endParaRPr lang="zh-TW" altLang="en-US" sz="2800" b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  <p:sp>
          <p:nvSpPr>
            <p:cNvPr id="17474" name="Rectangle 57">
              <a:extLst>
                <a:ext uri="{FF2B5EF4-FFF2-40B4-BE49-F238E27FC236}">
                  <a16:creationId xmlns:a16="http://schemas.microsoft.com/office/drawing/2014/main" xmlns="" id="{A98EBF29-290C-49C2-B6B9-0CDE45092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" y="1244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r>
                <a:rPr lang="en-US" altLang="zh-CN" sz="2800" b="0" dirty="0">
                  <a:solidFill>
                    <a:srgbClr val="003399"/>
                  </a:solidFill>
                  <a:sym typeface="Symbol" panose="05050102010706020507" pitchFamily="18" charset="2"/>
                </a:rPr>
                <a:t>2</a:t>
              </a:r>
              <a:endParaRPr lang="zh-TW" altLang="en-US" sz="2800" b="0" dirty="0">
                <a:solidFill>
                  <a:srgbClr val="003399"/>
                </a:solidFill>
                <a:sym typeface="Symbol" panose="05050102010706020507" pitchFamily="18" charset="2"/>
              </a:endParaRPr>
            </a:p>
          </p:txBody>
        </p:sp>
      </p:grp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xmlns="" id="{D4A59320-07F8-4C1E-AAA0-7B888E01327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58850" y="4175125"/>
            <a:ext cx="4249738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圆角矩形 82">
            <a:extLst>
              <a:ext uri="{FF2B5EF4-FFF2-40B4-BE49-F238E27FC236}">
                <a16:creationId xmlns:a16="http://schemas.microsoft.com/office/drawing/2014/main" xmlns="" id="{36D10684-3CA4-48C8-8719-9A7ECA4D5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138" y="3770313"/>
            <a:ext cx="157480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(2013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7424" name="Rectangle 52">
            <a:extLst>
              <a:ext uri="{FF2B5EF4-FFF2-40B4-BE49-F238E27FC236}">
                <a16:creationId xmlns:a16="http://schemas.microsoft.com/office/drawing/2014/main" xmlns="" id="{84AEC2B0-65D3-4446-86FD-F9AE8DC8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925513"/>
            <a:ext cx="36718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200" b="0" u="sng">
                <a:ea typeface="標楷體" panose="03000509000000000000" pitchFamily="65" charset="-120"/>
              </a:rPr>
              <a:t>麪包店昨天各種麪包的銷量</a:t>
            </a:r>
          </a:p>
        </p:txBody>
      </p:sp>
      <p:graphicFrame>
        <p:nvGraphicFramePr>
          <p:cNvPr id="76" name="Group 671">
            <a:extLst>
              <a:ext uri="{FF2B5EF4-FFF2-40B4-BE49-F238E27FC236}">
                <a16:creationId xmlns:a16="http://schemas.microsoft.com/office/drawing/2014/main" xmlns="" id="{7DB85504-B9F0-4F05-A9A5-57B9B6B19950}"/>
              </a:ext>
            </a:extLst>
          </p:cNvPr>
          <p:cNvGraphicFramePr>
            <a:graphicFrameLocks noGrp="1"/>
          </p:cNvGraphicFramePr>
          <p:nvPr/>
        </p:nvGraphicFramePr>
        <p:xfrm>
          <a:off x="1741488" y="1563688"/>
          <a:ext cx="5854700" cy="1692276"/>
        </p:xfrm>
        <a:graphic>
          <a:graphicData uri="http://schemas.openxmlformats.org/drawingml/2006/table">
            <a:tbl>
              <a:tblPr/>
              <a:tblGrid>
                <a:gridCol w="5854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36" marR="914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7441" name="Rectangle 52">
            <a:extLst>
              <a:ext uri="{FF2B5EF4-FFF2-40B4-BE49-F238E27FC236}">
                <a16:creationId xmlns:a16="http://schemas.microsoft.com/office/drawing/2014/main" xmlns="" id="{11A78A72-FD77-4DC9-ADE6-39E56398B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913" y="1522413"/>
            <a:ext cx="7207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上午</a:t>
            </a:r>
          </a:p>
        </p:txBody>
      </p:sp>
      <p:sp>
        <p:nvSpPr>
          <p:cNvPr id="17442" name="Rectangle 647" descr="宽下对角线">
            <a:extLst>
              <a:ext uri="{FF2B5EF4-FFF2-40B4-BE49-F238E27FC236}">
                <a16:creationId xmlns:a16="http://schemas.microsoft.com/office/drawing/2014/main" xmlns="" id="{445B4795-E227-40DE-AFAF-53F3FCF72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4775" y="1911350"/>
            <a:ext cx="269875" cy="23336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43" name="Rectangle 648">
            <a:extLst>
              <a:ext uri="{FF2B5EF4-FFF2-40B4-BE49-F238E27FC236}">
                <a16:creationId xmlns:a16="http://schemas.microsoft.com/office/drawing/2014/main" xmlns="" id="{876A7AF3-BC3A-48FA-9083-0F368300D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1547813"/>
            <a:ext cx="269875" cy="231775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44" name="Rectangle 52">
            <a:extLst>
              <a:ext uri="{FF2B5EF4-FFF2-40B4-BE49-F238E27FC236}">
                <a16:creationId xmlns:a16="http://schemas.microsoft.com/office/drawing/2014/main" xmlns="" id="{307348A2-92CC-4788-A5A2-257AB9AAF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388" y="3057525"/>
            <a:ext cx="37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17445" name="Rectangle 52">
            <a:extLst>
              <a:ext uri="{FF2B5EF4-FFF2-40B4-BE49-F238E27FC236}">
                <a16:creationId xmlns:a16="http://schemas.microsoft.com/office/drawing/2014/main" xmlns="" id="{66EAFDA3-A7C7-43FA-8777-AC11BDB29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80987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100</a:t>
            </a:r>
          </a:p>
        </p:txBody>
      </p:sp>
      <p:sp>
        <p:nvSpPr>
          <p:cNvPr id="17446" name="Rectangle 52">
            <a:extLst>
              <a:ext uri="{FF2B5EF4-FFF2-40B4-BE49-F238E27FC236}">
                <a16:creationId xmlns:a16="http://schemas.microsoft.com/office/drawing/2014/main" xmlns="" id="{3033B42D-891C-4876-A6E1-A392AC042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5209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200</a:t>
            </a:r>
          </a:p>
        </p:txBody>
      </p:sp>
      <p:sp>
        <p:nvSpPr>
          <p:cNvPr id="17447" name="Rectangle 52">
            <a:extLst>
              <a:ext uri="{FF2B5EF4-FFF2-40B4-BE49-F238E27FC236}">
                <a16:creationId xmlns:a16="http://schemas.microsoft.com/office/drawing/2014/main" xmlns="" id="{FC52ACC6-7C44-44F0-975C-FC7E87D97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224313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300</a:t>
            </a:r>
          </a:p>
        </p:txBody>
      </p:sp>
      <p:sp>
        <p:nvSpPr>
          <p:cNvPr id="17448" name="Rectangle 52">
            <a:extLst>
              <a:ext uri="{FF2B5EF4-FFF2-40B4-BE49-F238E27FC236}">
                <a16:creationId xmlns:a16="http://schemas.microsoft.com/office/drawing/2014/main" xmlns="" id="{E9D36DB7-FF5E-4BAF-BC35-6CD5D1D0F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9367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400</a:t>
            </a:r>
          </a:p>
        </p:txBody>
      </p:sp>
      <p:sp>
        <p:nvSpPr>
          <p:cNvPr id="17449" name="Rectangle 52">
            <a:extLst>
              <a:ext uri="{FF2B5EF4-FFF2-40B4-BE49-F238E27FC236}">
                <a16:creationId xmlns:a16="http://schemas.microsoft.com/office/drawing/2014/main" xmlns="" id="{C8D62E2D-EFF3-47F9-996F-DEBC71CB6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65735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500</a:t>
            </a:r>
          </a:p>
        </p:txBody>
      </p:sp>
      <p:sp>
        <p:nvSpPr>
          <p:cNvPr id="17450" name="Rectangle 52">
            <a:extLst>
              <a:ext uri="{FF2B5EF4-FFF2-40B4-BE49-F238E27FC236}">
                <a16:creationId xmlns:a16="http://schemas.microsoft.com/office/drawing/2014/main" xmlns="" id="{91B1871F-CDD0-497D-805E-0DA9AEC90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0" y="137953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b="0">
                <a:ea typeface="標楷體" panose="03000509000000000000" pitchFamily="65" charset="-120"/>
              </a:rPr>
              <a:t>600</a:t>
            </a:r>
          </a:p>
        </p:txBody>
      </p:sp>
      <p:sp>
        <p:nvSpPr>
          <p:cNvPr id="17451" name="Rectangle 52">
            <a:extLst>
              <a:ext uri="{FF2B5EF4-FFF2-40B4-BE49-F238E27FC236}">
                <a16:creationId xmlns:a16="http://schemas.microsoft.com/office/drawing/2014/main" xmlns="" id="{CBD0974E-FE4D-48A1-8546-E12E0E734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913" y="1885950"/>
            <a:ext cx="7207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下午</a:t>
            </a:r>
          </a:p>
        </p:txBody>
      </p:sp>
      <p:sp>
        <p:nvSpPr>
          <p:cNvPr id="17452" name="Rectangle 52">
            <a:extLst>
              <a:ext uri="{FF2B5EF4-FFF2-40B4-BE49-F238E27FC236}">
                <a16:creationId xmlns:a16="http://schemas.microsoft.com/office/drawing/2014/main" xmlns="" id="{2A38D9CA-BE66-4A96-8415-5B89996D7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腸仔包</a:t>
            </a:r>
          </a:p>
        </p:txBody>
      </p:sp>
      <p:sp>
        <p:nvSpPr>
          <p:cNvPr id="17453" name="Rectangle 52">
            <a:extLst>
              <a:ext uri="{FF2B5EF4-FFF2-40B4-BE49-F238E27FC236}">
                <a16:creationId xmlns:a16="http://schemas.microsoft.com/office/drawing/2014/main" xmlns="" id="{4AB8398C-52FE-4C58-93F0-CB171C1C2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菠蘿包</a:t>
            </a:r>
          </a:p>
        </p:txBody>
      </p:sp>
      <p:sp>
        <p:nvSpPr>
          <p:cNvPr id="17454" name="Rectangle 52">
            <a:extLst>
              <a:ext uri="{FF2B5EF4-FFF2-40B4-BE49-F238E27FC236}">
                <a16:creationId xmlns:a16="http://schemas.microsoft.com/office/drawing/2014/main" xmlns="" id="{3BFD0ADD-ACAC-442B-8F59-ECC490318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963" y="3303588"/>
            <a:ext cx="9366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牛角包</a:t>
            </a:r>
          </a:p>
        </p:txBody>
      </p:sp>
      <p:sp>
        <p:nvSpPr>
          <p:cNvPr id="17455" name="Rectangle 52">
            <a:extLst>
              <a:ext uri="{FF2B5EF4-FFF2-40B4-BE49-F238E27FC236}">
                <a16:creationId xmlns:a16="http://schemas.microsoft.com/office/drawing/2014/main" xmlns="" id="{66CBD825-99AE-4B03-BD0D-F461D680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113" y="3303588"/>
            <a:ext cx="93662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 dirty="0">
                <a:ea typeface="標楷體" panose="03000509000000000000" pitchFamily="65" charset="-120"/>
              </a:rPr>
              <a:t>奶黃包</a:t>
            </a:r>
          </a:p>
        </p:txBody>
      </p:sp>
      <p:sp>
        <p:nvSpPr>
          <p:cNvPr id="17456" name="Rectangle 676" descr="宽下对角线">
            <a:extLst>
              <a:ext uri="{FF2B5EF4-FFF2-40B4-BE49-F238E27FC236}">
                <a16:creationId xmlns:a16="http://schemas.microsoft.com/office/drawing/2014/main" xmlns="" id="{7B50C5CA-A686-47A4-BA40-904E00741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013" y="2416175"/>
            <a:ext cx="269875" cy="838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57" name="Rectangle 677">
            <a:extLst>
              <a:ext uri="{FF2B5EF4-FFF2-40B4-BE49-F238E27FC236}">
                <a16:creationId xmlns:a16="http://schemas.microsoft.com/office/drawing/2014/main" xmlns="" id="{C3F18784-C653-4C31-9A8A-6B4A41E0C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9963" y="2689225"/>
            <a:ext cx="269875" cy="565150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58" name="Rectangle 678" descr="宽下对角线">
            <a:extLst>
              <a:ext uri="{FF2B5EF4-FFF2-40B4-BE49-F238E27FC236}">
                <a16:creationId xmlns:a16="http://schemas.microsoft.com/office/drawing/2014/main" xmlns="" id="{8263E1EA-9A8F-4B11-BF38-E2EDA10C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038" y="2679700"/>
            <a:ext cx="269875" cy="5746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59" name="Rectangle 679">
            <a:extLst>
              <a:ext uri="{FF2B5EF4-FFF2-40B4-BE49-F238E27FC236}">
                <a16:creationId xmlns:a16="http://schemas.microsoft.com/office/drawing/2014/main" xmlns="" id="{7B43CBE1-21B7-4B8E-BB4E-83CBEF750B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41688" y="2128838"/>
            <a:ext cx="258762" cy="1122362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0" name="Rectangle 680" descr="宽下对角线">
            <a:extLst>
              <a:ext uri="{FF2B5EF4-FFF2-40B4-BE49-F238E27FC236}">
                <a16:creationId xmlns:a16="http://schemas.microsoft.com/office/drawing/2014/main" xmlns="" id="{81450FAF-296F-439E-B3F3-DDD68CEA5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1839913"/>
            <a:ext cx="269875" cy="1414462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1" name="Rectangle 681">
            <a:extLst>
              <a:ext uri="{FF2B5EF4-FFF2-40B4-BE49-F238E27FC236}">
                <a16:creationId xmlns:a16="http://schemas.microsoft.com/office/drawing/2014/main" xmlns="" id="{CD6D3E98-D0E2-4276-B981-0D97378B81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7538" y="2689225"/>
            <a:ext cx="252412" cy="5683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2" name="Rectangle 682" descr="宽下对角线">
            <a:extLst>
              <a:ext uri="{FF2B5EF4-FFF2-40B4-BE49-F238E27FC236}">
                <a16:creationId xmlns:a16="http://schemas.microsoft.com/office/drawing/2014/main" xmlns="" id="{FD3E2588-6D9B-4013-A018-DA4ABCE34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1839913"/>
            <a:ext cx="269875" cy="1414462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3" name="Rectangle 683">
            <a:extLst>
              <a:ext uri="{FF2B5EF4-FFF2-40B4-BE49-F238E27FC236}">
                <a16:creationId xmlns:a16="http://schemas.microsoft.com/office/drawing/2014/main" xmlns="" id="{B07EEC2E-67B5-4D97-9FBA-59AC4F2E59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02275" y="2552700"/>
            <a:ext cx="255588" cy="695325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5" name="Rectangle 52">
            <a:extLst>
              <a:ext uri="{FF2B5EF4-FFF2-40B4-BE49-F238E27FC236}">
                <a16:creationId xmlns:a16="http://schemas.microsoft.com/office/drawing/2014/main" xmlns="" id="{4780EACF-C4A3-432B-AB30-52F48F9E1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719263"/>
            <a:ext cx="3762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銷量</a:t>
            </a:r>
            <a:r>
              <a:rPr lang="en-US" altLang="zh-TW" b="0">
                <a:ea typeface="標楷體" panose="03000509000000000000" pitchFamily="65" charset="-120"/>
              </a:rPr>
              <a:t>(</a:t>
            </a:r>
            <a:r>
              <a:rPr lang="zh-TW" altLang="en-US" b="0">
                <a:ea typeface="標楷體" panose="03000509000000000000" pitchFamily="65" charset="-120"/>
              </a:rPr>
              <a:t>個</a:t>
            </a:r>
            <a:r>
              <a:rPr lang="en-US" altLang="zh-TW" b="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7466" name="Rectangle 52">
            <a:extLst>
              <a:ext uri="{FF2B5EF4-FFF2-40B4-BE49-F238E27FC236}">
                <a16:creationId xmlns:a16="http://schemas.microsoft.com/office/drawing/2014/main" xmlns="" id="{4AB72023-245C-4051-8DA4-D31ABB78A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950" y="3255963"/>
            <a:ext cx="1162050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麪包種類</a:t>
            </a:r>
          </a:p>
        </p:txBody>
      </p:sp>
      <p:sp>
        <p:nvSpPr>
          <p:cNvPr id="17467" name="Rectangle 682" descr="宽下对角线">
            <a:extLst>
              <a:ext uri="{FF2B5EF4-FFF2-40B4-BE49-F238E27FC236}">
                <a16:creationId xmlns:a16="http://schemas.microsoft.com/office/drawing/2014/main" xmlns="" id="{6C2DE8BF-D5B6-4BC5-BEED-7A6AE9CBF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475" y="2689225"/>
            <a:ext cx="269875" cy="56515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8" name="Rectangle 683">
            <a:extLst>
              <a:ext uri="{FF2B5EF4-FFF2-40B4-BE49-F238E27FC236}">
                <a16:creationId xmlns:a16="http://schemas.microsoft.com/office/drawing/2014/main" xmlns="" id="{DCAE5A5F-9F3F-4993-BB7A-2AA33A62F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475" y="2814638"/>
            <a:ext cx="255588" cy="431800"/>
          </a:xfrm>
          <a:prstGeom prst="rect">
            <a:avLst/>
          </a:prstGeom>
          <a:solidFill>
            <a:srgbClr val="00B0F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CN"/>
          </a:p>
        </p:txBody>
      </p:sp>
      <p:sp>
        <p:nvSpPr>
          <p:cNvPr id="17469" name="Rectangle 52">
            <a:extLst>
              <a:ext uri="{FF2B5EF4-FFF2-40B4-BE49-F238E27FC236}">
                <a16:creationId xmlns:a16="http://schemas.microsoft.com/office/drawing/2014/main" xmlns="" id="{426AA4BB-365A-4332-95BB-682CC354B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4138" y="3303588"/>
            <a:ext cx="9366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zh-TW" altLang="en-US" b="0">
                <a:ea typeface="標楷體" panose="03000509000000000000" pitchFamily="65" charset="-120"/>
              </a:rPr>
              <a:t>肉鬆包</a:t>
            </a:r>
          </a:p>
        </p:txBody>
      </p:sp>
      <p:sp>
        <p:nvSpPr>
          <p:cNvPr id="108" name="Text Box 56">
            <a:extLst>
              <a:ext uri="{FF2B5EF4-FFF2-40B4-BE49-F238E27FC236}">
                <a16:creationId xmlns:a16="http://schemas.microsoft.com/office/drawing/2014/main" xmlns="" id="{E6F2A145-CD33-45A6-88E9-B3399E79F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275" y="1529064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500</a:t>
            </a:r>
          </a:p>
        </p:txBody>
      </p:sp>
      <p:pic>
        <p:nvPicPr>
          <p:cNvPr id="57" name="图片 56">
            <a:extLst>
              <a:ext uri="{FF2B5EF4-FFF2-40B4-BE49-F238E27FC236}">
                <a16:creationId xmlns:a16="http://schemas.microsoft.com/office/drawing/2014/main" xmlns="" id="{7CE80E13-D1BD-4B4A-84C3-AE36381BE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462" y="4874039"/>
            <a:ext cx="150495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 Box 56">
            <a:extLst>
              <a:ext uri="{FF2B5EF4-FFF2-40B4-BE49-F238E27FC236}">
                <a16:creationId xmlns:a16="http://schemas.microsoft.com/office/drawing/2014/main" xmlns="" id="{8A162114-597D-4224-A8A5-646DDA52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4" y="2143941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3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71" name="Text Box 56">
            <a:extLst>
              <a:ext uri="{FF2B5EF4-FFF2-40B4-BE49-F238E27FC236}">
                <a16:creationId xmlns:a16="http://schemas.microsoft.com/office/drawing/2014/main" xmlns="" id="{6EB8C52A-EBD4-48A3-B65F-740F48F48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1676" y="2435248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</a:t>
            </a:r>
            <a:r>
              <a:rPr lang="en-US" altLang="zh-CN" sz="1600" b="0" dirty="0">
                <a:solidFill>
                  <a:srgbClr val="003399"/>
                </a:solidFill>
              </a:rPr>
              <a:t>0</a:t>
            </a:r>
            <a:r>
              <a:rPr lang="en-US" altLang="zh-TW" sz="16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72" name="Text Box 56">
            <a:extLst>
              <a:ext uri="{FF2B5EF4-FFF2-40B4-BE49-F238E27FC236}">
                <a16:creationId xmlns:a16="http://schemas.microsoft.com/office/drawing/2014/main" xmlns="" id="{0343034C-E86A-4F18-B534-B73F5BB57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063" y="2275846"/>
            <a:ext cx="720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1600" b="0" dirty="0">
                <a:solidFill>
                  <a:srgbClr val="003399"/>
                </a:solidFill>
              </a:rPr>
              <a:t>250</a:t>
            </a:r>
          </a:p>
        </p:txBody>
      </p:sp>
      <p:grpSp>
        <p:nvGrpSpPr>
          <p:cNvPr id="75" name="组合 74"/>
          <p:cNvGrpSpPr/>
          <p:nvPr/>
        </p:nvGrpSpPr>
        <p:grpSpPr>
          <a:xfrm>
            <a:off x="1744663" y="1701800"/>
            <a:ext cx="99377" cy="1429643"/>
            <a:chOff x="1744663" y="1701800"/>
            <a:chExt cx="99377" cy="1429643"/>
          </a:xfrm>
        </p:grpSpPr>
        <p:sp>
          <p:nvSpPr>
            <p:cNvPr id="77" name="任意多边形 76"/>
            <p:cNvSpPr/>
            <p:nvPr/>
          </p:nvSpPr>
          <p:spPr bwMode="auto">
            <a:xfrm>
              <a:off x="1752600" y="1701800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任意多边形 77"/>
            <p:cNvSpPr/>
            <p:nvPr/>
          </p:nvSpPr>
          <p:spPr bwMode="auto">
            <a:xfrm>
              <a:off x="1749425" y="1988840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任意多边形 78"/>
            <p:cNvSpPr/>
            <p:nvPr/>
          </p:nvSpPr>
          <p:spPr bwMode="auto">
            <a:xfrm>
              <a:off x="1749425" y="2277135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任意多边形 79"/>
            <p:cNvSpPr/>
            <p:nvPr/>
          </p:nvSpPr>
          <p:spPr bwMode="auto">
            <a:xfrm>
              <a:off x="1749425" y="2566987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任意多边形 80"/>
            <p:cNvSpPr/>
            <p:nvPr/>
          </p:nvSpPr>
          <p:spPr bwMode="auto">
            <a:xfrm>
              <a:off x="1749425" y="2835275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" name="任意多边形 81"/>
            <p:cNvSpPr/>
            <p:nvPr/>
          </p:nvSpPr>
          <p:spPr bwMode="auto">
            <a:xfrm>
              <a:off x="1744663" y="3131443"/>
              <a:ext cx="91440" cy="0"/>
            </a:xfrm>
            <a:custGeom>
              <a:avLst/>
              <a:gdLst>
                <a:gd name="connsiteX0" fmla="*/ 0 w 165100"/>
                <a:gd name="connsiteY0" fmla="*/ 0 h 0"/>
                <a:gd name="connsiteX1" fmla="*/ 165100 w 1651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>
                  <a:moveTo>
                    <a:pt x="0" y="0"/>
                  </a:moveTo>
                  <a:lnTo>
                    <a:pt x="165100" y="0"/>
                  </a:lnTo>
                </a:path>
              </a:pathLst>
            </a:cu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62" grpId="0"/>
      <p:bldP spid="62" grpId="1"/>
      <p:bldP spid="108" grpId="0"/>
      <p:bldP spid="108" grpId="1"/>
      <p:bldP spid="69" grpId="0"/>
      <p:bldP spid="69" grpId="1"/>
      <p:bldP spid="71" grpId="0"/>
      <p:bldP spid="71" grpId="1"/>
      <p:bldP spid="72" grpId="0"/>
      <p:bldP spid="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63" y="1557931"/>
            <a:ext cx="6109404" cy="2592788"/>
          </a:xfrm>
          <a:prstGeom prst="rect">
            <a:avLst/>
          </a:prstGeom>
        </p:spPr>
      </p:pic>
      <p:sp>
        <p:nvSpPr>
          <p:cNvPr id="28" name="Text Box 56">
            <a:extLst>
              <a:ext uri="{FF2B5EF4-FFF2-40B4-BE49-F238E27FC236}">
                <a16:creationId xmlns:a16="http://schemas.microsoft.com/office/drawing/2014/main" xmlns="" id="{8ADCE4DC-EA4C-4675-A85F-7B0616769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1975" y="2333626"/>
            <a:ext cx="7207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400" b="0" dirty="0">
                <a:solidFill>
                  <a:srgbClr val="003399"/>
                </a:solidFill>
              </a:rPr>
              <a:t>25</a:t>
            </a:r>
            <a:r>
              <a:rPr lang="en-US" altLang="zh-TW" sz="2400" b="0" dirty="0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18474" name="Text Box 4">
            <a:extLst>
              <a:ext uri="{FF2B5EF4-FFF2-40B4-BE49-F238E27FC236}">
                <a16:creationId xmlns:a16="http://schemas.microsoft.com/office/drawing/2014/main" xmlns="" id="{5169EC69-00C3-4EC9-A59D-76FD5744E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0">
                <a:ea typeface="標楷體" panose="03000509000000000000" pitchFamily="65" charset="-120"/>
              </a:rPr>
              <a:t>5</a:t>
            </a:r>
            <a:r>
              <a:rPr lang="en-US" altLang="zh-TW" sz="2800" b="0">
                <a:ea typeface="標楷體" panose="03000509000000000000" pitchFamily="65" charset="-120"/>
              </a:rPr>
              <a:t>.</a:t>
            </a:r>
          </a:p>
        </p:txBody>
      </p:sp>
      <p:sp>
        <p:nvSpPr>
          <p:cNvPr id="18475" name="Rectangle 53">
            <a:extLst>
              <a:ext uri="{FF2B5EF4-FFF2-40B4-BE49-F238E27FC236}">
                <a16:creationId xmlns:a16="http://schemas.microsoft.com/office/drawing/2014/main" xmlns="" id="{863D2DF5-3543-4277-A5D7-C57E8F263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912813"/>
            <a:ext cx="6851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b="0">
                <a:ea typeface="標楷體" panose="03000509000000000000" pitchFamily="65" charset="-120"/>
              </a:rPr>
              <a:t>下圖顯示超級市場飲品的存貨量。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18479" name="Rectangle 53">
            <a:extLst>
              <a:ext uri="{FF2B5EF4-FFF2-40B4-BE49-F238E27FC236}">
                <a16:creationId xmlns:a16="http://schemas.microsoft.com/office/drawing/2014/main" xmlns="" id="{C2267B52-B641-4306-9160-7285F1902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4384675"/>
            <a:ext cx="80867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CN" altLang="en-US" sz="2800" b="0">
                <a:ea typeface="標楷體" panose="03000509000000000000" pitchFamily="65" charset="-120"/>
              </a:rPr>
              <a:t>每箱牛奶和每箱果汁的數量相同，如果牛奶的存貨量是</a:t>
            </a:r>
            <a:r>
              <a:rPr lang="en-US" altLang="zh-CN" sz="2800" b="0">
                <a:ea typeface="標楷體" panose="03000509000000000000" pitchFamily="65" charset="-120"/>
              </a:rPr>
              <a:t>3000</a:t>
            </a:r>
            <a:r>
              <a:rPr lang="zh-CN" altLang="en-US" sz="2800" b="0">
                <a:ea typeface="標楷體" panose="03000509000000000000" pitchFamily="65" charset="-120"/>
              </a:rPr>
              <a:t>瓶，那麽果汁的存貨量是多少瓶？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xmlns="" id="{A4AFE2F1-04E6-442B-95C3-C86D179971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8925" y="4868863"/>
            <a:ext cx="499427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xmlns="" id="{59D3D5C6-7241-4204-9BA7-4719404938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58925" y="5300663"/>
            <a:ext cx="2497138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xmlns="" id="{6ECBBBD8-0A0F-4E98-98A4-A7B759AD440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578725" y="4860925"/>
            <a:ext cx="1033463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 Box 56">
            <a:extLst>
              <a:ext uri="{FF2B5EF4-FFF2-40B4-BE49-F238E27FC236}">
                <a16:creationId xmlns:a16="http://schemas.microsoft.com/office/drawing/2014/main" xmlns="" id="{20986DBC-35FB-48E3-9E61-2E4AB2182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824" y="1988840"/>
            <a:ext cx="720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2400" b="0" dirty="0">
                <a:solidFill>
                  <a:srgbClr val="003399"/>
                </a:solidFill>
              </a:rPr>
              <a:t>325</a:t>
            </a:r>
            <a:endParaRPr lang="en-US" altLang="zh-TW" sz="2400" b="0" dirty="0">
              <a:solidFill>
                <a:srgbClr val="003399"/>
              </a:solidFill>
            </a:endParaRPr>
          </a:p>
        </p:txBody>
      </p:sp>
      <p:sp>
        <p:nvSpPr>
          <p:cNvPr id="49" name="Text Box 12">
            <a:extLst>
              <a:ext uri="{FF2B5EF4-FFF2-40B4-BE49-F238E27FC236}">
                <a16:creationId xmlns:a16="http://schemas.microsoft.com/office/drawing/2014/main" xmlns="" id="{76556A30-A96D-4BC3-9CDE-B8AC9457D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8" y="5281613"/>
            <a:ext cx="49942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每箱牛奶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有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3000</a:t>
            </a:r>
            <a:r>
              <a:rPr lang="en-US" altLang="zh-CN" sz="2800" b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÷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250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)</a:t>
            </a: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瓶</a:t>
            </a:r>
            <a:r>
              <a:rPr lang="zh-CN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Text Box 12">
            <a:extLst>
              <a:ext uri="{FF2B5EF4-FFF2-40B4-BE49-F238E27FC236}">
                <a16:creationId xmlns:a16="http://schemas.microsoft.com/office/drawing/2014/main" xmlns="" id="{70212450-1D27-4BFA-A6A4-FB1E5D5C7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5641975"/>
            <a:ext cx="7445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果汁的存貨量是</a:t>
            </a:r>
            <a:r>
              <a:rPr lang="zh-TW" altLang="en-US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3000</a:t>
            </a:r>
            <a:r>
              <a:rPr lang="en-US" altLang="zh-CN" sz="2800" b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÷</a:t>
            </a:r>
            <a:r>
              <a:rPr lang="en-US" altLang="zh-CN" sz="2800" b="0">
                <a:solidFill>
                  <a:srgbClr val="003399"/>
                </a:solidFill>
                <a:ea typeface="標楷體" panose="03000509000000000000" pitchFamily="65" charset="-120"/>
              </a:rPr>
              <a:t>250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 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325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solidFill>
                  <a:srgbClr val="003399"/>
                </a:solidFill>
                <a:ea typeface="標楷體" panose="03000509000000000000" pitchFamily="65" charset="-120"/>
              </a:rPr>
              <a:t>3900(</a:t>
            </a:r>
            <a:r>
              <a:rPr lang="zh-CN" altLang="en-US" sz="2800" b="0">
                <a:solidFill>
                  <a:srgbClr val="003399"/>
                </a:solidFill>
                <a:ea typeface="標楷體" panose="03000509000000000000" pitchFamily="65" charset="-120"/>
              </a:rPr>
              <a:t>瓶</a:t>
            </a:r>
            <a:r>
              <a:rPr lang="en-US" altLang="zh-TW" sz="28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圆角矩形 82">
            <a:extLst>
              <a:ext uri="{FF2B5EF4-FFF2-40B4-BE49-F238E27FC236}">
                <a16:creationId xmlns:a16="http://schemas.microsoft.com/office/drawing/2014/main" xmlns="" id="{741060F8-9643-4CE3-BF2B-B6A3C2B96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113" y="1036638"/>
            <a:ext cx="157480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>
            <a:extLst>
              <a:ext uri="{FF2B5EF4-FFF2-40B4-BE49-F238E27FC236}">
                <a16:creationId xmlns:a16="http://schemas.microsoft.com/office/drawing/2014/main" xmlns="" id="{4BA77E66-1AE2-4284-99AB-CAFD5AF0C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350" y="2220913"/>
            <a:ext cx="7167563" cy="1816100"/>
          </a:xfrm>
          <a:prstGeom prst="rect">
            <a:avLst/>
          </a:prstGeom>
          <a:solidFill>
            <a:srgbClr val="FFF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endParaRPr lang="zh-CN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sym typeface="Symbol" panose="05050102010706020507" pitchFamily="18" charset="2"/>
            </a:endParaRP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sym typeface="Symbol" panose="05050102010706020507" pitchFamily="18" charset="2"/>
              </a:rPr>
              <a:t>   </a:t>
            </a:r>
          </a:p>
        </p:txBody>
      </p:sp>
      <p:sp>
        <p:nvSpPr>
          <p:cNvPr id="19459" name="Rectangle 53">
            <a:extLst>
              <a:ext uri="{FF2B5EF4-FFF2-40B4-BE49-F238E27FC236}">
                <a16:creationId xmlns:a16="http://schemas.microsoft.com/office/drawing/2014/main" xmlns="" id="{B894FA60-9F4F-4ACE-B062-E8562A38C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8" y="1125538"/>
            <a:ext cx="8086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CN" altLang="en-US" sz="2800" b="0">
                <a:ea typeface="標楷體" panose="03000509000000000000" pitchFamily="65" charset="-120"/>
              </a:rPr>
              <a:t>每箱牛奶和每箱果汁的數量相同，如果牛奶的存貨量是</a:t>
            </a:r>
            <a:r>
              <a:rPr lang="en-US" altLang="zh-CN" sz="2800" b="0">
                <a:ea typeface="標楷體" panose="03000509000000000000" pitchFamily="65" charset="-120"/>
              </a:rPr>
              <a:t>3000</a:t>
            </a:r>
            <a:r>
              <a:rPr lang="zh-CN" altLang="en-US" sz="2800" b="0">
                <a:ea typeface="標楷體" panose="03000509000000000000" pitchFamily="65" charset="-120"/>
              </a:rPr>
              <a:t>瓶，那麽果汁的存貨量是多少瓶？</a:t>
            </a:r>
            <a:endParaRPr lang="en-US" altLang="zh-CN" sz="2800" b="0">
              <a:ea typeface="標楷體" panose="03000509000000000000" pitchFamily="65" charset="-120"/>
            </a:endParaRPr>
          </a:p>
        </p:txBody>
      </p:sp>
      <p:sp>
        <p:nvSpPr>
          <p:cNvPr id="38" name="Text Box 12">
            <a:extLst>
              <a:ext uri="{FF2B5EF4-FFF2-40B4-BE49-F238E27FC236}">
                <a16:creationId xmlns:a16="http://schemas.microsoft.com/office/drawing/2014/main" xmlns="" id="{FB97A4C5-C218-440B-A2C3-661430E14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2351088"/>
            <a:ext cx="4267200" cy="155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   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3000÷250×325</a:t>
            </a:r>
            <a:r>
              <a:rPr lang="zh-CN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ct val="20000"/>
              </a:spcAft>
            </a:pP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= 3900</a:t>
            </a:r>
          </a:p>
          <a:p>
            <a:pPr eaLnBrk="1" hangingPunct="1">
              <a:spcAft>
                <a:spcPct val="20000"/>
              </a:spcAft>
            </a:pPr>
            <a:r>
              <a:rPr lang="zh-CN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果汁的存貨量是</a:t>
            </a:r>
            <a:r>
              <a:rPr lang="en-US" altLang="zh-CN" sz="2800" b="0">
                <a:solidFill>
                  <a:srgbClr val="FF0000"/>
                </a:solidFill>
                <a:ea typeface="標楷體" panose="03000509000000000000" pitchFamily="65" charset="-120"/>
              </a:rPr>
              <a:t>3900</a:t>
            </a:r>
            <a:r>
              <a:rPr lang="zh-CN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瓶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CN" sz="2800" b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1" name="Text Box 4">
            <a:extLst>
              <a:ext uri="{FF2B5EF4-FFF2-40B4-BE49-F238E27FC236}">
                <a16:creationId xmlns:a16="http://schemas.microsoft.com/office/drawing/2014/main" xmlns="" id="{D4E35120-C144-4B12-8E96-6E67D997D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0">
                <a:ea typeface="標楷體" panose="03000509000000000000" pitchFamily="65" charset="-120"/>
              </a:rPr>
              <a:t>5</a:t>
            </a:r>
            <a:r>
              <a:rPr lang="en-US" altLang="zh-TW" sz="2800" b="0">
                <a:ea typeface="標楷體" panose="03000509000000000000" pitchFamily="65" charset="-120"/>
              </a:rPr>
              <a:t>.</a:t>
            </a:r>
          </a:p>
        </p:txBody>
      </p:sp>
      <p:sp>
        <p:nvSpPr>
          <p:cNvPr id="20522" name="Rectangle 53">
            <a:extLst>
              <a:ext uri="{FF2B5EF4-FFF2-40B4-BE49-F238E27FC236}">
                <a16:creationId xmlns:a16="http://schemas.microsoft.com/office/drawing/2014/main" xmlns="" id="{FF6E9178-E149-4632-85FE-FC91D7EAE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075" y="912813"/>
            <a:ext cx="6851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 b="0">
                <a:ea typeface="標楷體" panose="03000509000000000000" pitchFamily="65" charset="-120"/>
              </a:rPr>
              <a:t>下圖顯示超級市場飲品的存貨量。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20526" name="Rectangle 53">
            <a:extLst>
              <a:ext uri="{FF2B5EF4-FFF2-40B4-BE49-F238E27FC236}">
                <a16:creationId xmlns:a16="http://schemas.microsoft.com/office/drawing/2014/main" xmlns="" id="{9B8838B9-9B8E-43D6-BBAF-0C9512E7C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" y="4346575"/>
            <a:ext cx="80867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b="0" dirty="0">
                <a:ea typeface="標楷體" panose="03000509000000000000" pitchFamily="65" charset="-120"/>
              </a:rPr>
              <a:t>(b) </a:t>
            </a:r>
            <a:r>
              <a:rPr lang="zh-TW" altLang="en-US" sz="2800" b="0" dirty="0">
                <a:ea typeface="標楷體" panose="03000509000000000000" pitchFamily="65" charset="-120"/>
              </a:rPr>
              <a:t>該超級市場亦有汽水</a:t>
            </a:r>
            <a:r>
              <a:rPr lang="zh-CN" altLang="en-US" sz="2800" b="0" dirty="0">
                <a:ea typeface="標楷體" panose="03000509000000000000" pitchFamily="65" charset="-120"/>
              </a:rPr>
              <a:t>的</a:t>
            </a:r>
            <a:r>
              <a:rPr lang="zh-TW" altLang="en-US" sz="2800" b="0" dirty="0">
                <a:ea typeface="標楷體" panose="03000509000000000000" pitchFamily="65" charset="-120"/>
              </a:rPr>
              <a:t>存貨，存貨量是</a:t>
            </a:r>
            <a:r>
              <a:rPr lang="en-US" altLang="zh-TW" sz="2800" b="0" dirty="0">
                <a:ea typeface="標楷體" panose="03000509000000000000" pitchFamily="65" charset="-120"/>
              </a:rPr>
              <a:t>150</a:t>
            </a:r>
            <a:r>
              <a:rPr lang="zh-TW" altLang="en-US" sz="2800" b="0" dirty="0">
                <a:ea typeface="標楷體" panose="03000509000000000000" pitchFamily="65" charset="-120"/>
              </a:rPr>
              <a:t>箱，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b="0" dirty="0"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ea typeface="標楷體" panose="03000509000000000000" pitchFamily="65" charset="-120"/>
              </a:rPr>
              <a:t>每箱</a:t>
            </a:r>
            <a:r>
              <a:rPr lang="en-US" altLang="zh-TW" sz="2800" b="0" dirty="0">
                <a:ea typeface="標楷體" panose="03000509000000000000" pitchFamily="65" charset="-120"/>
              </a:rPr>
              <a:t>24</a:t>
            </a:r>
            <a:r>
              <a:rPr lang="zh-TW" altLang="en-US" sz="2800" b="0" dirty="0">
                <a:ea typeface="標楷體" panose="03000509000000000000" pitchFamily="65" charset="-120"/>
              </a:rPr>
              <a:t>瓶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  <a:r>
              <a:rPr lang="zh-TW" altLang="en-US" sz="2800" b="0" dirty="0">
                <a:ea typeface="標楷體" panose="03000509000000000000" pitchFamily="65" charset="-120"/>
              </a:rPr>
              <a:t>若重新包裝，多包裝</a:t>
            </a:r>
            <a:r>
              <a:rPr lang="en-US" altLang="zh-TW" sz="2800" b="0" dirty="0">
                <a:ea typeface="標楷體" panose="03000509000000000000" pitchFamily="65" charset="-120"/>
              </a:rPr>
              <a:t>30</a:t>
            </a:r>
            <a:r>
              <a:rPr lang="zh-TW" altLang="en-US" sz="2800" b="0" dirty="0">
                <a:ea typeface="標楷體" panose="03000509000000000000" pitchFamily="65" charset="-120"/>
              </a:rPr>
              <a:t>箱，每箱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b="0" dirty="0"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ea typeface="標楷體" panose="03000509000000000000" pitchFamily="65" charset="-120"/>
              </a:rPr>
              <a:t>將會有汽水多少瓶？</a:t>
            </a:r>
            <a:r>
              <a:rPr lang="en-US" altLang="zh-TW" sz="2800" b="0" dirty="0"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b="0" dirty="0">
                <a:ea typeface="標楷體" panose="03000509000000000000" pitchFamily="65" charset="-120"/>
              </a:rPr>
              <a:t>)</a:t>
            </a:r>
          </a:p>
          <a:p>
            <a:pPr eaLnBrk="1" hangingPunct="1"/>
            <a:endParaRPr lang="en-US" altLang="zh-CN" sz="2800" b="0" dirty="0">
              <a:ea typeface="標楷體" panose="03000509000000000000" pitchFamily="65" charset="-120"/>
            </a:endParaRPr>
          </a:p>
        </p:txBody>
      </p:sp>
      <p:sp>
        <p:nvSpPr>
          <p:cNvPr id="29" name="圆角矩形 82">
            <a:extLst>
              <a:ext uri="{FF2B5EF4-FFF2-40B4-BE49-F238E27FC236}">
                <a16:creationId xmlns:a16="http://schemas.microsoft.com/office/drawing/2014/main" xmlns="" id="{9BF6B2D6-9045-4F23-BBC0-92BF86254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4113" y="1036638"/>
            <a:ext cx="157480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(2017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63" y="1557931"/>
            <a:ext cx="6109404" cy="2592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22275</TotalTime>
  <Words>935</Words>
  <Application>Microsoft Office PowerPoint</Application>
  <PresentationFormat>全屏显示(4:3)</PresentationFormat>
  <Paragraphs>194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Annie Xie</dc:creator>
  <cp:lastModifiedBy>Annie Xie</cp:lastModifiedBy>
  <cp:revision>1645</cp:revision>
  <dcterms:modified xsi:type="dcterms:W3CDTF">2024-03-06T01:17:23Z</dcterms:modified>
</cp:coreProperties>
</file>