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  <p:sldMasterId id="2147483652" r:id="rId2"/>
    <p:sldMasterId id="2147483653" r:id="rId3"/>
    <p:sldMasterId id="2147484017" r:id="rId4"/>
  </p:sldMasterIdLst>
  <p:notesMasterIdLst>
    <p:notesMasterId r:id="rId17"/>
  </p:notesMasterIdLst>
  <p:handoutMasterIdLst>
    <p:handoutMasterId r:id="rId18"/>
  </p:handoutMasterIdLst>
  <p:sldIdLst>
    <p:sldId id="325" r:id="rId5"/>
    <p:sldId id="312" r:id="rId6"/>
    <p:sldId id="498" r:id="rId7"/>
    <p:sldId id="499" r:id="rId8"/>
    <p:sldId id="502" r:id="rId9"/>
    <p:sldId id="503" r:id="rId10"/>
    <p:sldId id="504" r:id="rId11"/>
    <p:sldId id="507" r:id="rId12"/>
    <p:sldId id="500" r:id="rId13"/>
    <p:sldId id="506" r:id="rId14"/>
    <p:sldId id="509" r:id="rId15"/>
    <p:sldId id="310" r:id="rId16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5pPr>
    <a:lvl6pPr marL="2286000" algn="l" defTabSz="914400" rtl="0" eaLnBrk="1" latinLnBrk="0" hangingPunct="1"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6pPr>
    <a:lvl7pPr marL="2743200" algn="l" defTabSz="914400" rtl="0" eaLnBrk="1" latinLnBrk="0" hangingPunct="1"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7pPr>
    <a:lvl8pPr marL="3200400" algn="l" defTabSz="914400" rtl="0" eaLnBrk="1" latinLnBrk="0" hangingPunct="1"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8pPr>
    <a:lvl9pPr marL="3657600" algn="l" defTabSz="914400" rtl="0" eaLnBrk="1" latinLnBrk="0" hangingPunct="1"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523" userDrawn="1">
          <p15:clr>
            <a:srgbClr val="A4A3A4"/>
          </p15:clr>
        </p15:guide>
        <p15:guide id="2" pos="1701" userDrawn="1">
          <p15:clr>
            <a:srgbClr val="A4A3A4"/>
          </p15:clr>
        </p15:guide>
        <p15:guide id="3" pos="51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003399"/>
    <a:srgbClr val="FF00FF"/>
    <a:srgbClr val="0E3E9F"/>
    <a:srgbClr val="D60093"/>
    <a:srgbClr val="663300"/>
    <a:srgbClr val="CC6600"/>
    <a:srgbClr val="CCFFCC"/>
    <a:srgbClr val="CCECFF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43" autoAdjust="0"/>
    <p:restoredTop sz="96918" autoAdjust="0"/>
  </p:normalViewPr>
  <p:slideViewPr>
    <p:cSldViewPr>
      <p:cViewPr varScale="1">
        <p:scale>
          <a:sx n="113" d="100"/>
          <a:sy n="113" d="100"/>
        </p:scale>
        <p:origin x="1746" y="96"/>
      </p:cViewPr>
      <p:guideLst>
        <p:guide orient="horz" pos="2523"/>
        <p:guide pos="1701"/>
        <p:guide pos="51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70"/>
    </p:cViewPr>
  </p:sorterViewPr>
  <p:notesViewPr>
    <p:cSldViewPr>
      <p:cViewPr varScale="1">
        <p:scale>
          <a:sx n="69" d="100"/>
          <a:sy n="69" d="100"/>
        </p:scale>
        <p:origin x="2784" y="4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="" xmlns:a16="http://schemas.microsoft.com/office/drawing/2014/main" id="{825AA104-5955-4B82-AD37-17C3BA0E63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3299" name="Rectangle 3">
            <a:extLst>
              <a:ext uri="{FF2B5EF4-FFF2-40B4-BE49-F238E27FC236}">
                <a16:creationId xmlns="" xmlns:a16="http://schemas.microsoft.com/office/drawing/2014/main" id="{DB313B80-9512-4A2F-80DF-D8898DF49F0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9766A69E-F04C-4F4F-B88A-3C02A2C92DAA}" type="datetimeFigureOut">
              <a:rPr lang="zh-TW" altLang="en-US"/>
              <a:pPr>
                <a:defRPr/>
              </a:pPr>
              <a:t>2024/2/21</a:t>
            </a:fld>
            <a:endParaRPr lang="en-US" altLang="zh-TW"/>
          </a:p>
        </p:txBody>
      </p:sp>
      <p:sp>
        <p:nvSpPr>
          <p:cNvPr id="183300" name="Rectangle 4">
            <a:extLst>
              <a:ext uri="{FF2B5EF4-FFF2-40B4-BE49-F238E27FC236}">
                <a16:creationId xmlns="" xmlns:a16="http://schemas.microsoft.com/office/drawing/2014/main" id="{14BB441F-ECDE-4168-97C3-E7F8215244C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>
            <a:extLst>
              <a:ext uri="{FF2B5EF4-FFF2-40B4-BE49-F238E27FC236}">
                <a16:creationId xmlns="" xmlns:a16="http://schemas.microsoft.com/office/drawing/2014/main" id="{AB9B7B53-DEF1-4458-A06D-0587ECCFF93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C931161-56C0-471D-9455-3346126F456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57460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="" xmlns:a16="http://schemas.microsoft.com/office/drawing/2014/main" id="{0BA98BE5-720B-49B0-B8D0-2C8539F060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b="0">
                <a:latin typeface="Arial" charset="0"/>
                <a:ea typeface="新細明體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="" xmlns:a16="http://schemas.microsoft.com/office/drawing/2014/main" id="{8D465C54-96F6-42A5-8069-0D549934FC2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b="0">
                <a:latin typeface="Arial" charset="0"/>
                <a:ea typeface="新細明體" charset="-120"/>
                <a:cs typeface="+mn-cs"/>
              </a:defRPr>
            </a:lvl1pPr>
          </a:lstStyle>
          <a:p>
            <a:pPr>
              <a:defRPr/>
            </a:pPr>
            <a:fld id="{6731295B-DED8-4613-8454-2D894551D0B0}" type="datetimeFigureOut">
              <a:rPr lang="zh-TW" altLang="en-US"/>
              <a:pPr>
                <a:defRPr/>
              </a:pPr>
              <a:t>2024/2/21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="" xmlns:a16="http://schemas.microsoft.com/office/drawing/2014/main" id="{826EA15B-D74D-4BB7-9C5B-13D80B61B9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="" xmlns:a16="http://schemas.microsoft.com/office/drawing/2014/main" id="{AC804014-5F46-4FD7-BC03-4B82AEB40C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02F23079-82B9-428E-9CA1-16239355038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b="0">
                <a:latin typeface="Arial" charset="0"/>
                <a:ea typeface="新細明體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8E8A4AEC-109A-45C2-971E-B60FB8B2D2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7A16EC5-11A4-440C-8106-BE8FE4B1F74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81555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="" xmlns:a16="http://schemas.microsoft.com/office/drawing/2014/main" id="{52B7C834-FC45-459C-ACE1-26D87EE6012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>
            <a:extLst>
              <a:ext uri="{FF2B5EF4-FFF2-40B4-BE49-F238E27FC236}">
                <a16:creationId xmlns="" xmlns:a16="http://schemas.microsoft.com/office/drawing/2014/main" id="{3CC1C79F-6027-4CF5-9323-F50C7B8297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6208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="" xmlns:a16="http://schemas.microsoft.com/office/drawing/2014/main" id="{A1FC24EA-897E-469D-B01C-FAE0CA7A876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Rectangle 3">
            <a:extLst>
              <a:ext uri="{FF2B5EF4-FFF2-40B4-BE49-F238E27FC236}">
                <a16:creationId xmlns="" xmlns:a16="http://schemas.microsoft.com/office/drawing/2014/main" id="{16615F47-FBE0-42E6-8E2A-A9B3993B863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2429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="" xmlns:a16="http://schemas.microsoft.com/office/drawing/2014/main" id="{0CAE251F-CF47-4C5F-BF9B-6D22F4FCAD2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>
            <a:extLst>
              <a:ext uri="{FF2B5EF4-FFF2-40B4-BE49-F238E27FC236}">
                <a16:creationId xmlns="" xmlns:a16="http://schemas.microsoft.com/office/drawing/2014/main" id="{29C02CA2-FA9E-4A8C-A885-1523DED19D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5302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="" xmlns:a16="http://schemas.microsoft.com/office/drawing/2014/main" id="{E25FE40B-0A18-4A66-9CFC-609A254327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>
            <a:extLst>
              <a:ext uri="{FF2B5EF4-FFF2-40B4-BE49-F238E27FC236}">
                <a16:creationId xmlns="" xmlns:a16="http://schemas.microsoft.com/office/drawing/2014/main" id="{F83E14EF-566A-4714-8492-F5E5B5C15D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25987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="" xmlns:a16="http://schemas.microsoft.com/office/drawing/2014/main" id="{CA857AD9-8716-4393-AE7E-9E82B85DF56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>
            <a:extLst>
              <a:ext uri="{FF2B5EF4-FFF2-40B4-BE49-F238E27FC236}">
                <a16:creationId xmlns="" xmlns:a16="http://schemas.microsoft.com/office/drawing/2014/main" id="{3DF9ACE3-74EF-49A4-8483-0AC3FBB0C4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0318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="" xmlns:a16="http://schemas.microsoft.com/office/drawing/2014/main" id="{D3833AAA-92BE-4039-94AE-091BCB8714C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Rectangle 3">
            <a:extLst>
              <a:ext uri="{FF2B5EF4-FFF2-40B4-BE49-F238E27FC236}">
                <a16:creationId xmlns="" xmlns:a16="http://schemas.microsoft.com/office/drawing/2014/main" id="{3DADFE93-610F-4D2F-B8FF-A1F790E211C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54357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="" xmlns:a16="http://schemas.microsoft.com/office/drawing/2014/main" id="{8386DD9E-214F-434D-8FD6-08532334F0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Rectangle 3">
            <a:extLst>
              <a:ext uri="{FF2B5EF4-FFF2-40B4-BE49-F238E27FC236}">
                <a16:creationId xmlns="" xmlns:a16="http://schemas.microsoft.com/office/drawing/2014/main" id="{2FF35468-B692-4733-BF06-852BAAA0F3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808776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="" xmlns:a16="http://schemas.microsoft.com/office/drawing/2014/main" id="{E13603CF-6581-4451-A4AD-A27BC238B80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Rectangle 3">
            <a:extLst>
              <a:ext uri="{FF2B5EF4-FFF2-40B4-BE49-F238E27FC236}">
                <a16:creationId xmlns="" xmlns:a16="http://schemas.microsoft.com/office/drawing/2014/main" id="{7CB89B4C-5D42-449C-959B-E6897ED070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2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="" xmlns:a16="http://schemas.microsoft.com/office/drawing/2014/main" id="{ED0832B3-B28C-4AF2-9A2E-0D5EC0F860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Rectangle 3">
            <a:extLst>
              <a:ext uri="{FF2B5EF4-FFF2-40B4-BE49-F238E27FC236}">
                <a16:creationId xmlns="" xmlns:a16="http://schemas.microsoft.com/office/drawing/2014/main" id="{0C5703EB-5787-4604-9FA2-EAE2DC07BB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86048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="" xmlns:a16="http://schemas.microsoft.com/office/drawing/2014/main" id="{181DD03A-1E85-4564-A484-0A187585BC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>
            <a:extLst>
              <a:ext uri="{FF2B5EF4-FFF2-40B4-BE49-F238E27FC236}">
                <a16:creationId xmlns="" xmlns:a16="http://schemas.microsoft.com/office/drawing/2014/main" id="{4CCA2FC8-F525-407F-9F7E-F0BE9B366D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2821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BB88E85-CDD0-4179-9C68-4DF0A992A0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9DB036E-5C74-440E-BE41-B253B38257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1AB425E-0C9B-4358-9C7B-4C150640E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088A08D6-8A10-4B9D-A899-3C5FA12A901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8749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F9C77C83-79A2-4125-BB8C-7523BE4CBE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94705B3E-EAEA-43D7-B631-4718431124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9F3D0C4A-0052-4391-A00A-1CF67402B8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1B133BE0-38D5-40EF-B633-D36EB15FF66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83600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A374582-0B5E-453E-87AE-A555BBAB4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22D3437-1ABC-460B-86F2-89FAC958FA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54894A2E-3E76-40FC-A14E-81825C6FE7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8B1583DE-8CF9-4711-A638-B9E42FD34B3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10787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B4BAB2A-CC41-4FAC-B417-7E9D15D733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7FE74BCD-1F1F-435F-BD48-6B26812D16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E7926943-405A-4731-A948-117EB2AAF3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57854D3E-2AF0-4E02-B1A6-5022C26311A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4901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B63C65DC-2D23-4967-AEDD-45C2852442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0C906F7-B4E2-4CF2-9A5A-397CF0D53B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1628A32E-6B63-46EE-A087-512E0D8DA9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8540982-5AD1-4E86-A40B-D977102219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16333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621A273A-E318-4718-9017-A9EADF69AC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9F68EAFA-BFB9-4BDA-AB02-092B7D6429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36A096B7-888B-431E-AABF-90B672E5D2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8D1AA656-1B73-4CE1-A11E-BD23F28D646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20853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A41B786-065A-490C-B521-ED0B3C348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FDF730A-FC7D-4881-9B8F-4D5A51B1C8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D6A9951-B85D-463E-9254-13C4BDF632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A37D17BD-F051-430A-B567-EAEBF281942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5412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0135BD60-2BDB-4800-86A5-01B87C1349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34B147F5-4F14-4223-B078-58CA32B741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EEDE9139-33A4-4995-B8BB-1E03A896D6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90735B28-3CC9-4A9C-857C-9F5E4BA301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265499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D217BFBC-35E9-448D-9685-DAE0C99926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AFAA0552-C540-4BBD-8322-5A185D6504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51FEE210-87EA-4D8F-9CC7-A942E6E68C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DC01E1DD-C059-4BBB-81F6-BE7335649FB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62996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77BFF0E7-2EE2-4147-B006-02B356A42C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F1253D3D-252E-4B71-804C-DB94FEC094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8E0F0864-6763-41C8-9322-F766FD4546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76ABAB26-6E65-4132-8D25-0A16F5CEE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984544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C3546EE-41DA-421B-B8A7-317FBF8FB5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2DB2735-48A8-4AF5-9C32-51BD3B6F3C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E481ADD-5C1F-49C2-B754-4D3D21F09E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B9ABCB0A-5D25-4A8B-AEB2-5AAF0AD7A6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4761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CE0C21F-3648-4197-9C55-EA7236727E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49B5E416-6EF9-4B2D-8585-C5ADE7487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CFABE753-79C8-4F15-BFF0-608874FBD0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7D72460A-6809-49D7-85F2-31D4A493CAF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932589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81D35DA-1FCD-40FF-9B3C-3A51C370E4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25EB237-753C-4895-9A6C-F37CFA0DA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A854C21-DDB1-4583-B904-43E54D2278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1E63C103-AB84-4C40-B965-19C95DCF23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61767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729403F-7C54-40ED-9A49-054F45B1FC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7ED3D437-747A-4C7A-9117-A743E537C4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641A51D-6F0D-4913-9607-A1CC1CDC13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AC1E9ABC-1336-47BD-92DD-FC4232F37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3590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AD2B7FD-1F70-45E2-8C57-BA303D0B93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A8EA9984-0D1E-4210-ABF6-19BB2B28F1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6E30C78-5C44-4D61-932B-F0F74AF4DB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16870C89-75F9-4EB6-B1AC-90398184E29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30554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1B924DCA-AACC-4DBE-A8DC-F9C0473B0C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75AFA668-41CC-47F2-9161-E98CBFD7DB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83E8D092-5C5B-49E5-B349-B342A5A740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9C1C6441-E154-4C2D-BE52-2FCBFD0A0D1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29649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D55535F0-762C-44FA-B0FA-26D736D5DC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FD2B3901-C122-48CC-BFD9-462AA27D3E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9BC9846C-8973-4FAA-BC6E-150A557E7F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45A6205B-4226-403F-823A-3CC2317B719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826453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6B0DC45F-41C7-419A-81D5-F4B0364D14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531DC8AB-7427-4751-86CB-CAA13060EC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DEE657FF-8A37-4E97-9003-BAC670D9E7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BB4FE147-38D8-4EC0-ABB7-9ED8A49EE9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199717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6F0A862-1E12-499E-99E6-2F9668E588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A2773CC-CF41-4306-B980-FF9222EB6F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8DC01D3-C668-40CD-972E-E6B7519661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05878F74-6649-4419-A958-FB5B45073FF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456801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85A33ABD-F9F3-4326-8BCF-77411DD2C8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92C41F34-9E81-4FE9-941D-E07ABB9BFB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3D2B5D9A-375A-4D13-A095-B324B94C9C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14AFA442-2CB3-4109-BFE0-611FEAC0BF3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664896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6DA2BE2A-9C97-448C-A322-FF5EE7042F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CCAC6F13-3153-4D1F-80E7-80D9C94B66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B3084F8B-3052-4624-B945-09EE3A209F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8A63C73-3567-4B89-9C6B-FA6A3274A19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08668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5EBC0A25-99E4-4011-9048-C114639AC8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7307BF9F-E542-467E-A17F-DE388C9A7A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373C4815-B191-4402-B71E-59C05F52A9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77337B6-3CAC-4245-A24B-F41E610585D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128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FCF2B464-ECC0-4D09-9685-D50194F40F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5E38DD0-0790-466D-9BAD-AEC0144BB6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595BE31A-FA58-49A2-AE1A-D211D2D7D0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98474B73-05C2-4091-AB37-012154D1C90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690316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6088F95-A098-4D29-BC02-1CB509DA57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20F3AD2-0488-408E-BDE1-B00C5D4402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F68D89E-D6C7-4989-8CEA-A28C00844D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3DF2E48E-A788-4AE7-A630-910AB3D99E5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05815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4ABE45D-3930-4B81-B9F1-6D50EF77AD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C598725-0B3E-4666-8C23-1267E0C358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4313DE7-643D-45D0-A666-9E172186D0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A9CC350B-6CA1-4AE5-AB46-1499270D4F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646072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5C37F140-3F06-4C16-B86A-58E3993C5A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14CC1EB-1755-494C-A873-C9CA61B868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390130A0-BC1C-4121-B22D-7026839F19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B04D71DD-B2B9-4541-9998-64E022B480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43185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A4287A7-36BC-4EB3-98F7-7E345FAB72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70D4D235-DA92-4BD0-A68E-DB35A238DA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3DE7954A-88F5-46FC-8865-4E5AD42FEE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C707C903-7E60-4E0E-BA89-F2900C42C6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34705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1CAC4AE8-6E81-43F0-8C9F-9B4B255A02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4B18ADC9-E3E9-48E0-91A4-1678E35F75EF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新細明體" pitchFamily="18" charset="-120"/>
              </a:rPr>
              <a:t>必攻指數：</a:t>
            </a:r>
            <a:endParaRPr kumimoji="0"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6" name="AutoShape 10">
            <a:extLst>
              <a:ext uri="{FF2B5EF4-FFF2-40B4-BE49-F238E27FC236}">
                <a16:creationId xmlns="" xmlns:a16="http://schemas.microsoft.com/office/drawing/2014/main" id="{80F2620E-15E4-493E-BE91-2158601646E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19296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="" xmlns:a16="http://schemas.microsoft.com/office/drawing/2014/main" id="{3A1A76D7-A63A-4766-8241-B3240B3AAB2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558088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="" xmlns:a16="http://schemas.microsoft.com/office/drawing/2014/main" id="{A653EDD3-3111-4C24-86B0-72C765FE42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2162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12">
            <a:extLst>
              <a:ext uri="{FF2B5EF4-FFF2-40B4-BE49-F238E27FC236}">
                <a16:creationId xmlns="" xmlns:a16="http://schemas.microsoft.com/office/drawing/2014/main" id="{62E782FB-2DB1-40F1-9BB3-7AA03D4D133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286750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12">
            <a:extLst>
              <a:ext uri="{FF2B5EF4-FFF2-40B4-BE49-F238E27FC236}">
                <a16:creationId xmlns="" xmlns:a16="http://schemas.microsoft.com/office/drawing/2014/main" id="{9BF34DCE-705E-4B27-A4D7-2E3440F8ADA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62988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FFFF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11" name="Rectangle 4">
            <a:extLst>
              <a:ext uri="{FF2B5EF4-FFF2-40B4-BE49-F238E27FC236}">
                <a16:creationId xmlns="" xmlns:a16="http://schemas.microsoft.com/office/drawing/2014/main" id="{F6CADBCE-F604-45DB-A2AF-71B1CACB20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="" xmlns:a16="http://schemas.microsoft.com/office/drawing/2014/main" id="{825AE51C-EDB8-4924-A0E2-E4918D97A5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="" xmlns:a16="http://schemas.microsoft.com/office/drawing/2014/main" id="{EE1BECCF-70FE-413F-9281-0CDCD2F62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5123D463-BDFE-4C9D-8003-D6688B9D58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04241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6E7997D-A2A9-4848-915C-6B78C957C3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D04FC82-2876-48C2-88AD-0BED98C49C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875E7A6-BAFB-4B71-AE39-6C90E00E8B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6BDB2E4-61EB-4237-94D3-09AF5B614FB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7459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BF19B172-9A51-4CD5-8DAB-7FF119D23F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9BEED8E7-4B8C-464B-9306-B965B0A527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A013DF8C-EA6B-4B3C-A3EF-619DF9AD7E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6986FE6C-C41C-4AF5-8814-36E8EE0CE97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9626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0B371E38-FC6F-4EF3-9824-3AB344CFAE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E414A3A2-9A1E-4A22-813A-5B9ED0827A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A622BB6A-B1C0-4BC1-BDE0-22F3E4D5E9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B9BFD804-1C1E-490A-9B99-9482D16281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56879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6781FE5C-B6A2-4FAA-BA26-C16F76A4F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9B1CB347-F340-42DF-BAB3-1A3D19165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4E348D31-4135-4D02-8F93-1EC65260E2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0E2E6867-9211-428E-99AC-8D3801189B0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4091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0470FAF-BC34-4CAC-BB6A-F43B3A1967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AE67B49-43CB-488C-90AE-0F01DB102B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9A53779-9CF5-4EB2-B4FC-D9ECA99917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9C4AB909-D73D-47BF-9284-1AA69A7EF76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1481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3B9EED7-25EE-4BD2-A74B-D81108814B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A827027-8AB8-4669-8CFA-40EF933CCA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55FECAE-7171-4838-A6E7-059B4FBE1A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A3704B21-8A47-4092-A1FE-B87F866ED00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08498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A03AFDCF-B345-4292-9742-381488AAAD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4AFD3694-5B12-44CF-8AEE-4E41D2DAB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AA60A183-B42D-4F78-907A-CCB7AD76FA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EA39CF29-FF8C-4614-995D-BEE7737FC5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9FC351E0-9388-465A-B2C4-05E39C618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>
            <a:extLst>
              <a:ext uri="{FF2B5EF4-FFF2-40B4-BE49-F238E27FC236}">
                <a16:creationId xmlns="" xmlns:a16="http://schemas.microsoft.com/office/drawing/2014/main" id="{109A0643-3961-487B-B47B-B879526D02D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11. </a:t>
            </a:r>
            <a:r>
              <a:rPr lang="zh-TW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代數式和方程</a:t>
            </a:r>
            <a:endParaRPr lang="zh-TW" alt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3" name="Rectangle 2">
            <a:extLst>
              <a:ext uri="{FF2B5EF4-FFF2-40B4-BE49-F238E27FC236}">
                <a16:creationId xmlns="" xmlns:a16="http://schemas.microsoft.com/office/drawing/2014/main" id="{E2D5F1B7-482C-4545-A124-C9F083C0A8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新細明體" pitchFamily="18" charset="-120"/>
              </a:rPr>
              <a:t>必攻指數：</a:t>
            </a:r>
            <a:endParaRPr kumimoji="0"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1033" name="AutoShape 10">
            <a:extLst>
              <a:ext uri="{FF2B5EF4-FFF2-40B4-BE49-F238E27FC236}">
                <a16:creationId xmlns="" xmlns:a16="http://schemas.microsoft.com/office/drawing/2014/main" id="{9A3CE557-1BAB-473B-B7A5-074D42245AF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19296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AutoShape 11">
            <a:extLst>
              <a:ext uri="{FF2B5EF4-FFF2-40B4-BE49-F238E27FC236}">
                <a16:creationId xmlns="" xmlns:a16="http://schemas.microsoft.com/office/drawing/2014/main" id="{702FD277-1E83-441E-B39A-E73A0F5AA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558088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AutoShape 12">
            <a:extLst>
              <a:ext uri="{FF2B5EF4-FFF2-40B4-BE49-F238E27FC236}">
                <a16:creationId xmlns="" xmlns:a16="http://schemas.microsoft.com/office/drawing/2014/main" id="{EACE903E-4EC8-43B3-AA80-5A9883674C9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2162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AutoShape 12">
            <a:extLst>
              <a:ext uri="{FF2B5EF4-FFF2-40B4-BE49-F238E27FC236}">
                <a16:creationId xmlns="" xmlns:a16="http://schemas.microsoft.com/office/drawing/2014/main" id="{3E52932D-845A-4BE0-9F4F-F4DF8FA0996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286750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2">
            <a:extLst>
              <a:ext uri="{FF2B5EF4-FFF2-40B4-BE49-F238E27FC236}">
                <a16:creationId xmlns="" xmlns:a16="http://schemas.microsoft.com/office/drawing/2014/main" id="{974E9D75-08CC-4A04-9B6E-15B444588B3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62988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FFFF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38" name="图片 1">
            <a:extLst>
              <a:ext uri="{FF2B5EF4-FFF2-40B4-BE49-F238E27FC236}">
                <a16:creationId xmlns="" xmlns:a16="http://schemas.microsoft.com/office/drawing/2014/main" id="{20A469A8-30DD-4A0B-8B6C-03C78753BD8D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08" r:id="rId1"/>
    <p:sldLayoutId id="2147484709" r:id="rId2"/>
    <p:sldLayoutId id="2147484710" r:id="rId3"/>
    <p:sldLayoutId id="2147484711" r:id="rId4"/>
    <p:sldLayoutId id="2147484712" r:id="rId5"/>
    <p:sldLayoutId id="2147484713" r:id="rId6"/>
    <p:sldLayoutId id="2147484714" r:id="rId7"/>
    <p:sldLayoutId id="2147484715" r:id="rId8"/>
    <p:sldLayoutId id="2147484716" r:id="rId9"/>
    <p:sldLayoutId id="2147484717" r:id="rId10"/>
    <p:sldLayoutId id="2147484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18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37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56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754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4236A6EC-0227-43D7-9EFD-15652A804EE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pic>
        <p:nvPicPr>
          <p:cNvPr id="2051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1FD1A918-F736-4D6E-96FD-64B42E8A54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0C11BD4A-657E-4C93-8518-B5F673A13F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>
            <a:extLst>
              <a:ext uri="{FF2B5EF4-FFF2-40B4-BE49-F238E27FC236}">
                <a16:creationId xmlns="" xmlns:a16="http://schemas.microsoft.com/office/drawing/2014/main" id="{F9773058-D963-418A-9C2E-50F03AADA06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11. </a:t>
            </a:r>
            <a:r>
              <a:rPr lang="zh-TW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代數式和方程</a:t>
            </a:r>
            <a:endParaRPr lang="zh-TW" alt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205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744DB89C-64F3-482E-BF6E-4AA0DAD7F6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="" xmlns:a16="http://schemas.microsoft.com/office/drawing/2014/main" id="{510C48AE-00D0-423E-AC23-7562FD0CA86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新細明體" pitchFamily="18" charset="-120"/>
              </a:rPr>
              <a:t>必攻指數：</a:t>
            </a:r>
            <a:endParaRPr kumimoji="0"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2056" name="AutoShape 10">
            <a:extLst>
              <a:ext uri="{FF2B5EF4-FFF2-40B4-BE49-F238E27FC236}">
                <a16:creationId xmlns="" xmlns:a16="http://schemas.microsoft.com/office/drawing/2014/main" id="{4269E27A-F650-493E-9D48-A498045C53A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19296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AutoShape 11">
            <a:extLst>
              <a:ext uri="{FF2B5EF4-FFF2-40B4-BE49-F238E27FC236}">
                <a16:creationId xmlns="" xmlns:a16="http://schemas.microsoft.com/office/drawing/2014/main" id="{4CFC1B7B-0E2C-458C-918B-D6C73679DA9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558088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AutoShape 12">
            <a:extLst>
              <a:ext uri="{FF2B5EF4-FFF2-40B4-BE49-F238E27FC236}">
                <a16:creationId xmlns="" xmlns:a16="http://schemas.microsoft.com/office/drawing/2014/main" id="{2D06A9B3-EFD5-4743-96B4-A8B17592420C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2162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AutoShape 12">
            <a:extLst>
              <a:ext uri="{FF2B5EF4-FFF2-40B4-BE49-F238E27FC236}">
                <a16:creationId xmlns="" xmlns:a16="http://schemas.microsoft.com/office/drawing/2014/main" id="{B6073E01-ADC2-4DEA-83BA-64773A45BDAC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286750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AutoShape 12">
            <a:extLst>
              <a:ext uri="{FF2B5EF4-FFF2-40B4-BE49-F238E27FC236}">
                <a16:creationId xmlns="" xmlns:a16="http://schemas.microsoft.com/office/drawing/2014/main" id="{BC077E64-8EAB-46B1-A9C0-E35987EDE78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62988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FFFF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61" name="图片 1">
            <a:extLst>
              <a:ext uri="{FF2B5EF4-FFF2-40B4-BE49-F238E27FC236}">
                <a16:creationId xmlns="" xmlns:a16="http://schemas.microsoft.com/office/drawing/2014/main" id="{94ED78DE-BEAC-4934-8D27-6E447F7C680B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19" r:id="rId1"/>
    <p:sldLayoutId id="2147484720" r:id="rId2"/>
    <p:sldLayoutId id="2147484721" r:id="rId3"/>
    <p:sldLayoutId id="2147484722" r:id="rId4"/>
    <p:sldLayoutId id="2147484723" r:id="rId5"/>
    <p:sldLayoutId id="2147484724" r:id="rId6"/>
    <p:sldLayoutId id="2147484725" r:id="rId7"/>
    <p:sldLayoutId id="2147484726" r:id="rId8"/>
    <p:sldLayoutId id="2147484727" r:id="rId9"/>
    <p:sldLayoutId id="2147484728" r:id="rId10"/>
    <p:sldLayoutId id="214748472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18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37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56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754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2A144C6D-21F6-4F65-88D0-90D1C12DEFC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pic>
        <p:nvPicPr>
          <p:cNvPr id="3075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542220B7-277C-4040-B434-4A0ACE89B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B37C66A9-CFD1-447B-88E4-0C87F06E85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>
            <a:extLst>
              <a:ext uri="{FF2B5EF4-FFF2-40B4-BE49-F238E27FC236}">
                <a16:creationId xmlns="" xmlns:a16="http://schemas.microsoft.com/office/drawing/2014/main" id="{52B175AF-00BA-48E1-9F22-2426F3CB13F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11. </a:t>
            </a:r>
            <a:r>
              <a:rPr lang="zh-TW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代數式和方程</a:t>
            </a:r>
            <a:endParaRPr lang="zh-TW" alt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3078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60099DC0-B252-4A7B-A45B-62A46E0BF10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="" xmlns:a16="http://schemas.microsoft.com/office/drawing/2014/main" id="{A35ACAC6-F5A8-4A4E-A339-D5ADC3F27C1F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新細明體" pitchFamily="18" charset="-120"/>
              </a:rPr>
              <a:t>必攻指數：</a:t>
            </a:r>
            <a:endParaRPr kumimoji="0"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3080" name="AutoShape 10">
            <a:extLst>
              <a:ext uri="{FF2B5EF4-FFF2-40B4-BE49-F238E27FC236}">
                <a16:creationId xmlns="" xmlns:a16="http://schemas.microsoft.com/office/drawing/2014/main" id="{DCD3A202-6D2B-4BDF-8ED1-BC6CB82628B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19296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AutoShape 11">
            <a:extLst>
              <a:ext uri="{FF2B5EF4-FFF2-40B4-BE49-F238E27FC236}">
                <a16:creationId xmlns="" xmlns:a16="http://schemas.microsoft.com/office/drawing/2014/main" id="{8E83B6C5-C8E5-4650-B79C-BC6BFFE6459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558088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AutoShape 12">
            <a:extLst>
              <a:ext uri="{FF2B5EF4-FFF2-40B4-BE49-F238E27FC236}">
                <a16:creationId xmlns="" xmlns:a16="http://schemas.microsoft.com/office/drawing/2014/main" id="{B3EC7684-37E5-49C0-A6B5-2A2256DC532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2162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AutoShape 12">
            <a:extLst>
              <a:ext uri="{FF2B5EF4-FFF2-40B4-BE49-F238E27FC236}">
                <a16:creationId xmlns="" xmlns:a16="http://schemas.microsoft.com/office/drawing/2014/main" id="{E21290F9-EAEE-425D-B338-E1B67950D34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286750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2">
            <a:extLst>
              <a:ext uri="{FF2B5EF4-FFF2-40B4-BE49-F238E27FC236}">
                <a16:creationId xmlns="" xmlns:a16="http://schemas.microsoft.com/office/drawing/2014/main" id="{DF912FA3-7A03-4723-8BBB-865F621EA4A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62988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FFFF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5" name="图片 1">
            <a:extLst>
              <a:ext uri="{FF2B5EF4-FFF2-40B4-BE49-F238E27FC236}">
                <a16:creationId xmlns="" xmlns:a16="http://schemas.microsoft.com/office/drawing/2014/main" id="{20A2CCAF-4993-4F79-B704-DD58611B6AD5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30" r:id="rId1"/>
    <p:sldLayoutId id="2147484731" r:id="rId2"/>
    <p:sldLayoutId id="2147484732" r:id="rId3"/>
    <p:sldLayoutId id="2147484733" r:id="rId4"/>
    <p:sldLayoutId id="2147484734" r:id="rId5"/>
    <p:sldLayoutId id="2147484735" r:id="rId6"/>
    <p:sldLayoutId id="2147484736" r:id="rId7"/>
    <p:sldLayoutId id="2147484737" r:id="rId8"/>
    <p:sldLayoutId id="2147484738" r:id="rId9"/>
    <p:sldLayoutId id="2147484739" r:id="rId10"/>
    <p:sldLayoutId id="214748474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18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37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56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754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图片 1">
            <a:extLst>
              <a:ext uri="{FF2B5EF4-FFF2-40B4-BE49-F238E27FC236}">
                <a16:creationId xmlns="" xmlns:a16="http://schemas.microsoft.com/office/drawing/2014/main" id="{9B6FF2BF-EA22-4751-B4A3-D82DA969206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35F4880C-B582-4326-BAFB-660B48024D1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11. </a:t>
            </a:r>
            <a:r>
              <a:rPr lang="zh-TW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代數式和方程</a:t>
            </a:r>
            <a:endParaRPr lang="zh-TW" alt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18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37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56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754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panose="020B0604020202020204" pitchFamily="34" charset="0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panose="020B0604020202020204" pitchFamily="34" charset="0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image" Target="../media/image8.png"/><Relationship Id="rId7" Type="http://schemas.openxmlformats.org/officeDocument/2006/relationships/slide" Target="slide5.xml"/><Relationship Id="rId12" Type="http://schemas.openxmlformats.org/officeDocument/2006/relationships/slide" Target="slide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Relationship Id="rId6" Type="http://schemas.openxmlformats.org/officeDocument/2006/relationships/slide" Target="slide4.xml"/><Relationship Id="rId11" Type="http://schemas.openxmlformats.org/officeDocument/2006/relationships/slide" Target="slide9.xml"/><Relationship Id="rId5" Type="http://schemas.openxmlformats.org/officeDocument/2006/relationships/slide" Target="slide3.xml"/><Relationship Id="rId10" Type="http://schemas.openxmlformats.org/officeDocument/2006/relationships/slide" Target="slide8.xml"/><Relationship Id="rId4" Type="http://schemas.openxmlformats.org/officeDocument/2006/relationships/slide" Target="slide2.xml"/><Relationship Id="rId9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55" descr="btnMathMainTop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7B978B40-F538-409A-9FF2-6C810659AD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AutoShape 15">
            <a:extLst>
              <a:ext uri="{FF2B5EF4-FFF2-40B4-BE49-F238E27FC236}">
                <a16:creationId xmlns="" xmlns:a16="http://schemas.microsoft.com/office/drawing/2014/main" id="{DCB87766-D821-47CC-B7C9-495F7D6F7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935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1" hangingPunct="1">
              <a:lnSpc>
                <a:spcPts val="3000"/>
              </a:lnSpc>
              <a:defRPr/>
            </a:pPr>
            <a:r>
              <a:rPr lang="zh-TW" altLang="en-US" sz="2800" b="1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必攻課題</a:t>
            </a:r>
            <a:endParaRPr lang="en-US" altLang="zh-TW" sz="2800" b="1" dirty="0"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7" name="AutoShape 15">
            <a:hlinkClick r:id="rId4" action="ppaction://hlinksldjump"/>
            <a:extLst>
              <a:ext uri="{FF2B5EF4-FFF2-40B4-BE49-F238E27FC236}">
                <a16:creationId xmlns="" xmlns:a16="http://schemas.microsoft.com/office/drawing/2014/main" id="{D1FC8123-F28F-4FDF-BAE4-CD1A905B4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935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8" name="Oval 2" descr="icon">
            <a:hlinkClick r:id="rId5" action="ppaction://hlinksldjump"/>
            <a:extLst>
              <a:ext uri="{FF2B5EF4-FFF2-40B4-BE49-F238E27FC236}">
                <a16:creationId xmlns="" xmlns:a16="http://schemas.microsoft.com/office/drawing/2014/main" id="{24F763EA-8AC4-42E5-8044-21C43418681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1601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1</a:t>
            </a:r>
          </a:p>
        </p:txBody>
      </p:sp>
      <p:sp>
        <p:nvSpPr>
          <p:cNvPr id="19" name="Oval 6" descr="icon">
            <a:hlinkClick r:id="rId6" action="ppaction://hlinksldjump"/>
            <a:extLst>
              <a:ext uri="{FF2B5EF4-FFF2-40B4-BE49-F238E27FC236}">
                <a16:creationId xmlns="" xmlns:a16="http://schemas.microsoft.com/office/drawing/2014/main" id="{11619CA8-7E2A-41AB-84F3-F47C3F7EA54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8440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20" name="Oval 7" descr="icon">
            <a:hlinkClick r:id="rId7" action="ppaction://hlinksldjump"/>
            <a:extLst>
              <a:ext uri="{FF2B5EF4-FFF2-40B4-BE49-F238E27FC236}">
                <a16:creationId xmlns="" xmlns:a16="http://schemas.microsoft.com/office/drawing/2014/main" id="{715221FD-F4B0-4C0D-B0C5-BCA158CAB0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818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3</a:t>
            </a:r>
          </a:p>
        </p:txBody>
      </p:sp>
      <p:sp>
        <p:nvSpPr>
          <p:cNvPr id="21" name="Oval 8" descr="icon">
            <a:hlinkClick r:id="rId8" action="ppaction://hlinksldjump"/>
            <a:extLst>
              <a:ext uri="{FF2B5EF4-FFF2-40B4-BE49-F238E27FC236}">
                <a16:creationId xmlns="" xmlns:a16="http://schemas.microsoft.com/office/drawing/2014/main" id="{67A44892-3987-47B4-A1EE-CE787F8D9FB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34657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4</a:t>
            </a:r>
          </a:p>
        </p:txBody>
      </p:sp>
      <p:sp>
        <p:nvSpPr>
          <p:cNvPr id="23" name="Oval 8" descr="icon">
            <a:hlinkClick r:id="rId9" action="ppaction://hlinksldjump"/>
            <a:extLst>
              <a:ext uri="{FF2B5EF4-FFF2-40B4-BE49-F238E27FC236}">
                <a16:creationId xmlns="" xmlns:a16="http://schemas.microsoft.com/office/drawing/2014/main" id="{EF723EAD-E0B9-4020-937F-3E2FEEE364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1337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5</a:t>
            </a:r>
          </a:p>
        </p:txBody>
      </p:sp>
      <p:sp>
        <p:nvSpPr>
          <p:cNvPr id="24" name="Oval 8" descr="icon">
            <a:hlinkClick r:id="rId10" action="ppaction://hlinksldjump"/>
            <a:extLst>
              <a:ext uri="{FF2B5EF4-FFF2-40B4-BE49-F238E27FC236}">
                <a16:creationId xmlns="" xmlns:a16="http://schemas.microsoft.com/office/drawing/2014/main" id="{D971AB16-E1FE-4AD3-9327-8134FD7C0CC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7541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6</a:t>
            </a:r>
          </a:p>
        </p:txBody>
      </p:sp>
      <p:sp>
        <p:nvSpPr>
          <p:cNvPr id="25" name="Oval 8" descr="icon">
            <a:hlinkClick r:id="rId11" action="ppaction://hlinksldjump"/>
            <a:extLst>
              <a:ext uri="{FF2B5EF4-FFF2-40B4-BE49-F238E27FC236}">
                <a16:creationId xmlns="" xmlns:a16="http://schemas.microsoft.com/office/drawing/2014/main" id="{19FA01E5-D1D1-4D93-A297-FEBEA02A2D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35863" y="377507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7</a:t>
            </a:r>
          </a:p>
        </p:txBody>
      </p:sp>
      <p:sp>
        <p:nvSpPr>
          <p:cNvPr id="26" name="Oval 8" descr="icon">
            <a:hlinkClick r:id="rId12" action="ppaction://hlinksldjump"/>
            <a:extLst>
              <a:ext uri="{FF2B5EF4-FFF2-40B4-BE49-F238E27FC236}">
                <a16:creationId xmlns="" xmlns:a16="http://schemas.microsoft.com/office/drawing/2014/main" id="{C6D0FCD8-CAD2-4133-B314-FF19BE30FE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16013" y="47085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8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="" xmlns:a16="http://schemas.microsoft.com/office/drawing/2014/main" id="{A73A6F6F-964C-4139-8A8A-2A2FB9A1E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955675"/>
            <a:ext cx="72183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u="sng">
                <a:solidFill>
                  <a:schemeClr val="tx1"/>
                </a:solidFill>
                <a:ea typeface="標楷體" panose="03000509000000000000" pitchFamily="65" charset="-120"/>
              </a:rPr>
              <a:t>李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先生拿了一個重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5.8kg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的包裹到速遞公司投寄。收費方法如下：</a:t>
            </a:r>
          </a:p>
        </p:txBody>
      </p:sp>
      <p:grpSp>
        <p:nvGrpSpPr>
          <p:cNvPr id="56" name="组合 55">
            <a:extLst>
              <a:ext uri="{FF2B5EF4-FFF2-40B4-BE49-F238E27FC236}">
                <a16:creationId xmlns="" xmlns:a16="http://schemas.microsoft.com/office/drawing/2014/main" id="{A8404E93-5D73-4D99-AB70-C700A93C69F3}"/>
              </a:ext>
            </a:extLst>
          </p:cNvPr>
          <p:cNvGrpSpPr>
            <a:grpSpLocks/>
          </p:cNvGrpSpPr>
          <p:nvPr/>
        </p:nvGrpSpPr>
        <p:grpSpPr bwMode="auto">
          <a:xfrm>
            <a:off x="1331913" y="4757738"/>
            <a:ext cx="6983412" cy="550862"/>
            <a:chOff x="1387335" y="3567501"/>
            <a:chExt cx="6183763" cy="866033"/>
          </a:xfrm>
        </p:grpSpPr>
        <p:sp>
          <p:nvSpPr>
            <p:cNvPr id="57" name="Rectangle 30">
              <a:extLst>
                <a:ext uri="{FF2B5EF4-FFF2-40B4-BE49-F238E27FC236}">
                  <a16:creationId xmlns="" xmlns:a16="http://schemas.microsoft.com/office/drawing/2014/main" id="{F2E4D03B-5CA1-431C-A858-1AADB52EA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7335" y="3567501"/>
              <a:ext cx="6183763" cy="866033"/>
            </a:xfrm>
            <a:prstGeom prst="rect">
              <a:avLst/>
            </a:prstGeom>
            <a:solidFill>
              <a:srgbClr val="FFFB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2800" b="1">
                  <a:solidFill>
                    <a:schemeClr val="tx1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答案：</a:t>
              </a:r>
              <a:r>
                <a:rPr lang="en-US" altLang="zh-TW" sz="2800">
                  <a:solidFill>
                    <a:schemeClr val="tx1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$(</a:t>
              </a:r>
              <a:r>
                <a:rPr lang="zh-TW" altLang="en-US" sz="2800" b="1">
                  <a:solidFill>
                    <a:schemeClr val="tx1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                </a:t>
              </a:r>
              <a:r>
                <a:rPr lang="en-US" altLang="zh-TW" sz="2800" b="1">
                  <a:solidFill>
                    <a:schemeClr val="tx1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)</a:t>
              </a:r>
              <a:r>
                <a:rPr lang="zh-TW" altLang="en-US" sz="2800" b="1">
                  <a:solidFill>
                    <a:schemeClr val="tx1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      </a:t>
              </a:r>
              <a:r>
                <a:rPr lang="zh-TW" altLang="en-US" sz="2800" b="1" u="sng">
                  <a:solidFill>
                    <a:schemeClr val="tx1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     </a:t>
              </a:r>
              <a:r>
                <a:rPr lang="zh-TW" altLang="en-US" sz="2800" b="1">
                  <a:solidFill>
                    <a:schemeClr val="tx1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 </a:t>
              </a:r>
              <a:endParaRPr lang="en-US" altLang="zh-CN" sz="2800" b="1">
                <a:solidFill>
                  <a:schemeClr val="tx1"/>
                </a:solidFill>
                <a:ea typeface="標楷體" panose="03000509000000000000" pitchFamily="65" charset="-120"/>
                <a:sym typeface="Symbol" panose="05050102010706020507" pitchFamily="18" charset="2"/>
              </a:endParaRPr>
            </a:p>
          </p:txBody>
        </p:sp>
        <p:sp>
          <p:nvSpPr>
            <p:cNvPr id="58" name="任意多边形 21">
              <a:extLst>
                <a:ext uri="{FF2B5EF4-FFF2-40B4-BE49-F238E27FC236}">
                  <a16:creationId xmlns="" xmlns:a16="http://schemas.microsoft.com/office/drawing/2014/main" id="{5D168F7A-67A7-44E6-A13D-D125E75FED92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726255" y="4209417"/>
              <a:ext cx="1338866" cy="71877"/>
            </a:xfrm>
            <a:custGeom>
              <a:avLst/>
              <a:gdLst>
                <a:gd name="T0" fmla="*/ 0 w 1819275"/>
                <a:gd name="T1" fmla="*/ 0 h 71884"/>
                <a:gd name="T2" fmla="*/ 327053 w 1819275"/>
                <a:gd name="T3" fmla="*/ 0 h 7188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819275" h="71884">
                  <a:moveTo>
                    <a:pt x="0" y="0"/>
                  </a:moveTo>
                  <a:lnTo>
                    <a:pt x="1819275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59" name="Text Box 4">
            <a:extLst>
              <a:ext uri="{FF2B5EF4-FFF2-40B4-BE49-F238E27FC236}">
                <a16:creationId xmlns="" xmlns:a16="http://schemas.microsoft.com/office/drawing/2014/main" id="{FFF2F30E-F992-4B34-A4CB-B35E16163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8.</a:t>
            </a:r>
          </a:p>
        </p:txBody>
      </p:sp>
      <p:sp>
        <p:nvSpPr>
          <p:cNvPr id="61" name="Text Box 8">
            <a:extLst>
              <a:ext uri="{FF2B5EF4-FFF2-40B4-BE49-F238E27FC236}">
                <a16:creationId xmlns="" xmlns:a16="http://schemas.microsoft.com/office/drawing/2014/main" id="{12DD1E51-28CB-4BFA-A89A-F7EE89902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925" y="4624388"/>
            <a:ext cx="712946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按</a:t>
            </a:r>
            <a:r>
              <a:rPr lang="en-US" altLang="zh-CN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6kg</a:t>
            </a:r>
            <a:r>
              <a:rPr lang="zh-CN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收費計算</a:t>
            </a:r>
            <a:endParaRPr lang="en-US" altLang="zh-CN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/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2kg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後</a:t>
            </a:r>
            <a:r>
              <a:rPr lang="zh-CN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的收費是：</a:t>
            </a:r>
            <a:r>
              <a:rPr lang="en-US" altLang="zh-CN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18</a:t>
            </a:r>
            <a:r>
              <a:rPr lang="en-US" altLang="zh-CN" sz="2800" dirty="0">
                <a:solidFill>
                  <a:srgbClr val="003399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×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(6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2)</a:t>
            </a:r>
            <a:r>
              <a:rPr lang="en-US" altLang="zh-CN" sz="2800" dirty="0">
                <a:solidFill>
                  <a:srgbClr val="003399"/>
                </a:solidFill>
                <a:cs typeface="Arial" panose="020B0604020202020204" pitchFamily="34" charset="0"/>
              </a:rPr>
              <a:t> = </a:t>
            </a:r>
            <a:r>
              <a:rPr lang="en-US" altLang="zh-TW" sz="2800" dirty="0">
                <a:solidFill>
                  <a:srgbClr val="003399"/>
                </a:solidFill>
                <a:cs typeface="Arial" panose="020B0604020202020204" pitchFamily="34" charset="0"/>
              </a:rPr>
              <a:t>$</a:t>
            </a:r>
            <a:r>
              <a:rPr lang="en-US" altLang="zh-CN" sz="2800" dirty="0">
                <a:solidFill>
                  <a:srgbClr val="003399"/>
                </a:solidFill>
                <a:cs typeface="Arial" panose="020B0604020202020204" pitchFamily="34" charset="0"/>
              </a:rPr>
              <a:t>72</a:t>
            </a:r>
          </a:p>
          <a:p>
            <a:pPr eaLnBrk="1" hangingPunct="1"/>
            <a:r>
              <a:rPr lang="zh-CN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須付款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：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$(</a:t>
            </a:r>
            <a:r>
              <a:rPr lang="en-US" altLang="zh-CN" sz="2800" i="1" dirty="0">
                <a:solidFill>
                  <a:srgbClr val="003399"/>
                </a:solidFill>
                <a:cs typeface="Arial" panose="020B0604020202020204" pitchFamily="34" charset="0"/>
              </a:rPr>
              <a:t>x</a:t>
            </a:r>
            <a:r>
              <a:rPr lang="zh-TW" altLang="en-US" sz="2800" dirty="0">
                <a:solidFill>
                  <a:srgbClr val="003399"/>
                </a:solidFill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solidFill>
                  <a:srgbClr val="003399"/>
                </a:solidFill>
                <a:cs typeface="Arial" panose="020B0604020202020204" pitchFamily="34" charset="0"/>
              </a:rPr>
              <a:t>72)</a:t>
            </a:r>
            <a:endParaRPr lang="en-US" altLang="zh-CN" sz="280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graphicFrame>
        <p:nvGraphicFramePr>
          <p:cNvPr id="62" name="表格 61">
            <a:extLst>
              <a:ext uri="{FF2B5EF4-FFF2-40B4-BE49-F238E27FC236}">
                <a16:creationId xmlns="" xmlns:a16="http://schemas.microsoft.com/office/drawing/2014/main" id="{1BC02367-E565-4790-AF2B-671441410E15}"/>
              </a:ext>
            </a:extLst>
          </p:cNvPr>
          <p:cNvGraphicFramePr>
            <a:graphicFrameLocks noGrp="1"/>
          </p:cNvGraphicFramePr>
          <p:nvPr/>
        </p:nvGraphicFramePr>
        <p:xfrm>
          <a:off x="1431925" y="1998663"/>
          <a:ext cx="5454650" cy="1727200"/>
        </p:xfrm>
        <a:graphic>
          <a:graphicData uri="http://schemas.openxmlformats.org/drawingml/2006/table">
            <a:tbl>
              <a:tblPr/>
              <a:tblGrid>
                <a:gridCol w="42703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842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01650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速遞</a:t>
                      </a:r>
                      <a:r>
                        <a:rPr kumimoji="0" lang="zh-TW" altLang="zh-HK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包裹收費</a:t>
                      </a:r>
                      <a:endParaRPr kumimoji="0" lang="zh-CN" altLang="zh-HK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1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首</a:t>
                      </a: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2kg</a:t>
                      </a:r>
                      <a:endParaRPr kumimoji="0" lang="zh-CN" altLang="zh-C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$</a:t>
                      </a:r>
                      <a:r>
                        <a:rPr kumimoji="0" lang="en-US" altLang="zh-CN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x</a:t>
                      </a:r>
                      <a:endParaRPr kumimoji="0" lang="zh-CN" altLang="zh-CN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23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以後每</a:t>
                      </a: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1kg</a:t>
                      </a:r>
                      <a:endParaRPr kumimoji="0" lang="zh-CN" altLang="zh-C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altLang="zh-HK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不足</a:t>
                      </a: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1kg</a:t>
                      </a:r>
                      <a:r>
                        <a:rPr kumimoji="0" lang="zh-TW" altLang="zh-HK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亦以</a:t>
                      </a: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1kg</a:t>
                      </a:r>
                      <a:r>
                        <a:rPr kumimoji="0" lang="zh-TW" altLang="zh-HK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收費計算</a:t>
                      </a: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)</a:t>
                      </a:r>
                      <a:endParaRPr kumimoji="0" lang="zh-CN" altLang="zh-C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$18</a:t>
                      </a:r>
                      <a:endParaRPr kumimoji="0" lang="zh-CN" altLang="zh-CN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3" name="Text Box 47">
            <a:extLst>
              <a:ext uri="{FF2B5EF4-FFF2-40B4-BE49-F238E27FC236}">
                <a16:creationId xmlns="" xmlns:a16="http://schemas.microsoft.com/office/drawing/2014/main" id="{DFD3372F-44C9-4322-A1D1-15D6D4EB1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700" y="4772025"/>
            <a:ext cx="1295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i="1">
                <a:solidFill>
                  <a:srgbClr val="FF0000"/>
                </a:solidFill>
                <a:sym typeface="Symbol" panose="05050102010706020507" pitchFamily="18" charset="2"/>
              </a:rPr>
              <a:t>x</a:t>
            </a:r>
            <a:r>
              <a:rPr lang="zh-CN" altLang="en-US" sz="2800">
                <a:solidFill>
                  <a:srgbClr val="FF0000"/>
                </a:solidFill>
                <a:sym typeface="Symbol" panose="05050102010706020507" pitchFamily="18" charset="2"/>
              </a:rPr>
              <a:t>＋</a:t>
            </a:r>
            <a:r>
              <a:rPr lang="en-US" altLang="zh-CN" sz="2800">
                <a:solidFill>
                  <a:srgbClr val="FF0000"/>
                </a:solidFill>
                <a:sym typeface="Symbol" panose="05050102010706020507" pitchFamily="18" charset="2"/>
              </a:rPr>
              <a:t>72</a:t>
            </a:r>
            <a:endParaRPr lang="en-US" altLang="zh-TW" sz="2800">
              <a:solidFill>
                <a:srgbClr val="FF0000"/>
              </a:solidFill>
              <a:sym typeface="Symbol" panose="05050102010706020507" pitchFamily="18" charset="2"/>
            </a:endParaRPr>
          </a:p>
        </p:txBody>
      </p:sp>
      <p:cxnSp>
        <p:nvCxnSpPr>
          <p:cNvPr id="64" name="直接连接符 63">
            <a:extLst>
              <a:ext uri="{FF2B5EF4-FFF2-40B4-BE49-F238E27FC236}">
                <a16:creationId xmlns="" xmlns:a16="http://schemas.microsoft.com/office/drawing/2014/main" id="{C370E01D-2139-496B-8C4A-2B6C87E95153}"/>
              </a:ext>
            </a:extLst>
          </p:cNvPr>
          <p:cNvCxnSpPr>
            <a:cxnSpLocks/>
          </p:cNvCxnSpPr>
          <p:nvPr/>
        </p:nvCxnSpPr>
        <p:spPr>
          <a:xfrm>
            <a:off x="3397250" y="1449388"/>
            <a:ext cx="2349500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接连接符 64">
            <a:extLst>
              <a:ext uri="{FF2B5EF4-FFF2-40B4-BE49-F238E27FC236}">
                <a16:creationId xmlns="" xmlns:a16="http://schemas.microsoft.com/office/drawing/2014/main" id="{9747BA69-D8A3-4280-BC83-6C4F6D30F92A}"/>
              </a:ext>
            </a:extLst>
          </p:cNvPr>
          <p:cNvCxnSpPr>
            <a:cxnSpLocks/>
          </p:cNvCxnSpPr>
          <p:nvPr/>
        </p:nvCxnSpPr>
        <p:spPr>
          <a:xfrm>
            <a:off x="1838325" y="3778250"/>
            <a:ext cx="3629025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Box 4">
            <a:extLst>
              <a:ext uri="{FF2B5EF4-FFF2-40B4-BE49-F238E27FC236}">
                <a16:creationId xmlns="" xmlns:a16="http://schemas.microsoft.com/office/drawing/2014/main" id="{DE8B75A0-99D1-4236-92E9-94D78FA82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805238"/>
            <a:ext cx="7735888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514350" indent="-5143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AutoNum type="alphaLcParenBoth"/>
            </a:pP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根據上表，</a:t>
            </a:r>
            <a:r>
              <a:rPr lang="zh-TW" altLang="en-US" sz="2800" u="sng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李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先生須付款多少？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只須寫出答案，答案以</a:t>
            </a:r>
            <a:r>
              <a:rPr lang="en-US" altLang="zh-TW" sz="2800" i="1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x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表示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cxnSp>
        <p:nvCxnSpPr>
          <p:cNvPr id="67" name="直接连接符 66">
            <a:extLst>
              <a:ext uri="{FF2B5EF4-FFF2-40B4-BE49-F238E27FC236}">
                <a16:creationId xmlns="" xmlns:a16="http://schemas.microsoft.com/office/drawing/2014/main" id="{EE6E2C16-4AB3-40F7-9BA7-566F72AF5E28}"/>
              </a:ext>
            </a:extLst>
          </p:cNvPr>
          <p:cNvCxnSpPr>
            <a:cxnSpLocks/>
          </p:cNvCxnSpPr>
          <p:nvPr/>
        </p:nvCxnSpPr>
        <p:spPr>
          <a:xfrm>
            <a:off x="6064250" y="3500438"/>
            <a:ext cx="531813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文本框 67">
            <a:extLst>
              <a:ext uri="{FF2B5EF4-FFF2-40B4-BE49-F238E27FC236}">
                <a16:creationId xmlns="" xmlns:a16="http://schemas.microsoft.com/office/drawing/2014/main" id="{D2FB6135-4EBD-4553-B57B-360503914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2838" y="4581525"/>
            <a:ext cx="5102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(6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2)kg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按每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1kg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收費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$18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CN" sz="280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69" name="直接连接符 68">
            <a:extLst>
              <a:ext uri="{FF2B5EF4-FFF2-40B4-BE49-F238E27FC236}">
                <a16:creationId xmlns="" xmlns:a16="http://schemas.microsoft.com/office/drawing/2014/main" id="{C36E1CB0-731B-47F4-8424-8A47F9714C0F}"/>
              </a:ext>
            </a:extLst>
          </p:cNvPr>
          <p:cNvCxnSpPr>
            <a:cxnSpLocks/>
          </p:cNvCxnSpPr>
          <p:nvPr/>
        </p:nvCxnSpPr>
        <p:spPr>
          <a:xfrm>
            <a:off x="2778125" y="3357563"/>
            <a:ext cx="1706563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圆角矩形 82">
            <a:extLst>
              <a:ext uri="{FF2B5EF4-FFF2-40B4-BE49-F238E27FC236}">
                <a16:creationId xmlns="" xmlns:a16="http://schemas.microsoft.com/office/drawing/2014/main" id="{08D05BF6-4CB1-4B96-BCE8-01B3403C2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9250" y="1528763"/>
            <a:ext cx="1492250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(2017</a:t>
            </a:r>
            <a:r>
              <a:rPr lang="zh-TW" altLang="en-US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solidFill>
                <a:schemeClr val="lt1"/>
              </a:solidFill>
              <a:latin typeface="+mn-lt"/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build="allAtOnce"/>
      <p:bldP spid="63" grpId="0"/>
      <p:bldP spid="68" grpId="0"/>
      <p:bldP spid="68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6">
            <a:extLst>
              <a:ext uri="{FF2B5EF4-FFF2-40B4-BE49-F238E27FC236}">
                <a16:creationId xmlns="" xmlns:a16="http://schemas.microsoft.com/office/drawing/2014/main" id="{80F98CE1-9DB3-459C-8B61-EF56547C9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088" y="4679950"/>
            <a:ext cx="6916737" cy="1384300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CN" altLang="zh-TW" sz="280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sym typeface="Symbol" panose="05050102010706020507" pitchFamily="18" charset="2"/>
            </a:endParaRPr>
          </a:p>
          <a:p>
            <a:pPr eaLnBrk="1" hangingPunct="1"/>
            <a:endParaRPr lang="zh-CN" altLang="zh-TW" sz="280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sym typeface="Symbol" panose="05050102010706020507" pitchFamily="18" charset="2"/>
            </a:endParaRPr>
          </a:p>
          <a:p>
            <a:pPr eaLnBrk="1" hangingPunct="1"/>
            <a:r>
              <a:rPr lang="zh-TW" altLang="en-US" sz="280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sym typeface="Symbol" panose="05050102010706020507" pitchFamily="18" charset="2"/>
              </a:rPr>
              <a:t>   </a:t>
            </a:r>
          </a:p>
        </p:txBody>
      </p:sp>
      <p:sp>
        <p:nvSpPr>
          <p:cNvPr id="38" name="文本框 37">
            <a:extLst>
              <a:ext uri="{FF2B5EF4-FFF2-40B4-BE49-F238E27FC236}">
                <a16:creationId xmlns="" xmlns:a16="http://schemas.microsoft.com/office/drawing/2014/main" id="{604D2214-8CB5-4BD6-9FCC-7798479D6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4938" y="4772025"/>
            <a:ext cx="6080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由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(a)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問可知，他應付款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$(</a:t>
            </a:r>
            <a:r>
              <a:rPr lang="en-US" altLang="zh-TW" sz="2800" i="1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x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72)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CN" sz="280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9" name="Text Box 4">
            <a:extLst>
              <a:ext uri="{FF2B5EF4-FFF2-40B4-BE49-F238E27FC236}">
                <a16:creationId xmlns="" xmlns:a16="http://schemas.microsoft.com/office/drawing/2014/main" id="{02ADA78B-D40E-47D1-B8A7-091C1D7CC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8.</a:t>
            </a:r>
          </a:p>
        </p:txBody>
      </p:sp>
      <p:sp>
        <p:nvSpPr>
          <p:cNvPr id="40" name="Rectangle 53">
            <a:extLst>
              <a:ext uri="{FF2B5EF4-FFF2-40B4-BE49-F238E27FC236}">
                <a16:creationId xmlns="" xmlns:a16="http://schemas.microsoft.com/office/drawing/2014/main" id="{2B5CE95B-DABE-49ED-AE47-CE767B007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955675"/>
            <a:ext cx="72183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u="sng">
                <a:solidFill>
                  <a:schemeClr val="tx1"/>
                </a:solidFill>
                <a:ea typeface="標楷體" panose="03000509000000000000" pitchFamily="65" charset="-120"/>
              </a:rPr>
              <a:t>李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先生拿了一個重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5.8kg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的包裹到速遞公司投寄。收費方法如下：</a:t>
            </a:r>
          </a:p>
        </p:txBody>
      </p:sp>
      <p:graphicFrame>
        <p:nvGraphicFramePr>
          <p:cNvPr id="46" name="表格 45">
            <a:extLst>
              <a:ext uri="{FF2B5EF4-FFF2-40B4-BE49-F238E27FC236}">
                <a16:creationId xmlns="" xmlns:a16="http://schemas.microsoft.com/office/drawing/2014/main" id="{1AF13902-C3D4-43AB-BEF3-1683DC2CB1E2}"/>
              </a:ext>
            </a:extLst>
          </p:cNvPr>
          <p:cNvGraphicFramePr>
            <a:graphicFrameLocks noGrp="1"/>
          </p:cNvGraphicFramePr>
          <p:nvPr/>
        </p:nvGraphicFramePr>
        <p:xfrm>
          <a:off x="1431925" y="1998663"/>
          <a:ext cx="5454650" cy="1727200"/>
        </p:xfrm>
        <a:graphic>
          <a:graphicData uri="http://schemas.openxmlformats.org/drawingml/2006/table">
            <a:tbl>
              <a:tblPr/>
              <a:tblGrid>
                <a:gridCol w="42703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842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01650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速遞</a:t>
                      </a:r>
                      <a:r>
                        <a:rPr kumimoji="0" lang="zh-TW" altLang="zh-HK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包裹收費</a:t>
                      </a:r>
                      <a:endParaRPr kumimoji="0" lang="zh-CN" altLang="zh-HK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1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首</a:t>
                      </a:r>
                      <a:r>
                        <a:rPr kumimoji="0" lang="en-US" altLang="zh-C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2kg</a:t>
                      </a:r>
                      <a:endParaRPr kumimoji="0" lang="zh-CN" altLang="zh-CN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$</a:t>
                      </a:r>
                      <a:r>
                        <a:rPr kumimoji="0" lang="en-US" altLang="zh-CN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x</a:t>
                      </a:r>
                      <a:endParaRPr kumimoji="0" lang="zh-CN" altLang="zh-C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23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以後每</a:t>
                      </a:r>
                      <a:r>
                        <a:rPr kumimoji="0" lang="en-US" altLang="zh-C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1kg</a:t>
                      </a:r>
                      <a:endParaRPr kumimoji="0" lang="zh-CN" altLang="zh-CN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altLang="zh-HK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不足</a:t>
                      </a:r>
                      <a:r>
                        <a:rPr kumimoji="0" lang="en-US" altLang="zh-C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1kg</a:t>
                      </a:r>
                      <a:r>
                        <a:rPr kumimoji="0" lang="zh-TW" altLang="zh-HK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亦以</a:t>
                      </a:r>
                      <a:r>
                        <a:rPr kumimoji="0" lang="en-US" altLang="zh-C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1kg</a:t>
                      </a:r>
                      <a:r>
                        <a:rPr kumimoji="0" lang="zh-TW" altLang="zh-HK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收費計算</a:t>
                      </a:r>
                      <a:r>
                        <a:rPr kumimoji="0" lang="en-US" altLang="zh-C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)</a:t>
                      </a:r>
                      <a:endParaRPr kumimoji="0" lang="zh-CN" altLang="zh-CN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$18</a:t>
                      </a:r>
                      <a:endParaRPr kumimoji="0" lang="zh-CN" altLang="zh-CN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7" name="Text Box 4">
            <a:extLst>
              <a:ext uri="{FF2B5EF4-FFF2-40B4-BE49-F238E27FC236}">
                <a16:creationId xmlns="" xmlns:a16="http://schemas.microsoft.com/office/drawing/2014/main" id="{F4BC4E49-99EF-4842-875F-53B6B8105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175" y="3817938"/>
            <a:ext cx="7735888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(b) 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如果他付款</a:t>
            </a:r>
            <a:r>
              <a:rPr lang="en-US" altLang="zh-TW" sz="2800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$120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，那麼首</a:t>
            </a:r>
            <a:r>
              <a:rPr lang="en-US" altLang="zh-TW" sz="2800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2kg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的收費是多少？</a:t>
            </a:r>
          </a:p>
          <a:p>
            <a:pPr eaLnBrk="1" hangingPunct="1"/>
            <a:r>
              <a:rPr lang="en-US" altLang="zh-TW" sz="2800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 (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須用方程列式計算</a:t>
            </a:r>
            <a:r>
              <a:rPr lang="en-US" altLang="zh-TW" sz="2800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cxnSp>
        <p:nvCxnSpPr>
          <p:cNvPr id="53" name="直接连接符 52">
            <a:extLst>
              <a:ext uri="{FF2B5EF4-FFF2-40B4-BE49-F238E27FC236}">
                <a16:creationId xmlns="" xmlns:a16="http://schemas.microsoft.com/office/drawing/2014/main" id="{5E6407AC-4C5F-4FE2-95B9-2D36C30FFF3B}"/>
              </a:ext>
            </a:extLst>
          </p:cNvPr>
          <p:cNvCxnSpPr>
            <a:cxnSpLocks/>
          </p:cNvCxnSpPr>
          <p:nvPr/>
        </p:nvCxnSpPr>
        <p:spPr>
          <a:xfrm>
            <a:off x="2189163" y="4227513"/>
            <a:ext cx="1871662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文本框 57">
            <a:extLst>
              <a:ext uri="{FF2B5EF4-FFF2-40B4-BE49-F238E27FC236}">
                <a16:creationId xmlns="" xmlns:a16="http://schemas.microsoft.com/office/drawing/2014/main" id="{489E314C-4214-4341-A5F1-70C93C0F7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5088" y="4637088"/>
            <a:ext cx="489585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i="1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x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120</a:t>
            </a:r>
          </a:p>
          <a:p>
            <a:r>
              <a:rPr lang="zh-TW" altLang="en-US" sz="2800" i="1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    </a:t>
            </a:r>
            <a:r>
              <a:rPr lang="en-US" altLang="zh-TW" sz="2800" i="1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x</a:t>
            </a:r>
            <a:r>
              <a:rPr lang="zh-TW" altLang="en-US" sz="2800" i="1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48</a:t>
            </a:r>
          </a:p>
          <a:p>
            <a:r>
              <a:rPr lang="zh-CN" altLang="en-US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首</a:t>
            </a:r>
            <a:r>
              <a:rPr lang="en-US" altLang="zh-CN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2kg</a:t>
            </a:r>
            <a:r>
              <a:rPr lang="zh-CN" altLang="en-US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的收費是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$48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CN" sz="280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6" name="圆角矩形 82">
            <a:extLst>
              <a:ext uri="{FF2B5EF4-FFF2-40B4-BE49-F238E27FC236}">
                <a16:creationId xmlns="" xmlns:a16="http://schemas.microsoft.com/office/drawing/2014/main" id="{7EB6EA05-E028-4F3B-8A23-9865A0F43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9250" y="1528763"/>
            <a:ext cx="1492250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(2017</a:t>
            </a:r>
            <a:r>
              <a:rPr lang="zh-TW" altLang="en-US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solidFill>
                <a:schemeClr val="lt1"/>
              </a:solidFill>
              <a:latin typeface="+mn-lt"/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WordArt 4">
            <a:extLst>
              <a:ext uri="{FF2B5EF4-FFF2-40B4-BE49-F238E27FC236}">
                <a16:creationId xmlns="" xmlns:a16="http://schemas.microsoft.com/office/drawing/2014/main" id="{8449EBAC-C0EB-4A04-852F-896F265BA6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b="1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</a:rPr>
              <a:t>本特訓完</a:t>
            </a:r>
            <a:endParaRPr lang="en-US" sz="9600" b="1" kern="10"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</a:endParaRPr>
          </a:p>
        </p:txBody>
      </p:sp>
      <p:pic>
        <p:nvPicPr>
          <p:cNvPr id="65539" name="Picture 5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99756CB6-29BB-4CF5-805C-B17BBA13BF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A426BE1C-E2D2-470D-BE81-0BACC455F4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" name="右箭头标注 61">
            <a:extLst>
              <a:ext uri="{FF2B5EF4-FFF2-40B4-BE49-F238E27FC236}">
                <a16:creationId xmlns="" xmlns:a16="http://schemas.microsoft.com/office/drawing/2014/main" id="{C0B448FE-05FC-46EB-9614-39D179EFD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2003425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63" name="AutoShape 15">
            <a:extLst>
              <a:ext uri="{FF2B5EF4-FFF2-40B4-BE49-F238E27FC236}">
                <a16:creationId xmlns="" xmlns:a16="http://schemas.microsoft.com/office/drawing/2014/main" id="{6943FE02-CB75-40F9-A74A-AC40EFCBA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4" name="Rectangle 52">
            <a:extLst>
              <a:ext uri="{FF2B5EF4-FFF2-40B4-BE49-F238E27FC236}">
                <a16:creationId xmlns="" xmlns:a16="http://schemas.microsoft.com/office/drawing/2014/main" id="{F0B16CFD-8E55-46CD-98ED-4ACC5C96A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963" y="1039813"/>
            <a:ext cx="6410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如果</a:t>
            </a:r>
            <a:r>
              <a:rPr lang="en-US" altLang="zh-TW" sz="2800" i="1">
                <a:solidFill>
                  <a:schemeClr val="tx1"/>
                </a:solidFill>
                <a:ea typeface="標楷體" panose="03000509000000000000" pitchFamily="65" charset="-120"/>
              </a:rPr>
              <a:t>x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13 = 69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，那麼</a:t>
            </a:r>
            <a:r>
              <a:rPr lang="en-US" altLang="zh-TW" sz="2800" i="1">
                <a:solidFill>
                  <a:schemeClr val="tx1"/>
                </a:solidFill>
                <a:ea typeface="標楷體" panose="03000509000000000000" pitchFamily="65" charset="-120"/>
              </a:rPr>
              <a:t>x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 = 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？</a:t>
            </a:r>
            <a:endParaRPr lang="zh-TW" altLang="en-US" sz="280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5" name="Text Box 12">
            <a:extLst>
              <a:ext uri="{FF2B5EF4-FFF2-40B4-BE49-F238E27FC236}">
                <a16:creationId xmlns="" xmlns:a16="http://schemas.microsoft.com/office/drawing/2014/main" id="{7970E25B-3C21-4B08-A6BC-7E7ABD53E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003425"/>
            <a:ext cx="5832475" cy="154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800">
                <a:solidFill>
                  <a:schemeClr val="accent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      </a:t>
            </a:r>
            <a:r>
              <a:rPr lang="en-US" altLang="zh-TW" sz="2000">
                <a:solidFill>
                  <a:schemeClr val="accent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 </a:t>
            </a:r>
            <a:r>
              <a:rPr lang="en-US" altLang="zh-TW" sz="2800" i="1">
                <a:solidFill>
                  <a:schemeClr val="accent2"/>
                </a:solidFill>
                <a:ea typeface="標楷體" panose="03000509000000000000" pitchFamily="65" charset="-120"/>
              </a:rPr>
              <a:t>x</a:t>
            </a:r>
            <a:r>
              <a:rPr lang="zh-TW" altLang="en-US" sz="2800">
                <a:solidFill>
                  <a:schemeClr val="accent2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chemeClr val="accent2"/>
                </a:solidFill>
                <a:ea typeface="標楷體" panose="03000509000000000000" pitchFamily="65" charset="-120"/>
              </a:rPr>
              <a:t>13 = 69</a:t>
            </a:r>
            <a:endParaRPr lang="zh-TW" altLang="en-US" sz="2800">
              <a:solidFill>
                <a:schemeClr val="accent2"/>
              </a:solidFill>
              <a:ea typeface="標楷體" panose="03000509000000000000" pitchFamily="65" charset="-120"/>
            </a:endParaRPr>
          </a:p>
          <a:p>
            <a:pPr eaLnBrk="1" hangingPunct="1">
              <a:spcAft>
                <a:spcPct val="20000"/>
              </a:spcAft>
            </a:pPr>
            <a:r>
              <a:rPr lang="en-US" altLang="zh-TW" sz="2800" i="1">
                <a:solidFill>
                  <a:schemeClr val="accent2"/>
                </a:solidFill>
                <a:ea typeface="標楷體" panose="03000509000000000000" pitchFamily="65" charset="-120"/>
              </a:rPr>
              <a:t>x</a:t>
            </a:r>
            <a:r>
              <a:rPr lang="zh-TW" altLang="en-US" sz="2800">
                <a:solidFill>
                  <a:schemeClr val="accent2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chemeClr val="accent2"/>
                </a:solidFill>
                <a:ea typeface="標楷體" panose="03000509000000000000" pitchFamily="65" charset="-120"/>
              </a:rPr>
              <a:t>13         = 69</a:t>
            </a:r>
            <a:endParaRPr lang="zh-TW" altLang="en-US" sz="2800">
              <a:solidFill>
                <a:schemeClr val="accent2"/>
              </a:solidFill>
              <a:ea typeface="標楷體" panose="03000509000000000000" pitchFamily="65" charset="-120"/>
            </a:endParaRPr>
          </a:p>
          <a:p>
            <a:pPr eaLnBrk="1" hangingPunct="1">
              <a:spcAft>
                <a:spcPct val="20000"/>
              </a:spcAft>
            </a:pPr>
            <a:r>
              <a:rPr lang="en-US" altLang="zh-TW" sz="2800">
                <a:solidFill>
                  <a:schemeClr val="accent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</a:t>
            </a:r>
            <a:r>
              <a:rPr lang="en-US" altLang="zh-TW" sz="2000">
                <a:solidFill>
                  <a:schemeClr val="accent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 </a:t>
            </a:r>
            <a:r>
              <a:rPr lang="en-US" altLang="zh-TW" sz="2800" i="1">
                <a:solidFill>
                  <a:schemeClr val="accent2"/>
                </a:solidFill>
                <a:ea typeface="標楷體" panose="03000509000000000000" pitchFamily="65" charset="-120"/>
              </a:rPr>
              <a:t>x</a:t>
            </a:r>
            <a:r>
              <a:rPr lang="en-US" altLang="zh-TW" sz="2800">
                <a:solidFill>
                  <a:schemeClr val="accent2"/>
                </a:solidFill>
                <a:ea typeface="標楷體" panose="03000509000000000000" pitchFamily="65" charset="-120"/>
              </a:rPr>
              <a:t> =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82</a:t>
            </a:r>
            <a:endParaRPr lang="zh-TW" altLang="en-US" sz="2800">
              <a:solidFill>
                <a:schemeClr val="tx1"/>
              </a:solidFill>
              <a:ea typeface="標楷體" panose="03000509000000000000" pitchFamily="65" charset="-120"/>
            </a:endParaRPr>
          </a:p>
        </p:txBody>
      </p:sp>
      <p:sp>
        <p:nvSpPr>
          <p:cNvPr id="66" name="Rectangle 4">
            <a:extLst>
              <a:ext uri="{FF2B5EF4-FFF2-40B4-BE49-F238E27FC236}">
                <a16:creationId xmlns="" xmlns:a16="http://schemas.microsoft.com/office/drawing/2014/main" id="{0EC4E17D-4178-48C9-9321-2BCBF7E02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8525" y="2516188"/>
            <a:ext cx="3311525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</a:t>
            </a:r>
            <a:r>
              <a:rPr lang="zh-TW" altLang="en-US">
                <a:solidFill>
                  <a:srgbClr val="0000FF"/>
                </a:solidFill>
                <a:ea typeface="標楷體" panose="03000509000000000000" pitchFamily="65" charset="-120"/>
              </a:rPr>
              <a:t>兩邊同時加上「</a:t>
            </a:r>
            <a:r>
              <a:rPr lang="en-US" altLang="zh-TW">
                <a:solidFill>
                  <a:srgbClr val="0000FF"/>
                </a:solidFill>
                <a:ea typeface="標楷體" panose="03000509000000000000" pitchFamily="65" charset="-120"/>
              </a:rPr>
              <a:t>13</a:t>
            </a:r>
            <a:r>
              <a:rPr lang="zh-TW" altLang="en-US">
                <a:solidFill>
                  <a:srgbClr val="0000FF"/>
                </a:solidFill>
                <a:ea typeface="標楷體" panose="03000509000000000000" pitchFamily="65" charset="-120"/>
              </a:rPr>
              <a:t>」</a:t>
            </a:r>
            <a:endParaRPr lang="en-US" altLang="zh-TW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68" name="Text Box 12">
            <a:extLst>
              <a:ext uri="{FF2B5EF4-FFF2-40B4-BE49-F238E27FC236}">
                <a16:creationId xmlns="" xmlns:a16="http://schemas.microsoft.com/office/drawing/2014/main" id="{5D948746-7F70-4A86-BFC3-44FBBA433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5338" y="2505075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＋</a:t>
            </a:r>
            <a:r>
              <a:rPr lang="en-US" altLang="zh-TW" sz="2800">
                <a:ea typeface="標楷體" panose="03000509000000000000" pitchFamily="65" charset="-120"/>
              </a:rPr>
              <a:t>13</a:t>
            </a:r>
            <a:endParaRPr lang="zh-TW" altLang="en-US" sz="2800">
              <a:ea typeface="標楷體" panose="03000509000000000000" pitchFamily="65" charset="-120"/>
            </a:endParaRPr>
          </a:p>
        </p:txBody>
      </p:sp>
      <p:sp>
        <p:nvSpPr>
          <p:cNvPr id="69" name="Text Box 12">
            <a:extLst>
              <a:ext uri="{FF2B5EF4-FFF2-40B4-BE49-F238E27FC236}">
                <a16:creationId xmlns="" xmlns:a16="http://schemas.microsoft.com/office/drawing/2014/main" id="{14B98FB5-BA46-4B1E-80E8-964FD5072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6963" y="25019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＋</a:t>
            </a:r>
            <a:r>
              <a:rPr lang="en-US" altLang="zh-TW" sz="2800">
                <a:ea typeface="標楷體" panose="03000509000000000000" pitchFamily="65" charset="-120"/>
              </a:rPr>
              <a:t>13</a:t>
            </a:r>
            <a:endParaRPr lang="zh-TW" altLang="en-US" sz="280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矩形 75">
            <a:extLst>
              <a:ext uri="{FF2B5EF4-FFF2-40B4-BE49-F238E27FC236}">
                <a16:creationId xmlns="" xmlns:a16="http://schemas.microsoft.com/office/drawing/2014/main" id="{EFE40B01-C35B-4EDB-B34A-065BEC70F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6513" y="1203952"/>
            <a:ext cx="1085850" cy="37147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77" name="Rectangle 53">
            <a:extLst>
              <a:ext uri="{FF2B5EF4-FFF2-40B4-BE49-F238E27FC236}">
                <a16:creationId xmlns="" xmlns:a16="http://schemas.microsoft.com/office/drawing/2014/main" id="{C5BA923B-DE63-45D9-9BC7-4EB30479A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750" y="1124744"/>
            <a:ext cx="66833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 </a:t>
            </a:r>
            <a:r>
              <a:rPr lang="zh-TW" altLang="en-US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= </a:t>
            </a:r>
            <a:r>
              <a:rPr lang="en-US" altLang="zh-TW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13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，那</a:t>
            </a:r>
            <a:r>
              <a:rPr lang="zh-TW" altLang="en-US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麼</a:t>
            </a:r>
            <a:r>
              <a:rPr lang="en-US" altLang="zh-TW" sz="2800" i="1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n</a:t>
            </a:r>
            <a:r>
              <a:rPr lang="zh-TW" altLang="en-US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＋</a:t>
            </a:r>
            <a:r>
              <a:rPr lang="en-US" altLang="zh-TW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12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的值是多少</a:t>
            </a:r>
            <a:r>
              <a:rPr lang="zh-TW" altLang="en-US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2800" i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8" name="Text Box 4">
            <a:extLst>
              <a:ext uri="{FF2B5EF4-FFF2-40B4-BE49-F238E27FC236}">
                <a16:creationId xmlns="" xmlns:a16="http://schemas.microsoft.com/office/drawing/2014/main" id="{260A2703-F5A3-4EAC-B7FF-C23F73635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1126331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1.</a:t>
            </a:r>
          </a:p>
        </p:txBody>
      </p:sp>
      <p:sp>
        <p:nvSpPr>
          <p:cNvPr id="79" name="Text Box 4">
            <a:extLst>
              <a:ext uri="{FF2B5EF4-FFF2-40B4-BE49-F238E27FC236}">
                <a16:creationId xmlns="" xmlns:a16="http://schemas.microsoft.com/office/drawing/2014/main" id="{B5376004-2977-4B6B-A8AC-4D1A55C36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213" y="1853920"/>
            <a:ext cx="4857750" cy="93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chemeClr val="tx1"/>
                </a:solidFill>
              </a:rPr>
              <a:t>A. 18 </a:t>
            </a:r>
            <a:r>
              <a:rPr lang="en-US" altLang="zh-CN" sz="2800" dirty="0" smtClean="0">
                <a:solidFill>
                  <a:schemeClr val="tx1"/>
                </a:solidFill>
              </a:rPr>
              <a:t>                          B</a:t>
            </a:r>
            <a:r>
              <a:rPr lang="en-US" altLang="zh-CN" sz="2800" dirty="0">
                <a:solidFill>
                  <a:schemeClr val="tx1"/>
                </a:solidFill>
              </a:rPr>
              <a:t>. 53</a:t>
            </a:r>
          </a:p>
          <a:p>
            <a:r>
              <a:rPr lang="en-US" altLang="zh-CN" sz="2800" dirty="0">
                <a:solidFill>
                  <a:schemeClr val="tx1"/>
                </a:solidFill>
              </a:rPr>
              <a:t>C. 65 </a:t>
            </a:r>
            <a:r>
              <a:rPr lang="en-US" altLang="zh-CN" sz="2800" dirty="0" smtClean="0">
                <a:solidFill>
                  <a:schemeClr val="tx1"/>
                </a:solidFill>
              </a:rPr>
              <a:t>                          D</a:t>
            </a:r>
            <a:r>
              <a:rPr lang="en-US" altLang="zh-CN" sz="2800" dirty="0">
                <a:solidFill>
                  <a:schemeClr val="tx1"/>
                </a:solidFill>
              </a:rPr>
              <a:t>. 77</a:t>
            </a:r>
            <a:endParaRPr lang="en-US" altLang="zh-TW" sz="2800" dirty="0">
              <a:solidFill>
                <a:schemeClr val="tx1"/>
              </a:solidFill>
            </a:endParaRPr>
          </a:p>
        </p:txBody>
      </p:sp>
      <p:sp>
        <p:nvSpPr>
          <p:cNvPr id="80" name="Oval 2">
            <a:extLst>
              <a:ext uri="{FF2B5EF4-FFF2-40B4-BE49-F238E27FC236}">
                <a16:creationId xmlns="" xmlns:a16="http://schemas.microsoft.com/office/drawing/2014/main" id="{243B229B-7305-40FD-A63D-7A36172D1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0" y="2347913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</a:endParaRPr>
          </a:p>
        </p:txBody>
      </p:sp>
      <p:sp>
        <p:nvSpPr>
          <p:cNvPr id="88" name="Text Box 54">
            <a:extLst>
              <a:ext uri="{FF2B5EF4-FFF2-40B4-BE49-F238E27FC236}">
                <a16:creationId xmlns="" xmlns:a16="http://schemas.microsoft.com/office/drawing/2014/main" id="{3B91609A-96F1-4777-9C9B-D5B42B074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8" y="237807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en-US" altLang="zh-TW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89" name="TextBox 51">
            <a:extLst>
              <a:ext uri="{FF2B5EF4-FFF2-40B4-BE49-F238E27FC236}">
                <a16:creationId xmlns="" xmlns:a16="http://schemas.microsoft.com/office/drawing/2014/main" id="{CDEF0EFF-E817-48EB-B66E-5F8EA4419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7774" y="4389833"/>
            <a:ext cx="1584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CN" sz="2800" i="1" dirty="0" smtClean="0">
                <a:solidFill>
                  <a:srgbClr val="003399"/>
                </a:solidFill>
              </a:rPr>
              <a:t>n</a:t>
            </a:r>
            <a:r>
              <a:rPr lang="en-US" altLang="zh-CN" sz="2800" dirty="0" smtClean="0">
                <a:solidFill>
                  <a:srgbClr val="003399"/>
                </a:solidFill>
              </a:rPr>
              <a:t> </a:t>
            </a:r>
            <a:r>
              <a:rPr lang="en-US" altLang="zh-CN" sz="2800" dirty="0">
                <a:solidFill>
                  <a:srgbClr val="003399"/>
                </a:solidFill>
              </a:rPr>
              <a:t>= </a:t>
            </a:r>
            <a:r>
              <a:rPr lang="en-US" altLang="zh-TW" sz="2800" dirty="0" smtClean="0">
                <a:solidFill>
                  <a:srgbClr val="003399"/>
                </a:solidFill>
              </a:rPr>
              <a:t>65</a:t>
            </a:r>
            <a:endParaRPr lang="en-US" altLang="zh-TW" sz="2800" dirty="0">
              <a:solidFill>
                <a:srgbClr val="003399"/>
              </a:solidFill>
            </a:endParaRPr>
          </a:p>
        </p:txBody>
      </p:sp>
      <p:sp>
        <p:nvSpPr>
          <p:cNvPr id="90" name="TextBox 51">
            <a:extLst>
              <a:ext uri="{FF2B5EF4-FFF2-40B4-BE49-F238E27FC236}">
                <a16:creationId xmlns="" xmlns:a16="http://schemas.microsoft.com/office/drawing/2014/main" id="{343E2AFE-CCCB-4320-B146-99387BF8E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712" y="5036821"/>
            <a:ext cx="37163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i="1" dirty="0">
                <a:solidFill>
                  <a:srgbClr val="003399"/>
                </a:solidFill>
                <a:ea typeface="標楷體" panose="03000509000000000000" pitchFamily="65" charset="-120"/>
              </a:rPr>
              <a:t>n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12</a:t>
            </a:r>
            <a:r>
              <a:rPr lang="en-US" altLang="zh-CN" sz="2800" dirty="0" smtClean="0">
                <a:solidFill>
                  <a:srgbClr val="003399"/>
                </a:solidFill>
              </a:rPr>
              <a:t> </a:t>
            </a:r>
            <a:r>
              <a:rPr lang="en-US" altLang="zh-CN" sz="2800" dirty="0">
                <a:solidFill>
                  <a:srgbClr val="003399"/>
                </a:solidFill>
              </a:rPr>
              <a:t>= </a:t>
            </a:r>
            <a:r>
              <a:rPr lang="en-US" altLang="zh-TW" sz="2800" dirty="0" smtClean="0">
                <a:solidFill>
                  <a:srgbClr val="003399"/>
                </a:solidFill>
              </a:rPr>
              <a:t>65</a:t>
            </a:r>
            <a:r>
              <a:rPr lang="zh-TW" altLang="en-US" sz="2800" dirty="0" smtClean="0">
                <a:solidFill>
                  <a:srgbClr val="003399"/>
                </a:solidFill>
              </a:rPr>
              <a:t>＋</a:t>
            </a:r>
            <a:r>
              <a:rPr lang="en-US" altLang="zh-TW" sz="2800" dirty="0" smtClean="0">
                <a:solidFill>
                  <a:srgbClr val="003399"/>
                </a:solidFill>
              </a:rPr>
              <a:t>12 = 77 </a:t>
            </a:r>
            <a:endParaRPr lang="en-US" altLang="zh-TW" sz="2800" dirty="0">
              <a:solidFill>
                <a:srgbClr val="003399"/>
              </a:solidFill>
            </a:endParaRPr>
          </a:p>
        </p:txBody>
      </p:sp>
      <p:sp>
        <p:nvSpPr>
          <p:cNvPr id="107" name="文字方塊 9">
            <a:extLst>
              <a:ext uri="{FF2B5EF4-FFF2-40B4-BE49-F238E27FC236}">
                <a16:creationId xmlns="" xmlns:a16="http://schemas.microsoft.com/office/drawing/2014/main" id="{5E0FF4EB-5F54-4399-96CA-8AA2CA709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2997200"/>
            <a:ext cx="2565400" cy="519113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1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先求</a:t>
            </a:r>
            <a:r>
              <a:rPr lang="zh-TW" altLang="en-US" sz="2800" b="1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出</a:t>
            </a:r>
            <a:r>
              <a:rPr lang="en-US" altLang="zh-TW" sz="2800" b="1" i="1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n</a:t>
            </a:r>
            <a:r>
              <a:rPr lang="zh-TW" altLang="en-US" sz="2800" b="1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zh-TW" altLang="en-US" sz="2800" b="1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值。</a:t>
            </a:r>
            <a:endParaRPr lang="en-US" altLang="zh-TW" sz="2800" b="1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8" name="圆角矩形 82">
            <a:extLst>
              <a:ext uri="{FF2B5EF4-FFF2-40B4-BE49-F238E27FC236}">
                <a16:creationId xmlns="" xmlns:a16="http://schemas.microsoft.com/office/drawing/2014/main" id="{8C44E508-E324-41D2-ADDF-1F084BEAE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4466" y="1642413"/>
            <a:ext cx="1724422" cy="396875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(</a:t>
            </a:r>
            <a:r>
              <a:rPr lang="en-US" altLang="zh-TW" sz="1800" dirty="0" smtClean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2022</a:t>
            </a:r>
            <a:r>
              <a:rPr lang="zh-TW" altLang="en-US" sz="1800" dirty="0" smtClean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題型</a:t>
            </a: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solidFill>
                <a:schemeClr val="lt1"/>
              </a:solidFill>
              <a:latin typeface="+mn-lt"/>
              <a:ea typeface="標楷體" pitchFamily="65" charset="-120"/>
              <a:cs typeface="Arial" pitchFamily="34" charset="0"/>
            </a:endParaRPr>
          </a:p>
        </p:txBody>
      </p:sp>
      <p:grpSp>
        <p:nvGrpSpPr>
          <p:cNvPr id="109" name="Group 218">
            <a:extLst>
              <a:ext uri="{FF2B5EF4-FFF2-40B4-BE49-F238E27FC236}">
                <a16:creationId xmlns="" xmlns:a16="http://schemas.microsoft.com/office/drawing/2014/main" id="{90438333-4523-4337-96B5-DE1CF5C8B5A8}"/>
              </a:ext>
            </a:extLst>
          </p:cNvPr>
          <p:cNvGrpSpPr>
            <a:grpSpLocks/>
          </p:cNvGrpSpPr>
          <p:nvPr/>
        </p:nvGrpSpPr>
        <p:grpSpPr bwMode="auto">
          <a:xfrm>
            <a:off x="1652588" y="913750"/>
            <a:ext cx="457200" cy="927100"/>
            <a:chOff x="2141" y="1966"/>
            <a:chExt cx="288" cy="584"/>
          </a:xfrm>
        </p:grpSpPr>
        <p:sp>
          <p:nvSpPr>
            <p:cNvPr id="110" name="Rectangle 57">
              <a:extLst>
                <a:ext uri="{FF2B5EF4-FFF2-40B4-BE49-F238E27FC236}">
                  <a16:creationId xmlns="" xmlns:a16="http://schemas.microsoft.com/office/drawing/2014/main" id="{83CF55C7-08C8-412E-99E0-1DD4009B6E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1" y="1966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 i="1" dirty="0" smtClean="0">
                  <a:solidFill>
                    <a:schemeClr val="tx1"/>
                  </a:solidFill>
                </a:rPr>
                <a:t>n</a:t>
              </a:r>
              <a:endParaRPr lang="en-US" altLang="zh-TW" sz="2800" i="1" dirty="0">
                <a:solidFill>
                  <a:schemeClr val="tx1"/>
                </a:solidFill>
              </a:endParaRPr>
            </a:p>
          </p:txBody>
        </p:sp>
        <p:sp>
          <p:nvSpPr>
            <p:cNvPr id="111" name="Rectangle 57">
              <a:extLst>
                <a:ext uri="{FF2B5EF4-FFF2-40B4-BE49-F238E27FC236}">
                  <a16:creationId xmlns="" xmlns:a16="http://schemas.microsoft.com/office/drawing/2014/main" id="{247B3975-764E-481A-85B6-C67FA7A434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1" y="2220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 dirty="0" smtClean="0">
                  <a:solidFill>
                    <a:schemeClr val="tx1"/>
                  </a:solidFill>
                </a:rPr>
                <a:t>5</a:t>
              </a:r>
              <a:endParaRPr lang="en-US" altLang="zh-TW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112" name="直接连接符 121">
              <a:extLst>
                <a:ext uri="{FF2B5EF4-FFF2-40B4-BE49-F238E27FC236}">
                  <a16:creationId xmlns="" xmlns:a16="http://schemas.microsoft.com/office/drawing/2014/main" id="{90460268-CD5B-4691-B567-5C4190782CA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141" y="2261"/>
              <a:ext cx="288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13" name="Rectangle 56">
            <a:extLst>
              <a:ext uri="{FF2B5EF4-FFF2-40B4-BE49-F238E27FC236}">
                <a16:creationId xmlns="" xmlns:a16="http://schemas.microsoft.com/office/drawing/2014/main" id="{B277E83F-CA41-47AE-8A87-45DB4D1BB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021" y="3841038"/>
            <a:ext cx="91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/>
              <a:t> </a:t>
            </a:r>
            <a:r>
              <a:rPr lang="en-US" altLang="zh-TW" sz="2800" dirty="0" smtClean="0">
                <a:ea typeface="標楷體" panose="03000509000000000000" pitchFamily="65" charset="-120"/>
              </a:rPr>
              <a:t>×</a:t>
            </a:r>
            <a:r>
              <a:rPr lang="en-US" altLang="zh-TW" sz="2800" dirty="0" smtClean="0"/>
              <a:t>5</a:t>
            </a:r>
            <a:endParaRPr lang="en-US" altLang="zh-TW" sz="2800" dirty="0"/>
          </a:p>
        </p:txBody>
      </p:sp>
      <p:grpSp>
        <p:nvGrpSpPr>
          <p:cNvPr id="114" name="组合 113"/>
          <p:cNvGrpSpPr/>
          <p:nvPr/>
        </p:nvGrpSpPr>
        <p:grpSpPr>
          <a:xfrm>
            <a:off x="806927" y="3639426"/>
            <a:ext cx="2149793" cy="927100"/>
            <a:chOff x="1768476" y="3595687"/>
            <a:chExt cx="2149793" cy="927100"/>
          </a:xfrm>
        </p:grpSpPr>
        <p:grpSp>
          <p:nvGrpSpPr>
            <p:cNvPr id="115" name="Group 218">
              <a:extLst>
                <a:ext uri="{FF2B5EF4-FFF2-40B4-BE49-F238E27FC236}">
                  <a16:creationId xmlns="" xmlns:a16="http://schemas.microsoft.com/office/drawing/2014/main" id="{90438333-4523-4337-96B5-DE1CF5C8B5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68476" y="3595687"/>
              <a:ext cx="457200" cy="927100"/>
              <a:chOff x="2141" y="1966"/>
              <a:chExt cx="288" cy="584"/>
            </a:xfrm>
          </p:grpSpPr>
          <p:sp>
            <p:nvSpPr>
              <p:cNvPr id="117" name="Rectangle 57">
                <a:extLst>
                  <a:ext uri="{FF2B5EF4-FFF2-40B4-BE49-F238E27FC236}">
                    <a16:creationId xmlns="" xmlns:a16="http://schemas.microsoft.com/office/drawing/2014/main" id="{83CF55C7-08C8-412E-99E0-1DD4009B6E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41" y="1966"/>
                <a:ext cx="24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r>
                  <a:rPr lang="en-US" altLang="zh-TW" sz="2800" i="1" dirty="0" smtClean="0">
                    <a:solidFill>
                      <a:srgbClr val="003399"/>
                    </a:solidFill>
                  </a:rPr>
                  <a:t>n</a:t>
                </a:r>
                <a:endParaRPr lang="en-US" altLang="zh-TW" sz="2800" i="1" dirty="0">
                  <a:solidFill>
                    <a:srgbClr val="003399"/>
                  </a:solidFill>
                </a:endParaRPr>
              </a:p>
            </p:txBody>
          </p:sp>
          <p:sp>
            <p:nvSpPr>
              <p:cNvPr id="118" name="Rectangle 57">
                <a:extLst>
                  <a:ext uri="{FF2B5EF4-FFF2-40B4-BE49-F238E27FC236}">
                    <a16:creationId xmlns="" xmlns:a16="http://schemas.microsoft.com/office/drawing/2014/main" id="{247B3975-764E-481A-85B6-C67FA7A434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41" y="2220"/>
                <a:ext cx="24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hlink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r>
                  <a:rPr lang="en-US" altLang="zh-TW" sz="2800" dirty="0" smtClean="0">
                    <a:solidFill>
                      <a:srgbClr val="003399"/>
                    </a:solidFill>
                  </a:rPr>
                  <a:t>5</a:t>
                </a:r>
                <a:endParaRPr lang="en-US" altLang="zh-TW" sz="2800" dirty="0">
                  <a:solidFill>
                    <a:srgbClr val="003399"/>
                  </a:solidFill>
                </a:endParaRPr>
              </a:p>
            </p:txBody>
          </p:sp>
          <p:cxnSp>
            <p:nvCxnSpPr>
              <p:cNvPr id="119" name="直接连接符 121">
                <a:extLst>
                  <a:ext uri="{FF2B5EF4-FFF2-40B4-BE49-F238E27FC236}">
                    <a16:creationId xmlns="" xmlns:a16="http://schemas.microsoft.com/office/drawing/2014/main" id="{90460268-CD5B-4691-B567-5C4190782CA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41" y="2261"/>
                <a:ext cx="288" cy="0"/>
              </a:xfrm>
              <a:prstGeom prst="line">
                <a:avLst/>
              </a:prstGeom>
              <a:noFill/>
              <a:ln w="25400" algn="ctr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16" name="TextBox 51">
              <a:extLst>
                <a:ext uri="{FF2B5EF4-FFF2-40B4-BE49-F238E27FC236}">
                  <a16:creationId xmlns="" xmlns:a16="http://schemas.microsoft.com/office/drawing/2014/main" id="{84E2BE67-96D9-4FFB-81C1-CBF9037787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8231" y="3812155"/>
              <a:ext cx="1570038" cy="522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CN" sz="2800" dirty="0" smtClean="0">
                  <a:solidFill>
                    <a:srgbClr val="003399"/>
                  </a:solidFill>
                </a:rPr>
                <a:t>= </a:t>
              </a:r>
              <a:r>
                <a:rPr lang="en-US" altLang="zh-TW" sz="2800" dirty="0" smtClean="0">
                  <a:solidFill>
                    <a:srgbClr val="003399"/>
                  </a:solidFill>
                </a:rPr>
                <a:t>13   </a:t>
              </a:r>
              <a:endParaRPr lang="en-US" altLang="zh-CN" sz="2800" dirty="0">
                <a:solidFill>
                  <a:srgbClr val="003399"/>
                </a:solidFill>
              </a:endParaRPr>
            </a:p>
          </p:txBody>
        </p:sp>
      </p:grpSp>
      <p:sp>
        <p:nvSpPr>
          <p:cNvPr id="120" name="Rectangle 56">
            <a:extLst>
              <a:ext uri="{FF2B5EF4-FFF2-40B4-BE49-F238E27FC236}">
                <a16:creationId xmlns="" xmlns:a16="http://schemas.microsoft.com/office/drawing/2014/main" id="{B277E83F-CA41-47AE-8A87-45DB4D1BB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589" y="3841038"/>
            <a:ext cx="91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/>
              <a:t> </a:t>
            </a:r>
            <a:r>
              <a:rPr lang="en-US" altLang="zh-TW" sz="2800" dirty="0" smtClean="0">
                <a:ea typeface="標楷體" panose="03000509000000000000" pitchFamily="65" charset="-120"/>
              </a:rPr>
              <a:t>×</a:t>
            </a:r>
            <a:r>
              <a:rPr lang="en-US" altLang="zh-TW" sz="2800" dirty="0" smtClean="0"/>
              <a:t>5</a:t>
            </a:r>
            <a:endParaRPr lang="en-US" altLang="zh-TW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6" grpId="1" animBg="1"/>
      <p:bldP spid="88" grpId="0"/>
      <p:bldP spid="89" grpId="0"/>
      <p:bldP spid="89" grpId="1"/>
      <p:bldP spid="90" grpId="0"/>
      <p:bldP spid="90" grpId="1"/>
      <p:bldP spid="107" grpId="0" animBg="1"/>
      <p:bldP spid="107" grpId="1" animBg="1"/>
      <p:bldP spid="113" grpId="0"/>
      <p:bldP spid="113" grpId="1"/>
      <p:bldP spid="120" grpId="0"/>
      <p:bldP spid="12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 Box 4">
            <a:extLst>
              <a:ext uri="{FF2B5EF4-FFF2-40B4-BE49-F238E27FC236}">
                <a16:creationId xmlns="" xmlns:a16="http://schemas.microsoft.com/office/drawing/2014/main" id="{46BFAE52-03CE-41C9-B939-B7F8FF308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2.</a:t>
            </a:r>
          </a:p>
        </p:txBody>
      </p:sp>
      <p:sp>
        <p:nvSpPr>
          <p:cNvPr id="75" name="Rectangle 53">
            <a:extLst>
              <a:ext uri="{FF2B5EF4-FFF2-40B4-BE49-F238E27FC236}">
                <a16:creationId xmlns="" xmlns:a16="http://schemas.microsoft.com/office/drawing/2014/main" id="{127CD6C9-9406-4714-8487-806BC819B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749" y="928688"/>
            <a:ext cx="760095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雅文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將每</a:t>
            </a:r>
            <a:r>
              <a:rPr lang="en-US" altLang="zh-TW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16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張照片放入相冊中的一頁。她放滿了</a:t>
            </a:r>
            <a:r>
              <a:rPr lang="en-US" altLang="zh-TW" sz="2800" i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t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頁</a:t>
            </a:r>
            <a:r>
              <a:rPr lang="zh-TW" altLang="en-US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，並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餘下</a:t>
            </a:r>
            <a:r>
              <a:rPr lang="en-US" altLang="zh-TW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8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張照片。她共有照片多少張</a:t>
            </a:r>
            <a:r>
              <a:rPr lang="zh-TW" altLang="en-US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6" name="Text Box 4">
            <a:extLst>
              <a:ext uri="{FF2B5EF4-FFF2-40B4-BE49-F238E27FC236}">
                <a16:creationId xmlns="" xmlns:a16="http://schemas.microsoft.com/office/drawing/2014/main" id="{4C171EC7-1CC4-455B-975C-AB4B6EDB6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169" y="2063076"/>
            <a:ext cx="5722019" cy="93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chemeClr val="tx1"/>
                </a:solidFill>
              </a:rPr>
              <a:t>A. 16</a:t>
            </a:r>
            <a:r>
              <a:rPr lang="en-US" altLang="zh-CN" sz="2800" i="1" dirty="0">
                <a:solidFill>
                  <a:schemeClr val="tx1"/>
                </a:solidFill>
              </a:rPr>
              <a:t>t </a:t>
            </a:r>
            <a:r>
              <a:rPr lang="zh-TW" altLang="en-US" sz="2800" i="1" dirty="0" smtClean="0">
                <a:solidFill>
                  <a:schemeClr val="tx1"/>
                </a:solidFill>
              </a:rPr>
              <a:t>                      </a:t>
            </a:r>
            <a:r>
              <a:rPr lang="en-US" altLang="zh-CN" sz="2800" dirty="0" smtClean="0">
                <a:solidFill>
                  <a:schemeClr val="tx1"/>
                </a:solidFill>
              </a:rPr>
              <a:t>B</a:t>
            </a:r>
            <a:r>
              <a:rPr lang="en-US" altLang="zh-CN" sz="2800" dirty="0">
                <a:solidFill>
                  <a:schemeClr val="tx1"/>
                </a:solidFill>
              </a:rPr>
              <a:t>. </a:t>
            </a:r>
            <a:r>
              <a:rPr lang="en-US" altLang="zh-CN" sz="2800" dirty="0" smtClean="0">
                <a:solidFill>
                  <a:schemeClr val="tx1"/>
                </a:solidFill>
              </a:rPr>
              <a:t>16</a:t>
            </a:r>
            <a:r>
              <a:rPr lang="en-US" altLang="zh-CN" sz="2800" i="1" dirty="0" smtClean="0">
                <a:solidFill>
                  <a:schemeClr val="tx1"/>
                </a:solidFill>
              </a:rPr>
              <a:t>t </a:t>
            </a:r>
            <a:r>
              <a:rPr lang="zh-CN" altLang="en-US" sz="2800" dirty="0">
                <a:solidFill>
                  <a:schemeClr val="tx1"/>
                </a:solidFill>
              </a:rPr>
              <a:t>＋</a:t>
            </a:r>
            <a:r>
              <a:rPr lang="en-US" altLang="zh-CN" sz="2800" dirty="0">
                <a:solidFill>
                  <a:schemeClr val="tx1"/>
                </a:solidFill>
              </a:rPr>
              <a:t>8</a:t>
            </a:r>
          </a:p>
          <a:p>
            <a:r>
              <a:rPr lang="en-US" altLang="zh-CN" sz="2800" dirty="0">
                <a:solidFill>
                  <a:schemeClr val="tx1"/>
                </a:solidFill>
              </a:rPr>
              <a:t>C. 16</a:t>
            </a:r>
            <a:r>
              <a:rPr lang="en-US" altLang="zh-CN" sz="2800" i="1" dirty="0">
                <a:solidFill>
                  <a:schemeClr val="tx1"/>
                </a:solidFill>
              </a:rPr>
              <a:t>t</a:t>
            </a:r>
            <a:r>
              <a:rPr lang="zh-CN" altLang="en-US" sz="2800" dirty="0">
                <a:solidFill>
                  <a:schemeClr val="tx1"/>
                </a:solidFill>
              </a:rPr>
              <a:t>－</a:t>
            </a:r>
            <a:r>
              <a:rPr lang="en-US" altLang="zh-CN" sz="2800" dirty="0">
                <a:solidFill>
                  <a:schemeClr val="tx1"/>
                </a:solidFill>
              </a:rPr>
              <a:t>8 </a:t>
            </a:r>
            <a:r>
              <a:rPr lang="zh-TW" altLang="en-US" sz="2800" dirty="0" smtClean="0">
                <a:solidFill>
                  <a:schemeClr val="tx1"/>
                </a:solidFill>
              </a:rPr>
              <a:t>                </a:t>
            </a:r>
            <a:r>
              <a:rPr lang="en-US" altLang="zh-CN" sz="2800" dirty="0" smtClean="0">
                <a:solidFill>
                  <a:schemeClr val="tx1"/>
                </a:solidFill>
              </a:rPr>
              <a:t>D</a:t>
            </a:r>
            <a:r>
              <a:rPr lang="en-US" altLang="zh-CN" sz="2800" dirty="0">
                <a:solidFill>
                  <a:schemeClr val="tx1"/>
                </a:solidFill>
              </a:rPr>
              <a:t>. </a:t>
            </a:r>
            <a:r>
              <a:rPr lang="en-US" altLang="zh-CN" sz="2800" i="1" dirty="0">
                <a:solidFill>
                  <a:schemeClr val="tx1"/>
                </a:solidFill>
              </a:rPr>
              <a:t>t </a:t>
            </a:r>
            <a:r>
              <a:rPr lang="zh-CN" altLang="en-US" sz="2800" dirty="0">
                <a:solidFill>
                  <a:schemeClr val="tx1"/>
                </a:solidFill>
              </a:rPr>
              <a:t>＋</a:t>
            </a:r>
            <a:r>
              <a:rPr lang="en-US" altLang="zh-CN" sz="2800" dirty="0">
                <a:solidFill>
                  <a:schemeClr val="tx1"/>
                </a:solidFill>
              </a:rPr>
              <a:t>128</a:t>
            </a:r>
            <a:endParaRPr lang="en-US" altLang="zh-TW" sz="2800" dirty="0">
              <a:solidFill>
                <a:schemeClr val="tx1"/>
              </a:solidFill>
            </a:endParaRPr>
          </a:p>
        </p:txBody>
      </p:sp>
      <p:sp>
        <p:nvSpPr>
          <p:cNvPr id="77" name="Oval 2">
            <a:extLst>
              <a:ext uri="{FF2B5EF4-FFF2-40B4-BE49-F238E27FC236}">
                <a16:creationId xmlns="" xmlns:a16="http://schemas.microsoft.com/office/drawing/2014/main" id="{0A0510FE-4458-436E-A8FE-59AD88150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4457" y="2348587"/>
            <a:ext cx="576262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</a:endParaRPr>
          </a:p>
        </p:txBody>
      </p:sp>
      <p:sp>
        <p:nvSpPr>
          <p:cNvPr id="78" name="Text Box 54">
            <a:extLst>
              <a:ext uri="{FF2B5EF4-FFF2-40B4-BE49-F238E27FC236}">
                <a16:creationId xmlns="" xmlns:a16="http://schemas.microsoft.com/office/drawing/2014/main" id="{D5098376-562B-413E-BC52-3791E2773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8594" y="2378750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 smtClean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B</a:t>
            </a:r>
            <a:endParaRPr lang="en-US" altLang="zh-TW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80" name="圆角矩形 82">
            <a:extLst>
              <a:ext uri="{FF2B5EF4-FFF2-40B4-BE49-F238E27FC236}">
                <a16:creationId xmlns="" xmlns:a16="http://schemas.microsoft.com/office/drawing/2014/main" id="{53FDF056-5D88-4BF7-9B86-A7DCFB8E7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1882795"/>
            <a:ext cx="1492250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(</a:t>
            </a:r>
            <a:r>
              <a:rPr lang="en-US" altLang="zh-TW" sz="1800" dirty="0" smtClean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2023</a:t>
            </a:r>
            <a:r>
              <a:rPr lang="zh-TW" altLang="en-US" sz="1800" dirty="0" smtClean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題型</a:t>
            </a: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solidFill>
                <a:schemeClr val="lt1"/>
              </a:solidFill>
              <a:latin typeface="+mn-lt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81" name="Rectangle 56">
            <a:extLst>
              <a:ext uri="{FF2B5EF4-FFF2-40B4-BE49-F238E27FC236}">
                <a16:creationId xmlns="" xmlns:a16="http://schemas.microsoft.com/office/drawing/2014/main" id="{CF628310-255D-4712-BA8B-D843ADE3E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477" y="3933825"/>
            <a:ext cx="3652531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rPr>
              <a:t>放入相冊的照片數量</a:t>
            </a:r>
            <a:endParaRPr lang="en-US" altLang="en-US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82" name="Line 15">
            <a:extLst>
              <a:ext uri="{FF2B5EF4-FFF2-40B4-BE49-F238E27FC236}">
                <a16:creationId xmlns="" xmlns:a16="http://schemas.microsoft.com/office/drawing/2014/main" id="{22E5E5DA-A07A-48C8-AC34-8278D51876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72092" y="1412776"/>
            <a:ext cx="603504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Line 15">
            <a:extLst>
              <a:ext uri="{FF2B5EF4-FFF2-40B4-BE49-F238E27FC236}">
                <a16:creationId xmlns="" xmlns:a16="http://schemas.microsoft.com/office/drawing/2014/main" id="{22E5E5DA-A07A-48C8-AC34-8278D518763E}"/>
              </a:ext>
            </a:extLst>
          </p:cNvPr>
          <p:cNvSpPr>
            <a:spLocks noChangeShapeType="1"/>
          </p:cNvSpPr>
          <p:nvPr/>
        </p:nvSpPr>
        <p:spPr bwMode="auto">
          <a:xfrm>
            <a:off x="985169" y="1844824"/>
            <a:ext cx="100584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上箭头 83"/>
          <p:cNvSpPr/>
          <p:nvPr/>
        </p:nvSpPr>
        <p:spPr bwMode="auto">
          <a:xfrm>
            <a:off x="2411760" y="3730744"/>
            <a:ext cx="182880" cy="274320"/>
          </a:xfrm>
          <a:prstGeom prst="up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5" name="Rectangle 56">
            <a:extLst>
              <a:ext uri="{FF2B5EF4-FFF2-40B4-BE49-F238E27FC236}">
                <a16:creationId xmlns="" xmlns:a16="http://schemas.microsoft.com/office/drawing/2014/main" id="{CF628310-255D-4712-BA8B-D843ADE3E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6269" y="3229252"/>
            <a:ext cx="107674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16×</a:t>
            </a:r>
            <a:r>
              <a:rPr lang="en-US" altLang="zh-TW" sz="2800" i="1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t</a:t>
            </a:r>
            <a:endParaRPr lang="en-US" altLang="en-US" sz="2800" i="1" dirty="0">
              <a:solidFill>
                <a:srgbClr val="003399"/>
              </a:solidFill>
              <a:latin typeface="+mn-lt"/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86" name="Rectangle 56">
            <a:extLst>
              <a:ext uri="{FF2B5EF4-FFF2-40B4-BE49-F238E27FC236}">
                <a16:creationId xmlns="" xmlns:a16="http://schemas.microsoft.com/office/drawing/2014/main" id="{CF628310-255D-4712-BA8B-D843ADE3E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672" y="3933825"/>
            <a:ext cx="3240359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rPr>
              <a:t>共有照片的數量</a:t>
            </a:r>
            <a:endParaRPr lang="en-US" altLang="en-US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87" name="Line 15">
            <a:extLst>
              <a:ext uri="{FF2B5EF4-FFF2-40B4-BE49-F238E27FC236}">
                <a16:creationId xmlns="" xmlns:a16="http://schemas.microsoft.com/office/drawing/2014/main" id="{22E5E5DA-A07A-48C8-AC34-8278D518763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9792" y="1844824"/>
            <a:ext cx="1828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上箭头 87"/>
          <p:cNvSpPr/>
          <p:nvPr/>
        </p:nvSpPr>
        <p:spPr bwMode="auto">
          <a:xfrm>
            <a:off x="2858691" y="3730744"/>
            <a:ext cx="182880" cy="274320"/>
          </a:xfrm>
          <a:prstGeom prst="up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9" name="Rectangle 56">
            <a:extLst>
              <a:ext uri="{FF2B5EF4-FFF2-40B4-BE49-F238E27FC236}">
                <a16:creationId xmlns="" xmlns:a16="http://schemas.microsoft.com/office/drawing/2014/main" id="{CF628310-255D-4712-BA8B-D843ADE3E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8247" y="3245321"/>
            <a:ext cx="107674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＋</a:t>
            </a:r>
            <a:r>
              <a:rPr lang="en-US" altLang="zh-TW" sz="28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8</a:t>
            </a:r>
            <a:endParaRPr lang="en-US" altLang="en-US" sz="2800" i="1" dirty="0">
              <a:solidFill>
                <a:srgbClr val="003399"/>
              </a:solidFill>
              <a:latin typeface="+mn-lt"/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90" name="Rectangle 56">
            <a:extLst>
              <a:ext uri="{FF2B5EF4-FFF2-40B4-BE49-F238E27FC236}">
                <a16:creationId xmlns="" xmlns:a16="http://schemas.microsoft.com/office/drawing/2014/main" id="{CF628310-255D-4712-BA8B-D843ADE3E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7062" y="3245321"/>
            <a:ext cx="107674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=</a:t>
            </a:r>
            <a:r>
              <a:rPr lang="zh-TW" altLang="en-US" sz="280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endParaRPr lang="en-US" altLang="en-US" sz="2800" i="1" dirty="0">
              <a:solidFill>
                <a:srgbClr val="003399"/>
              </a:solidFill>
              <a:latin typeface="+mn-lt"/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91" name="文本框 90"/>
          <p:cNvSpPr txBox="1"/>
          <p:nvPr/>
        </p:nvSpPr>
        <p:spPr>
          <a:xfrm>
            <a:off x="3738791" y="3262501"/>
            <a:ext cx="1676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003399"/>
                </a:solidFill>
              </a:rPr>
              <a:t>16</a:t>
            </a:r>
            <a:r>
              <a:rPr lang="en-US" altLang="zh-CN" i="1" dirty="0">
                <a:solidFill>
                  <a:srgbClr val="003399"/>
                </a:solidFill>
              </a:rPr>
              <a:t>t </a:t>
            </a:r>
            <a:r>
              <a:rPr lang="zh-CN" altLang="en-US" dirty="0">
                <a:solidFill>
                  <a:srgbClr val="003399"/>
                </a:solidFill>
              </a:rPr>
              <a:t>＋</a:t>
            </a:r>
            <a:r>
              <a:rPr lang="en-US" altLang="zh-CN" dirty="0">
                <a:solidFill>
                  <a:srgbClr val="003399"/>
                </a:solidFill>
              </a:rPr>
              <a:t>8</a:t>
            </a:r>
            <a:endParaRPr lang="zh-CN" altLang="en-US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81" grpId="0"/>
      <p:bldP spid="81" grpId="1"/>
      <p:bldP spid="84" grpId="0" animBg="1"/>
      <p:bldP spid="84" grpId="1" animBg="1"/>
      <p:bldP spid="85" grpId="0"/>
      <p:bldP spid="85" grpId="1"/>
      <p:bldP spid="86" grpId="0"/>
      <p:bldP spid="86" grpId="1"/>
      <p:bldP spid="88" grpId="0" animBg="1"/>
      <p:bldP spid="88" grpId="1" animBg="1"/>
      <p:bldP spid="89" grpId="0"/>
      <p:bldP spid="89" grpId="1"/>
      <p:bldP spid="90" grpId="0"/>
      <p:bldP spid="90" grpId="1"/>
      <p:bldP spid="91" grpId="0"/>
      <p:bldP spid="9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Box 4">
            <a:extLst>
              <a:ext uri="{FF2B5EF4-FFF2-40B4-BE49-F238E27FC236}">
                <a16:creationId xmlns="" xmlns:a16="http://schemas.microsoft.com/office/drawing/2014/main" id="{29C31231-B684-4916-B7E7-B8682AF5B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 smtClean="0">
                <a:solidFill>
                  <a:schemeClr val="tx1"/>
                </a:solidFill>
                <a:ea typeface="標楷體" panose="03000509000000000000" pitchFamily="65" charset="-120"/>
              </a:rPr>
              <a:t>3.</a:t>
            </a:r>
            <a:endParaRPr lang="en-US" altLang="zh-TW" sz="2800" dirty="0">
              <a:solidFill>
                <a:schemeClr val="tx1"/>
              </a:solidFill>
              <a:ea typeface="標楷體" panose="03000509000000000000" pitchFamily="65" charset="-120"/>
            </a:endParaRPr>
          </a:p>
        </p:txBody>
      </p:sp>
      <p:sp>
        <p:nvSpPr>
          <p:cNvPr id="44" name="Rectangle 53">
            <a:extLst>
              <a:ext uri="{FF2B5EF4-FFF2-40B4-BE49-F238E27FC236}">
                <a16:creationId xmlns="" xmlns:a16="http://schemas.microsoft.com/office/drawing/2014/main" id="{8377473B-6CB0-4521-925F-28BE5E34E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410" y="928688"/>
            <a:ext cx="7954714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玩具店昨天售出</a:t>
            </a:r>
            <a:r>
              <a:rPr lang="en-US" altLang="zh-TW" sz="2800" i="1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h</a:t>
            </a:r>
            <a:r>
              <a:rPr lang="zh-TW" altLang="en-US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個泡泡機。今天共售出</a:t>
            </a:r>
            <a:r>
              <a:rPr lang="en-US" altLang="zh-TW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248</a:t>
            </a:r>
            <a:r>
              <a:rPr lang="zh-TW" altLang="en-US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個</a:t>
            </a:r>
            <a:endParaRPr lang="en-US" altLang="zh-TW" sz="2800" dirty="0" smtClean="0">
              <a:solidFill>
                <a:schemeClr val="tx1"/>
              </a:solidFill>
              <a:latin typeface="+mn-lt"/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泡泡</a:t>
            </a:r>
            <a:r>
              <a:rPr lang="zh-TW" altLang="en-US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機</a:t>
            </a:r>
            <a:r>
              <a:rPr lang="zh-TW" altLang="en-US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，比</a:t>
            </a:r>
            <a:r>
              <a:rPr lang="zh-TW" altLang="en-US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昨天售出的泡泡機數目的</a:t>
            </a:r>
            <a:r>
              <a:rPr lang="en-US" altLang="zh-TW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倍多</a:t>
            </a:r>
            <a:r>
              <a:rPr lang="en-US" altLang="zh-TW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4</a:t>
            </a:r>
            <a:r>
              <a:rPr lang="zh-TW" altLang="en-US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個</a:t>
            </a:r>
            <a:r>
              <a:rPr lang="zh-TW" altLang="en-US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。</a:t>
            </a:r>
            <a:endParaRPr lang="en-US" altLang="zh-TW" sz="2800" dirty="0" smtClean="0">
              <a:solidFill>
                <a:schemeClr val="tx1"/>
              </a:solidFill>
              <a:latin typeface="+mn-lt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以下</a:t>
            </a:r>
            <a:r>
              <a:rPr lang="zh-TW" altLang="en-US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哪一方程</a:t>
            </a:r>
            <a:r>
              <a:rPr lang="zh-TW" altLang="en-US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可</a:t>
            </a:r>
            <a:r>
              <a:rPr lang="zh-CN" altLang="en-US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找出</a:t>
            </a:r>
            <a:r>
              <a:rPr lang="en-US" altLang="zh-CN" sz="2800" i="1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h</a:t>
            </a:r>
            <a:r>
              <a:rPr lang="zh-CN" altLang="en-US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的值</a:t>
            </a:r>
            <a:r>
              <a:rPr lang="zh-CN" altLang="en-US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？</a:t>
            </a:r>
            <a:endParaRPr lang="zh-TW" altLang="en-US" sz="2800" dirty="0">
              <a:solidFill>
                <a:schemeClr val="tx1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70" name="Text Box 4">
            <a:extLst>
              <a:ext uri="{FF2B5EF4-FFF2-40B4-BE49-F238E27FC236}">
                <a16:creationId xmlns="" xmlns:a16="http://schemas.microsoft.com/office/drawing/2014/main" id="{6087C06B-9054-40B4-A02A-3F3EF6257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2677344"/>
            <a:ext cx="6659562" cy="125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2400"/>
              </a:spcAft>
            </a:pPr>
            <a:r>
              <a:rPr lang="en-US" altLang="zh-TW" sz="2800" dirty="0">
                <a:solidFill>
                  <a:schemeClr val="tx1"/>
                </a:solidFill>
              </a:rPr>
              <a:t>A. </a:t>
            </a:r>
            <a:r>
              <a:rPr lang="en-US" altLang="zh-TW" sz="2800" i="1" dirty="0">
                <a:solidFill>
                  <a:schemeClr val="tx1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i="1" dirty="0" smtClean="0">
                <a:solidFill>
                  <a:schemeClr val="tx1"/>
                </a:solidFill>
                <a:ea typeface="標楷體" panose="03000509000000000000" pitchFamily="65" charset="-120"/>
              </a:rPr>
              <a:t>   </a:t>
            </a:r>
            <a:r>
              <a:rPr lang="zh-TW" altLang="en-US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－</a:t>
            </a:r>
            <a:r>
              <a:rPr lang="en-US" altLang="zh-TW" sz="2800" dirty="0" smtClean="0">
                <a:solidFill>
                  <a:schemeClr val="tx1"/>
                </a:solidFill>
                <a:ea typeface="標楷體" panose="03000509000000000000" pitchFamily="65" charset="-120"/>
              </a:rPr>
              <a:t>4</a:t>
            </a:r>
            <a:r>
              <a:rPr lang="en-US" altLang="zh-TW" sz="2800" dirty="0" smtClean="0">
                <a:solidFill>
                  <a:schemeClr val="tx1"/>
                </a:solidFill>
              </a:rPr>
              <a:t> </a:t>
            </a:r>
            <a:r>
              <a:rPr lang="en-US" altLang="zh-TW" sz="2800" dirty="0">
                <a:solidFill>
                  <a:schemeClr val="tx1"/>
                </a:solidFill>
              </a:rPr>
              <a:t>= </a:t>
            </a:r>
            <a:r>
              <a:rPr lang="en-US" altLang="zh-TW" sz="2800" dirty="0" smtClean="0">
                <a:solidFill>
                  <a:schemeClr val="tx1"/>
                </a:solidFill>
              </a:rPr>
              <a:t>248           </a:t>
            </a:r>
            <a:r>
              <a:rPr lang="zh-TW" altLang="en-US" sz="2800" dirty="0" smtClean="0">
                <a:solidFill>
                  <a:schemeClr val="tx1"/>
                </a:solidFill>
              </a:rPr>
              <a:t>  </a:t>
            </a:r>
            <a:r>
              <a:rPr lang="en-US" altLang="zh-TW" sz="2800" dirty="0">
                <a:solidFill>
                  <a:schemeClr val="tx1"/>
                </a:solidFill>
              </a:rPr>
              <a:t>B</a:t>
            </a:r>
            <a:r>
              <a:rPr lang="en-US" altLang="zh-TW" sz="2800" dirty="0" smtClean="0">
                <a:solidFill>
                  <a:schemeClr val="tx1"/>
                </a:solidFill>
              </a:rPr>
              <a:t>.   </a:t>
            </a:r>
            <a:r>
              <a:rPr lang="en-US" altLang="zh-TW" sz="2800" i="1" dirty="0" smtClean="0">
                <a:solidFill>
                  <a:schemeClr val="tx1"/>
                </a:solidFill>
                <a:ea typeface="標楷體" panose="03000509000000000000" pitchFamily="65" charset="-120"/>
              </a:rPr>
              <a:t>  </a:t>
            </a:r>
            <a:r>
              <a:rPr lang="zh-TW" altLang="en-US" sz="2800" dirty="0" smtClean="0">
                <a:solidFill>
                  <a:schemeClr val="tx1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 smtClean="0">
                <a:solidFill>
                  <a:schemeClr val="tx1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800" dirty="0" smtClean="0">
                <a:solidFill>
                  <a:schemeClr val="tx1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i="1" dirty="0">
                <a:solidFill>
                  <a:schemeClr val="tx1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 dirty="0" smtClean="0">
                <a:solidFill>
                  <a:schemeClr val="tx1"/>
                </a:solidFill>
                <a:ea typeface="標楷體" panose="03000509000000000000" pitchFamily="65" charset="-120"/>
              </a:rPr>
              <a:t>248</a:t>
            </a:r>
            <a:r>
              <a:rPr lang="en-US" altLang="zh-TW" sz="2800" dirty="0" smtClean="0">
                <a:solidFill>
                  <a:schemeClr val="tx1"/>
                </a:solidFill>
              </a:rPr>
              <a:t>          </a:t>
            </a:r>
            <a:endParaRPr lang="en-US" altLang="zh-TW" sz="2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dirty="0">
                <a:solidFill>
                  <a:schemeClr val="tx1"/>
                </a:solidFill>
              </a:rPr>
              <a:t>C. </a:t>
            </a:r>
            <a:r>
              <a:rPr lang="en-US" altLang="zh-TW" sz="2800" dirty="0" smtClean="0">
                <a:solidFill>
                  <a:schemeClr val="tx1"/>
                </a:solidFill>
              </a:rPr>
              <a:t>2</a:t>
            </a:r>
            <a:r>
              <a:rPr lang="en-US" altLang="zh-TW" sz="2800" i="1" dirty="0" smtClean="0">
                <a:solidFill>
                  <a:schemeClr val="tx1"/>
                </a:solidFill>
              </a:rPr>
              <a:t>h</a:t>
            </a:r>
            <a:r>
              <a:rPr lang="zh-TW" altLang="en-US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－</a:t>
            </a:r>
            <a:r>
              <a:rPr lang="en-US" altLang="zh-TW" sz="2800" dirty="0">
                <a:solidFill>
                  <a:schemeClr val="tx1"/>
                </a:solidFill>
                <a:ea typeface="標楷體" panose="03000509000000000000" pitchFamily="65" charset="-120"/>
              </a:rPr>
              <a:t>4</a:t>
            </a:r>
            <a:r>
              <a:rPr lang="en-US" altLang="zh-TW" sz="2800" dirty="0">
                <a:solidFill>
                  <a:schemeClr val="tx1"/>
                </a:solidFill>
              </a:rPr>
              <a:t> = </a:t>
            </a:r>
            <a:r>
              <a:rPr lang="en-US" altLang="zh-TW" sz="2800" dirty="0" smtClean="0">
                <a:solidFill>
                  <a:schemeClr val="tx1"/>
                </a:solidFill>
              </a:rPr>
              <a:t>248            D</a:t>
            </a:r>
            <a:r>
              <a:rPr lang="en-US" altLang="zh-TW" sz="2800" dirty="0">
                <a:solidFill>
                  <a:schemeClr val="tx1"/>
                </a:solidFill>
              </a:rPr>
              <a:t>. </a:t>
            </a:r>
            <a:r>
              <a:rPr lang="en-US" altLang="zh-TW" sz="2800" dirty="0" smtClean="0">
                <a:solidFill>
                  <a:schemeClr val="tx1"/>
                </a:solidFill>
              </a:rPr>
              <a:t>2</a:t>
            </a:r>
            <a:r>
              <a:rPr lang="en-US" altLang="zh-TW" sz="2800" i="1" dirty="0" smtClean="0">
                <a:solidFill>
                  <a:schemeClr val="tx1"/>
                </a:solidFill>
              </a:rPr>
              <a:t>h</a:t>
            </a:r>
            <a:r>
              <a:rPr lang="zh-TW" altLang="en-US" sz="2800" dirty="0" smtClean="0">
                <a:solidFill>
                  <a:schemeClr val="tx1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 smtClean="0">
                <a:solidFill>
                  <a:schemeClr val="tx1"/>
                </a:solidFill>
                <a:ea typeface="標楷體" panose="03000509000000000000" pitchFamily="65" charset="-120"/>
              </a:rPr>
              <a:t>4</a:t>
            </a:r>
            <a:r>
              <a:rPr lang="en-US" altLang="zh-TW" sz="2800" dirty="0" smtClean="0">
                <a:solidFill>
                  <a:schemeClr val="tx1"/>
                </a:solidFill>
              </a:rPr>
              <a:t> </a:t>
            </a:r>
            <a:r>
              <a:rPr lang="en-US" altLang="zh-TW" sz="2800" dirty="0">
                <a:solidFill>
                  <a:schemeClr val="tx1"/>
                </a:solidFill>
              </a:rPr>
              <a:t>= 248</a:t>
            </a:r>
          </a:p>
        </p:txBody>
      </p:sp>
      <p:sp>
        <p:nvSpPr>
          <p:cNvPr id="71" name="Oval 2">
            <a:extLst>
              <a:ext uri="{FF2B5EF4-FFF2-40B4-BE49-F238E27FC236}">
                <a16:creationId xmlns="" xmlns:a16="http://schemas.microsoft.com/office/drawing/2014/main" id="{D7C41FB4-BC57-4132-B01C-F78DA1CC3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8344" y="3356992"/>
            <a:ext cx="576262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</a:endParaRPr>
          </a:p>
        </p:txBody>
      </p:sp>
      <p:sp>
        <p:nvSpPr>
          <p:cNvPr id="72" name="Text Box 54">
            <a:extLst>
              <a:ext uri="{FF2B5EF4-FFF2-40B4-BE49-F238E27FC236}">
                <a16:creationId xmlns="" xmlns:a16="http://schemas.microsoft.com/office/drawing/2014/main" id="{3E8AE879-1C64-4B3D-B311-FA974472D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5494" y="3387154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 smtClean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D</a:t>
            </a:r>
            <a:endParaRPr lang="en-US" altLang="zh-TW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grpSp>
        <p:nvGrpSpPr>
          <p:cNvPr id="73" name="组合 29">
            <a:extLst>
              <a:ext uri="{FF2B5EF4-FFF2-40B4-BE49-F238E27FC236}">
                <a16:creationId xmlns="" xmlns:a16="http://schemas.microsoft.com/office/drawing/2014/main" id="{3F6B79B2-D2BF-43F5-9AC3-B7B327990280}"/>
              </a:ext>
            </a:extLst>
          </p:cNvPr>
          <p:cNvGrpSpPr>
            <a:grpSpLocks/>
          </p:cNvGrpSpPr>
          <p:nvPr/>
        </p:nvGrpSpPr>
        <p:grpSpPr bwMode="auto">
          <a:xfrm>
            <a:off x="1326255" y="2464554"/>
            <a:ext cx="404813" cy="900112"/>
            <a:chOff x="1429666" y="798792"/>
            <a:chExt cx="403939" cy="899748"/>
          </a:xfrm>
        </p:grpSpPr>
        <p:cxnSp>
          <p:nvCxnSpPr>
            <p:cNvPr id="74" name="直接连接符 121">
              <a:extLst>
                <a:ext uri="{FF2B5EF4-FFF2-40B4-BE49-F238E27FC236}">
                  <a16:creationId xmlns="" xmlns:a16="http://schemas.microsoft.com/office/drawing/2014/main" id="{C71D2E9C-FF87-45EB-8F17-61AB084B46D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429666" y="1253327"/>
              <a:ext cx="388128" cy="0"/>
            </a:xfrm>
            <a:prstGeom prst="line">
              <a:avLst/>
            </a:prstGeom>
            <a:noFill/>
            <a:ln w="19050" algn="ctr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5" name="Rectangle 56">
              <a:extLst>
                <a:ext uri="{FF2B5EF4-FFF2-40B4-BE49-F238E27FC236}">
                  <a16:creationId xmlns="" xmlns:a16="http://schemas.microsoft.com/office/drawing/2014/main" id="{C89F9D49-D566-47BE-9F11-D2E07F7BF5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3585" y="798792"/>
              <a:ext cx="384211" cy="523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 i="1" dirty="0" smtClean="0">
                  <a:solidFill>
                    <a:schemeClr val="tx1"/>
                  </a:solidFill>
                </a:rPr>
                <a:t>h</a:t>
              </a:r>
              <a:endParaRPr lang="zh-TW" altLang="en-US" sz="2800" i="1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57">
              <a:extLst>
                <a:ext uri="{FF2B5EF4-FFF2-40B4-BE49-F238E27FC236}">
                  <a16:creationId xmlns="" xmlns:a16="http://schemas.microsoft.com/office/drawing/2014/main" id="{7048331B-3DE1-4309-9398-5FB077C7B7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1017" y="1179428"/>
              <a:ext cx="382588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 dirty="0" smtClean="0">
                  <a:solidFill>
                    <a:schemeClr val="tx1"/>
                  </a:solidFill>
                </a:rPr>
                <a:t>2</a:t>
              </a:r>
              <a:endParaRPr lang="en-US" altLang="zh-TW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7" name="文本框 10">
            <a:extLst>
              <a:ext uri="{FF2B5EF4-FFF2-40B4-BE49-F238E27FC236}">
                <a16:creationId xmlns="" xmlns:a16="http://schemas.microsoft.com/office/drawing/2014/main" id="{4412AE4A-0C78-4BD9-978D-DE76D2355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410" y="4101056"/>
            <a:ext cx="77920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昨天售出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的數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目的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倍多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個 </a:t>
            </a: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今天售出的數目</a:t>
            </a:r>
            <a:endParaRPr lang="zh-CN" altLang="en-US" sz="2800" dirty="0">
              <a:solidFill>
                <a:srgbClr val="003399"/>
              </a:solidFill>
            </a:endParaRPr>
          </a:p>
        </p:txBody>
      </p:sp>
      <p:sp>
        <p:nvSpPr>
          <p:cNvPr id="78" name="圆角矩形 82">
            <a:extLst>
              <a:ext uri="{FF2B5EF4-FFF2-40B4-BE49-F238E27FC236}">
                <a16:creationId xmlns="" xmlns:a16="http://schemas.microsoft.com/office/drawing/2014/main" id="{38DD131F-604C-40FF-933A-6A494649A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088" y="2108954"/>
            <a:ext cx="1492250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(</a:t>
            </a:r>
            <a:r>
              <a:rPr lang="en-US" altLang="zh-TW" sz="1800" dirty="0" smtClean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2023</a:t>
            </a:r>
            <a:r>
              <a:rPr lang="zh-TW" altLang="en-US" sz="1800" dirty="0" smtClean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題型</a:t>
            </a: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solidFill>
                <a:schemeClr val="lt1"/>
              </a:solidFill>
              <a:latin typeface="+mn-lt"/>
              <a:ea typeface="標楷體" pitchFamily="65" charset="-120"/>
              <a:cs typeface="Arial" pitchFamily="34" charset="0"/>
            </a:endParaRPr>
          </a:p>
        </p:txBody>
      </p:sp>
      <p:grpSp>
        <p:nvGrpSpPr>
          <p:cNvPr id="79" name="组合 29">
            <a:extLst>
              <a:ext uri="{FF2B5EF4-FFF2-40B4-BE49-F238E27FC236}">
                <a16:creationId xmlns="" xmlns:a16="http://schemas.microsoft.com/office/drawing/2014/main" id="{3F6B79B2-D2BF-43F5-9AC3-B7B327990280}"/>
              </a:ext>
            </a:extLst>
          </p:cNvPr>
          <p:cNvGrpSpPr>
            <a:grpSpLocks/>
          </p:cNvGrpSpPr>
          <p:nvPr/>
        </p:nvGrpSpPr>
        <p:grpSpPr bwMode="auto">
          <a:xfrm>
            <a:off x="4959275" y="2464554"/>
            <a:ext cx="404813" cy="900112"/>
            <a:chOff x="1429666" y="798792"/>
            <a:chExt cx="403939" cy="899748"/>
          </a:xfrm>
        </p:grpSpPr>
        <p:cxnSp>
          <p:nvCxnSpPr>
            <p:cNvPr id="80" name="直接连接符 121">
              <a:extLst>
                <a:ext uri="{FF2B5EF4-FFF2-40B4-BE49-F238E27FC236}">
                  <a16:creationId xmlns="" xmlns:a16="http://schemas.microsoft.com/office/drawing/2014/main" id="{C71D2E9C-FF87-45EB-8F17-61AB084B46D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429666" y="1253327"/>
              <a:ext cx="388128" cy="0"/>
            </a:xfrm>
            <a:prstGeom prst="line">
              <a:avLst/>
            </a:prstGeom>
            <a:noFill/>
            <a:ln w="19050" algn="ctr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1" name="Rectangle 56">
              <a:extLst>
                <a:ext uri="{FF2B5EF4-FFF2-40B4-BE49-F238E27FC236}">
                  <a16:creationId xmlns="" xmlns:a16="http://schemas.microsoft.com/office/drawing/2014/main" id="{C89F9D49-D566-47BE-9F11-D2E07F7BF5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3585" y="798792"/>
              <a:ext cx="384211" cy="523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 i="1" dirty="0" smtClean="0">
                  <a:solidFill>
                    <a:schemeClr val="tx1"/>
                  </a:solidFill>
                </a:rPr>
                <a:t>h</a:t>
              </a:r>
              <a:endParaRPr lang="zh-TW" altLang="en-US" sz="2800" i="1" dirty="0">
                <a:solidFill>
                  <a:schemeClr val="tx1"/>
                </a:solidFill>
              </a:endParaRPr>
            </a:p>
          </p:txBody>
        </p:sp>
        <p:sp>
          <p:nvSpPr>
            <p:cNvPr id="82" name="Rectangle 57">
              <a:extLst>
                <a:ext uri="{FF2B5EF4-FFF2-40B4-BE49-F238E27FC236}">
                  <a16:creationId xmlns="" xmlns:a16="http://schemas.microsoft.com/office/drawing/2014/main" id="{7048331B-3DE1-4309-9398-5FB077C7B7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1017" y="1179428"/>
              <a:ext cx="382588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hlink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 dirty="0" smtClean="0">
                  <a:solidFill>
                    <a:schemeClr val="tx1"/>
                  </a:solidFill>
                </a:rPr>
                <a:t>2</a:t>
              </a:r>
              <a:endParaRPr lang="en-US" altLang="zh-TW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83" name="Line 15">
            <a:extLst>
              <a:ext uri="{FF2B5EF4-FFF2-40B4-BE49-F238E27FC236}">
                <a16:creationId xmlns="" xmlns:a16="http://schemas.microsoft.com/office/drawing/2014/main" id="{22E5E5DA-A07A-48C8-AC34-8278D518763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5488" y="1412776"/>
            <a:ext cx="256032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Line 15">
            <a:extLst>
              <a:ext uri="{FF2B5EF4-FFF2-40B4-BE49-F238E27FC236}">
                <a16:creationId xmlns="" xmlns:a16="http://schemas.microsoft.com/office/drawing/2014/main" id="{22E5E5DA-A07A-48C8-AC34-8278D518763E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592" y="1916832"/>
            <a:ext cx="704088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文本框 10">
            <a:extLst>
              <a:ext uri="{FF2B5EF4-FFF2-40B4-BE49-F238E27FC236}">
                <a16:creationId xmlns="" xmlns:a16="http://schemas.microsoft.com/office/drawing/2014/main" id="{4412AE4A-0C78-4BD9-978D-DE76D2355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3768" y="4725782"/>
            <a:ext cx="14459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800" i="1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h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4</a:t>
            </a:r>
            <a:endParaRPr lang="zh-CN" altLang="en-US" sz="2800" dirty="0">
              <a:solidFill>
                <a:srgbClr val="003399"/>
              </a:solidFill>
            </a:endParaRPr>
          </a:p>
        </p:txBody>
      </p:sp>
      <p:sp>
        <p:nvSpPr>
          <p:cNvPr id="86" name="Line 15">
            <a:extLst>
              <a:ext uri="{FF2B5EF4-FFF2-40B4-BE49-F238E27FC236}">
                <a16:creationId xmlns="" xmlns:a16="http://schemas.microsoft.com/office/drawing/2014/main" id="{22E5E5DA-A07A-48C8-AC34-8278D51876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7704" y="1467704"/>
            <a:ext cx="301752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文本框 10">
            <a:extLst>
              <a:ext uri="{FF2B5EF4-FFF2-40B4-BE49-F238E27FC236}">
                <a16:creationId xmlns="" xmlns:a16="http://schemas.microsoft.com/office/drawing/2014/main" id="{4412AE4A-0C78-4BD9-978D-DE76D2355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2652" y="4736541"/>
            <a:ext cx="1047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248</a:t>
            </a:r>
            <a:endParaRPr lang="zh-CN" altLang="en-US" sz="2800" dirty="0">
              <a:solidFill>
                <a:srgbClr val="003399"/>
              </a:solidFill>
            </a:endParaRPr>
          </a:p>
        </p:txBody>
      </p:sp>
      <p:sp>
        <p:nvSpPr>
          <p:cNvPr id="88" name="文本框 10">
            <a:extLst>
              <a:ext uri="{FF2B5EF4-FFF2-40B4-BE49-F238E27FC236}">
                <a16:creationId xmlns="" xmlns:a16="http://schemas.microsoft.com/office/drawing/2014/main" id="{4412AE4A-0C78-4BD9-978D-DE76D2355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761" y="4728901"/>
            <a:ext cx="4893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dirty="0" smtClean="0">
                <a:solidFill>
                  <a:srgbClr val="003399"/>
                </a:solidFill>
              </a:rPr>
              <a:t>=</a:t>
            </a:r>
            <a:endParaRPr lang="zh-CN" altLang="en-US" sz="2800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7" grpId="0"/>
      <p:bldP spid="77" grpId="1"/>
      <p:bldP spid="85" grpId="0"/>
      <p:bldP spid="85" grpId="1"/>
      <p:bldP spid="87" grpId="0"/>
      <p:bldP spid="87" grpId="1"/>
      <p:bldP spid="88" grpId="0"/>
      <p:bldP spid="8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4">
            <a:extLst>
              <a:ext uri="{FF2B5EF4-FFF2-40B4-BE49-F238E27FC236}">
                <a16:creationId xmlns="" xmlns:a16="http://schemas.microsoft.com/office/drawing/2014/main" id="{4C1A92EC-0DFF-4C77-9A32-7E8223A1F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dirty="0" smtClean="0">
                <a:solidFill>
                  <a:schemeClr val="tx1"/>
                </a:solidFill>
                <a:ea typeface="標楷體" panose="03000509000000000000" pitchFamily="65" charset="-120"/>
              </a:rPr>
              <a:t>4</a:t>
            </a:r>
            <a:r>
              <a:rPr lang="en-US" altLang="zh-TW" sz="2800" dirty="0" smtClean="0">
                <a:solidFill>
                  <a:schemeClr val="tx1"/>
                </a:solidFill>
                <a:ea typeface="標楷體" panose="03000509000000000000" pitchFamily="65" charset="-120"/>
              </a:rPr>
              <a:t>.</a:t>
            </a:r>
            <a:endParaRPr lang="en-US" altLang="zh-TW" sz="2800" dirty="0">
              <a:solidFill>
                <a:schemeClr val="tx1"/>
              </a:solidFill>
              <a:ea typeface="標楷體" panose="03000509000000000000" pitchFamily="65" charset="-120"/>
            </a:endParaRPr>
          </a:p>
        </p:txBody>
      </p:sp>
      <p:sp>
        <p:nvSpPr>
          <p:cNvPr id="72" name="Text Box 4">
            <a:extLst>
              <a:ext uri="{FF2B5EF4-FFF2-40B4-BE49-F238E27FC236}">
                <a16:creationId xmlns="" xmlns:a16="http://schemas.microsoft.com/office/drawing/2014/main" id="{5F54FDC6-118C-4885-B49C-A8F3B71B4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2847975"/>
            <a:ext cx="6465887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00"/>
              </a:spcAft>
            </a:pPr>
            <a:r>
              <a:rPr lang="en-US" altLang="zh-TW" sz="2800">
                <a:solidFill>
                  <a:schemeClr val="tx1"/>
                </a:solidFill>
              </a:rPr>
              <a:t>A. 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$</a:t>
            </a:r>
            <a:r>
              <a:rPr lang="en-US" altLang="zh-TW" sz="2800">
                <a:solidFill>
                  <a:schemeClr val="tx1"/>
                </a:solidFill>
              </a:rPr>
              <a:t>(3</a:t>
            </a:r>
            <a:r>
              <a:rPr lang="en-US" altLang="zh-TW" sz="2800" i="1">
                <a:solidFill>
                  <a:schemeClr val="tx1"/>
                </a:solidFill>
              </a:rPr>
              <a:t>P</a:t>
            </a:r>
            <a:r>
              <a:rPr lang="zh-TW" altLang="en-US" sz="2800">
                <a:solidFill>
                  <a:schemeClr val="tx1"/>
                </a:solidFill>
              </a:rPr>
              <a:t>＋</a:t>
            </a:r>
            <a:r>
              <a:rPr lang="en-US" altLang="zh-TW" sz="2800">
                <a:solidFill>
                  <a:schemeClr val="tx1"/>
                </a:solidFill>
              </a:rPr>
              <a:t>90)              B. 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$(4</a:t>
            </a:r>
            <a:r>
              <a:rPr lang="en-US" altLang="zh-TW" sz="2800" i="1">
                <a:solidFill>
                  <a:schemeClr val="tx1"/>
                </a:solidFill>
                <a:ea typeface="標楷體" panose="03000509000000000000" pitchFamily="65" charset="-120"/>
              </a:rPr>
              <a:t>P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90)</a:t>
            </a:r>
            <a:r>
              <a:rPr lang="en-US" altLang="zh-TW" sz="2800">
                <a:solidFill>
                  <a:schemeClr val="tx1"/>
                </a:solidFill>
              </a:rPr>
              <a:t>         </a:t>
            </a: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>
                <a:solidFill>
                  <a:schemeClr val="tx1"/>
                </a:solidFill>
              </a:rPr>
              <a:t>C. 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$(3</a:t>
            </a:r>
            <a:r>
              <a:rPr lang="en-US" altLang="zh-TW" sz="2800" i="1">
                <a:solidFill>
                  <a:schemeClr val="tx1"/>
                </a:solidFill>
                <a:ea typeface="標楷體" panose="03000509000000000000" pitchFamily="65" charset="-120"/>
              </a:rPr>
              <a:t>P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90)</a:t>
            </a:r>
            <a:r>
              <a:rPr lang="en-US" altLang="zh-TW" sz="2800">
                <a:solidFill>
                  <a:schemeClr val="tx1"/>
                </a:solidFill>
              </a:rPr>
              <a:t>            </a:t>
            </a:r>
            <a:r>
              <a:rPr lang="en-US" altLang="zh-TW" sz="2000">
                <a:solidFill>
                  <a:schemeClr val="tx1"/>
                </a:solidFill>
              </a:rPr>
              <a:t>  </a:t>
            </a:r>
            <a:r>
              <a:rPr lang="en-US" altLang="zh-TW" sz="2800">
                <a:solidFill>
                  <a:schemeClr val="tx1"/>
                </a:solidFill>
              </a:rPr>
              <a:t>D. 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$(4</a:t>
            </a:r>
            <a:r>
              <a:rPr lang="en-US" altLang="zh-TW" sz="2800" i="1">
                <a:solidFill>
                  <a:schemeClr val="tx1"/>
                </a:solidFill>
                <a:ea typeface="標楷體" panose="03000509000000000000" pitchFamily="65" charset="-120"/>
              </a:rPr>
              <a:t>P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90)</a:t>
            </a:r>
            <a:r>
              <a:rPr lang="en-US" altLang="zh-TW" sz="2800">
                <a:solidFill>
                  <a:schemeClr val="tx1"/>
                </a:solidFill>
              </a:rPr>
              <a:t>                 </a:t>
            </a:r>
          </a:p>
        </p:txBody>
      </p:sp>
      <p:sp>
        <p:nvSpPr>
          <p:cNvPr id="73" name="Oval 2">
            <a:extLst>
              <a:ext uri="{FF2B5EF4-FFF2-40B4-BE49-F238E27FC236}">
                <a16:creationId xmlns="" xmlns:a16="http://schemas.microsoft.com/office/drawing/2014/main" id="{F18209A8-92DB-4A0B-BB4E-294F735C9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6013" y="3186113"/>
            <a:ext cx="576262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</a:endParaRPr>
          </a:p>
        </p:txBody>
      </p:sp>
      <p:sp>
        <p:nvSpPr>
          <p:cNvPr id="74" name="Text Box 54">
            <a:extLst>
              <a:ext uri="{FF2B5EF4-FFF2-40B4-BE49-F238E27FC236}">
                <a16:creationId xmlns="" xmlns:a16="http://schemas.microsoft.com/office/drawing/2014/main" id="{8C678BA0-43C7-4871-A47E-8D746E54B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8563" y="3205163"/>
            <a:ext cx="430212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79" name="Rectangle 56">
            <a:extLst>
              <a:ext uri="{FF2B5EF4-FFF2-40B4-BE49-F238E27FC236}">
                <a16:creationId xmlns="" xmlns:a16="http://schemas.microsoft.com/office/drawing/2014/main" id="{FA01CCF0-493D-47C9-8B9B-A07040405F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663" y="3971925"/>
            <a:ext cx="270827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他們共須付款</a:t>
            </a:r>
          </a:p>
          <a:p>
            <a:pPr eaLnBrk="1" hangingPunct="1"/>
            <a:r>
              <a:rPr lang="en-US" altLang="zh-TW" sz="2800" i="1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P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3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＋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90</a:t>
            </a:r>
          </a:p>
          <a:p>
            <a:pPr eaLnBrk="1" hangingPunct="1"/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 $(3</a:t>
            </a:r>
            <a:r>
              <a:rPr lang="en-US" altLang="zh-TW" sz="2800" i="1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＋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90)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4" name="圆角矩形 82">
            <a:extLst>
              <a:ext uri="{FF2B5EF4-FFF2-40B4-BE49-F238E27FC236}">
                <a16:creationId xmlns="" xmlns:a16="http://schemas.microsoft.com/office/drawing/2014/main" id="{8F7CF7E6-06B8-4429-8486-362A6051B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713" y="2393950"/>
            <a:ext cx="1492250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(2019</a:t>
            </a:r>
            <a:r>
              <a:rPr lang="zh-TW" altLang="en-US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solidFill>
                <a:schemeClr val="lt1"/>
              </a:solidFill>
              <a:latin typeface="+mn-lt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85" name="矩形 84">
            <a:extLst>
              <a:ext uri="{FF2B5EF4-FFF2-40B4-BE49-F238E27FC236}">
                <a16:creationId xmlns="" xmlns:a16="http://schemas.microsoft.com/office/drawing/2014/main" id="{10A76E84-526E-4EED-93D5-562E72457A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1052513"/>
            <a:ext cx="1223962" cy="39687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86" name="矩形 85">
            <a:extLst>
              <a:ext uri="{FF2B5EF4-FFF2-40B4-BE49-F238E27FC236}">
                <a16:creationId xmlns="" xmlns:a16="http://schemas.microsoft.com/office/drawing/2014/main" id="{D7FE1CEA-38F0-4142-A75C-4661CB9AD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5550" y="1052513"/>
            <a:ext cx="1752600" cy="39687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101" name="矩形 100">
            <a:extLst>
              <a:ext uri="{FF2B5EF4-FFF2-40B4-BE49-F238E27FC236}">
                <a16:creationId xmlns="" xmlns:a16="http://schemas.microsoft.com/office/drawing/2014/main" id="{73BDF8B5-8E36-4F40-821F-C02AD0DDF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138" y="1476375"/>
            <a:ext cx="2717800" cy="39687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105" name="矩形 104">
            <a:extLst>
              <a:ext uri="{FF2B5EF4-FFF2-40B4-BE49-F238E27FC236}">
                <a16:creationId xmlns="" xmlns:a16="http://schemas.microsoft.com/office/drawing/2014/main" id="{F9B850F3-C108-44EE-A198-0F0A49057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138" y="1895475"/>
            <a:ext cx="4230687" cy="39687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106" name="矩形 105">
            <a:extLst>
              <a:ext uri="{FF2B5EF4-FFF2-40B4-BE49-F238E27FC236}">
                <a16:creationId xmlns="" xmlns:a16="http://schemas.microsoft.com/office/drawing/2014/main" id="{40B36158-63D4-45A5-AB88-F4DAB5976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6325" y="1484313"/>
            <a:ext cx="2014538" cy="39687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107" name="Rectangle 74">
            <a:extLst>
              <a:ext uri="{FF2B5EF4-FFF2-40B4-BE49-F238E27FC236}">
                <a16:creationId xmlns="" xmlns:a16="http://schemas.microsoft.com/office/drawing/2014/main" id="{83A79557-27BB-433F-9A7E-B9A62AFD1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663" y="955675"/>
            <a:ext cx="746125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</a:rPr>
              <a:t>遊樂園門票正價為每張</a:t>
            </a:r>
            <a:r>
              <a:rPr lang="en-US" altLang="zh-TW" sz="2800" dirty="0">
                <a:solidFill>
                  <a:schemeClr val="tx1"/>
                </a:solidFill>
                <a:ea typeface="標楷體" panose="03000509000000000000" pitchFamily="65" charset="-120"/>
              </a:rPr>
              <a:t>$</a:t>
            </a:r>
            <a:r>
              <a:rPr lang="en-US" altLang="zh-TW" sz="2800" i="1" dirty="0">
                <a:solidFill>
                  <a:schemeClr val="tx1"/>
                </a:solidFill>
                <a:ea typeface="標楷體" panose="03000509000000000000" pitchFamily="65" charset="-120"/>
              </a:rPr>
              <a:t>P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</a:rPr>
              <a:t>，現有「購買四張，第四張只須付</a:t>
            </a:r>
            <a:r>
              <a:rPr lang="en-US" altLang="zh-TW" sz="2800" dirty="0">
                <a:solidFill>
                  <a:schemeClr val="tx1"/>
                </a:solidFill>
                <a:ea typeface="標楷體" panose="03000509000000000000" pitchFamily="65" charset="-120"/>
              </a:rPr>
              <a:t>$90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</a:rPr>
              <a:t>」的購票優惠。</a:t>
            </a:r>
            <a:r>
              <a:rPr lang="zh-TW" altLang="en-US" sz="2800" u="sng" dirty="0">
                <a:solidFill>
                  <a:schemeClr val="tx1"/>
                </a:solidFill>
                <a:ea typeface="標楷體" panose="03000509000000000000" pitchFamily="65" charset="-120"/>
              </a:rPr>
              <a:t>宇明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</a:rPr>
              <a:t>和</a:t>
            </a:r>
            <a:r>
              <a:rPr lang="en-US" altLang="zh-TW" sz="2800" dirty="0">
                <a:solidFill>
                  <a:schemeClr val="tx1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</a:rPr>
              <a:t>位朋友一起購票，每人各需一張。他們共須付款多少？</a:t>
            </a:r>
          </a:p>
        </p:txBody>
      </p:sp>
      <p:sp>
        <p:nvSpPr>
          <p:cNvPr id="108" name="Rectangle 56">
            <a:extLst>
              <a:ext uri="{FF2B5EF4-FFF2-40B4-BE49-F238E27FC236}">
                <a16:creationId xmlns="" xmlns:a16="http://schemas.microsoft.com/office/drawing/2014/main" id="{1811AE12-5324-4ACA-AB37-5D0169A63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7824" y="4412318"/>
            <a:ext cx="561190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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其中三張每張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$</a:t>
            </a:r>
            <a:r>
              <a:rPr lang="en-US" altLang="zh-TW" sz="2800" i="1" dirty="0">
                <a:solidFill>
                  <a:srgbClr val="003399"/>
                </a:solidFill>
                <a:ea typeface="標楷體" panose="03000509000000000000" pitchFamily="65" charset="-120"/>
              </a:rPr>
              <a:t>P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，餘下一張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$</a:t>
            </a:r>
            <a:r>
              <a:rPr lang="en-US" altLang="zh-TW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90</a:t>
            </a:r>
            <a:r>
              <a:rPr lang="zh-TW" altLang="en-US" sz="280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85" grpId="0" animBg="1"/>
      <p:bldP spid="85" grpId="1" animBg="1"/>
      <p:bldP spid="86" grpId="0" animBg="1"/>
      <p:bldP spid="86" grpId="1" animBg="1"/>
      <p:bldP spid="101" grpId="0" animBg="1"/>
      <p:bldP spid="101" grpId="1" animBg="1"/>
      <p:bldP spid="105" grpId="0" animBg="1"/>
      <p:bldP spid="105" grpId="1" animBg="1"/>
      <p:bldP spid="106" grpId="0" animBg="1"/>
      <p:bldP spid="106" grpId="1" animBg="1"/>
      <p:bldP spid="108" grpId="0"/>
      <p:bldP spid="10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53">
            <a:extLst>
              <a:ext uri="{FF2B5EF4-FFF2-40B4-BE49-F238E27FC236}">
                <a16:creationId xmlns="" xmlns:a16="http://schemas.microsoft.com/office/drawing/2014/main" id="{804F697C-223B-4A08-BF2C-9BA571BD9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750" y="928688"/>
            <a:ext cx="75819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手工班</a:t>
            </a:r>
            <a:r>
              <a:rPr lang="zh-CN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共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有</a:t>
            </a:r>
            <a:r>
              <a:rPr lang="zh-CN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學生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12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人。老師</a:t>
            </a:r>
            <a:r>
              <a:rPr lang="zh-CN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原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有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(4</a:t>
            </a:r>
            <a:r>
              <a:rPr lang="en-US" altLang="zh-TW" sz="2800" i="1">
                <a:solidFill>
                  <a:schemeClr val="tx1"/>
                </a:solidFill>
                <a:ea typeface="標楷體" panose="03000509000000000000" pitchFamily="65" charset="-120"/>
              </a:rPr>
              <a:t>R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30)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張手工紙，給每人派發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張手工紙後，老師還餘下手工紙多少張？</a:t>
            </a:r>
          </a:p>
        </p:txBody>
      </p:sp>
      <p:sp>
        <p:nvSpPr>
          <p:cNvPr id="41" name="Text Box 4">
            <a:extLst>
              <a:ext uri="{FF2B5EF4-FFF2-40B4-BE49-F238E27FC236}">
                <a16:creationId xmlns="" xmlns:a16="http://schemas.microsoft.com/office/drawing/2014/main" id="{68F4E83C-9B13-42B8-9973-E04EC3DCE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dirty="0" smtClean="0">
                <a:solidFill>
                  <a:schemeClr val="tx1"/>
                </a:solidFill>
                <a:ea typeface="標楷體" panose="03000509000000000000" pitchFamily="65" charset="-120"/>
              </a:rPr>
              <a:t>5</a:t>
            </a:r>
            <a:r>
              <a:rPr lang="en-US" altLang="zh-TW" sz="2800" dirty="0" smtClean="0">
                <a:solidFill>
                  <a:schemeClr val="tx1"/>
                </a:solidFill>
                <a:ea typeface="標楷體" panose="03000509000000000000" pitchFamily="65" charset="-120"/>
              </a:rPr>
              <a:t>.</a:t>
            </a:r>
            <a:endParaRPr lang="en-US" altLang="zh-TW" sz="2800" dirty="0">
              <a:solidFill>
                <a:schemeClr val="tx1"/>
              </a:solidFill>
              <a:ea typeface="標楷體" panose="03000509000000000000" pitchFamily="65" charset="-120"/>
            </a:endParaRPr>
          </a:p>
        </p:txBody>
      </p:sp>
      <p:sp>
        <p:nvSpPr>
          <p:cNvPr id="42" name="Text Box 4">
            <a:extLst>
              <a:ext uri="{FF2B5EF4-FFF2-40B4-BE49-F238E27FC236}">
                <a16:creationId xmlns="" xmlns:a16="http://schemas.microsoft.com/office/drawing/2014/main" id="{43EA1879-C77D-4043-A35F-5805B7698F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2570163"/>
            <a:ext cx="64135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>
                <a:solidFill>
                  <a:schemeClr val="tx1"/>
                </a:solidFill>
              </a:rPr>
              <a:t>A. 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4</a:t>
            </a:r>
            <a:r>
              <a:rPr lang="en-US" altLang="zh-TW" sz="2800" i="1">
                <a:solidFill>
                  <a:schemeClr val="tx1"/>
                </a:solidFill>
                <a:ea typeface="標楷體" panose="03000509000000000000" pitchFamily="65" charset="-120"/>
              </a:rPr>
              <a:t>R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28</a:t>
            </a:r>
            <a:r>
              <a:rPr lang="en-US" altLang="zh-TW" sz="2800">
                <a:solidFill>
                  <a:schemeClr val="tx1"/>
                </a:solidFill>
              </a:rPr>
              <a:t>                   B. 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4</a:t>
            </a:r>
            <a:r>
              <a:rPr lang="en-US" altLang="zh-TW" sz="2800" i="1">
                <a:solidFill>
                  <a:schemeClr val="tx1"/>
                </a:solidFill>
                <a:ea typeface="標楷體" panose="03000509000000000000" pitchFamily="65" charset="-120"/>
              </a:rPr>
              <a:t>R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18</a:t>
            </a:r>
            <a:r>
              <a:rPr lang="en-US" altLang="zh-TW" sz="2800">
                <a:solidFill>
                  <a:schemeClr val="tx1"/>
                </a:solidFill>
              </a:rPr>
              <a:t>          </a:t>
            </a: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>
                <a:solidFill>
                  <a:schemeClr val="tx1"/>
                </a:solidFill>
              </a:rPr>
              <a:t>C. 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4</a:t>
            </a:r>
            <a:r>
              <a:rPr lang="en-US" altLang="zh-TW" sz="2800" i="1">
                <a:solidFill>
                  <a:schemeClr val="tx1"/>
                </a:solidFill>
                <a:ea typeface="標楷體" panose="03000509000000000000" pitchFamily="65" charset="-120"/>
              </a:rPr>
              <a:t>R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6</a:t>
            </a:r>
            <a:r>
              <a:rPr lang="en-US" altLang="zh-TW" sz="2800">
                <a:solidFill>
                  <a:schemeClr val="tx1"/>
                </a:solidFill>
              </a:rPr>
              <a:t>                    </a:t>
            </a:r>
            <a:r>
              <a:rPr lang="zh-TW" altLang="en-US" sz="2800">
                <a:solidFill>
                  <a:schemeClr val="tx1"/>
                </a:solidFill>
              </a:rPr>
              <a:t> </a:t>
            </a:r>
            <a:r>
              <a:rPr lang="en-US" altLang="zh-TW" sz="2800">
                <a:solidFill>
                  <a:schemeClr val="tx1"/>
                </a:solidFill>
              </a:rPr>
              <a:t>D. 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800" i="1">
                <a:solidFill>
                  <a:schemeClr val="tx1"/>
                </a:solidFill>
                <a:ea typeface="標楷體" panose="03000509000000000000" pitchFamily="65" charset="-120"/>
              </a:rPr>
              <a:t>R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6</a:t>
            </a:r>
            <a:r>
              <a:rPr lang="en-US" altLang="zh-TW" sz="2800">
                <a:solidFill>
                  <a:schemeClr val="tx1"/>
                </a:solidFill>
              </a:rPr>
              <a:t>                  </a:t>
            </a:r>
          </a:p>
        </p:txBody>
      </p:sp>
      <p:sp>
        <p:nvSpPr>
          <p:cNvPr id="43" name="Oval 2">
            <a:extLst>
              <a:ext uri="{FF2B5EF4-FFF2-40B4-BE49-F238E27FC236}">
                <a16:creationId xmlns="" xmlns:a16="http://schemas.microsoft.com/office/drawing/2014/main" id="{9460D153-FA18-48E8-AE3C-FB4250F30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8863" y="3141663"/>
            <a:ext cx="576262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</a:endParaRPr>
          </a:p>
        </p:txBody>
      </p:sp>
      <p:sp>
        <p:nvSpPr>
          <p:cNvPr id="44" name="Text Box 54">
            <a:extLst>
              <a:ext uri="{FF2B5EF4-FFF2-40B4-BE49-F238E27FC236}">
                <a16:creationId xmlns="" xmlns:a16="http://schemas.microsoft.com/office/drawing/2014/main" id="{4AA8FDA8-148B-4197-B2CD-F941E900B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0" y="3171825"/>
            <a:ext cx="5048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45" name="TextBox 51">
            <a:extLst>
              <a:ext uri="{FF2B5EF4-FFF2-40B4-BE49-F238E27FC236}">
                <a16:creationId xmlns="" xmlns:a16="http://schemas.microsoft.com/office/drawing/2014/main" id="{33BEB4DA-9108-4F0F-9F58-A936788EA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550" y="3679825"/>
            <a:ext cx="4451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CN" altLang="en-US" sz="2800">
                <a:solidFill>
                  <a:srgbClr val="003399"/>
                </a:solidFill>
              </a:rPr>
              <a:t> </a:t>
            </a:r>
            <a:r>
              <a:rPr lang="zh-CN" altLang="en-US" sz="28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共派發了</a:t>
            </a:r>
            <a:r>
              <a:rPr lang="zh-TW" altLang="en-US" sz="28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800">
                <a:solidFill>
                  <a:srgbClr val="003399"/>
                </a:solidFill>
              </a:rPr>
              <a:t>2×12</a:t>
            </a:r>
            <a:r>
              <a:rPr lang="en-US" altLang="zh-CN" sz="2800">
                <a:solidFill>
                  <a:srgbClr val="003399"/>
                </a:solidFill>
              </a:rPr>
              <a:t> = </a:t>
            </a:r>
            <a:r>
              <a:rPr lang="en-US" altLang="zh-TW" sz="2800">
                <a:solidFill>
                  <a:srgbClr val="003399"/>
                </a:solidFill>
              </a:rPr>
              <a:t>24(</a:t>
            </a:r>
            <a:r>
              <a:rPr lang="zh-TW" altLang="en-US" sz="28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張</a:t>
            </a:r>
            <a:r>
              <a:rPr lang="en-US" altLang="zh-TW" sz="2800">
                <a:solidFill>
                  <a:srgbClr val="003399"/>
                </a:solidFill>
              </a:rPr>
              <a:t>)</a:t>
            </a:r>
          </a:p>
        </p:txBody>
      </p:sp>
      <p:sp>
        <p:nvSpPr>
          <p:cNvPr id="46" name="TextBox 51">
            <a:extLst>
              <a:ext uri="{FF2B5EF4-FFF2-40B4-BE49-F238E27FC236}">
                <a16:creationId xmlns="" xmlns:a16="http://schemas.microsoft.com/office/drawing/2014/main" id="{9612388E-E7E7-4F3D-A83E-0EC084630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25" y="4221163"/>
            <a:ext cx="2906713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75"/>
              </a:spcAft>
            </a:pP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還餘下</a:t>
            </a:r>
            <a:endParaRPr lang="en-US" altLang="zh-TW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Aft>
                <a:spcPts val="675"/>
              </a:spcAft>
            </a:pP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TW" sz="2800" i="1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R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30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24</a:t>
            </a:r>
          </a:p>
          <a:p>
            <a:pPr eaLnBrk="1" hangingPunct="1">
              <a:spcAft>
                <a:spcPts val="675"/>
              </a:spcAft>
            </a:pP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(4</a:t>
            </a:r>
            <a:r>
              <a:rPr lang="en-US" altLang="zh-TW" sz="2800" i="1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R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6)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張</a:t>
            </a:r>
            <a:endParaRPr lang="en-US" altLang="zh-TW" sz="280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47" name="直接连接符 46">
            <a:extLst>
              <a:ext uri="{FF2B5EF4-FFF2-40B4-BE49-F238E27FC236}">
                <a16:creationId xmlns="" xmlns:a16="http://schemas.microsoft.com/office/drawing/2014/main" id="{63367D71-3780-47A6-ACDB-C671125329B2}"/>
              </a:ext>
            </a:extLst>
          </p:cNvPr>
          <p:cNvCxnSpPr>
            <a:cxnSpLocks/>
          </p:cNvCxnSpPr>
          <p:nvPr/>
        </p:nvCxnSpPr>
        <p:spPr>
          <a:xfrm>
            <a:off x="1898650" y="1412875"/>
            <a:ext cx="2303463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>
            <a:extLst>
              <a:ext uri="{FF2B5EF4-FFF2-40B4-BE49-F238E27FC236}">
                <a16:creationId xmlns="" xmlns:a16="http://schemas.microsoft.com/office/drawing/2014/main" id="{126805C5-0DBA-449F-9B58-42D83F8BC90E}"/>
              </a:ext>
            </a:extLst>
          </p:cNvPr>
          <p:cNvCxnSpPr>
            <a:cxnSpLocks/>
          </p:cNvCxnSpPr>
          <p:nvPr/>
        </p:nvCxnSpPr>
        <p:spPr>
          <a:xfrm>
            <a:off x="1933575" y="1838325"/>
            <a:ext cx="3862388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>
            <a:extLst>
              <a:ext uri="{FF2B5EF4-FFF2-40B4-BE49-F238E27FC236}">
                <a16:creationId xmlns="" xmlns:a16="http://schemas.microsoft.com/office/drawing/2014/main" id="{E5F15D3D-45A4-458E-8D71-BC7C29ADA9AD}"/>
              </a:ext>
            </a:extLst>
          </p:cNvPr>
          <p:cNvCxnSpPr>
            <a:cxnSpLocks/>
          </p:cNvCxnSpPr>
          <p:nvPr/>
        </p:nvCxnSpPr>
        <p:spPr>
          <a:xfrm>
            <a:off x="5248275" y="1412875"/>
            <a:ext cx="2497138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圆角矩形 82">
            <a:extLst>
              <a:ext uri="{FF2B5EF4-FFF2-40B4-BE49-F238E27FC236}">
                <a16:creationId xmlns="" xmlns:a16="http://schemas.microsoft.com/office/drawing/2014/main" id="{185FD47D-D5C4-4A15-9FEB-909137D52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1938338"/>
            <a:ext cx="2441575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(2018</a:t>
            </a:r>
            <a:r>
              <a:rPr lang="zh-TW" altLang="en-US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sz="1800" dirty="0">
                <a:solidFill>
                  <a:schemeClr val="lt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itchFamily="34" charset="0"/>
              </a:rPr>
              <a:t>、</a:t>
            </a: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2015</a:t>
            </a:r>
            <a:r>
              <a:rPr lang="zh-TW" altLang="en-US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solidFill>
                <a:schemeClr val="lt1"/>
              </a:solidFill>
              <a:latin typeface="+mn-lt"/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5" grpId="1"/>
      <p:bldP spid="46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8">
            <a:extLst>
              <a:ext uri="{FF2B5EF4-FFF2-40B4-BE49-F238E27FC236}">
                <a16:creationId xmlns="" xmlns:a16="http://schemas.microsoft.com/office/drawing/2014/main" id="{796DCB89-7ADF-4998-9A1F-198110121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" y="5478463"/>
            <a:ext cx="1328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24 = 3×</a:t>
            </a:r>
            <a:r>
              <a:rPr lang="en-US" altLang="zh-TW" sz="2000">
                <a:solidFill>
                  <a:srgbClr val="FF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zh-CN" altLang="en-US" sz="2000" b="1">
              <a:solidFill>
                <a:schemeClr val="tx1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文本框 8">
            <a:extLst>
              <a:ext uri="{FF2B5EF4-FFF2-40B4-BE49-F238E27FC236}">
                <a16:creationId xmlns="" xmlns:a16="http://schemas.microsoft.com/office/drawing/2014/main" id="{B8C940EF-3EF6-436E-97C2-6FDD79570E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0" y="4759325"/>
            <a:ext cx="1328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15 = 5×</a:t>
            </a:r>
            <a:r>
              <a:rPr lang="en-US" altLang="zh-TW" sz="2000">
                <a:solidFill>
                  <a:srgbClr val="FF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zh-CN" altLang="en-US" sz="2000" b="1">
              <a:solidFill>
                <a:schemeClr val="tx1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文本框 8">
            <a:extLst>
              <a:ext uri="{FF2B5EF4-FFF2-40B4-BE49-F238E27FC236}">
                <a16:creationId xmlns="" xmlns:a16="http://schemas.microsoft.com/office/drawing/2014/main" id="{6F4060D7-2FE2-4E46-873E-186BC22A6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" y="4743450"/>
            <a:ext cx="1328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9 = 3×</a:t>
            </a:r>
            <a:r>
              <a:rPr lang="en-US" altLang="zh-TW" sz="2000">
                <a:solidFill>
                  <a:srgbClr val="FF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zh-CN" altLang="en-US" sz="2000" b="1">
              <a:solidFill>
                <a:schemeClr val="tx1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文本框 8">
            <a:extLst>
              <a:ext uri="{FF2B5EF4-FFF2-40B4-BE49-F238E27FC236}">
                <a16:creationId xmlns="" xmlns:a16="http://schemas.microsoft.com/office/drawing/2014/main" id="{FDE71BB8-D704-46C0-959F-4B31C3718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0638" y="4365625"/>
            <a:ext cx="1328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 = 5×</a:t>
            </a:r>
            <a:r>
              <a:rPr lang="en-US" altLang="zh-TW" sz="2000">
                <a:solidFill>
                  <a:srgbClr val="FF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zh-CN" altLang="en-US" sz="2000" b="1">
              <a:solidFill>
                <a:schemeClr val="tx1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2" name="文本框 8">
            <a:extLst>
              <a:ext uri="{FF2B5EF4-FFF2-40B4-BE49-F238E27FC236}">
                <a16:creationId xmlns="" xmlns:a16="http://schemas.microsoft.com/office/drawing/2014/main" id="{6FB44241-9611-4A4F-A3B0-376FF73D2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463" y="4375150"/>
            <a:ext cx="1328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 = 3×</a:t>
            </a:r>
            <a:r>
              <a:rPr lang="en-US" altLang="zh-TW" sz="2000">
                <a:solidFill>
                  <a:srgbClr val="FF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zh-CN" altLang="en-US" sz="2000" b="1">
              <a:solidFill>
                <a:schemeClr val="tx1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aphicFrame>
        <p:nvGraphicFramePr>
          <p:cNvPr id="45" name="表格 44">
            <a:extLst>
              <a:ext uri="{FF2B5EF4-FFF2-40B4-BE49-F238E27FC236}">
                <a16:creationId xmlns="" xmlns:a16="http://schemas.microsoft.com/office/drawing/2014/main" id="{4B6D081C-CD28-4C3E-B8D9-006247762049}"/>
              </a:ext>
            </a:extLst>
          </p:cNvPr>
          <p:cNvGraphicFramePr>
            <a:graphicFrameLocks noGrp="1"/>
          </p:cNvGraphicFramePr>
          <p:nvPr/>
        </p:nvGraphicFramePr>
        <p:xfrm>
          <a:off x="906463" y="3611563"/>
          <a:ext cx="3071812" cy="2254252"/>
        </p:xfrm>
        <a:graphic>
          <a:graphicData uri="http://schemas.openxmlformats.org/drawingml/2006/table">
            <a:tbl>
              <a:tblPr/>
              <a:tblGrid>
                <a:gridCol w="15352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365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014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5" marR="91455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5" marR="91455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5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1455" marR="91455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1455" marR="91455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5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1455" marR="91455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1455" marR="91455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5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1455" marR="91455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1455" marR="91455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5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5" marR="91455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5" marR="91455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5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5" marR="91455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5" marR="91455" marT="45708" marB="45708"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7" name="Text Box 4">
            <a:extLst>
              <a:ext uri="{FF2B5EF4-FFF2-40B4-BE49-F238E27FC236}">
                <a16:creationId xmlns="" xmlns:a16="http://schemas.microsoft.com/office/drawing/2014/main" id="{1098C7FD-243C-41CC-BBA2-121EB0681C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chemeClr val="tx1"/>
                </a:solidFill>
                <a:ea typeface="標楷體" panose="03000509000000000000" pitchFamily="65" charset="-120"/>
              </a:rPr>
              <a:t>6.</a:t>
            </a:r>
          </a:p>
        </p:txBody>
      </p:sp>
      <p:sp>
        <p:nvSpPr>
          <p:cNvPr id="48" name="Rectangle 53">
            <a:extLst>
              <a:ext uri="{FF2B5EF4-FFF2-40B4-BE49-F238E27FC236}">
                <a16:creationId xmlns="" xmlns:a16="http://schemas.microsoft.com/office/drawing/2014/main" id="{75BFC4A6-33FD-43CE-8F1B-547743FAC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138" y="939800"/>
            <a:ext cx="74517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豬肉乾每包售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$</a:t>
            </a:r>
            <a:r>
              <a:rPr lang="en-US" altLang="zh-TW" sz="2800" i="1">
                <a:solidFill>
                  <a:schemeClr val="tx1"/>
                </a:solidFill>
                <a:ea typeface="標楷體" panose="03000509000000000000" pitchFamily="65" charset="-120"/>
              </a:rPr>
              <a:t>k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。若購買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包可減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$5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，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包可減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$10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，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9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包則可減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$15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，如此類推，</a:t>
            </a:r>
            <a:r>
              <a:rPr lang="zh-TW" altLang="en-US" sz="2800" u="sng">
                <a:solidFill>
                  <a:schemeClr val="tx1"/>
                </a:solidFill>
                <a:ea typeface="標楷體" panose="03000509000000000000" pitchFamily="65" charset="-120"/>
              </a:rPr>
              <a:t>德文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買了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24</a:t>
            </a:r>
            <a:r>
              <a:rPr lang="zh-TW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包豬肉乾，他應付款多少？</a:t>
            </a:r>
          </a:p>
        </p:txBody>
      </p:sp>
      <p:sp>
        <p:nvSpPr>
          <p:cNvPr id="49" name="Text Box 4">
            <a:extLst>
              <a:ext uri="{FF2B5EF4-FFF2-40B4-BE49-F238E27FC236}">
                <a16:creationId xmlns="" xmlns:a16="http://schemas.microsoft.com/office/drawing/2014/main" id="{FCCCFAE0-BD4A-497F-BC20-B5E079385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2498725"/>
            <a:ext cx="7089775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>
                <a:solidFill>
                  <a:schemeClr val="tx1"/>
                </a:solidFill>
              </a:rPr>
              <a:t>A. $</a:t>
            </a:r>
            <a:r>
              <a:rPr lang="en-US" altLang="zh-CN" sz="2800">
                <a:solidFill>
                  <a:schemeClr val="tx1"/>
                </a:solidFill>
              </a:rPr>
              <a:t>2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4</a:t>
            </a:r>
            <a:r>
              <a:rPr lang="en-US" altLang="zh-TW" sz="2800" i="1">
                <a:solidFill>
                  <a:schemeClr val="tx1"/>
                </a:solidFill>
                <a:ea typeface="標楷體" panose="03000509000000000000" pitchFamily="65" charset="-120"/>
              </a:rPr>
              <a:t>k</a:t>
            </a:r>
            <a:r>
              <a:rPr lang="en-US" altLang="zh-TW" sz="2800">
                <a:solidFill>
                  <a:schemeClr val="tx1"/>
                </a:solidFill>
              </a:rPr>
              <a:t>                       B. 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$(24</a:t>
            </a:r>
            <a:r>
              <a:rPr lang="en-US" altLang="zh-TW" sz="2800" i="1">
                <a:solidFill>
                  <a:schemeClr val="tx1"/>
                </a:solidFill>
                <a:ea typeface="標楷體" panose="03000509000000000000" pitchFamily="65" charset="-120"/>
              </a:rPr>
              <a:t>k</a:t>
            </a:r>
            <a:r>
              <a:rPr lang="zh-CN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800">
                <a:solidFill>
                  <a:schemeClr val="tx1"/>
                </a:solidFill>
                <a:ea typeface="標楷體" panose="03000509000000000000" pitchFamily="65" charset="-120"/>
              </a:rPr>
              <a:t>20)</a:t>
            </a:r>
            <a:endParaRPr lang="en-US" altLang="zh-TW" sz="2800">
              <a:solidFill>
                <a:schemeClr val="tx1"/>
              </a:solidFill>
            </a:endParaRP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>
                <a:solidFill>
                  <a:schemeClr val="tx1"/>
                </a:solidFill>
              </a:rPr>
              <a:t>C. 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$(24</a:t>
            </a:r>
            <a:r>
              <a:rPr lang="en-US" altLang="zh-TW" sz="2800" i="1">
                <a:solidFill>
                  <a:schemeClr val="tx1"/>
                </a:solidFill>
                <a:ea typeface="標楷體" panose="03000509000000000000" pitchFamily="65" charset="-120"/>
              </a:rPr>
              <a:t>k</a:t>
            </a:r>
            <a:r>
              <a:rPr lang="zh-CN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800">
                <a:solidFill>
                  <a:schemeClr val="tx1"/>
                </a:solidFill>
                <a:ea typeface="標楷體" panose="03000509000000000000" pitchFamily="65" charset="-120"/>
              </a:rPr>
              <a:t>30)</a:t>
            </a:r>
            <a:r>
              <a:rPr lang="en-US" altLang="zh-TW" sz="2800">
                <a:solidFill>
                  <a:schemeClr val="tx1"/>
                </a:solidFill>
              </a:rPr>
              <a:t>             D. </a:t>
            </a: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$(24</a:t>
            </a:r>
            <a:r>
              <a:rPr lang="en-US" altLang="zh-TW" sz="2800" i="1">
                <a:solidFill>
                  <a:schemeClr val="tx1"/>
                </a:solidFill>
                <a:ea typeface="標楷體" panose="03000509000000000000" pitchFamily="65" charset="-120"/>
              </a:rPr>
              <a:t>k</a:t>
            </a:r>
            <a:r>
              <a:rPr lang="zh-CN" altLang="en-US" sz="2800">
                <a:solidFill>
                  <a:schemeClr val="tx1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800">
                <a:solidFill>
                  <a:schemeClr val="tx1"/>
                </a:solidFill>
                <a:ea typeface="標楷體" panose="03000509000000000000" pitchFamily="65" charset="-120"/>
              </a:rPr>
              <a:t>40)</a:t>
            </a:r>
            <a:r>
              <a:rPr lang="en-US" altLang="zh-TW" sz="2800">
                <a:solidFill>
                  <a:schemeClr val="tx1"/>
                </a:solidFill>
              </a:rPr>
              <a:t>              </a:t>
            </a:r>
          </a:p>
        </p:txBody>
      </p:sp>
      <p:sp>
        <p:nvSpPr>
          <p:cNvPr id="50" name="Oval 2">
            <a:extLst>
              <a:ext uri="{FF2B5EF4-FFF2-40B4-BE49-F238E27FC236}">
                <a16:creationId xmlns="" xmlns:a16="http://schemas.microsoft.com/office/drawing/2014/main" id="{B7AE3FB4-DB61-4D44-922B-AB97F134B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0" y="2924175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</a:endParaRPr>
          </a:p>
        </p:txBody>
      </p:sp>
      <p:sp>
        <p:nvSpPr>
          <p:cNvPr id="52" name="Text Box 54">
            <a:extLst>
              <a:ext uri="{FF2B5EF4-FFF2-40B4-BE49-F238E27FC236}">
                <a16:creationId xmlns="" xmlns:a16="http://schemas.microsoft.com/office/drawing/2014/main" id="{158561EE-C2DA-42AA-B2CD-FB4C40C2F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8" y="2954338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4" name="Rectangle 7">
            <a:extLst>
              <a:ext uri="{FF2B5EF4-FFF2-40B4-BE49-F238E27FC236}">
                <a16:creationId xmlns="" xmlns:a16="http://schemas.microsoft.com/office/drawing/2014/main" id="{179391EE-5AC3-44B5-9AF3-B2D4543DAE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6513" y="38242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 sz="1800">
              <a:solidFill>
                <a:schemeClr val="tx1"/>
              </a:solidFill>
            </a:endParaRPr>
          </a:p>
        </p:txBody>
      </p:sp>
      <p:sp>
        <p:nvSpPr>
          <p:cNvPr id="57" name="文本框 8">
            <a:extLst>
              <a:ext uri="{FF2B5EF4-FFF2-40B4-BE49-F238E27FC236}">
                <a16:creationId xmlns="" xmlns:a16="http://schemas.microsoft.com/office/drawing/2014/main" id="{918DD3FE-F85A-48FB-A237-A5C743BA5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3675" y="3984625"/>
            <a:ext cx="287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endParaRPr lang="zh-CN" altLang="en-US" sz="2000" b="1">
              <a:solidFill>
                <a:schemeClr val="tx1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8" name="文本框 8">
            <a:extLst>
              <a:ext uri="{FF2B5EF4-FFF2-40B4-BE49-F238E27FC236}">
                <a16:creationId xmlns="" xmlns:a16="http://schemas.microsoft.com/office/drawing/2014/main" id="{C8BDBFA9-82FD-4296-AAFE-DB62D0A41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025" y="4005263"/>
            <a:ext cx="287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endParaRPr lang="zh-CN" altLang="en-US" sz="2000" b="1">
              <a:solidFill>
                <a:schemeClr val="tx1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9" name="文本框 8">
            <a:extLst>
              <a:ext uri="{FF2B5EF4-FFF2-40B4-BE49-F238E27FC236}">
                <a16:creationId xmlns="" xmlns:a16="http://schemas.microsoft.com/office/drawing/2014/main" id="{3F7FBD18-6411-40C9-AF8E-748145D0F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7325" y="4384675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endParaRPr lang="zh-CN" altLang="en-US" sz="2000" b="1">
              <a:solidFill>
                <a:schemeClr val="tx1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0" name="文本框 8">
            <a:extLst>
              <a:ext uri="{FF2B5EF4-FFF2-40B4-BE49-F238E27FC236}">
                <a16:creationId xmlns="" xmlns:a16="http://schemas.microsoft.com/office/drawing/2014/main" id="{181676AE-9A8B-49CF-B666-BAB9C7442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2763" y="4356100"/>
            <a:ext cx="5191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</a:t>
            </a:r>
            <a:endParaRPr lang="zh-CN" altLang="en-US" sz="2000" b="1">
              <a:solidFill>
                <a:schemeClr val="tx1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1" name="文本框 8">
            <a:extLst>
              <a:ext uri="{FF2B5EF4-FFF2-40B4-BE49-F238E27FC236}">
                <a16:creationId xmlns="" xmlns:a16="http://schemas.microsoft.com/office/drawing/2014/main" id="{DB57F18F-B4FB-4355-8664-155ED8D90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150" y="4741863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</a:t>
            </a:r>
            <a:endParaRPr lang="zh-CN" altLang="en-US" sz="2000" b="1">
              <a:solidFill>
                <a:schemeClr val="tx1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2" name="文本框 8">
            <a:extLst>
              <a:ext uri="{FF2B5EF4-FFF2-40B4-BE49-F238E27FC236}">
                <a16:creationId xmlns="" xmlns:a16="http://schemas.microsoft.com/office/drawing/2014/main" id="{CA19CA88-8D6E-4069-B6FB-8F41A5965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759325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15</a:t>
            </a:r>
            <a:endParaRPr lang="zh-CN" altLang="en-US" sz="2000" b="1">
              <a:solidFill>
                <a:schemeClr val="tx1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3" name="文本框 8">
            <a:extLst>
              <a:ext uri="{FF2B5EF4-FFF2-40B4-BE49-F238E27FC236}">
                <a16:creationId xmlns="" xmlns:a16="http://schemas.microsoft.com/office/drawing/2014/main" id="{4EE0A987-4019-4FFC-8266-58F6AA07D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88" y="3994150"/>
            <a:ext cx="1114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 = 3×</a:t>
            </a:r>
            <a:r>
              <a:rPr lang="en-US" altLang="zh-TW" sz="2000">
                <a:solidFill>
                  <a:srgbClr val="FF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zh-CN" altLang="en-US" sz="2000" b="1">
              <a:solidFill>
                <a:schemeClr val="tx1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4" name="文本框 8">
            <a:extLst>
              <a:ext uri="{FF2B5EF4-FFF2-40B4-BE49-F238E27FC236}">
                <a16:creationId xmlns="" xmlns:a16="http://schemas.microsoft.com/office/drawing/2014/main" id="{FD78D6BF-9212-47EE-AD09-5850FA9C8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0813" y="4005263"/>
            <a:ext cx="1114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 = 5×</a:t>
            </a:r>
            <a:r>
              <a:rPr lang="en-US" altLang="zh-TW" sz="2000">
                <a:solidFill>
                  <a:srgbClr val="FF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zh-CN" altLang="en-US" sz="2000" b="1">
              <a:solidFill>
                <a:schemeClr val="tx1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5" name="文本框 8">
            <a:extLst>
              <a:ext uri="{FF2B5EF4-FFF2-40B4-BE49-F238E27FC236}">
                <a16:creationId xmlns="" xmlns:a16="http://schemas.microsoft.com/office/drawing/2014/main" id="{FEF67407-D9C9-4528-9ECA-A3EF7B70C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7638" y="5091113"/>
            <a:ext cx="561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CN" sz="20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endParaRPr kumimoji="0" lang="zh-CN" altLang="en-US" sz="200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6" name="文本框 8">
            <a:extLst>
              <a:ext uri="{FF2B5EF4-FFF2-40B4-BE49-F238E27FC236}">
                <a16:creationId xmlns="" xmlns:a16="http://schemas.microsoft.com/office/drawing/2014/main" id="{1D34FCBF-C084-4469-B0E7-CA4F355F8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6413" y="5091113"/>
            <a:ext cx="561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CN" sz="20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endParaRPr kumimoji="0" lang="zh-CN" altLang="en-US" sz="200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7" name="文本框 8">
            <a:extLst>
              <a:ext uri="{FF2B5EF4-FFF2-40B4-BE49-F238E27FC236}">
                <a16:creationId xmlns="" xmlns:a16="http://schemas.microsoft.com/office/drawing/2014/main" id="{F3270942-CCDC-4188-BF08-EC47BF99B8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1763" y="5459413"/>
            <a:ext cx="561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en-US" altLang="zh-CN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24</a:t>
            </a:r>
            <a:endParaRPr kumimoji="0" lang="zh-CN" altLang="en-US" sz="200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8" name="文本框 8">
            <a:extLst>
              <a:ext uri="{FF2B5EF4-FFF2-40B4-BE49-F238E27FC236}">
                <a16:creationId xmlns="" xmlns:a16="http://schemas.microsoft.com/office/drawing/2014/main" id="{C5FAB932-4E8C-4068-A449-86BF359C41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75" y="5472113"/>
            <a:ext cx="712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5×</a:t>
            </a:r>
            <a:r>
              <a:rPr lang="en-US" altLang="zh-TW" sz="2000">
                <a:solidFill>
                  <a:srgbClr val="FF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zh-CN" altLang="en-US" sz="2000" b="1">
              <a:solidFill>
                <a:schemeClr val="tx1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9" name="文本框 8">
            <a:extLst>
              <a:ext uri="{FF2B5EF4-FFF2-40B4-BE49-F238E27FC236}">
                <a16:creationId xmlns="" xmlns:a16="http://schemas.microsoft.com/office/drawing/2014/main" id="{01DC4BC6-F87E-4A71-ACCF-4A2DB06B5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0" y="5472113"/>
            <a:ext cx="788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40 =</a:t>
            </a:r>
            <a:endParaRPr lang="zh-CN" altLang="en-US" sz="2000" b="1">
              <a:solidFill>
                <a:schemeClr val="tx1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0" name="文本框 69">
            <a:extLst>
              <a:ext uri="{FF2B5EF4-FFF2-40B4-BE49-F238E27FC236}">
                <a16:creationId xmlns="" xmlns:a16="http://schemas.microsoft.com/office/drawing/2014/main" id="{5BBFED13-6424-4211-BEC8-9F95D335C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4225" y="3638550"/>
            <a:ext cx="4081463" cy="831850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2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應付款</a:t>
            </a:r>
            <a:r>
              <a:rPr lang="en-US" altLang="zh-TW">
                <a:solidFill>
                  <a:srgbClr val="003399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</a:p>
          <a:p>
            <a:r>
              <a:rPr lang="en-US" altLang="zh-TW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24</a:t>
            </a:r>
            <a:r>
              <a:rPr lang="zh-TW" altLang="en-US">
                <a:solidFill>
                  <a:srgbClr val="003399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包總售價</a:t>
            </a:r>
            <a:r>
              <a:rPr lang="zh-TW" altLang="en-US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－減免的款項</a:t>
            </a:r>
            <a:r>
              <a:rPr lang="en-US" altLang="zh-TW">
                <a:solidFill>
                  <a:srgbClr val="003399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en-US" altLang="zh-TW" sz="200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1" name="文本框 70">
            <a:extLst>
              <a:ext uri="{FF2B5EF4-FFF2-40B4-BE49-F238E27FC236}">
                <a16:creationId xmlns="" xmlns:a16="http://schemas.microsoft.com/office/drawing/2014/main" id="{1C4F7F10-82E6-45A5-BF77-F0F78DCCA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9463" y="4541838"/>
            <a:ext cx="3563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應付款</a:t>
            </a:r>
            <a:r>
              <a:rPr lang="en-US" altLang="zh-TW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$(24</a:t>
            </a:r>
            <a:r>
              <a:rPr lang="en-US" altLang="zh-TW" i="1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k</a:t>
            </a:r>
            <a:r>
              <a:rPr lang="zh-TW" altLang="en-US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40)</a:t>
            </a:r>
            <a:r>
              <a:rPr lang="zh-TW" altLang="en-US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2" name="文本框 8">
            <a:extLst>
              <a:ext uri="{FF2B5EF4-FFF2-40B4-BE49-F238E27FC236}">
                <a16:creationId xmlns="" xmlns:a16="http://schemas.microsoft.com/office/drawing/2014/main" id="{1A3EAB85-B9BD-4D2A-8376-0BE53087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63" y="3579813"/>
            <a:ext cx="1476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0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購買的數量</a:t>
            </a:r>
            <a:endParaRPr lang="zh-CN" altLang="en-US" sz="2000" b="1">
              <a:solidFill>
                <a:srgbClr val="003399"/>
              </a:solidFill>
            </a:endParaRPr>
          </a:p>
        </p:txBody>
      </p:sp>
      <p:sp>
        <p:nvSpPr>
          <p:cNvPr id="73" name="文本框 72">
            <a:extLst>
              <a:ext uri="{FF2B5EF4-FFF2-40B4-BE49-F238E27FC236}">
                <a16:creationId xmlns="" xmlns:a16="http://schemas.microsoft.com/office/drawing/2014/main" id="{71CD2C49-0D74-4CED-8A31-D07FA2A13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3788" y="3598863"/>
            <a:ext cx="1763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 sz="200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可減免的款項</a:t>
            </a:r>
            <a:endParaRPr kumimoji="0" lang="en-US" altLang="zh-CN" sz="200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4" name="Line 15">
            <a:extLst>
              <a:ext uri="{FF2B5EF4-FFF2-40B4-BE49-F238E27FC236}">
                <a16:creationId xmlns="" xmlns:a16="http://schemas.microsoft.com/office/drawing/2014/main" id="{22E5E5DA-A07A-48C8-AC34-8278D518763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76713" y="1428750"/>
            <a:ext cx="23812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Line 15">
            <a:extLst>
              <a:ext uri="{FF2B5EF4-FFF2-40B4-BE49-F238E27FC236}">
                <a16:creationId xmlns="" xmlns:a16="http://schemas.microsoft.com/office/drawing/2014/main" id="{7752B471-BE0F-45FF-BD4E-4099FFA78A5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5463" y="1428750"/>
            <a:ext cx="13398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Line 15">
            <a:extLst>
              <a:ext uri="{FF2B5EF4-FFF2-40B4-BE49-F238E27FC236}">
                <a16:creationId xmlns="" xmlns:a16="http://schemas.microsoft.com/office/drawing/2014/main" id="{C302CBEB-A93F-4784-BC15-92E2CFBCB2B4}"/>
              </a:ext>
            </a:extLst>
          </p:cNvPr>
          <p:cNvSpPr>
            <a:spLocks noChangeShapeType="1"/>
          </p:cNvSpPr>
          <p:nvPr/>
        </p:nvSpPr>
        <p:spPr bwMode="auto">
          <a:xfrm>
            <a:off x="906463" y="1844675"/>
            <a:ext cx="6985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Line 15">
            <a:extLst>
              <a:ext uri="{FF2B5EF4-FFF2-40B4-BE49-F238E27FC236}">
                <a16:creationId xmlns="" xmlns:a16="http://schemas.microsoft.com/office/drawing/2014/main" id="{68AA3882-5755-4DE1-B9B8-DA3FE5479A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865313" y="1830388"/>
            <a:ext cx="23812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Line 15">
            <a:extLst>
              <a:ext uri="{FF2B5EF4-FFF2-40B4-BE49-F238E27FC236}">
                <a16:creationId xmlns="" xmlns:a16="http://schemas.microsoft.com/office/drawing/2014/main" id="{BD12FDCC-7AA2-4D2D-B1D4-9564C67C295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24688" y="1849438"/>
            <a:ext cx="10731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Line 15">
            <a:extLst>
              <a:ext uri="{FF2B5EF4-FFF2-40B4-BE49-F238E27FC236}">
                <a16:creationId xmlns="" xmlns:a16="http://schemas.microsoft.com/office/drawing/2014/main" id="{1B9FC6E9-0854-4E33-84B7-62B49184A44C}"/>
              </a:ext>
            </a:extLst>
          </p:cNvPr>
          <p:cNvSpPr>
            <a:spLocks noChangeShapeType="1"/>
          </p:cNvSpPr>
          <p:nvPr/>
        </p:nvSpPr>
        <p:spPr bwMode="auto">
          <a:xfrm>
            <a:off x="906463" y="2276475"/>
            <a:ext cx="14224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圆角矩形 82">
            <a:extLst>
              <a:ext uri="{FF2B5EF4-FFF2-40B4-BE49-F238E27FC236}">
                <a16:creationId xmlns="" xmlns:a16="http://schemas.microsoft.com/office/drawing/2014/main" id="{A6D307D1-C17A-49CF-B61D-2EEB5F312C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6050" y="1933575"/>
            <a:ext cx="1492250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(2016</a:t>
            </a:r>
            <a:r>
              <a:rPr lang="zh-TW" altLang="en-US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solidFill>
                <a:schemeClr val="lt1"/>
              </a:solidFill>
              <a:latin typeface="+mn-lt"/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500"/>
                            </p:stCondLst>
                            <p:childTnLst>
                              <p:par>
                                <p:cTn id="1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000"/>
                            </p:stCondLst>
                            <p:childTnLst>
                              <p:par>
                                <p:cTn id="12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500"/>
                            </p:stCondLst>
                            <p:childTnLst>
                              <p:par>
                                <p:cTn id="1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000"/>
                            </p:stCondLst>
                            <p:childTnLst>
                              <p:par>
                                <p:cTn id="13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4500"/>
                            </p:stCondLst>
                            <p:childTnLst>
                              <p:par>
                                <p:cTn id="1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0"/>
                            </p:stCondLst>
                            <p:childTnLst>
                              <p:par>
                                <p:cTn id="14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00"/>
                            </p:stCondLst>
                            <p:childTnLst>
                              <p:par>
                                <p:cTn id="1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500"/>
                            </p:stCondLst>
                            <p:childTnLst>
                              <p:par>
                                <p:cTn id="1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500"/>
                            </p:stCondLst>
                            <p:childTnLst>
                              <p:par>
                                <p:cTn id="2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52" grpId="0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67" grpId="0"/>
      <p:bldP spid="67" grpId="1"/>
      <p:bldP spid="68" grpId="0"/>
      <p:bldP spid="68" grpId="1"/>
      <p:bldP spid="69" grpId="0"/>
      <p:bldP spid="69" grpId="1"/>
      <p:bldP spid="70" grpId="0" animBg="1"/>
      <p:bldP spid="70" grpId="1" animBg="1"/>
      <p:bldP spid="71" grpId="0"/>
      <p:bldP spid="71" grpId="1"/>
      <p:bldP spid="72" grpId="0"/>
      <p:bldP spid="72" grpId="1"/>
      <p:bldP spid="73" grpId="0"/>
      <p:bldP spid="7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6">
            <a:extLst>
              <a:ext uri="{FF2B5EF4-FFF2-40B4-BE49-F238E27FC236}">
                <a16:creationId xmlns="" xmlns:a16="http://schemas.microsoft.com/office/drawing/2014/main" id="{BC46C99D-68B8-47B0-A332-CF5583FBC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5225" y="4397375"/>
            <a:ext cx="7094538" cy="1384300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CN" sz="280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sym typeface="Symbol" panose="05050102010706020507" pitchFamily="18" charset="2"/>
            </a:endParaRPr>
          </a:p>
          <a:p>
            <a:pPr eaLnBrk="1" hangingPunct="1"/>
            <a:endParaRPr lang="zh-CN" altLang="zh-TW" sz="280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sym typeface="Symbol" panose="05050102010706020507" pitchFamily="18" charset="2"/>
            </a:endParaRPr>
          </a:p>
          <a:p>
            <a:pPr eaLnBrk="1" hangingPunct="1"/>
            <a:endParaRPr lang="zh-CN" altLang="zh-TW" sz="280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112" name="Text Box 4">
            <a:extLst>
              <a:ext uri="{FF2B5EF4-FFF2-40B4-BE49-F238E27FC236}">
                <a16:creationId xmlns="" xmlns:a16="http://schemas.microsoft.com/office/drawing/2014/main" id="{B8DCB334-0EAB-4191-B143-8F7F5FB2F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chemeClr val="tx1"/>
                </a:solidFill>
                <a:ea typeface="標楷體" panose="03000509000000000000" pitchFamily="65" charset="-120"/>
              </a:rPr>
              <a:t>7.</a:t>
            </a:r>
          </a:p>
        </p:txBody>
      </p:sp>
      <p:sp>
        <p:nvSpPr>
          <p:cNvPr id="113" name="Text Box 4">
            <a:extLst>
              <a:ext uri="{FF2B5EF4-FFF2-40B4-BE49-F238E27FC236}">
                <a16:creationId xmlns="" xmlns:a16="http://schemas.microsoft.com/office/drawing/2014/main" id="{0331823A-9FA2-4429-A7D5-7E37E7F95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835736"/>
            <a:ext cx="7304087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50000"/>
              </a:spcAft>
            </a:pP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</a:rPr>
              <a:t>以上是纜車收費表。</a:t>
            </a:r>
            <a:r>
              <a:rPr lang="en-US" altLang="zh-TW" sz="2800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歲的</a:t>
            </a:r>
            <a:r>
              <a:rPr lang="zh-TW" altLang="en-US" sz="2800" u="sng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曉彤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和爸爸媽媽一起乘纜車到山頂遊玩，他們共付車費</a:t>
            </a:r>
            <a:r>
              <a:rPr lang="en-US" altLang="zh-TW" sz="2800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$164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。根據上表，小童票價是多少？</a:t>
            </a:r>
            <a:r>
              <a:rPr lang="en-US" altLang="zh-TW" sz="2800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須用方程列式計算</a:t>
            </a:r>
            <a:r>
              <a:rPr lang="en-US" altLang="zh-TW" sz="2800" dirty="0">
                <a:solidFill>
                  <a:schemeClr val="tx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graphicFrame>
        <p:nvGraphicFramePr>
          <p:cNvPr id="115" name="表格 114">
            <a:extLst>
              <a:ext uri="{FF2B5EF4-FFF2-40B4-BE49-F238E27FC236}">
                <a16:creationId xmlns="" xmlns:a16="http://schemas.microsoft.com/office/drawing/2014/main" id="{ADD45129-9E71-4C7D-A380-C8F654DA66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731921"/>
              </p:ext>
            </p:extLst>
          </p:nvPr>
        </p:nvGraphicFramePr>
        <p:xfrm>
          <a:off x="1830268" y="1189038"/>
          <a:ext cx="4749800" cy="1533525"/>
        </p:xfrm>
        <a:graphic>
          <a:graphicData uri="http://schemas.openxmlformats.org/drawingml/2006/table">
            <a:tbl>
              <a:tblPr/>
              <a:tblGrid>
                <a:gridCol w="3124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111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  <a:endParaRPr kumimoji="0" lang="zh-CN" altLang="zh-CN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79" marR="68579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票價</a:t>
                      </a:r>
                      <a:endParaRPr kumimoji="0" lang="zh-CN" altLang="zh-HK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11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成人</a:t>
                      </a:r>
                      <a:endParaRPr kumimoji="0" lang="zh-CN" altLang="zh-HK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$66</a:t>
                      </a:r>
                      <a:endParaRPr kumimoji="0" lang="zh-CN" altLang="zh-C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11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小童</a:t>
                      </a: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(10</a:t>
                      </a:r>
                      <a:r>
                        <a:rPr kumimoji="0" lang="zh-TW" altLang="zh-HK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歲或以下</a:t>
                      </a:r>
                      <a:r>
                        <a:rPr kumimoji="0" lang="en-US" altLang="zh-C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CN" altLang="zh-C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$</a:t>
                      </a:r>
                      <a:r>
                        <a:rPr kumimoji="0" lang="en-US" altLang="zh-CN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e</a:t>
                      </a:r>
                      <a:endParaRPr kumimoji="0" lang="zh-CN" altLang="zh-CN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6" name="Text Box 8">
            <a:extLst>
              <a:ext uri="{FF2B5EF4-FFF2-40B4-BE49-F238E27FC236}">
                <a16:creationId xmlns="" xmlns:a16="http://schemas.microsoft.com/office/drawing/2014/main" id="{EAB3B96B-9E66-4D54-B377-C8B56122C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4422775"/>
            <a:ext cx="3514725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i="1">
                <a:solidFill>
                  <a:srgbClr val="FF0000"/>
                </a:solidFill>
              </a:rPr>
              <a:t>     </a:t>
            </a:r>
            <a:r>
              <a:rPr lang="en-US" altLang="zh-CN" sz="2800">
                <a:solidFill>
                  <a:srgbClr val="FF0000"/>
                </a:solidFill>
              </a:rPr>
              <a:t>66</a:t>
            </a:r>
            <a:r>
              <a:rPr lang="en-US" altLang="zh-TW" sz="2800">
                <a:solidFill>
                  <a:srgbClr val="FF0000"/>
                </a:solidFill>
              </a:rPr>
              <a:t>×</a:t>
            </a:r>
            <a:r>
              <a:rPr lang="en-US" altLang="zh-CN" sz="2800">
                <a:solidFill>
                  <a:srgbClr val="FF0000"/>
                </a:solidFill>
              </a:rPr>
              <a:t>2</a:t>
            </a:r>
            <a:endParaRPr lang="en-US" altLang="zh-TW" sz="2800">
              <a:solidFill>
                <a:srgbClr val="FF0000"/>
              </a:solidFill>
            </a:endParaRPr>
          </a:p>
          <a:p>
            <a:pPr eaLnBrk="1" hangingPunct="1"/>
            <a:r>
              <a:rPr lang="en-US" altLang="zh-TW" sz="2800" i="1">
                <a:solidFill>
                  <a:srgbClr val="FF0000"/>
                </a:solidFill>
              </a:rPr>
              <a:t>           e </a:t>
            </a:r>
            <a:r>
              <a:rPr lang="en-US" altLang="zh-TW" sz="2800">
                <a:solidFill>
                  <a:srgbClr val="FF0000"/>
                </a:solidFill>
              </a:rPr>
              <a:t>= </a:t>
            </a:r>
            <a:r>
              <a:rPr lang="en-US" altLang="zh-CN" sz="2800">
                <a:solidFill>
                  <a:srgbClr val="FF0000"/>
                </a:solidFill>
              </a:rPr>
              <a:t>32</a:t>
            </a:r>
          </a:p>
          <a:p>
            <a:pPr eaLnBrk="1" hangingPunct="1"/>
            <a:r>
              <a:rPr lang="zh-CN" altLang="en-US" sz="28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小童票價是</a:t>
            </a:r>
            <a:r>
              <a:rPr lang="en-US" altLang="zh-CN" sz="2800">
                <a:solidFill>
                  <a:srgbClr val="FF0000"/>
                </a:solidFill>
              </a:rPr>
              <a:t>$32</a:t>
            </a:r>
            <a:r>
              <a:rPr lang="zh-TW" altLang="en-US" sz="2800">
                <a:solidFill>
                  <a:srgbClr val="FF0000"/>
                </a:solidFill>
              </a:rPr>
              <a:t>。</a:t>
            </a:r>
            <a:endParaRPr lang="en-US" altLang="zh-TW" sz="2800">
              <a:solidFill>
                <a:srgbClr val="FF0000"/>
              </a:solidFill>
            </a:endParaRPr>
          </a:p>
        </p:txBody>
      </p:sp>
      <p:cxnSp>
        <p:nvCxnSpPr>
          <p:cNvPr id="117" name="直接连接符 116">
            <a:extLst>
              <a:ext uri="{FF2B5EF4-FFF2-40B4-BE49-F238E27FC236}">
                <a16:creationId xmlns="" xmlns:a16="http://schemas.microsoft.com/office/drawing/2014/main" id="{3D886023-3B01-409D-B4EA-29B9E095A3E2}"/>
              </a:ext>
            </a:extLst>
          </p:cNvPr>
          <p:cNvCxnSpPr>
            <a:cxnSpLocks/>
          </p:cNvCxnSpPr>
          <p:nvPr/>
        </p:nvCxnSpPr>
        <p:spPr>
          <a:xfrm>
            <a:off x="4427984" y="3308302"/>
            <a:ext cx="1890712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接连接符 117">
            <a:extLst>
              <a:ext uri="{FF2B5EF4-FFF2-40B4-BE49-F238E27FC236}">
                <a16:creationId xmlns="" xmlns:a16="http://schemas.microsoft.com/office/drawing/2014/main" id="{BF865D68-55E9-4DB7-979E-4082D2A86718}"/>
              </a:ext>
            </a:extLst>
          </p:cNvPr>
          <p:cNvCxnSpPr>
            <a:cxnSpLocks/>
          </p:cNvCxnSpPr>
          <p:nvPr/>
        </p:nvCxnSpPr>
        <p:spPr>
          <a:xfrm>
            <a:off x="3054231" y="2103438"/>
            <a:ext cx="3168650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接连接符 118">
            <a:extLst>
              <a:ext uri="{FF2B5EF4-FFF2-40B4-BE49-F238E27FC236}">
                <a16:creationId xmlns="" xmlns:a16="http://schemas.microsoft.com/office/drawing/2014/main" id="{5CDC13C2-C3E8-4AC7-B823-4C915C212C7E}"/>
              </a:ext>
            </a:extLst>
          </p:cNvPr>
          <p:cNvCxnSpPr>
            <a:cxnSpLocks/>
          </p:cNvCxnSpPr>
          <p:nvPr/>
        </p:nvCxnSpPr>
        <p:spPr>
          <a:xfrm>
            <a:off x="2263656" y="2608263"/>
            <a:ext cx="3959225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直接连接符 119">
            <a:extLst>
              <a:ext uri="{FF2B5EF4-FFF2-40B4-BE49-F238E27FC236}">
                <a16:creationId xmlns="" xmlns:a16="http://schemas.microsoft.com/office/drawing/2014/main" id="{87492772-FEEA-4435-BA42-27A96E20D24D}"/>
              </a:ext>
            </a:extLst>
          </p:cNvPr>
          <p:cNvCxnSpPr>
            <a:cxnSpLocks/>
          </p:cNvCxnSpPr>
          <p:nvPr/>
        </p:nvCxnSpPr>
        <p:spPr>
          <a:xfrm>
            <a:off x="4716016" y="3700154"/>
            <a:ext cx="2936875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 Box 8">
            <a:extLst>
              <a:ext uri="{FF2B5EF4-FFF2-40B4-BE49-F238E27FC236}">
                <a16:creationId xmlns="" xmlns:a16="http://schemas.microsoft.com/office/drawing/2014/main" id="{1E8223AD-275B-44FD-B56F-48AE462FE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2863" y="4397375"/>
            <a:ext cx="769937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i="1">
                <a:solidFill>
                  <a:srgbClr val="FF0000"/>
                </a:solidFill>
              </a:rPr>
              <a:t>e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endParaRPr lang="en-US" altLang="zh-TW" sz="2800">
              <a:solidFill>
                <a:srgbClr val="FF0000"/>
              </a:solidFill>
            </a:endParaRPr>
          </a:p>
        </p:txBody>
      </p:sp>
      <p:sp>
        <p:nvSpPr>
          <p:cNvPr id="122" name="Text Box 8">
            <a:extLst>
              <a:ext uri="{FF2B5EF4-FFF2-40B4-BE49-F238E27FC236}">
                <a16:creationId xmlns="" xmlns:a16="http://schemas.microsoft.com/office/drawing/2014/main" id="{7C7EE25F-18E0-445F-9A43-899C41275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0" y="4445000"/>
            <a:ext cx="12287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hlink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= </a:t>
            </a:r>
            <a:r>
              <a:rPr lang="en-US" altLang="zh-CN" sz="2800">
                <a:solidFill>
                  <a:srgbClr val="FF0000"/>
                </a:solidFill>
              </a:rPr>
              <a:t>164</a:t>
            </a:r>
            <a:endParaRPr lang="en-US" altLang="zh-TW" sz="2800">
              <a:solidFill>
                <a:srgbClr val="FF0000"/>
              </a:solidFill>
            </a:endParaRPr>
          </a:p>
        </p:txBody>
      </p:sp>
      <p:cxnSp>
        <p:nvCxnSpPr>
          <p:cNvPr id="134" name="直接连接符 133">
            <a:extLst>
              <a:ext uri="{FF2B5EF4-FFF2-40B4-BE49-F238E27FC236}">
                <a16:creationId xmlns="" xmlns:a16="http://schemas.microsoft.com/office/drawing/2014/main" id="{C340A847-3210-4F12-BE5D-88697752FCF6}"/>
              </a:ext>
            </a:extLst>
          </p:cNvPr>
          <p:cNvCxnSpPr>
            <a:cxnSpLocks/>
          </p:cNvCxnSpPr>
          <p:nvPr/>
        </p:nvCxnSpPr>
        <p:spPr>
          <a:xfrm>
            <a:off x="6516216" y="3280236"/>
            <a:ext cx="1411288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圆角矩形 82">
            <a:extLst>
              <a:ext uri="{FF2B5EF4-FFF2-40B4-BE49-F238E27FC236}">
                <a16:creationId xmlns="" xmlns:a16="http://schemas.microsoft.com/office/drawing/2014/main" id="{C711862B-216E-4CCC-AE63-828078DA2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9537" y="4157663"/>
            <a:ext cx="1492250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(2016</a:t>
            </a:r>
            <a:r>
              <a:rPr lang="zh-TW" altLang="en-US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solidFill>
                <a:schemeClr val="lt1"/>
              </a:solidFill>
              <a:latin typeface="+mn-lt"/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5_預設簡報設計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8E6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1028</Words>
  <Application>Microsoft Office PowerPoint</Application>
  <PresentationFormat>全屏显示(4:3)</PresentationFormat>
  <Paragraphs>162</Paragraphs>
  <Slides>12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12</vt:i4>
      </vt:variant>
    </vt:vector>
  </HeadingPairs>
  <TitlesOfParts>
    <vt:vector size="26" baseType="lpstr">
      <vt:lpstr>SimSun</vt:lpstr>
      <vt:lpstr>新細明體</vt:lpstr>
      <vt:lpstr>標楷體</vt:lpstr>
      <vt:lpstr>Arial</vt:lpstr>
      <vt:lpstr>Calibri</vt:lpstr>
      <vt:lpstr>Symbol</vt:lpstr>
      <vt:lpstr>Times New Roman</vt:lpstr>
      <vt:lpstr>Wingdings</vt:lpstr>
      <vt:lpstr>Wingdings 2</vt:lpstr>
      <vt:lpstr>Wingdings 3</vt:lpstr>
      <vt:lpstr>預設簡報設計</vt:lpstr>
      <vt:lpstr>2_預設簡報設計</vt:lpstr>
      <vt:lpstr>3_預設簡報設計</vt:lpstr>
      <vt:lpstr>15_預設簡報設計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2024-02-21T09:50:28Z</dcterms:modified>
</cp:coreProperties>
</file>