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  <p:sldMasterId id="2147483652" r:id="rId2"/>
    <p:sldMasterId id="2147483653" r:id="rId3"/>
    <p:sldMasterId id="2147484017" r:id="rId4"/>
  </p:sldMasterIdLst>
  <p:notesMasterIdLst>
    <p:notesMasterId r:id="rId18"/>
  </p:notesMasterIdLst>
  <p:handoutMasterIdLst>
    <p:handoutMasterId r:id="rId19"/>
  </p:handoutMasterIdLst>
  <p:sldIdLst>
    <p:sldId id="325" r:id="rId5"/>
    <p:sldId id="312" r:id="rId6"/>
    <p:sldId id="498" r:id="rId7"/>
    <p:sldId id="499" r:id="rId8"/>
    <p:sldId id="502" r:id="rId9"/>
    <p:sldId id="503" r:id="rId10"/>
    <p:sldId id="504" r:id="rId11"/>
    <p:sldId id="507" r:id="rId12"/>
    <p:sldId id="500" r:id="rId13"/>
    <p:sldId id="506" r:id="rId14"/>
    <p:sldId id="505" r:id="rId15"/>
    <p:sldId id="509" r:id="rId16"/>
    <p:sldId id="310" r:id="rId17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5pPr>
    <a:lvl6pPr marL="2286000" algn="l" defTabSz="914400" rtl="0" eaLnBrk="1" latinLnBrk="0" hangingPunct="1"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6pPr>
    <a:lvl7pPr marL="2743200" algn="l" defTabSz="914400" rtl="0" eaLnBrk="1" latinLnBrk="0" hangingPunct="1"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7pPr>
    <a:lvl8pPr marL="3200400" algn="l" defTabSz="914400" rtl="0" eaLnBrk="1" latinLnBrk="0" hangingPunct="1"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8pPr>
    <a:lvl9pPr marL="3657600" algn="l" defTabSz="914400" rtl="0" eaLnBrk="1" latinLnBrk="0" hangingPunct="1"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523" userDrawn="1">
          <p15:clr>
            <a:srgbClr val="A4A3A4"/>
          </p15:clr>
        </p15:guide>
        <p15:guide id="2" pos="1701" userDrawn="1">
          <p15:clr>
            <a:srgbClr val="A4A3A4"/>
          </p15:clr>
        </p15:guide>
        <p15:guide id="3" pos="51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FF00FF"/>
    <a:srgbClr val="0E3E9F"/>
    <a:srgbClr val="D60093"/>
    <a:srgbClr val="663300"/>
    <a:srgbClr val="CC6600"/>
    <a:srgbClr val="CCFFCC"/>
    <a:srgbClr val="CCECFF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43" autoAdjust="0"/>
    <p:restoredTop sz="96918" autoAdjust="0"/>
  </p:normalViewPr>
  <p:slideViewPr>
    <p:cSldViewPr>
      <p:cViewPr varScale="1">
        <p:scale>
          <a:sx n="111" d="100"/>
          <a:sy n="111" d="100"/>
        </p:scale>
        <p:origin x="1218" y="96"/>
      </p:cViewPr>
      <p:guideLst>
        <p:guide orient="horz" pos="2523"/>
        <p:guide pos="1701"/>
        <p:guide pos="51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70"/>
    </p:cViewPr>
  </p:sorterViewPr>
  <p:notesViewPr>
    <p:cSldViewPr>
      <p:cViewPr varScale="1">
        <p:scale>
          <a:sx n="69" d="100"/>
          <a:sy n="69" d="100"/>
        </p:scale>
        <p:origin x="2784" y="4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:a16="http://schemas.microsoft.com/office/drawing/2014/main" id="{825AA104-5955-4B82-AD37-17C3BA0E63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3299" name="Rectangle 3">
            <a:extLst>
              <a:ext uri="{FF2B5EF4-FFF2-40B4-BE49-F238E27FC236}">
                <a16:creationId xmlns:a16="http://schemas.microsoft.com/office/drawing/2014/main" id="{DB313B80-9512-4A2F-80DF-D8898DF49F0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9766A69E-F04C-4F4F-B88A-3C02A2C92DAA}" type="datetimeFigureOut">
              <a:rPr lang="zh-TW" altLang="en-US"/>
              <a:pPr>
                <a:defRPr/>
              </a:pPr>
              <a:t>2024/3/5</a:t>
            </a:fld>
            <a:endParaRPr lang="en-US" altLang="zh-TW"/>
          </a:p>
        </p:txBody>
      </p:sp>
      <p:sp>
        <p:nvSpPr>
          <p:cNvPr id="183300" name="Rectangle 4">
            <a:extLst>
              <a:ext uri="{FF2B5EF4-FFF2-40B4-BE49-F238E27FC236}">
                <a16:creationId xmlns:a16="http://schemas.microsoft.com/office/drawing/2014/main" id="{14BB441F-ECDE-4168-97C3-E7F8215244C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>
            <a:extLst>
              <a:ext uri="{FF2B5EF4-FFF2-40B4-BE49-F238E27FC236}">
                <a16:creationId xmlns:a16="http://schemas.microsoft.com/office/drawing/2014/main" id="{AB9B7B53-DEF1-4458-A06D-0587ECCFF93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C931161-56C0-471D-9455-3346126F456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57460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0BA98BE5-720B-49B0-B8D0-2C8539F060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b="0">
                <a:latin typeface="Arial" charset="0"/>
                <a:ea typeface="新細明體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D465C54-96F6-42A5-8069-0D549934FC2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b="0">
                <a:latin typeface="Arial" charset="0"/>
                <a:ea typeface="新細明體" charset="-120"/>
                <a:cs typeface="+mn-cs"/>
              </a:defRPr>
            </a:lvl1pPr>
          </a:lstStyle>
          <a:p>
            <a:pPr>
              <a:defRPr/>
            </a:pPr>
            <a:fld id="{6731295B-DED8-4613-8454-2D894551D0B0}" type="datetimeFigureOut">
              <a:rPr lang="zh-TW" altLang="en-US"/>
              <a:pPr>
                <a:defRPr/>
              </a:pPr>
              <a:t>2024/3/5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826EA15B-D74D-4BB7-9C5B-13D80B61B9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AC804014-5F46-4FD7-BC03-4B82AEB40C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2F23079-82B9-428E-9CA1-16239355038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b="0">
                <a:latin typeface="Arial" charset="0"/>
                <a:ea typeface="新細明體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E8A4AEC-109A-45C2-971E-B60FB8B2D2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7A16EC5-11A4-440C-8106-BE8FE4B1F74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81555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52B7C834-FC45-459C-ACE1-26D87EE6012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CC1C79F-6027-4CF5-9323-F50C7B8297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6208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A1FC24EA-897E-469D-B01C-FAE0CA7A876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16615F47-FBE0-42E6-8E2A-A9B3993B863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24291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7A236C34-7194-4525-A6B0-1C8E414790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1B6CA091-249C-47D0-AC6A-7E0BB9C590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8189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0CAE251F-CF47-4C5F-BF9B-6D22F4FCAD2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29C02CA2-FA9E-4A8C-A885-1523DED19D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5302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E25FE40B-0A18-4A66-9CFC-609A254327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F83E14EF-566A-4714-8492-F5E5B5C15D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25987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CA857AD9-8716-4393-AE7E-9E82B85DF56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3DF9ACE3-74EF-49A4-8483-0AC3FBB0C4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0318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D3833AAA-92BE-4039-94AE-091BCB8714C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3DADFE93-610F-4D2F-B8FF-A1F790E211C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54357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8386DD9E-214F-434D-8FD6-08532334F0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2FF35468-B692-4733-BF06-852BAAA0F3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808776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E13603CF-6581-4451-A4AD-A27BC238B80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7CB89B4C-5D42-449C-959B-E6897ED070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2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ED0832B3-B28C-4AF2-9A2E-0D5EC0F860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0C5703EB-5787-4604-9FA2-EAE2DC07BB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86048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181DD03A-1E85-4564-A484-0A187585BC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4CCA2FC8-F525-407F-9F7E-F0BE9B366D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2821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BB88E85-CDD0-4179-9C68-4DF0A992A0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DB036E-5C74-440E-BE41-B253B38257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AB425E-0C9B-4358-9C7B-4C150640E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088A08D6-8A10-4B9D-A899-3C5FA12A901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8749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C77C83-79A2-4125-BB8C-7523BE4CBE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705B3E-EAEA-43D7-B631-4718431124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3D0C4A-0052-4391-A00A-1CF67402B8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1B133BE0-38D5-40EF-B633-D36EB15FF66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83600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374582-0B5E-453E-87AE-A555BBAB4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2D3437-1ABC-460B-86F2-89FAC958FA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894A2E-3E76-40FC-A14E-81825C6FE7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8B1583DE-8CF9-4711-A638-B9E42FD34B3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10787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4BAB2A-CC41-4FAC-B417-7E9D15D733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E74BCD-1F1F-435F-BD48-6B26812D16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7926943-405A-4731-A948-117EB2AAF3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57854D3E-2AF0-4E02-B1A6-5022C26311A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4901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3C65DC-2D23-4967-AEDD-45C2852442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906F7-B4E2-4CF2-9A5A-397CF0D53B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28A32E-6B63-46EE-A087-512E0D8DA9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8540982-5AD1-4E86-A40B-D977102219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16333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1A273A-E318-4718-9017-A9EADF69AC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68EAFA-BFB9-4BDA-AB02-092B7D6429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6A096B7-888B-431E-AABF-90B672E5D2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8D1AA656-1B73-4CE1-A11E-BD23F28D646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20853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41B786-065A-490C-B521-ED0B3C348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DF730A-FC7D-4881-9B8F-4D5A51B1C8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6A9951-B85D-463E-9254-13C4BDF632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A37D17BD-F051-430A-B567-EAEBF281942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5412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135BD60-2BDB-4800-86A5-01B87C1349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4B147F5-4F14-4223-B078-58CA32B741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EDE9139-33A4-4995-B8BB-1E03A896D6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90735B28-3CC9-4A9C-857C-9F5E4BA301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265499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217BFBC-35E9-448D-9685-DAE0C99926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FAA0552-C540-4BBD-8322-5A185D6504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1FEE210-87EA-4D8F-9CC7-A942E6E68C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DC01E1DD-C059-4BBB-81F6-BE7335649FB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62996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7BFF0E7-2EE2-4147-B006-02B356A42C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1253D3D-252E-4B71-804C-DB94FEC094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E0F0864-6763-41C8-9322-F766FD4546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76ABAB26-6E65-4132-8D25-0A16F5CEE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984544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3546EE-41DA-421B-B8A7-317FBF8FB5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DB2735-48A8-4AF5-9C32-51BD3B6F3C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481ADD-5C1F-49C2-B754-4D3D21F09E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B9ABCB0A-5D25-4A8B-AEB2-5AAF0AD7A6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4761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E0C21F-3648-4197-9C55-EA7236727E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B5E416-6EF9-4B2D-8585-C5ADE7487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ABE753-79C8-4F15-BFF0-608874FBD0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7D72460A-6809-49D7-85F2-31D4A493CAF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932589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1D35DA-1FCD-40FF-9B3C-3A51C370E4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5EB237-753C-4895-9A6C-F37CFA0DA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854C21-DDB1-4583-B904-43E54D2278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1E63C103-AB84-4C40-B965-19C95DCF23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61767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29403F-7C54-40ED-9A49-054F45B1FC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ED3D437-747A-4C7A-9117-A743E537C4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41A51D-6F0D-4913-9607-A1CC1CDC13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AC1E9ABC-1336-47BD-92DD-FC4232F37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3590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D2B7FD-1F70-45E2-8C57-BA303D0B93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8EA9984-0D1E-4210-ABF6-19BB2B28F1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E30C78-5C44-4D61-932B-F0F74AF4DB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16870C89-75F9-4EB6-B1AC-90398184E29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30554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924DCA-AACC-4DBE-A8DC-F9C0473B0C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5AFA668-41CC-47F2-9161-E98CBFD7DB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3E8D092-5C5B-49E5-B349-B342A5A740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9C1C6441-E154-4C2D-BE52-2FCBFD0A0D1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29649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5535F0-762C-44FA-B0FA-26D736D5DC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2B3901-C122-48CC-BFD9-462AA27D3E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C9846C-8973-4FAA-BC6E-150A557E7F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45A6205B-4226-403F-823A-3CC2317B719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826453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0DC45F-41C7-419A-81D5-F4B0364D14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1DC8AB-7427-4751-86CB-CAA13060EC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657FF-8A37-4E97-9003-BAC670D9E7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BB4FE147-38D8-4EC0-ABB7-9ED8A49EE9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199717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F0A862-1E12-499E-99E6-2F9668E588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773CC-CF41-4306-B980-FF9222EB6F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DC01D3-C668-40CD-972E-E6B7519661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05878F74-6649-4419-A958-FB5B45073FF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456801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5A33ABD-F9F3-4326-8BCF-77411DD2C8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2C41F34-9E81-4FE9-941D-E07ABB9BFB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D2B5D9A-375A-4D13-A095-B324B94C9C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14AFA442-2CB3-4109-BFE0-611FEAC0BF3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664896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DA2BE2A-9C97-448C-A322-FF5EE7042F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CAC6F13-3153-4D1F-80E7-80D9C94B66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3084F8B-3052-4624-B945-09EE3A209F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8A63C73-3567-4B89-9C6B-FA6A3274A19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08668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EBC0A25-99E4-4011-9048-C114639AC8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307BF9F-E542-467E-A17F-DE388C9A7A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73C4815-B191-4402-B71E-59C05F52A9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77337B6-3CAC-4245-A24B-F41E610585D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128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CF2B464-ECC0-4D09-9685-D50194F40F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E38DD0-0790-466D-9BAD-AEC0144BB6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5BE31A-FA58-49A2-AE1A-D211D2D7D0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98474B73-05C2-4091-AB37-012154D1C90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690316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088F95-A098-4D29-BC02-1CB509DA57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0F3AD2-0488-408E-BDE1-B00C5D4402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68D89E-D6C7-4989-8CEA-A28C00844D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3DF2E48E-A788-4AE7-A630-910AB3D99E5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05815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BE45D-3930-4B81-B9F1-6D50EF77AD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98725-0B3E-4666-8C23-1267E0C358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13DE7-643D-45D0-A666-9E172186D0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A9CC350B-6CA1-4AE5-AB46-1499270D4F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646072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37F140-3F06-4C16-B86A-58E3993C5A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4CC1EB-1755-494C-A873-C9CA61B868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0130A0-BC1C-4121-B22D-7026839F19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B04D71DD-B2B9-4541-9998-64E022B480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43185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4287A7-36BC-4EB3-98F7-7E345FAB72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D4D235-DA92-4BD0-A68E-DB35A238DA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DE7954A-88F5-46FC-8865-4E5AD42FEE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C707C903-7E60-4E0E-BA89-F2900C42C6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34705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1CAC4AE8-6E81-43F0-8C9F-9B4B255A02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4B18ADC9-E3E9-48E0-91A4-1678E35F75EF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新細明體" pitchFamily="18" charset="-120"/>
              </a:rPr>
              <a:t>必攻指數：</a:t>
            </a:r>
            <a:endParaRPr kumimoji="0"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6" name="AutoShape 10">
            <a:extLst>
              <a:ext uri="{FF2B5EF4-FFF2-40B4-BE49-F238E27FC236}">
                <a16:creationId xmlns:a16="http://schemas.microsoft.com/office/drawing/2014/main" id="{80F2620E-15E4-493E-BE91-2158601646E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19296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id="{3A1A76D7-A63A-4766-8241-B3240B3AAB2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558088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id="{A653EDD3-3111-4C24-86B0-72C765FE42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2162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12">
            <a:extLst>
              <a:ext uri="{FF2B5EF4-FFF2-40B4-BE49-F238E27FC236}">
                <a16:creationId xmlns:a16="http://schemas.microsoft.com/office/drawing/2014/main" id="{62E782FB-2DB1-40F1-9BB3-7AA03D4D133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286750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12">
            <a:extLst>
              <a:ext uri="{FF2B5EF4-FFF2-40B4-BE49-F238E27FC236}">
                <a16:creationId xmlns:a16="http://schemas.microsoft.com/office/drawing/2014/main" id="{9BF34DCE-705E-4B27-A4D7-2E3440F8ADA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62988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F6CADBCE-F604-45DB-A2AF-71B1CACB20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825AE51C-EDB8-4924-A0E2-E4918D97A5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EE1BECCF-70FE-413F-9281-0CDCD2F62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5123D463-BDFE-4C9D-8003-D6688B9D58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04241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7997D-A2A9-4848-915C-6B78C957C3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4FC82-2876-48C2-88AD-0BED98C49C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75E7A6-BAFB-4B71-AE39-6C90E00E8B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6BDB2E4-61EB-4237-94D3-09AF5B614FB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7459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F19B172-9A51-4CD5-8DAB-7FF119D23F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BEED8E7-4B8C-464B-9306-B965B0A527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013DF8C-EA6B-4B3C-A3EF-619DF9AD7E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6986FE6C-C41C-4AF5-8814-36E8EE0CE97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9626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B371E38-FC6F-4EF3-9824-3AB344CFAE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414A3A2-9A1E-4A22-813A-5B9ED0827A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622BB6A-B1C0-4BC1-BDE0-22F3E4D5E9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B9BFD804-1C1E-490A-9B99-9482D16281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56879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781FE5C-B6A2-4FAA-BA26-C16F76A4F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B1CB347-F340-42DF-BAB3-1A3D19165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E348D31-4135-4D02-8F93-1EC65260E2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0E2E6867-9211-428E-99AC-8D3801189B0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4091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470FAF-BC34-4CAC-BB6A-F43B3A1967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67B49-43CB-488C-90AE-0F01DB102B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A53779-9CF5-4EB2-B4FC-D9ECA99917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9C4AB909-D73D-47BF-9284-1AA69A7EF76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1481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9EED7-25EE-4BD2-A74B-D81108814B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27027-8AB8-4669-8CFA-40EF933CCA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5FECAE-7171-4838-A6E7-059B4FBE1A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A3704B21-8A47-4092-A1FE-B87F866ED00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08498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id="{A03AFDCF-B345-4292-9742-381488AAAD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AFD3694-5B12-44CF-8AEE-4E41D2DAB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AA60A183-B42D-4F78-907A-CCB7AD76FA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A39CF29-FF8C-4614-995D-BEE7737FC5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FC351E0-9388-465A-B2C4-05E39C618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109A0643-3961-487B-B47B-B879526D02D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3. </a:t>
            </a: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分數的比較和計算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23" name="Rectangle 2">
            <a:extLst>
              <a:ext uri="{FF2B5EF4-FFF2-40B4-BE49-F238E27FC236}">
                <a16:creationId xmlns:a16="http://schemas.microsoft.com/office/drawing/2014/main" id="{E2D5F1B7-482C-4545-A124-C9F083C0A8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新細明體" pitchFamily="18" charset="-120"/>
              </a:rPr>
              <a:t>必攻指數：</a:t>
            </a:r>
            <a:endParaRPr kumimoji="0"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1033" name="AutoShape 10">
            <a:extLst>
              <a:ext uri="{FF2B5EF4-FFF2-40B4-BE49-F238E27FC236}">
                <a16:creationId xmlns:a16="http://schemas.microsoft.com/office/drawing/2014/main" id="{9A3CE557-1BAB-473B-B7A5-074D42245AF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19296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AutoShape 11">
            <a:extLst>
              <a:ext uri="{FF2B5EF4-FFF2-40B4-BE49-F238E27FC236}">
                <a16:creationId xmlns:a16="http://schemas.microsoft.com/office/drawing/2014/main" id="{702FD277-1E83-441E-B39A-E73A0F5AA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558088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AutoShape 12">
            <a:extLst>
              <a:ext uri="{FF2B5EF4-FFF2-40B4-BE49-F238E27FC236}">
                <a16:creationId xmlns:a16="http://schemas.microsoft.com/office/drawing/2014/main" id="{EACE903E-4EC8-43B3-AA80-5A9883674C9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2162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AutoShape 12">
            <a:extLst>
              <a:ext uri="{FF2B5EF4-FFF2-40B4-BE49-F238E27FC236}">
                <a16:creationId xmlns:a16="http://schemas.microsoft.com/office/drawing/2014/main" id="{3E52932D-845A-4BE0-9F4F-F4DF8FA0996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286750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2">
            <a:extLst>
              <a:ext uri="{FF2B5EF4-FFF2-40B4-BE49-F238E27FC236}">
                <a16:creationId xmlns:a16="http://schemas.microsoft.com/office/drawing/2014/main" id="{974E9D75-08CC-4A04-9B6E-15B444588B3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62988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38" name="图片 1">
            <a:extLst>
              <a:ext uri="{FF2B5EF4-FFF2-40B4-BE49-F238E27FC236}">
                <a16:creationId xmlns:a16="http://schemas.microsoft.com/office/drawing/2014/main" id="{20A469A8-30DD-4A0B-8B6C-03C78753BD8D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08" r:id="rId1"/>
    <p:sldLayoutId id="2147484709" r:id="rId2"/>
    <p:sldLayoutId id="2147484710" r:id="rId3"/>
    <p:sldLayoutId id="2147484711" r:id="rId4"/>
    <p:sldLayoutId id="2147484712" r:id="rId5"/>
    <p:sldLayoutId id="2147484713" r:id="rId6"/>
    <p:sldLayoutId id="2147484714" r:id="rId7"/>
    <p:sldLayoutId id="2147484715" r:id="rId8"/>
    <p:sldLayoutId id="2147484716" r:id="rId9"/>
    <p:sldLayoutId id="2147484717" r:id="rId10"/>
    <p:sldLayoutId id="2147484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18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37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56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754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id="{4236A6EC-0227-43D7-9EFD-15652A804EE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pic>
        <p:nvPicPr>
          <p:cNvPr id="205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1FD1A918-F736-4D6E-96FD-64B42E8A54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0C11BD4A-657E-4C93-8518-B5F673A13F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F9773058-D963-418A-9C2E-50F03AADA06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3. </a:t>
            </a: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分數的比較和計算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744DB89C-64F3-482E-BF6E-4AA0DAD7F6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:a16="http://schemas.microsoft.com/office/drawing/2014/main" id="{510C48AE-00D0-423E-AC23-7562FD0CA86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新細明體" pitchFamily="18" charset="-120"/>
              </a:rPr>
              <a:t>必攻指數：</a:t>
            </a:r>
            <a:endParaRPr kumimoji="0"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2056" name="AutoShape 10">
            <a:extLst>
              <a:ext uri="{FF2B5EF4-FFF2-40B4-BE49-F238E27FC236}">
                <a16:creationId xmlns:a16="http://schemas.microsoft.com/office/drawing/2014/main" id="{4269E27A-F650-493E-9D48-A498045C53A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19296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AutoShape 11">
            <a:extLst>
              <a:ext uri="{FF2B5EF4-FFF2-40B4-BE49-F238E27FC236}">
                <a16:creationId xmlns:a16="http://schemas.microsoft.com/office/drawing/2014/main" id="{4CFC1B7B-0E2C-458C-918B-D6C73679DA9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558088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AutoShape 12">
            <a:extLst>
              <a:ext uri="{FF2B5EF4-FFF2-40B4-BE49-F238E27FC236}">
                <a16:creationId xmlns:a16="http://schemas.microsoft.com/office/drawing/2014/main" id="{2D06A9B3-EFD5-4743-96B4-A8B17592420C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2162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AutoShape 12">
            <a:extLst>
              <a:ext uri="{FF2B5EF4-FFF2-40B4-BE49-F238E27FC236}">
                <a16:creationId xmlns:a16="http://schemas.microsoft.com/office/drawing/2014/main" id="{B6073E01-ADC2-4DEA-83BA-64773A45BDAC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286750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AutoShape 12">
            <a:extLst>
              <a:ext uri="{FF2B5EF4-FFF2-40B4-BE49-F238E27FC236}">
                <a16:creationId xmlns:a16="http://schemas.microsoft.com/office/drawing/2014/main" id="{BC077E64-8EAB-46B1-A9C0-E35987EDE78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62988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61" name="图片 1">
            <a:extLst>
              <a:ext uri="{FF2B5EF4-FFF2-40B4-BE49-F238E27FC236}">
                <a16:creationId xmlns:a16="http://schemas.microsoft.com/office/drawing/2014/main" id="{94ED78DE-BEAC-4934-8D27-6E447F7C680B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19" r:id="rId1"/>
    <p:sldLayoutId id="2147484720" r:id="rId2"/>
    <p:sldLayoutId id="2147484721" r:id="rId3"/>
    <p:sldLayoutId id="2147484722" r:id="rId4"/>
    <p:sldLayoutId id="2147484723" r:id="rId5"/>
    <p:sldLayoutId id="2147484724" r:id="rId6"/>
    <p:sldLayoutId id="2147484725" r:id="rId7"/>
    <p:sldLayoutId id="2147484726" r:id="rId8"/>
    <p:sldLayoutId id="2147484727" r:id="rId9"/>
    <p:sldLayoutId id="2147484728" r:id="rId10"/>
    <p:sldLayoutId id="214748472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18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37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56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754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id="{2A144C6D-21F6-4F65-88D0-90D1C12DEFC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pic>
        <p:nvPicPr>
          <p:cNvPr id="3075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542220B7-277C-4040-B434-4A0ACE89B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37C66A9-CFD1-447B-88E4-0C87F06E85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52B175AF-00BA-48E1-9F22-2426F3CB13F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3. </a:t>
            </a: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分數的比較和計算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78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60099DC0-B252-4A7B-A45B-62A46E0BF10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:a16="http://schemas.microsoft.com/office/drawing/2014/main" id="{A35ACAC6-F5A8-4A4E-A339-D5ADC3F27C1F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新細明體" pitchFamily="18" charset="-120"/>
              </a:rPr>
              <a:t>必攻指數：</a:t>
            </a:r>
            <a:endParaRPr kumimoji="0"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3080" name="AutoShape 10">
            <a:extLst>
              <a:ext uri="{FF2B5EF4-FFF2-40B4-BE49-F238E27FC236}">
                <a16:creationId xmlns:a16="http://schemas.microsoft.com/office/drawing/2014/main" id="{DCD3A202-6D2B-4BDF-8ED1-BC6CB82628B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19296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AutoShape 11">
            <a:extLst>
              <a:ext uri="{FF2B5EF4-FFF2-40B4-BE49-F238E27FC236}">
                <a16:creationId xmlns:a16="http://schemas.microsoft.com/office/drawing/2014/main" id="{8E83B6C5-C8E5-4650-B79C-BC6BFFE6459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558088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AutoShape 12">
            <a:extLst>
              <a:ext uri="{FF2B5EF4-FFF2-40B4-BE49-F238E27FC236}">
                <a16:creationId xmlns:a16="http://schemas.microsoft.com/office/drawing/2014/main" id="{B3EC7684-37E5-49C0-A6B5-2A2256DC532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2162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AutoShape 12">
            <a:extLst>
              <a:ext uri="{FF2B5EF4-FFF2-40B4-BE49-F238E27FC236}">
                <a16:creationId xmlns:a16="http://schemas.microsoft.com/office/drawing/2014/main" id="{E21290F9-EAEE-425D-B338-E1B67950D34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286750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2">
            <a:extLst>
              <a:ext uri="{FF2B5EF4-FFF2-40B4-BE49-F238E27FC236}">
                <a16:creationId xmlns:a16="http://schemas.microsoft.com/office/drawing/2014/main" id="{DF912FA3-7A03-4723-8BBB-865F621EA4A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62988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5" name="图片 1">
            <a:extLst>
              <a:ext uri="{FF2B5EF4-FFF2-40B4-BE49-F238E27FC236}">
                <a16:creationId xmlns:a16="http://schemas.microsoft.com/office/drawing/2014/main" id="{20A2CCAF-4993-4F79-B704-DD58611B6AD5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30" r:id="rId1"/>
    <p:sldLayoutId id="2147484731" r:id="rId2"/>
    <p:sldLayoutId id="2147484732" r:id="rId3"/>
    <p:sldLayoutId id="2147484733" r:id="rId4"/>
    <p:sldLayoutId id="2147484734" r:id="rId5"/>
    <p:sldLayoutId id="2147484735" r:id="rId6"/>
    <p:sldLayoutId id="2147484736" r:id="rId7"/>
    <p:sldLayoutId id="2147484737" r:id="rId8"/>
    <p:sldLayoutId id="2147484738" r:id="rId9"/>
    <p:sldLayoutId id="2147484739" r:id="rId10"/>
    <p:sldLayoutId id="214748474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18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37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56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754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图片 1">
            <a:extLst>
              <a:ext uri="{FF2B5EF4-FFF2-40B4-BE49-F238E27FC236}">
                <a16:creationId xmlns:a16="http://schemas.microsoft.com/office/drawing/2014/main" id="{9B6FF2BF-EA22-4751-B4A3-D82DA969206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5F4880C-B582-4326-BAFB-660B48024D1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3. </a:t>
            </a: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分數的比較和計算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18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37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56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754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panose="020B0604020202020204" pitchFamily="34" charset="0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panose="020B0604020202020204" pitchFamily="34" charset="0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image" Target="../media/image8.png"/><Relationship Id="rId12" Type="http://schemas.openxmlformats.org/officeDocument/2006/relationships/slide" Target="slide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Relationship Id="rId6" Type="http://schemas.openxmlformats.org/officeDocument/2006/relationships/slide" Target="slide6.xml"/><Relationship Id="rId11" Type="http://schemas.openxmlformats.org/officeDocument/2006/relationships/slide" Target="slide9.xml"/><Relationship Id="rId5" Type="http://schemas.openxmlformats.org/officeDocument/2006/relationships/slide" Target="slide5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Relationship Id="rId14" Type="http://schemas.openxmlformats.org/officeDocument/2006/relationships/slide" Target="slide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id="{D445CA09-6ECC-4A7D-A728-CEB3CF75995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ctr" eaLnBrk="1" hangingPunct="1">
              <a:defRPr/>
            </a:pPr>
            <a:r>
              <a:rPr lang="en-US" altLang="zh-TW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id="{F339F82D-F10D-4EA9-80B4-78501F52F49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ctr" eaLnBrk="1" hangingPunct="1">
              <a:defRPr/>
            </a:pPr>
            <a:r>
              <a:rPr lang="en-US" altLang="zh-TW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id="{01BEE272-0D79-4625-B3B4-F880388E3D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ctr" eaLnBrk="1" hangingPunct="1">
              <a:defRPr/>
            </a:pPr>
            <a:r>
              <a:rPr lang="en-US" altLang="zh-TW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:a16="http://schemas.microsoft.com/office/drawing/2014/main" id="{3451239A-86C9-4674-A2CF-F9E32BBB217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ctr" eaLnBrk="1" hangingPunct="1">
              <a:defRPr/>
            </a:pPr>
            <a:r>
              <a:rPr lang="en-US" altLang="zh-TW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pic>
        <p:nvPicPr>
          <p:cNvPr id="41990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id="{592A8A94-6091-49BA-8096-0CDB26934774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id="{BA07529A-24DC-4E73-9463-551260850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1" hangingPunct="1">
              <a:lnSpc>
                <a:spcPts val="3000"/>
              </a:lnSpc>
              <a:defRPr/>
            </a:pPr>
            <a:r>
              <a:rPr lang="zh-TW" altLang="en-US" b="1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必攻試題</a:t>
            </a:r>
            <a:endParaRPr lang="en-US" altLang="zh-TW" b="1" dirty="0"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:a16="http://schemas.microsoft.com/office/drawing/2014/main" id="{05DEBA65-2AB1-41E0-B0F3-2C5FCA82A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例</a:t>
            </a:r>
            <a:endParaRPr lang="en-US" altLang="zh-TW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Oval 8" descr="icon">
            <a:hlinkClick r:id="rId9" action="ppaction://hlinksldjump"/>
            <a:extLst>
              <a:ext uri="{FF2B5EF4-FFF2-40B4-BE49-F238E27FC236}">
                <a16:creationId xmlns:a16="http://schemas.microsoft.com/office/drawing/2014/main" id="{F0C63050-1A70-4055-A07B-C88AFFE6165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8011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ctr" eaLnBrk="1" hangingPunct="1">
              <a:defRPr/>
            </a:pPr>
            <a:r>
              <a:rPr lang="en-US" altLang="zh-TW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0" name="Oval 8" descr="icon">
            <a:hlinkClick r:id="rId10" action="ppaction://hlinksldjump"/>
            <a:extLst>
              <a:ext uri="{FF2B5EF4-FFF2-40B4-BE49-F238E27FC236}">
                <a16:creationId xmlns:a16="http://schemas.microsoft.com/office/drawing/2014/main" id="{329C2041-B932-433B-B8A1-878CB146B54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46847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ctr" eaLnBrk="1" hangingPunct="1">
              <a:defRPr/>
            </a:pPr>
            <a:r>
              <a:rPr lang="en-US" altLang="zh-TW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1" name="Oval 8" descr="icon">
            <a:hlinkClick r:id="rId11" action="ppaction://hlinksldjump"/>
            <a:extLst>
              <a:ext uri="{FF2B5EF4-FFF2-40B4-BE49-F238E27FC236}">
                <a16:creationId xmlns:a16="http://schemas.microsoft.com/office/drawing/2014/main" id="{21C0456C-4AB8-4CEA-96DC-CA17711860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94000" y="46847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ctr" eaLnBrk="1" hangingPunct="1">
              <a:defRPr/>
            </a:pPr>
            <a:r>
              <a:rPr lang="en-US" altLang="zh-TW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2" name="Oval 8" descr="icon">
            <a:hlinkClick r:id="rId12" action="ppaction://hlinksldjump"/>
            <a:extLst>
              <a:ext uri="{FF2B5EF4-FFF2-40B4-BE49-F238E27FC236}">
                <a16:creationId xmlns:a16="http://schemas.microsoft.com/office/drawing/2014/main" id="{FA8A0467-EEC5-4F2A-9084-E0255001EB3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46847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ctr" eaLnBrk="1" hangingPunct="1">
              <a:defRPr/>
            </a:pPr>
            <a:r>
              <a:rPr lang="en-US" altLang="zh-TW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3" name="Oval 8" descr="icon">
            <a:hlinkClick r:id="rId13" action="ppaction://hlinksldjump"/>
            <a:extLst>
              <a:ext uri="{FF2B5EF4-FFF2-40B4-BE49-F238E27FC236}">
                <a16:creationId xmlns:a16="http://schemas.microsoft.com/office/drawing/2014/main" id="{AB46100F-ABCF-4632-B0F0-CB5B73D802E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06963" y="4660900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ctr" eaLnBrk="1" hangingPunct="1">
              <a:defRPr/>
            </a:pPr>
            <a:r>
              <a:rPr lang="en-US" altLang="zh-TW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14" name="Oval 8" descr="icon">
            <a:hlinkClick r:id="rId14" action="ppaction://hlinksldjump"/>
            <a:extLst>
              <a:ext uri="{FF2B5EF4-FFF2-40B4-BE49-F238E27FC236}">
                <a16:creationId xmlns:a16="http://schemas.microsoft.com/office/drawing/2014/main" id="{AB46100F-ABCF-4632-B0F0-CB5B73D802E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0152" y="4665919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 eaLnBrk="0" hangingPunct="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ctr" eaLnBrk="1" hangingPunct="1">
              <a:defRPr/>
            </a:pPr>
            <a:r>
              <a:rPr lang="en-US" altLang="zh-TW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 Box 117">
            <a:extLst>
              <a:ext uri="{FF2B5EF4-FFF2-40B4-BE49-F238E27FC236}">
                <a16:creationId xmlns:a16="http://schemas.microsoft.com/office/drawing/2014/main" id="{9442CA67-1037-4436-848A-019185369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50" y="2997198"/>
            <a:ext cx="5327650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</a:rPr>
              <a:t>A. 8             </a:t>
            </a:r>
            <a:r>
              <a:rPr lang="zh-TW" altLang="en-US" dirty="0">
                <a:latin typeface="Arial" panose="020B0604020202020204" pitchFamily="34" charset="0"/>
              </a:rPr>
              <a:t>　　　　   </a:t>
            </a:r>
            <a:r>
              <a:rPr lang="en-US" altLang="zh-TW" dirty="0">
                <a:latin typeface="Arial" panose="020B0604020202020204" pitchFamily="34" charset="0"/>
              </a:rPr>
              <a:t>B. 9</a:t>
            </a:r>
            <a:r>
              <a:rPr lang="zh-TW" altLang="en-US" dirty="0">
                <a:latin typeface="Arial" panose="020B0604020202020204" pitchFamily="34" charset="0"/>
              </a:rPr>
              <a:t>　　</a:t>
            </a: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zh-TW" altLang="en-US" dirty="0"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zh-TW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C.13 </a:t>
            </a:r>
            <a:r>
              <a:rPr lang="zh-TW" altLang="en-US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　　</a:t>
            </a:r>
            <a:r>
              <a:rPr lang="zh-TW" altLang="en-US" dirty="0">
                <a:latin typeface="Arial" panose="020B0604020202020204" pitchFamily="34" charset="0"/>
              </a:rPr>
              <a:t>　</a:t>
            </a:r>
            <a:r>
              <a:rPr lang="en-US" altLang="zh-TW" dirty="0">
                <a:latin typeface="Arial" panose="020B0604020202020204" pitchFamily="34" charset="0"/>
              </a:rPr>
              <a:t>		D.</a:t>
            </a: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</a:rPr>
              <a:t>14</a:t>
            </a:r>
            <a:r>
              <a:rPr lang="zh-TW" altLang="en-US" dirty="0">
                <a:latin typeface="Arial" panose="020B0604020202020204" pitchFamily="34" charset="0"/>
              </a:rPr>
              <a:t>　</a:t>
            </a:r>
          </a:p>
        </p:txBody>
      </p:sp>
      <p:sp>
        <p:nvSpPr>
          <p:cNvPr id="58371" name="Rectangle 74">
            <a:extLst>
              <a:ext uri="{FF2B5EF4-FFF2-40B4-BE49-F238E27FC236}">
                <a16:creationId xmlns:a16="http://schemas.microsoft.com/office/drawing/2014/main" id="{D4373F7A-C3B5-438F-B961-78DAF58F1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" y="935038"/>
            <a:ext cx="7443788" cy="184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Aft>
                <a:spcPts val="1800"/>
              </a:spcAft>
            </a:pPr>
            <a:r>
              <a:rPr lang="zh-TW" altLang="zh-CN"/>
              <a:t>鉛筆每</a:t>
            </a:r>
            <a:r>
              <a:rPr lang="zh-TW" altLang="zh-CN">
                <a:latin typeface="Arial" panose="020B0604020202020204" pitchFamily="34" charset="0"/>
                <a:cs typeface="Arial" panose="020B0604020202020204" pitchFamily="34" charset="0"/>
              </a:rPr>
              <a:t>枝售</a:t>
            </a:r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$3      </a:t>
            </a:r>
            <a:r>
              <a:rPr lang="zh-TW" altLang="zh-CN">
                <a:latin typeface="Arial" panose="020B0604020202020204" pitchFamily="34" charset="0"/>
                <a:cs typeface="Arial" panose="020B0604020202020204" pitchFamily="34" charset="0"/>
              </a:rPr>
              <a:t>，練習簿每本售</a:t>
            </a:r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$7    </a:t>
            </a:r>
            <a:r>
              <a:rPr lang="zh-TW" altLang="zh-CN">
                <a:latin typeface="Arial" panose="020B0604020202020204" pitchFamily="34" charset="0"/>
                <a:cs typeface="Arial" panose="020B0604020202020204" pitchFamily="34" charset="0"/>
              </a:rPr>
              <a:t>。</a:t>
            </a:r>
            <a:r>
              <a:rPr lang="zh-TW" altLang="zh-CN" u="sng">
                <a:latin typeface="Arial" panose="020B0604020202020204" pitchFamily="34" charset="0"/>
                <a:cs typeface="Arial" panose="020B0604020202020204" pitchFamily="34" charset="0"/>
              </a:rPr>
              <a:t>慧琳</a:t>
            </a:r>
            <a:endParaRPr lang="en-US" altLang="zh-TW" u="sng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800"/>
              </a:spcAft>
            </a:pPr>
            <a:r>
              <a:rPr lang="zh-TW" altLang="zh-CN">
                <a:latin typeface="Arial" panose="020B0604020202020204" pitchFamily="34" charset="0"/>
                <a:cs typeface="Arial" panose="020B0604020202020204" pitchFamily="34" charset="0"/>
              </a:rPr>
              <a:t>有</a:t>
            </a:r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$100</a:t>
            </a:r>
            <a:r>
              <a:rPr lang="zh-TW" altLang="zh-CN">
                <a:latin typeface="Arial" panose="020B0604020202020204" pitchFamily="34" charset="0"/>
                <a:cs typeface="Arial" panose="020B0604020202020204" pitchFamily="34" charset="0"/>
              </a:rPr>
              <a:t>，她買一打鉛筆後，餘款最多可買練習</a:t>
            </a:r>
            <a:endParaRPr lang="en-US" altLang="zh-TW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800"/>
              </a:spcAft>
            </a:pPr>
            <a:r>
              <a:rPr lang="zh-TW" altLang="zh-CN">
                <a:latin typeface="Arial" panose="020B0604020202020204" pitchFamily="34" charset="0"/>
                <a:cs typeface="Arial" panose="020B0604020202020204" pitchFamily="34" charset="0"/>
              </a:rPr>
              <a:t>簿多少本？</a:t>
            </a:r>
            <a:r>
              <a:rPr lang="zh-CN" altLang="en-US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zh-TW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372" name="Text Box 4">
            <a:extLst>
              <a:ext uri="{FF2B5EF4-FFF2-40B4-BE49-F238E27FC236}">
                <a16:creationId xmlns:a16="http://schemas.microsoft.com/office/drawing/2014/main" id="{C6FA4059-F1A2-4474-A263-B29A05F3D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dirty="0">
                <a:latin typeface="Arial" panose="020B0604020202020204" pitchFamily="34" charset="0"/>
              </a:rPr>
              <a:t>8</a:t>
            </a:r>
            <a:r>
              <a:rPr lang="en-US" altLang="zh-TW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A6CDEB-5589-4FD3-98FC-9C5BD2EDD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1676" y="2248278"/>
            <a:ext cx="4338662" cy="830997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Ins="18000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/>
            <a:r>
              <a:rPr lang="zh-TW" altLang="en-US" sz="2400" b="1" dirty="0">
                <a:solidFill>
                  <a:srgbClr val="003399"/>
                </a:solidFill>
                <a:latin typeface="Arial" panose="020B0604020202020204" pitchFamily="34" charset="0"/>
              </a:rPr>
              <a:t>先算出</a:t>
            </a:r>
            <a:r>
              <a:rPr lang="zh-TW" altLang="en-US" sz="2400" b="1" u="sng" dirty="0">
                <a:solidFill>
                  <a:srgbClr val="003399"/>
                </a:solidFill>
              </a:rPr>
              <a:t>慧琳</a:t>
            </a:r>
            <a:r>
              <a:rPr lang="zh-TW" altLang="en-US" sz="2400" b="1" dirty="0">
                <a:solidFill>
                  <a:srgbClr val="003399"/>
                </a:solidFill>
                <a:latin typeface="Arial" panose="020B0604020202020204" pitchFamily="34" charset="0"/>
              </a:rPr>
              <a:t>買了一打鉛筆後，</a:t>
            </a:r>
            <a:endParaRPr lang="en-US" altLang="zh-TW" sz="2400" b="1" dirty="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eaLnBrk="1" hangingPunct="1"/>
            <a:r>
              <a:rPr lang="zh-TW" altLang="en-US" sz="2400" b="1" dirty="0">
                <a:solidFill>
                  <a:srgbClr val="003399"/>
                </a:solidFill>
                <a:latin typeface="Arial" panose="020B0604020202020204" pitchFamily="34" charset="0"/>
              </a:rPr>
              <a:t>餘款有多少。</a:t>
            </a:r>
            <a:endParaRPr lang="zh-CN" altLang="en-US" sz="2400" b="1" dirty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  <p:sp>
        <p:nvSpPr>
          <p:cNvPr id="105560" name="Line 88">
            <a:extLst>
              <a:ext uri="{FF2B5EF4-FFF2-40B4-BE49-F238E27FC236}">
                <a16:creationId xmlns:a16="http://schemas.microsoft.com/office/drawing/2014/main" id="{9F88A6A1-DD6E-4D68-9CE1-B52F08C9F4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55913" y="2166938"/>
            <a:ext cx="20034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68" name="Text Box 96">
            <a:extLst>
              <a:ext uri="{FF2B5EF4-FFF2-40B4-BE49-F238E27FC236}">
                <a16:creationId xmlns:a16="http://schemas.microsoft.com/office/drawing/2014/main" id="{97691CEC-9D67-47BA-808A-1257C6786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8713" y="5069185"/>
            <a:ext cx="39608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dirty="0">
                <a:solidFill>
                  <a:srgbClr val="003399"/>
                </a:solidFill>
                <a:latin typeface="Arial" panose="020B0604020202020204" pitchFamily="34" charset="0"/>
              </a:rPr>
              <a:t>，最多可買</a:t>
            </a:r>
            <a:r>
              <a:rPr lang="en-US" altLang="zh-TW" dirty="0">
                <a:solidFill>
                  <a:srgbClr val="003399"/>
                </a:solidFill>
                <a:latin typeface="Arial" panose="020B0604020202020204" pitchFamily="34" charset="0"/>
              </a:rPr>
              <a:t>8</a:t>
            </a:r>
            <a:r>
              <a:rPr lang="zh-CN" altLang="en-US" dirty="0">
                <a:solidFill>
                  <a:srgbClr val="003399"/>
                </a:solidFill>
                <a:latin typeface="Arial" panose="020B0604020202020204" pitchFamily="34" charset="0"/>
              </a:rPr>
              <a:t>本練習簿</a:t>
            </a:r>
            <a:r>
              <a:rPr lang="zh-TW" altLang="en-US" dirty="0">
                <a:solidFill>
                  <a:srgbClr val="003399"/>
                </a:solidFill>
                <a:latin typeface="Arial" panose="020B0604020202020204" pitchFamily="34" charset="0"/>
              </a:rPr>
              <a:t>。</a:t>
            </a:r>
            <a:endParaRPr lang="zh-TW" altLang="en-US" dirty="0">
              <a:solidFill>
                <a:srgbClr val="003399"/>
              </a:solidFill>
            </a:endParaRPr>
          </a:p>
        </p:txBody>
      </p: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777ADE06-65F5-43B1-9901-57473C088715}"/>
              </a:ext>
            </a:extLst>
          </p:cNvPr>
          <p:cNvGrpSpPr>
            <a:grpSpLocks/>
          </p:cNvGrpSpPr>
          <p:nvPr/>
        </p:nvGrpSpPr>
        <p:grpSpPr bwMode="auto">
          <a:xfrm>
            <a:off x="582613" y="4090839"/>
            <a:ext cx="5391150" cy="922337"/>
            <a:chOff x="303693" y="4375155"/>
            <a:chExt cx="5390665" cy="922330"/>
          </a:xfrm>
        </p:grpSpPr>
        <p:sp>
          <p:nvSpPr>
            <p:cNvPr id="58409" name="Text Box 106">
              <a:extLst>
                <a:ext uri="{FF2B5EF4-FFF2-40B4-BE49-F238E27FC236}">
                  <a16:creationId xmlns:a16="http://schemas.microsoft.com/office/drawing/2014/main" id="{F6F225B4-BD7F-4D56-BEA2-4C48493C1D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3693" y="4535489"/>
              <a:ext cx="153850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en-US">
                  <a:solidFill>
                    <a:srgbClr val="003399"/>
                  </a:solidFill>
                  <a:latin typeface="Arial" panose="020B0604020202020204" pitchFamily="34" charset="0"/>
                </a:rPr>
                <a:t>餘款是</a:t>
              </a:r>
              <a:r>
                <a:rPr lang="zh-TW" altLang="en-US">
                  <a:solidFill>
                    <a:srgbClr val="003399"/>
                  </a:solidFill>
                </a:rPr>
                <a:t>：</a:t>
              </a:r>
            </a:p>
          </p:txBody>
        </p:sp>
        <p:grpSp>
          <p:nvGrpSpPr>
            <p:cNvPr id="58410" name="Group 121">
              <a:extLst>
                <a:ext uri="{FF2B5EF4-FFF2-40B4-BE49-F238E27FC236}">
                  <a16:creationId xmlns:a16="http://schemas.microsoft.com/office/drawing/2014/main" id="{E915E6A6-CFBC-421E-B0FB-55CC99A899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81163" y="4375155"/>
              <a:ext cx="2835276" cy="909639"/>
              <a:chOff x="326" y="2900"/>
              <a:chExt cx="1786" cy="573"/>
            </a:xfrm>
          </p:grpSpPr>
          <p:grpSp>
            <p:nvGrpSpPr>
              <p:cNvPr id="58416" name="Group 122">
                <a:extLst>
                  <a:ext uri="{FF2B5EF4-FFF2-40B4-BE49-F238E27FC236}">
                    <a16:creationId xmlns:a16="http://schemas.microsoft.com/office/drawing/2014/main" id="{00C4BF6D-922B-42D3-B49A-61D8E3897F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28" y="2900"/>
                <a:ext cx="1184" cy="573"/>
                <a:chOff x="656" y="2900"/>
                <a:chExt cx="1184" cy="573"/>
              </a:xfrm>
            </p:grpSpPr>
            <p:sp>
              <p:nvSpPr>
                <p:cNvPr id="58418" name="Text Box 46">
                  <a:extLst>
                    <a:ext uri="{FF2B5EF4-FFF2-40B4-BE49-F238E27FC236}">
                      <a16:creationId xmlns:a16="http://schemas.microsoft.com/office/drawing/2014/main" id="{705AA8B9-F3C1-404D-81C9-32EA3676C21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89" y="2900"/>
                  <a:ext cx="317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1pPr>
                  <a:lvl2pPr marL="742950" indent="-28575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2pPr>
                  <a:lvl3pPr marL="11430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3pPr>
                  <a:lvl4pPr marL="16002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4pPr>
                  <a:lvl5pPr marL="20574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TW">
                      <a:solidFill>
                        <a:srgbClr val="003399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rPr>
                    <a:t>3</a:t>
                  </a:r>
                </a:p>
              </p:txBody>
            </p:sp>
            <p:sp>
              <p:nvSpPr>
                <p:cNvPr id="58419" name="Text Box 124">
                  <a:extLst>
                    <a:ext uri="{FF2B5EF4-FFF2-40B4-BE49-F238E27FC236}">
                      <a16:creationId xmlns:a16="http://schemas.microsoft.com/office/drawing/2014/main" id="{BD4F8834-C6D4-41EB-81CB-D0980E97E9C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56" y="3014"/>
                  <a:ext cx="1184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1pPr>
                  <a:lvl2pPr marL="742950" indent="-28575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2pPr>
                  <a:lvl3pPr marL="11430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3pPr>
                  <a:lvl4pPr marL="16002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4pPr>
                  <a:lvl5pPr marL="20574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TW" dirty="0">
                      <a:solidFill>
                        <a:srgbClr val="003399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rPr>
                    <a:t>3      </a:t>
                  </a:r>
                  <a:r>
                    <a:rPr lang="en-US" altLang="zh-TW" dirty="0">
                      <a:solidFill>
                        <a:srgbClr val="003399"/>
                      </a:solidFill>
                      <a:latin typeface="Arial" panose="020B0604020202020204" pitchFamily="34" charset="0"/>
                    </a:rPr>
                    <a:t>×12</a:t>
                  </a:r>
                  <a:endPara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58420" name="Text Box 47">
                  <a:extLst>
                    <a:ext uri="{FF2B5EF4-FFF2-40B4-BE49-F238E27FC236}">
                      <a16:creationId xmlns:a16="http://schemas.microsoft.com/office/drawing/2014/main" id="{FFF94845-B7F9-4508-B0DC-71036D2B890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1" y="3143"/>
                  <a:ext cx="432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1pPr>
                  <a:lvl2pPr marL="742950" indent="-28575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2pPr>
                  <a:lvl3pPr marL="11430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3pPr>
                  <a:lvl4pPr marL="16002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4pPr>
                  <a:lvl5pPr marL="20574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TW">
                      <a:solidFill>
                        <a:srgbClr val="003399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rPr>
                    <a:t>10</a:t>
                  </a:r>
                </a:p>
              </p:txBody>
            </p:sp>
            <p:sp>
              <p:nvSpPr>
                <p:cNvPr id="58421" name="Line 48">
                  <a:extLst>
                    <a:ext uri="{FF2B5EF4-FFF2-40B4-BE49-F238E27FC236}">
                      <a16:creationId xmlns:a16="http://schemas.microsoft.com/office/drawing/2014/main" id="{9BB90431-6886-4023-BD8B-ABC435A2AD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51" y="3184"/>
                  <a:ext cx="317" cy="0"/>
                </a:xfrm>
                <a:prstGeom prst="line">
                  <a:avLst/>
                </a:prstGeom>
                <a:noFill/>
                <a:ln w="17780">
                  <a:solidFill>
                    <a:srgbClr val="00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8417" name="Text Box 127">
                <a:extLst>
                  <a:ext uri="{FF2B5EF4-FFF2-40B4-BE49-F238E27FC236}">
                    <a16:creationId xmlns:a16="http://schemas.microsoft.com/office/drawing/2014/main" id="{CE54B76B-5CA2-491B-A1A7-77C3AB1006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6" y="3005"/>
                <a:ext cx="720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100</a:t>
                </a:r>
                <a:r>
                  <a:rPr lang="zh-TW" altLang="en-US">
                    <a:solidFill>
                      <a:srgbClr val="003399"/>
                    </a:solidFill>
                  </a:rPr>
                  <a:t>－</a:t>
                </a:r>
                <a:endParaRPr lang="en-US" altLang="zh-TW">
                  <a:solidFill>
                    <a:srgbClr val="003399"/>
                  </a:solidFill>
                </a:endParaRPr>
              </a:p>
            </p:txBody>
          </p:sp>
        </p:grpSp>
        <p:grpSp>
          <p:nvGrpSpPr>
            <p:cNvPr id="58411" name="Group 147">
              <a:extLst>
                <a:ext uri="{FF2B5EF4-FFF2-40B4-BE49-F238E27FC236}">
                  <a16:creationId xmlns:a16="http://schemas.microsoft.com/office/drawing/2014/main" id="{280FBC98-C88D-4227-AD39-39DC500FD3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05283" y="4389435"/>
              <a:ext cx="1489075" cy="908050"/>
              <a:chOff x="2657" y="2765"/>
              <a:chExt cx="938" cy="572"/>
            </a:xfrm>
          </p:grpSpPr>
          <p:sp>
            <p:nvSpPr>
              <p:cNvPr id="58412" name="Text Box 46">
                <a:extLst>
                  <a:ext uri="{FF2B5EF4-FFF2-40B4-BE49-F238E27FC236}">
                    <a16:creationId xmlns:a16="http://schemas.microsoft.com/office/drawing/2014/main" id="{54BAD5DC-749F-4792-87F5-E12203FDAC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78" y="2765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2</a:t>
                </a:r>
              </a:p>
            </p:txBody>
          </p:sp>
          <p:sp>
            <p:nvSpPr>
              <p:cNvPr id="58413" name="Text Box 137">
                <a:extLst>
                  <a:ext uri="{FF2B5EF4-FFF2-40B4-BE49-F238E27FC236}">
                    <a16:creationId xmlns:a16="http://schemas.microsoft.com/office/drawing/2014/main" id="{A9D62841-225C-4B91-A006-1BF1084DEF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57" y="2894"/>
                <a:ext cx="648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= $60</a:t>
                </a:r>
              </a:p>
            </p:txBody>
          </p:sp>
          <p:sp>
            <p:nvSpPr>
              <p:cNvPr id="58414" name="Text Box 47">
                <a:extLst>
                  <a:ext uri="{FF2B5EF4-FFF2-40B4-BE49-F238E27FC236}">
                    <a16:creationId xmlns:a16="http://schemas.microsoft.com/office/drawing/2014/main" id="{D49D09B0-52CE-446D-90BE-70D5B864A5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77" y="3007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5</a:t>
                </a:r>
              </a:p>
            </p:txBody>
          </p:sp>
          <p:sp>
            <p:nvSpPr>
              <p:cNvPr id="58415" name="Line 48">
                <a:extLst>
                  <a:ext uri="{FF2B5EF4-FFF2-40B4-BE49-F238E27FC236}">
                    <a16:creationId xmlns:a16="http://schemas.microsoft.com/office/drawing/2014/main" id="{C983676F-B222-4733-B2AA-C30A0C325E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9" y="3049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EEAC5790-B193-4C84-8026-F6177E474C60}"/>
              </a:ext>
            </a:extLst>
          </p:cNvPr>
          <p:cNvGrpSpPr>
            <a:grpSpLocks/>
          </p:cNvGrpSpPr>
          <p:nvPr/>
        </p:nvGrpSpPr>
        <p:grpSpPr bwMode="auto">
          <a:xfrm>
            <a:off x="396875" y="4869160"/>
            <a:ext cx="3387725" cy="920750"/>
            <a:chOff x="682626" y="5072072"/>
            <a:chExt cx="3387727" cy="920745"/>
          </a:xfrm>
        </p:grpSpPr>
        <p:grpSp>
          <p:nvGrpSpPr>
            <p:cNvPr id="58392" name="Group 81">
              <a:extLst>
                <a:ext uri="{FF2B5EF4-FFF2-40B4-BE49-F238E27FC236}">
                  <a16:creationId xmlns:a16="http://schemas.microsoft.com/office/drawing/2014/main" id="{3D6F43AA-AB59-4F39-9E00-B475D98890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1091" y="5083172"/>
              <a:ext cx="827111" cy="908050"/>
              <a:chOff x="668" y="2880"/>
              <a:chExt cx="521" cy="572"/>
            </a:xfrm>
          </p:grpSpPr>
          <p:sp>
            <p:nvSpPr>
              <p:cNvPr id="58405" name="Text Box 46">
                <a:extLst>
                  <a:ext uri="{FF2B5EF4-FFF2-40B4-BE49-F238E27FC236}">
                    <a16:creationId xmlns:a16="http://schemas.microsoft.com/office/drawing/2014/main" id="{900800D3-D22F-4926-B69A-0146E7F532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2" y="2880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</a:t>
                </a:r>
              </a:p>
            </p:txBody>
          </p:sp>
          <p:sp>
            <p:nvSpPr>
              <p:cNvPr id="58406" name="Text Box 83">
                <a:extLst>
                  <a:ext uri="{FF2B5EF4-FFF2-40B4-BE49-F238E27FC236}">
                    <a16:creationId xmlns:a16="http://schemas.microsoft.com/office/drawing/2014/main" id="{81D99A4A-5D54-49F5-AD62-51A189ADC8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8" y="2993"/>
                <a:ext cx="244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7</a:t>
                </a:r>
              </a:p>
            </p:txBody>
          </p:sp>
          <p:sp>
            <p:nvSpPr>
              <p:cNvPr id="58407" name="Text Box 47">
                <a:extLst>
                  <a:ext uri="{FF2B5EF4-FFF2-40B4-BE49-F238E27FC236}">
                    <a16:creationId xmlns:a16="http://schemas.microsoft.com/office/drawing/2014/main" id="{0B759EBC-68A1-4950-8F7A-CF0DBC34F3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1" y="3122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5</a:t>
                </a:r>
              </a:p>
            </p:txBody>
          </p:sp>
          <p:sp>
            <p:nvSpPr>
              <p:cNvPr id="58408" name="Line 48">
                <a:extLst>
                  <a:ext uri="{FF2B5EF4-FFF2-40B4-BE49-F238E27FC236}">
                    <a16:creationId xmlns:a16="http://schemas.microsoft.com/office/drawing/2014/main" id="{D78DECB7-138F-4B0A-BC48-1B998F5323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3" y="3164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8393" name="Group 104">
              <a:extLst>
                <a:ext uri="{FF2B5EF4-FFF2-40B4-BE49-F238E27FC236}">
                  <a16:creationId xmlns:a16="http://schemas.microsoft.com/office/drawing/2014/main" id="{17F67D0F-2D12-4650-8E8A-4980286781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30515" y="5072072"/>
              <a:ext cx="1239838" cy="908051"/>
              <a:chOff x="4059" y="3067"/>
              <a:chExt cx="781" cy="572"/>
            </a:xfrm>
          </p:grpSpPr>
          <p:sp>
            <p:nvSpPr>
              <p:cNvPr id="58401" name="Text Box 46">
                <a:extLst>
                  <a:ext uri="{FF2B5EF4-FFF2-40B4-BE49-F238E27FC236}">
                    <a16:creationId xmlns:a16="http://schemas.microsoft.com/office/drawing/2014/main" id="{142AC4A7-D321-494E-85C7-A117F52C1A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13" y="3067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7</a:t>
                </a:r>
              </a:p>
            </p:txBody>
          </p:sp>
          <p:sp>
            <p:nvSpPr>
              <p:cNvPr id="58402" name="Text Box 100">
                <a:extLst>
                  <a:ext uri="{FF2B5EF4-FFF2-40B4-BE49-F238E27FC236}">
                    <a16:creationId xmlns:a16="http://schemas.microsoft.com/office/drawing/2014/main" id="{59CA2C5E-AEB5-4912-9150-085F112A29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59" y="3196"/>
                <a:ext cx="462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= 8</a:t>
                </a:r>
              </a:p>
            </p:txBody>
          </p:sp>
          <p:sp>
            <p:nvSpPr>
              <p:cNvPr id="58403" name="Text Box 47">
                <a:extLst>
                  <a:ext uri="{FF2B5EF4-FFF2-40B4-BE49-F238E27FC236}">
                    <a16:creationId xmlns:a16="http://schemas.microsoft.com/office/drawing/2014/main" id="{FC5EEFF7-31D2-4FE5-8F76-85181DEED0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48" y="3309"/>
                <a:ext cx="392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18</a:t>
                </a:r>
              </a:p>
            </p:txBody>
          </p:sp>
          <p:sp>
            <p:nvSpPr>
              <p:cNvPr id="58404" name="Line 48">
                <a:extLst>
                  <a:ext uri="{FF2B5EF4-FFF2-40B4-BE49-F238E27FC236}">
                    <a16:creationId xmlns:a16="http://schemas.microsoft.com/office/drawing/2014/main" id="{A0958196-DBEE-4353-973C-C70570A5DF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85" y="3351"/>
                <a:ext cx="318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8394" name="Group 148">
              <a:extLst>
                <a:ext uri="{FF2B5EF4-FFF2-40B4-BE49-F238E27FC236}">
                  <a16:creationId xmlns:a16="http://schemas.microsoft.com/office/drawing/2014/main" id="{CA8A4F06-E639-4959-9047-49202EEFF5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2626" y="5084767"/>
              <a:ext cx="1584326" cy="908050"/>
              <a:chOff x="393" y="3142"/>
              <a:chExt cx="998" cy="572"/>
            </a:xfrm>
          </p:grpSpPr>
          <p:sp>
            <p:nvSpPr>
              <p:cNvPr id="58395" name="Text Box 86">
                <a:extLst>
                  <a:ext uri="{FF2B5EF4-FFF2-40B4-BE49-F238E27FC236}">
                    <a16:creationId xmlns:a16="http://schemas.microsoft.com/office/drawing/2014/main" id="{9F7C6A89-799D-4844-875E-5DBE2AD81D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5" y="3254"/>
                <a:ext cx="28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</a:rPr>
                  <a:t>÷</a:t>
                </a:r>
              </a:p>
            </p:txBody>
          </p:sp>
          <p:grpSp>
            <p:nvGrpSpPr>
              <p:cNvPr id="58396" name="Group 141">
                <a:extLst>
                  <a:ext uri="{FF2B5EF4-FFF2-40B4-BE49-F238E27FC236}">
                    <a16:creationId xmlns:a16="http://schemas.microsoft.com/office/drawing/2014/main" id="{D11FD72D-7974-4346-833D-AA2DD9E731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3" y="3142"/>
                <a:ext cx="778" cy="572"/>
                <a:chOff x="2371" y="2732"/>
                <a:chExt cx="778" cy="572"/>
              </a:xfrm>
            </p:grpSpPr>
            <p:sp>
              <p:nvSpPr>
                <p:cNvPr id="58397" name="Text Box 46">
                  <a:extLst>
                    <a:ext uri="{FF2B5EF4-FFF2-40B4-BE49-F238E27FC236}">
                      <a16:creationId xmlns:a16="http://schemas.microsoft.com/office/drawing/2014/main" id="{AFE9D3B3-63FA-488A-98F9-9A4DBA4A039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832" y="2732"/>
                  <a:ext cx="317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1pPr>
                  <a:lvl2pPr marL="742950" indent="-28575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2pPr>
                  <a:lvl3pPr marL="11430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3pPr>
                  <a:lvl4pPr marL="16002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4pPr>
                  <a:lvl5pPr marL="20574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TW">
                      <a:solidFill>
                        <a:srgbClr val="003399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rPr>
                    <a:t>2</a:t>
                  </a:r>
                </a:p>
              </p:txBody>
            </p:sp>
            <p:sp>
              <p:nvSpPr>
                <p:cNvPr id="58398" name="Text Box 143">
                  <a:extLst>
                    <a:ext uri="{FF2B5EF4-FFF2-40B4-BE49-F238E27FC236}">
                      <a16:creationId xmlns:a16="http://schemas.microsoft.com/office/drawing/2014/main" id="{FEEC8E1B-BA52-4BEC-ACE6-80262C83B78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371" y="2845"/>
                  <a:ext cx="540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>
                  <a:spAutoFit/>
                </a:bodyPr>
                <a:lstStyle>
                  <a:lvl1pPr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1pPr>
                  <a:lvl2pPr marL="742950" indent="-28575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2pPr>
                  <a:lvl3pPr marL="11430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3pPr>
                  <a:lvl4pPr marL="16002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4pPr>
                  <a:lvl5pPr marL="20574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TW">
                      <a:solidFill>
                        <a:srgbClr val="003399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rPr>
                    <a:t>   60</a:t>
                  </a:r>
                </a:p>
              </p:txBody>
            </p:sp>
            <p:sp>
              <p:nvSpPr>
                <p:cNvPr id="58399" name="Text Box 47">
                  <a:extLst>
                    <a:ext uri="{FF2B5EF4-FFF2-40B4-BE49-F238E27FC236}">
                      <a16:creationId xmlns:a16="http://schemas.microsoft.com/office/drawing/2014/main" id="{B16280C7-6FB2-4277-88BF-0DDA9CE8BC3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831" y="2974"/>
                  <a:ext cx="317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1pPr>
                  <a:lvl2pPr marL="742950" indent="-28575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2pPr>
                  <a:lvl3pPr marL="11430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3pPr>
                  <a:lvl4pPr marL="16002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4pPr>
                  <a:lvl5pPr marL="20574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TW">
                      <a:solidFill>
                        <a:srgbClr val="003399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rPr>
                    <a:t>5</a:t>
                  </a:r>
                </a:p>
              </p:txBody>
            </p:sp>
            <p:sp>
              <p:nvSpPr>
                <p:cNvPr id="58400" name="Line 48">
                  <a:extLst>
                    <a:ext uri="{FF2B5EF4-FFF2-40B4-BE49-F238E27FC236}">
                      <a16:creationId xmlns:a16="http://schemas.microsoft.com/office/drawing/2014/main" id="{C2480944-42B2-4B23-ACFB-5F9C1C7938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33" y="3016"/>
                  <a:ext cx="240" cy="0"/>
                </a:xfrm>
                <a:prstGeom prst="line">
                  <a:avLst/>
                </a:prstGeom>
                <a:noFill/>
                <a:ln w="17780">
                  <a:solidFill>
                    <a:srgbClr val="00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05618" name="Line 146">
            <a:extLst>
              <a:ext uri="{FF2B5EF4-FFF2-40B4-BE49-F238E27FC236}">
                <a16:creationId xmlns:a16="http://schemas.microsoft.com/office/drawing/2014/main" id="{A1CD6C19-D19A-4071-9112-1E5E4EA0BF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8688" y="1590675"/>
            <a:ext cx="27813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621" name="Line 149">
            <a:extLst>
              <a:ext uri="{FF2B5EF4-FFF2-40B4-BE49-F238E27FC236}">
                <a16:creationId xmlns:a16="http://schemas.microsoft.com/office/drawing/2014/main" id="{016EF03A-F77A-4164-8EA5-95B6C4AF92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02088" y="1590675"/>
            <a:ext cx="3065462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Oval 2">
            <a:extLst>
              <a:ext uri="{FF2B5EF4-FFF2-40B4-BE49-F238E27FC236}">
                <a16:creationId xmlns:a16="http://schemas.microsoft.com/office/drawing/2014/main" id="{B1C0CF61-16B1-4625-B756-CEE80E9B4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9188" y="3644900"/>
            <a:ext cx="576262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/>
            <a:endParaRPr lang="zh-TW" altLang="en-US" sz="1800" b="1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51" name="Text Box 54">
            <a:extLst>
              <a:ext uri="{FF2B5EF4-FFF2-40B4-BE49-F238E27FC236}">
                <a16:creationId xmlns:a16="http://schemas.microsoft.com/office/drawing/2014/main" id="{B7ABE44A-519D-4521-95D6-9DAA6D007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3325" y="3675063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A</a:t>
            </a:r>
            <a:endParaRPr lang="zh-TW" altLang="en-US" dirty="0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grpSp>
        <p:nvGrpSpPr>
          <p:cNvPr id="58382" name="Group 147">
            <a:extLst>
              <a:ext uri="{FF2B5EF4-FFF2-40B4-BE49-F238E27FC236}">
                <a16:creationId xmlns:a16="http://schemas.microsoft.com/office/drawing/2014/main" id="{8BF8D07C-498F-4FDC-A56A-FC5ED2572333}"/>
              </a:ext>
            </a:extLst>
          </p:cNvPr>
          <p:cNvGrpSpPr>
            <a:grpSpLocks/>
          </p:cNvGrpSpPr>
          <p:nvPr/>
        </p:nvGrpSpPr>
        <p:grpSpPr bwMode="auto">
          <a:xfrm>
            <a:off x="3032125" y="750888"/>
            <a:ext cx="722313" cy="912812"/>
            <a:chOff x="2846" y="2732"/>
            <a:chExt cx="455" cy="575"/>
          </a:xfrm>
        </p:grpSpPr>
        <p:sp>
          <p:nvSpPr>
            <p:cNvPr id="58389" name="Text Box 46">
              <a:extLst>
                <a:ext uri="{FF2B5EF4-FFF2-40B4-BE49-F238E27FC236}">
                  <a16:creationId xmlns:a16="http://schemas.microsoft.com/office/drawing/2014/main" id="{1938272C-6170-4EE7-8584-6CA97E7926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7" y="2732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</a:p>
          </p:txBody>
        </p:sp>
        <p:sp>
          <p:nvSpPr>
            <p:cNvPr id="58390" name="Text Box 47">
              <a:extLst>
                <a:ext uri="{FF2B5EF4-FFF2-40B4-BE49-F238E27FC236}">
                  <a16:creationId xmlns:a16="http://schemas.microsoft.com/office/drawing/2014/main" id="{28A3C333-7110-40BE-930B-895DC5858F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6" y="2977"/>
              <a:ext cx="45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10</a:t>
              </a:r>
            </a:p>
          </p:txBody>
        </p:sp>
        <p:sp>
          <p:nvSpPr>
            <p:cNvPr id="58391" name="Line 48">
              <a:extLst>
                <a:ext uri="{FF2B5EF4-FFF2-40B4-BE49-F238E27FC236}">
                  <a16:creationId xmlns:a16="http://schemas.microsoft.com/office/drawing/2014/main" id="{5418A32B-8C09-45CD-BB67-926E5C3FCB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316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383" name="Group 147">
            <a:extLst>
              <a:ext uri="{FF2B5EF4-FFF2-40B4-BE49-F238E27FC236}">
                <a16:creationId xmlns:a16="http://schemas.microsoft.com/office/drawing/2014/main" id="{D38B3966-89F4-4464-9DF9-63F28C43B483}"/>
              </a:ext>
            </a:extLst>
          </p:cNvPr>
          <p:cNvGrpSpPr>
            <a:grpSpLocks/>
          </p:cNvGrpSpPr>
          <p:nvPr/>
        </p:nvGrpSpPr>
        <p:grpSpPr bwMode="auto">
          <a:xfrm>
            <a:off x="6564313" y="738188"/>
            <a:ext cx="504825" cy="908050"/>
            <a:chOff x="2876" y="2732"/>
            <a:chExt cx="318" cy="572"/>
          </a:xfrm>
        </p:grpSpPr>
        <p:sp>
          <p:nvSpPr>
            <p:cNvPr id="58386" name="Text Box 46">
              <a:extLst>
                <a:ext uri="{FF2B5EF4-FFF2-40B4-BE49-F238E27FC236}">
                  <a16:creationId xmlns:a16="http://schemas.microsoft.com/office/drawing/2014/main" id="{EB883A05-2D0D-4DAC-8335-BC4DBB5382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7" y="2732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1</a:t>
              </a:r>
            </a:p>
          </p:txBody>
        </p:sp>
        <p:sp>
          <p:nvSpPr>
            <p:cNvPr id="58387" name="Text Box 47">
              <a:extLst>
                <a:ext uri="{FF2B5EF4-FFF2-40B4-BE49-F238E27FC236}">
                  <a16:creationId xmlns:a16="http://schemas.microsoft.com/office/drawing/2014/main" id="{213BA2E9-A541-4371-8115-7D82EAF07C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" y="2974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5</a:t>
              </a:r>
            </a:p>
          </p:txBody>
        </p:sp>
        <p:sp>
          <p:nvSpPr>
            <p:cNvPr id="58388" name="Line 48">
              <a:extLst>
                <a:ext uri="{FF2B5EF4-FFF2-40B4-BE49-F238E27FC236}">
                  <a16:creationId xmlns:a16="http://schemas.microsoft.com/office/drawing/2014/main" id="{251E9209-869A-48F1-B17A-5F7D8631D8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24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Line 88">
            <a:extLst>
              <a:ext uri="{FF2B5EF4-FFF2-40B4-BE49-F238E27FC236}">
                <a16:creationId xmlns:a16="http://schemas.microsoft.com/office/drawing/2014/main" id="{782B360A-8C98-4E1A-A307-A09DE8918F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57263" y="2166938"/>
            <a:ext cx="1163637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圆角矩形 14">
            <a:extLst>
              <a:ext uri="{FF2B5EF4-FFF2-40B4-BE49-F238E27FC236}">
                <a16:creationId xmlns:a16="http://schemas.microsoft.com/office/drawing/2014/main" id="{AD85742F-D155-49DD-BB9B-87C92D16B15F}"/>
              </a:ext>
            </a:extLst>
          </p:cNvPr>
          <p:cNvSpPr/>
          <p:nvPr/>
        </p:nvSpPr>
        <p:spPr>
          <a:xfrm>
            <a:off x="2678112" y="2358752"/>
            <a:ext cx="1584325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(2013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05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05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0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5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056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055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5568" grpId="0"/>
      <p:bldP spid="105568" grpId="1"/>
      <p:bldP spid="5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4">
            <a:extLst>
              <a:ext uri="{FF2B5EF4-FFF2-40B4-BE49-F238E27FC236}">
                <a16:creationId xmlns:a16="http://schemas.microsoft.com/office/drawing/2014/main" id="{140134AC-180D-4B2A-8B9D-F6B19259E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latin typeface="Arial" panose="020B0604020202020204" pitchFamily="34" charset="0"/>
              </a:rPr>
              <a:t>9.</a:t>
            </a:r>
          </a:p>
        </p:txBody>
      </p:sp>
      <p:sp>
        <p:nvSpPr>
          <p:cNvPr id="60419" name="Text Box 117">
            <a:extLst>
              <a:ext uri="{FF2B5EF4-FFF2-40B4-BE49-F238E27FC236}">
                <a16:creationId xmlns:a16="http://schemas.microsoft.com/office/drawing/2014/main" id="{01E6060A-0C93-4929-B2FC-18A22C96F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50" y="2598738"/>
            <a:ext cx="6472238" cy="134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2400"/>
              </a:spcAft>
            </a:pPr>
            <a:r>
              <a:rPr lang="zh-TW" altLang="en-US">
                <a:latin typeface="Arial" panose="020B0604020202020204" pitchFamily="34" charset="0"/>
              </a:rPr>
              <a:t> </a:t>
            </a:r>
            <a:r>
              <a:rPr lang="en-US" altLang="zh-TW">
                <a:latin typeface="Arial" panose="020B0604020202020204" pitchFamily="34" charset="0"/>
              </a:rPr>
              <a:t>A.         L               </a:t>
            </a:r>
            <a:r>
              <a:rPr lang="zh-TW" altLang="en-US">
                <a:latin typeface="Arial" panose="020B0604020202020204" pitchFamily="34" charset="0"/>
              </a:rPr>
              <a:t>     </a:t>
            </a:r>
            <a:r>
              <a:rPr lang="en-US" altLang="zh-TW">
                <a:latin typeface="Arial" panose="020B0604020202020204" pitchFamily="34" charset="0"/>
              </a:rPr>
              <a:t>B.        L  </a:t>
            </a:r>
            <a:r>
              <a:rPr lang="zh-TW" altLang="en-US">
                <a:latin typeface="Arial" panose="020B0604020202020204" pitchFamily="34" charset="0"/>
              </a:rPr>
              <a:t>　　</a:t>
            </a: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C.        L </a:t>
            </a:r>
            <a:r>
              <a:rPr lang="zh-TW" altLang="en-US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　　</a:t>
            </a:r>
            <a:r>
              <a:rPr lang="zh-TW" altLang="en-US">
                <a:latin typeface="Arial" panose="020B0604020202020204" pitchFamily="34" charset="0"/>
              </a:rPr>
              <a:t>　</a:t>
            </a:r>
            <a:r>
              <a:rPr lang="en-US" altLang="zh-TW">
                <a:latin typeface="Arial" panose="020B0604020202020204" pitchFamily="34" charset="0"/>
              </a:rPr>
              <a:t>	        D.</a:t>
            </a:r>
            <a:r>
              <a:rPr lang="zh-TW" altLang="en-US">
                <a:latin typeface="Arial" panose="020B0604020202020204" pitchFamily="34" charset="0"/>
              </a:rPr>
              <a:t>        </a:t>
            </a:r>
            <a:r>
              <a:rPr lang="en-US" altLang="zh-TW">
                <a:latin typeface="Arial" panose="020B0604020202020204" pitchFamily="34" charset="0"/>
              </a:rPr>
              <a:t>L</a:t>
            </a:r>
            <a:r>
              <a:rPr lang="zh-TW" altLang="en-US">
                <a:latin typeface="Arial" panose="020B0604020202020204" pitchFamily="34" charset="0"/>
              </a:rPr>
              <a:t>　</a:t>
            </a:r>
          </a:p>
        </p:txBody>
      </p:sp>
      <p:sp>
        <p:nvSpPr>
          <p:cNvPr id="60420" name="Rectangle 74">
            <a:extLst>
              <a:ext uri="{FF2B5EF4-FFF2-40B4-BE49-F238E27FC236}">
                <a16:creationId xmlns:a16="http://schemas.microsoft.com/office/drawing/2014/main" id="{71167615-F7DD-4CEC-BEC2-0C4CB93723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" y="935038"/>
            <a:ext cx="7775575" cy="126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Aft>
                <a:spcPts val="2400"/>
              </a:spcAft>
            </a:pPr>
            <a:r>
              <a:rPr lang="zh-TW" altLang="zh-CN"/>
              <a:t>一瓶汽水原有</a:t>
            </a:r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      L</a:t>
            </a:r>
            <a:r>
              <a:rPr lang="zh-TW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TW" altLang="zh-CN" u="sng">
                <a:latin typeface="Times New Roman" panose="02020603050405020304" pitchFamily="18" charset="0"/>
                <a:cs typeface="Times New Roman" panose="02020603050405020304" pitchFamily="18" charset="0"/>
              </a:rPr>
              <a:t>梓傑</a:t>
            </a:r>
            <a:r>
              <a:rPr lang="zh-TW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飲了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zh-TW" altLang="zh-CN"/>
              <a:t>。他應再飲</a:t>
            </a:r>
            <a:endParaRPr lang="en-US" altLang="zh-TW"/>
          </a:p>
          <a:p>
            <a:pPr>
              <a:spcAft>
                <a:spcPts val="3000"/>
              </a:spcAft>
            </a:pPr>
            <a:r>
              <a:rPr lang="zh-TW" altLang="zh-CN"/>
              <a:t>多少，才能使汽水減至原來的一半？</a:t>
            </a:r>
            <a:endParaRPr lang="zh-CN" altLang="zh-CN"/>
          </a:p>
        </p:txBody>
      </p:sp>
      <p:sp>
        <p:nvSpPr>
          <p:cNvPr id="60421" name="Oval 2">
            <a:extLst>
              <a:ext uri="{FF2B5EF4-FFF2-40B4-BE49-F238E27FC236}">
                <a16:creationId xmlns:a16="http://schemas.microsoft.com/office/drawing/2014/main" id="{01859EF8-C2D5-44FA-B78D-8C8F9C807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9188" y="3414713"/>
            <a:ext cx="576262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/>
            <a:endParaRPr lang="zh-TW" altLang="en-US" sz="1800" b="1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id="{29FC5605-A2D3-4B1D-92E3-0CF0F853B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3325" y="3444875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zh-TW" altLang="en-US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29" name="Line 88">
            <a:extLst>
              <a:ext uri="{FF2B5EF4-FFF2-40B4-BE49-F238E27FC236}">
                <a16:creationId xmlns:a16="http://schemas.microsoft.com/office/drawing/2014/main" id="{E89317E6-4C77-4DCD-A334-8223D78EA7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5350" y="1577975"/>
            <a:ext cx="331628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Line 88">
            <a:extLst>
              <a:ext uri="{FF2B5EF4-FFF2-40B4-BE49-F238E27FC236}">
                <a16:creationId xmlns:a16="http://schemas.microsoft.com/office/drawing/2014/main" id="{2D2950E1-DCDF-4141-BE33-C0F341232E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76825" y="1565275"/>
            <a:ext cx="134778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0425" name="Group 147">
            <a:extLst>
              <a:ext uri="{FF2B5EF4-FFF2-40B4-BE49-F238E27FC236}">
                <a16:creationId xmlns:a16="http://schemas.microsoft.com/office/drawing/2014/main" id="{4BDBEB1A-4DB9-4304-8246-B902F7827036}"/>
              </a:ext>
            </a:extLst>
          </p:cNvPr>
          <p:cNvGrpSpPr>
            <a:grpSpLocks/>
          </p:cNvGrpSpPr>
          <p:nvPr/>
        </p:nvGrpSpPr>
        <p:grpSpPr bwMode="auto">
          <a:xfrm>
            <a:off x="3241675" y="768350"/>
            <a:ext cx="552450" cy="904875"/>
            <a:chOff x="2907" y="2740"/>
            <a:chExt cx="348" cy="570"/>
          </a:xfrm>
        </p:grpSpPr>
        <p:sp>
          <p:nvSpPr>
            <p:cNvPr id="60487" name="Text Box 46">
              <a:extLst>
                <a:ext uri="{FF2B5EF4-FFF2-40B4-BE49-F238E27FC236}">
                  <a16:creationId xmlns:a16="http://schemas.microsoft.com/office/drawing/2014/main" id="{456CE77A-7EBD-453D-90DC-5A897EA0D4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1" y="2740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2</a:t>
              </a:r>
            </a:p>
          </p:txBody>
        </p:sp>
        <p:sp>
          <p:nvSpPr>
            <p:cNvPr id="60488" name="Text Box 47">
              <a:extLst>
                <a:ext uri="{FF2B5EF4-FFF2-40B4-BE49-F238E27FC236}">
                  <a16:creationId xmlns:a16="http://schemas.microsoft.com/office/drawing/2014/main" id="{E166F092-B152-4201-992D-CC9DC51696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7" y="2980"/>
              <a:ext cx="34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5</a:t>
              </a:r>
            </a:p>
          </p:txBody>
        </p:sp>
        <p:sp>
          <p:nvSpPr>
            <p:cNvPr id="60489" name="Line 48">
              <a:extLst>
                <a:ext uri="{FF2B5EF4-FFF2-40B4-BE49-F238E27FC236}">
                  <a16:creationId xmlns:a16="http://schemas.microsoft.com/office/drawing/2014/main" id="{A94C91E6-401B-4CFC-95B6-AB76F4B0D6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5" y="3016"/>
              <a:ext cx="24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0426" name="Group 147">
            <a:extLst>
              <a:ext uri="{FF2B5EF4-FFF2-40B4-BE49-F238E27FC236}">
                <a16:creationId xmlns:a16="http://schemas.microsoft.com/office/drawing/2014/main" id="{F1D2D916-E9D7-41F6-A77A-AA45DDC4B5E9}"/>
              </a:ext>
            </a:extLst>
          </p:cNvPr>
          <p:cNvGrpSpPr>
            <a:grpSpLocks/>
          </p:cNvGrpSpPr>
          <p:nvPr/>
        </p:nvGrpSpPr>
        <p:grpSpPr bwMode="auto">
          <a:xfrm>
            <a:off x="5699125" y="736600"/>
            <a:ext cx="566738" cy="917575"/>
            <a:chOff x="2898" y="2732"/>
            <a:chExt cx="357" cy="578"/>
          </a:xfrm>
        </p:grpSpPr>
        <p:sp>
          <p:nvSpPr>
            <p:cNvPr id="60484" name="Text Box 46">
              <a:extLst>
                <a:ext uri="{FF2B5EF4-FFF2-40B4-BE49-F238E27FC236}">
                  <a16:creationId xmlns:a16="http://schemas.microsoft.com/office/drawing/2014/main" id="{358AFB1D-AAED-4E56-848B-69024996F6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7" y="2732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</a:p>
          </p:txBody>
        </p:sp>
        <p:sp>
          <p:nvSpPr>
            <p:cNvPr id="60485" name="Text Box 47">
              <a:extLst>
                <a:ext uri="{FF2B5EF4-FFF2-40B4-BE49-F238E27FC236}">
                  <a16:creationId xmlns:a16="http://schemas.microsoft.com/office/drawing/2014/main" id="{11E8F027-BCFB-4466-A35B-7893D7D32E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7" y="2980"/>
              <a:ext cx="34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4</a:t>
              </a:r>
            </a:p>
          </p:txBody>
        </p:sp>
        <p:sp>
          <p:nvSpPr>
            <p:cNvPr id="60486" name="Line 48">
              <a:extLst>
                <a:ext uri="{FF2B5EF4-FFF2-40B4-BE49-F238E27FC236}">
                  <a16:creationId xmlns:a16="http://schemas.microsoft.com/office/drawing/2014/main" id="{11B561FA-A2B4-4647-9508-C88891D093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8" y="3016"/>
              <a:ext cx="24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0427" name="Group 147">
            <a:extLst>
              <a:ext uri="{FF2B5EF4-FFF2-40B4-BE49-F238E27FC236}">
                <a16:creationId xmlns:a16="http://schemas.microsoft.com/office/drawing/2014/main" id="{FAE030E4-88EF-4FDF-B97E-D80A0D93D939}"/>
              </a:ext>
            </a:extLst>
          </p:cNvPr>
          <p:cNvGrpSpPr>
            <a:grpSpLocks/>
          </p:cNvGrpSpPr>
          <p:nvPr/>
        </p:nvGrpSpPr>
        <p:grpSpPr bwMode="auto">
          <a:xfrm>
            <a:off x="1349375" y="2451100"/>
            <a:ext cx="827088" cy="885825"/>
            <a:chOff x="2736" y="2749"/>
            <a:chExt cx="521" cy="558"/>
          </a:xfrm>
        </p:grpSpPr>
        <p:sp>
          <p:nvSpPr>
            <p:cNvPr id="60480" name="Text Box 46">
              <a:extLst>
                <a:ext uri="{FF2B5EF4-FFF2-40B4-BE49-F238E27FC236}">
                  <a16:creationId xmlns:a16="http://schemas.microsoft.com/office/drawing/2014/main" id="{B5919CE2-EF0F-4F3A-A01E-11EFEFFB36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1" y="2749"/>
              <a:ext cx="38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23</a:t>
              </a:r>
            </a:p>
          </p:txBody>
        </p:sp>
        <p:sp>
          <p:nvSpPr>
            <p:cNvPr id="60481" name="Text Box 137">
              <a:extLst>
                <a:ext uri="{FF2B5EF4-FFF2-40B4-BE49-F238E27FC236}">
                  <a16:creationId xmlns:a16="http://schemas.microsoft.com/office/drawing/2014/main" id="{564BAA98-3ADD-41C9-BF50-B7C49F593C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863"/>
              <a:ext cx="22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1</a:t>
              </a:r>
            </a:p>
          </p:txBody>
        </p:sp>
        <p:sp>
          <p:nvSpPr>
            <p:cNvPr id="60482" name="Text Box 47">
              <a:extLst>
                <a:ext uri="{FF2B5EF4-FFF2-40B4-BE49-F238E27FC236}">
                  <a16:creationId xmlns:a16="http://schemas.microsoft.com/office/drawing/2014/main" id="{5EE60331-450D-4E15-9F77-DD5E155DEE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5" y="2977"/>
              <a:ext cx="38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40</a:t>
              </a:r>
            </a:p>
          </p:txBody>
        </p:sp>
        <p:sp>
          <p:nvSpPr>
            <p:cNvPr id="60483" name="Line 48">
              <a:extLst>
                <a:ext uri="{FF2B5EF4-FFF2-40B4-BE49-F238E27FC236}">
                  <a16:creationId xmlns:a16="http://schemas.microsoft.com/office/drawing/2014/main" id="{5101FA6C-D663-41BC-AF3E-F3B9F9990E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3" y="3032"/>
              <a:ext cx="317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0428" name="Group 147">
            <a:extLst>
              <a:ext uri="{FF2B5EF4-FFF2-40B4-BE49-F238E27FC236}">
                <a16:creationId xmlns:a16="http://schemas.microsoft.com/office/drawing/2014/main" id="{8FD038DE-937A-4ABC-A74B-0D702939272A}"/>
              </a:ext>
            </a:extLst>
          </p:cNvPr>
          <p:cNvGrpSpPr>
            <a:grpSpLocks/>
          </p:cNvGrpSpPr>
          <p:nvPr/>
        </p:nvGrpSpPr>
        <p:grpSpPr bwMode="auto">
          <a:xfrm>
            <a:off x="4829175" y="2455863"/>
            <a:ext cx="717550" cy="909637"/>
            <a:chOff x="2722" y="2733"/>
            <a:chExt cx="452" cy="573"/>
          </a:xfrm>
        </p:grpSpPr>
        <p:sp>
          <p:nvSpPr>
            <p:cNvPr id="60476" name="Text Box 46">
              <a:extLst>
                <a:ext uri="{FF2B5EF4-FFF2-40B4-BE49-F238E27FC236}">
                  <a16:creationId xmlns:a16="http://schemas.microsoft.com/office/drawing/2014/main" id="{C8D9DFD5-2B85-422A-AB4A-5E0C42C9CA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9" y="2733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1</a:t>
              </a:r>
            </a:p>
          </p:txBody>
        </p:sp>
        <p:sp>
          <p:nvSpPr>
            <p:cNvPr id="60477" name="Text Box 137">
              <a:extLst>
                <a:ext uri="{FF2B5EF4-FFF2-40B4-BE49-F238E27FC236}">
                  <a16:creationId xmlns:a16="http://schemas.microsoft.com/office/drawing/2014/main" id="{FA8B4CAD-FADB-40F7-B8A6-68A66CDFBC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2" y="2851"/>
              <a:ext cx="20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>
                  <a:latin typeface="Arial" panose="020B0604020202020204" pitchFamily="34" charset="0"/>
                </a:rPr>
                <a:t>1</a:t>
              </a:r>
              <a:endParaRPr lang="en-US" altLang="zh-TW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0478" name="Text Box 47">
              <a:extLst>
                <a:ext uri="{FF2B5EF4-FFF2-40B4-BE49-F238E27FC236}">
                  <a16:creationId xmlns:a16="http://schemas.microsoft.com/office/drawing/2014/main" id="{68F681B1-BED1-432C-8FF7-4A60A7D37E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1" y="2976"/>
              <a:ext cx="32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5</a:t>
              </a:r>
            </a:p>
          </p:txBody>
        </p:sp>
        <p:sp>
          <p:nvSpPr>
            <p:cNvPr id="60479" name="Line 48">
              <a:extLst>
                <a:ext uri="{FF2B5EF4-FFF2-40B4-BE49-F238E27FC236}">
                  <a16:creationId xmlns:a16="http://schemas.microsoft.com/office/drawing/2014/main" id="{841A0564-115B-43D6-AD6D-F01B98C2B5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8" y="3016"/>
              <a:ext cx="24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0429" name="Group 147">
            <a:extLst>
              <a:ext uri="{FF2B5EF4-FFF2-40B4-BE49-F238E27FC236}">
                <a16:creationId xmlns:a16="http://schemas.microsoft.com/office/drawing/2014/main" id="{8FA075F9-D289-44D0-8B51-CE7584E4E0E0}"/>
              </a:ext>
            </a:extLst>
          </p:cNvPr>
          <p:cNvGrpSpPr>
            <a:grpSpLocks/>
          </p:cNvGrpSpPr>
          <p:nvPr/>
        </p:nvGrpSpPr>
        <p:grpSpPr bwMode="auto">
          <a:xfrm>
            <a:off x="1398588" y="3276600"/>
            <a:ext cx="622300" cy="885825"/>
            <a:chOff x="2865" y="2749"/>
            <a:chExt cx="392" cy="558"/>
          </a:xfrm>
        </p:grpSpPr>
        <p:sp>
          <p:nvSpPr>
            <p:cNvPr id="60473" name="Text Box 46">
              <a:extLst>
                <a:ext uri="{FF2B5EF4-FFF2-40B4-BE49-F238E27FC236}">
                  <a16:creationId xmlns:a16="http://schemas.microsoft.com/office/drawing/2014/main" id="{A1C510D5-333F-4D04-8EAD-E94BCC1C56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1" y="2749"/>
              <a:ext cx="38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33</a:t>
              </a:r>
            </a:p>
          </p:txBody>
        </p:sp>
        <p:sp>
          <p:nvSpPr>
            <p:cNvPr id="60474" name="Text Box 47">
              <a:extLst>
                <a:ext uri="{FF2B5EF4-FFF2-40B4-BE49-F238E27FC236}">
                  <a16:creationId xmlns:a16="http://schemas.microsoft.com/office/drawing/2014/main" id="{09DACAEC-FDFD-4900-92E8-5E619386EA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5" y="2977"/>
              <a:ext cx="38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40</a:t>
              </a:r>
            </a:p>
          </p:txBody>
        </p:sp>
        <p:sp>
          <p:nvSpPr>
            <p:cNvPr id="60475" name="Line 48">
              <a:extLst>
                <a:ext uri="{FF2B5EF4-FFF2-40B4-BE49-F238E27FC236}">
                  <a16:creationId xmlns:a16="http://schemas.microsoft.com/office/drawing/2014/main" id="{32425A3B-FEA1-4238-96EC-480F44092E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5" y="3024"/>
              <a:ext cx="317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0430" name="Group 147">
            <a:extLst>
              <a:ext uri="{FF2B5EF4-FFF2-40B4-BE49-F238E27FC236}">
                <a16:creationId xmlns:a16="http://schemas.microsoft.com/office/drawing/2014/main" id="{7BE2CD41-8892-42A8-9132-A9593707BF84}"/>
              </a:ext>
            </a:extLst>
          </p:cNvPr>
          <p:cNvGrpSpPr>
            <a:grpSpLocks/>
          </p:cNvGrpSpPr>
          <p:nvPr/>
        </p:nvGrpSpPr>
        <p:grpSpPr bwMode="auto">
          <a:xfrm>
            <a:off x="4903788" y="3279775"/>
            <a:ext cx="708025" cy="882650"/>
            <a:chOff x="2865" y="2751"/>
            <a:chExt cx="446" cy="556"/>
          </a:xfrm>
        </p:grpSpPr>
        <p:sp>
          <p:nvSpPr>
            <p:cNvPr id="60470" name="Text Box 46">
              <a:extLst>
                <a:ext uri="{FF2B5EF4-FFF2-40B4-BE49-F238E27FC236}">
                  <a16:creationId xmlns:a16="http://schemas.microsoft.com/office/drawing/2014/main" id="{C47EBF3E-F1C7-43D3-A3B7-E1E3E584E1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2751"/>
              <a:ext cx="38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9</a:t>
              </a:r>
            </a:p>
          </p:txBody>
        </p:sp>
        <p:sp>
          <p:nvSpPr>
            <p:cNvPr id="60471" name="Text Box 47">
              <a:extLst>
                <a:ext uri="{FF2B5EF4-FFF2-40B4-BE49-F238E27FC236}">
                  <a16:creationId xmlns:a16="http://schemas.microsoft.com/office/drawing/2014/main" id="{E94F977C-83C1-489E-83C0-0DC4DC4834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5" y="2977"/>
              <a:ext cx="38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20</a:t>
              </a:r>
            </a:p>
          </p:txBody>
        </p:sp>
        <p:sp>
          <p:nvSpPr>
            <p:cNvPr id="60472" name="Line 48">
              <a:extLst>
                <a:ext uri="{FF2B5EF4-FFF2-40B4-BE49-F238E27FC236}">
                  <a16:creationId xmlns:a16="http://schemas.microsoft.com/office/drawing/2014/main" id="{FF5650A7-6CBC-47C1-8FD9-2D6FDE4519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5" y="3024"/>
              <a:ext cx="317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" name="矩形 3">
            <a:extLst>
              <a:ext uri="{FF2B5EF4-FFF2-40B4-BE49-F238E27FC236}">
                <a16:creationId xmlns:a16="http://schemas.microsoft.com/office/drawing/2014/main" id="{0C8583D9-A682-47A9-B86A-3F865A6538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588" y="4714875"/>
            <a:ext cx="3825875" cy="523875"/>
          </a:xfrm>
          <a:prstGeom prst="rect">
            <a:avLst/>
          </a:prstGeom>
          <a:solidFill>
            <a:srgbClr val="FFC000"/>
          </a:solidFill>
          <a:ln w="12700" algn="ctr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ctr" eaLnBrk="1" hangingPunct="1"/>
            <a:endParaRPr lang="zh-CN" altLang="en-US" sz="180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grpSp>
        <p:nvGrpSpPr>
          <p:cNvPr id="178" name="Group 147">
            <a:extLst>
              <a:ext uri="{FF2B5EF4-FFF2-40B4-BE49-F238E27FC236}">
                <a16:creationId xmlns:a16="http://schemas.microsoft.com/office/drawing/2014/main" id="{63979AC2-B1A3-4430-AEB4-E7342B3D93E5}"/>
              </a:ext>
            </a:extLst>
          </p:cNvPr>
          <p:cNvGrpSpPr>
            <a:grpSpLocks/>
          </p:cNvGrpSpPr>
          <p:nvPr/>
        </p:nvGrpSpPr>
        <p:grpSpPr bwMode="auto">
          <a:xfrm>
            <a:off x="2476500" y="3814763"/>
            <a:ext cx="952500" cy="774700"/>
            <a:chOff x="2767" y="2747"/>
            <a:chExt cx="600" cy="531"/>
          </a:xfrm>
        </p:grpSpPr>
        <p:sp>
          <p:nvSpPr>
            <p:cNvPr id="60466" name="Text Box 46">
              <a:extLst>
                <a:ext uri="{FF2B5EF4-FFF2-40B4-BE49-F238E27FC236}">
                  <a16:creationId xmlns:a16="http://schemas.microsoft.com/office/drawing/2014/main" id="{FD4A0F80-51F6-499D-A4E0-89373F49A4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8" y="2747"/>
              <a:ext cx="317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2</a:t>
              </a:r>
            </a:p>
          </p:txBody>
        </p:sp>
        <p:sp>
          <p:nvSpPr>
            <p:cNvPr id="60467" name="Text Box 137">
              <a:extLst>
                <a:ext uri="{FF2B5EF4-FFF2-40B4-BE49-F238E27FC236}">
                  <a16:creationId xmlns:a16="http://schemas.microsoft.com/office/drawing/2014/main" id="{EBC2A326-DA5C-48E3-86A7-2C700A89F2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7" y="2851"/>
              <a:ext cx="600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2     L</a:t>
              </a:r>
            </a:p>
          </p:txBody>
        </p:sp>
        <p:sp>
          <p:nvSpPr>
            <p:cNvPr id="60468" name="Text Box 47">
              <a:extLst>
                <a:ext uri="{FF2B5EF4-FFF2-40B4-BE49-F238E27FC236}">
                  <a16:creationId xmlns:a16="http://schemas.microsoft.com/office/drawing/2014/main" id="{D4A74FD8-E6AB-4237-B171-2078755337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9" y="2962"/>
              <a:ext cx="323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5</a:t>
              </a:r>
            </a:p>
          </p:txBody>
        </p:sp>
        <p:sp>
          <p:nvSpPr>
            <p:cNvPr id="60469" name="Line 48">
              <a:extLst>
                <a:ext uri="{FF2B5EF4-FFF2-40B4-BE49-F238E27FC236}">
                  <a16:creationId xmlns:a16="http://schemas.microsoft.com/office/drawing/2014/main" id="{BFF24B0B-4B3E-4500-AAC6-AD1A79CD36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7" y="3017"/>
              <a:ext cx="227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" name="右大括号 5">
            <a:extLst>
              <a:ext uri="{FF2B5EF4-FFF2-40B4-BE49-F238E27FC236}">
                <a16:creationId xmlns:a16="http://schemas.microsoft.com/office/drawing/2014/main" id="{10B69FD3-17EB-4E6F-ACDC-DE66FF1D8613}"/>
              </a:ext>
            </a:extLst>
          </p:cNvPr>
          <p:cNvSpPr>
            <a:spLocks/>
          </p:cNvSpPr>
          <p:nvPr/>
        </p:nvSpPr>
        <p:spPr bwMode="auto">
          <a:xfrm rot="5400000">
            <a:off x="1399382" y="4717256"/>
            <a:ext cx="227012" cy="1247775"/>
          </a:xfrm>
          <a:prstGeom prst="rightBrace">
            <a:avLst>
              <a:gd name="adj1" fmla="val 30282"/>
              <a:gd name="adj2" fmla="val 50000"/>
            </a:avLst>
          </a:prstGeom>
          <a:noFill/>
          <a:ln w="127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84" name="右大括号 183">
            <a:extLst>
              <a:ext uri="{FF2B5EF4-FFF2-40B4-BE49-F238E27FC236}">
                <a16:creationId xmlns:a16="http://schemas.microsoft.com/office/drawing/2014/main" id="{DF134BD1-8A37-410A-ACF2-527293B842D2}"/>
              </a:ext>
            </a:extLst>
          </p:cNvPr>
          <p:cNvSpPr>
            <a:spLocks/>
          </p:cNvSpPr>
          <p:nvPr/>
        </p:nvSpPr>
        <p:spPr bwMode="auto">
          <a:xfrm rot="5400000" flipH="1" flipV="1">
            <a:off x="2672557" y="2670969"/>
            <a:ext cx="277812" cy="3810000"/>
          </a:xfrm>
          <a:prstGeom prst="rightBrace">
            <a:avLst>
              <a:gd name="adj1" fmla="val 76445"/>
              <a:gd name="adj2" fmla="val 49204"/>
            </a:avLst>
          </a:prstGeom>
          <a:noFill/>
          <a:ln w="127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ctr"/>
            <a:endParaRPr lang="zh-CN" altLang="en-US"/>
          </a:p>
        </p:txBody>
      </p:sp>
      <p:grpSp>
        <p:nvGrpSpPr>
          <p:cNvPr id="186" name="Group 147">
            <a:extLst>
              <a:ext uri="{FF2B5EF4-FFF2-40B4-BE49-F238E27FC236}">
                <a16:creationId xmlns:a16="http://schemas.microsoft.com/office/drawing/2014/main" id="{30DCF854-5B24-42AD-823D-BFD6736A5C5F}"/>
              </a:ext>
            </a:extLst>
          </p:cNvPr>
          <p:cNvGrpSpPr>
            <a:grpSpLocks/>
          </p:cNvGrpSpPr>
          <p:nvPr/>
        </p:nvGrpSpPr>
        <p:grpSpPr bwMode="auto">
          <a:xfrm>
            <a:off x="784225" y="5373688"/>
            <a:ext cx="1597025" cy="755650"/>
            <a:chOff x="2475" y="2771"/>
            <a:chExt cx="1006" cy="518"/>
          </a:xfrm>
        </p:grpSpPr>
        <p:sp>
          <p:nvSpPr>
            <p:cNvPr id="60462" name="Text Box 46">
              <a:extLst>
                <a:ext uri="{FF2B5EF4-FFF2-40B4-BE49-F238E27FC236}">
                  <a16:creationId xmlns:a16="http://schemas.microsoft.com/office/drawing/2014/main" id="{532DE1BE-5DBF-4186-89B7-126F486B9C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8" y="2771"/>
              <a:ext cx="317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</a:p>
          </p:txBody>
        </p:sp>
        <p:sp>
          <p:nvSpPr>
            <p:cNvPr id="60463" name="Text Box 137">
              <a:extLst>
                <a:ext uri="{FF2B5EF4-FFF2-40B4-BE49-F238E27FC236}">
                  <a16:creationId xmlns:a16="http://schemas.microsoft.com/office/drawing/2014/main" id="{3F22F39A-CFB9-4CEF-95A5-760D196DCA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75" y="2853"/>
              <a:ext cx="1006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 </a:t>
              </a:r>
              <a:r>
                <a:rPr lang="zh-CN" altLang="en-US" sz="2400">
                  <a:solidFill>
                    <a:srgbClr val="003399"/>
                  </a:solidFill>
                </a:rPr>
                <a:t>飲了</a:t>
              </a:r>
              <a:r>
                <a:rPr lang="en-US" altLang="zh-TW" sz="240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     L</a:t>
              </a:r>
            </a:p>
          </p:txBody>
        </p:sp>
        <p:sp>
          <p:nvSpPr>
            <p:cNvPr id="60464" name="Text Box 47">
              <a:extLst>
                <a:ext uri="{FF2B5EF4-FFF2-40B4-BE49-F238E27FC236}">
                  <a16:creationId xmlns:a16="http://schemas.microsoft.com/office/drawing/2014/main" id="{203677FC-D688-4C6A-96A8-BDFCCFC527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6" y="2973"/>
              <a:ext cx="323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4</a:t>
              </a:r>
            </a:p>
          </p:txBody>
        </p:sp>
        <p:sp>
          <p:nvSpPr>
            <p:cNvPr id="60465" name="Line 48">
              <a:extLst>
                <a:ext uri="{FF2B5EF4-FFF2-40B4-BE49-F238E27FC236}">
                  <a16:creationId xmlns:a16="http://schemas.microsoft.com/office/drawing/2014/main" id="{36E49887-1428-465A-B0FF-56BCB0CE1E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5" y="3026"/>
              <a:ext cx="253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24" name="直接连接符 23">
            <a:extLst>
              <a:ext uri="{FF2B5EF4-FFF2-40B4-BE49-F238E27FC236}">
                <a16:creationId xmlns:a16="http://schemas.microsoft.com/office/drawing/2014/main" id="{9CD99CFE-AA76-4FCF-B511-0300D6814C29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6063" y="4714875"/>
            <a:ext cx="0" cy="523875"/>
          </a:xfrm>
          <a:prstGeom prst="line">
            <a:avLst/>
          </a:prstGeom>
          <a:noFill/>
          <a:ln w="1905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1" name="文本框 190">
            <a:extLst>
              <a:ext uri="{FF2B5EF4-FFF2-40B4-BE49-F238E27FC236}">
                <a16:creationId xmlns:a16="http://schemas.microsoft.com/office/drawing/2014/main" id="{D773D6E0-6F10-472D-A070-7FEF8C0E2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3913" y="4679950"/>
            <a:ext cx="1044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CN" altLang="en-US">
                <a:solidFill>
                  <a:srgbClr val="003399"/>
                </a:solidFill>
              </a:rPr>
              <a:t>一半</a:t>
            </a:r>
            <a:endParaRPr lang="en-US" altLang="zh-CN">
              <a:solidFill>
                <a:srgbClr val="003399"/>
              </a:solidFill>
            </a:endParaRPr>
          </a:p>
        </p:txBody>
      </p:sp>
      <p:sp>
        <p:nvSpPr>
          <p:cNvPr id="207" name="右大括号 206">
            <a:extLst>
              <a:ext uri="{FF2B5EF4-FFF2-40B4-BE49-F238E27FC236}">
                <a16:creationId xmlns:a16="http://schemas.microsoft.com/office/drawing/2014/main" id="{CCA4FFF4-0294-4ED2-955D-269C573B3C44}"/>
              </a:ext>
            </a:extLst>
          </p:cNvPr>
          <p:cNvSpPr>
            <a:spLocks/>
          </p:cNvSpPr>
          <p:nvPr/>
        </p:nvSpPr>
        <p:spPr bwMode="auto">
          <a:xfrm rot="5400000">
            <a:off x="2354263" y="5035550"/>
            <a:ext cx="212725" cy="625475"/>
          </a:xfrm>
          <a:prstGeom prst="rightBrace">
            <a:avLst>
              <a:gd name="adj1" fmla="val 30329"/>
              <a:gd name="adj2" fmla="val 50000"/>
            </a:avLst>
          </a:prstGeom>
          <a:noFill/>
          <a:ln w="127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C09D28F6-A027-46FA-89B7-7EC033671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4550" y="5468938"/>
            <a:ext cx="790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CN" altLang="en-US">
                <a:solidFill>
                  <a:srgbClr val="003399"/>
                </a:solidFill>
              </a:rPr>
              <a:t>？</a:t>
            </a:r>
            <a:r>
              <a:rPr lang="en-US" altLang="zh-CN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zh-CN" altLang="en-US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Line 88">
            <a:extLst>
              <a:ext uri="{FF2B5EF4-FFF2-40B4-BE49-F238E27FC236}">
                <a16:creationId xmlns:a16="http://schemas.microsoft.com/office/drawing/2014/main" id="{91BE5D9E-637C-49DB-9761-C3B40A6D47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51263" y="2181225"/>
            <a:ext cx="24384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" name="Text Box 24">
            <a:extLst>
              <a:ext uri="{FF2B5EF4-FFF2-40B4-BE49-F238E27FC236}">
                <a16:creationId xmlns:a16="http://schemas.microsoft.com/office/drawing/2014/main" id="{1ED768DD-6AF1-49F8-8812-D3A249BF9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5575" y="3987800"/>
            <a:ext cx="20177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dirty="0">
                <a:solidFill>
                  <a:srgbClr val="003399"/>
                </a:solidFill>
                <a:latin typeface="Arial" panose="020B0604020202020204" pitchFamily="34" charset="0"/>
              </a:rPr>
              <a:t>他應再飲</a:t>
            </a:r>
            <a:endParaRPr lang="en-US" altLang="zh-CN" dirty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557E4219-CCE4-4DB7-82A6-9FB290D33F17}"/>
              </a:ext>
            </a:extLst>
          </p:cNvPr>
          <p:cNvGrpSpPr>
            <a:grpSpLocks/>
          </p:cNvGrpSpPr>
          <p:nvPr/>
        </p:nvGrpSpPr>
        <p:grpSpPr bwMode="auto">
          <a:xfrm>
            <a:off x="5624513" y="4405313"/>
            <a:ext cx="2646362" cy="923925"/>
            <a:chOff x="5321926" y="4469356"/>
            <a:chExt cx="2646005" cy="923745"/>
          </a:xfrm>
        </p:grpSpPr>
        <p:grpSp>
          <p:nvGrpSpPr>
            <p:cNvPr id="60451" name="组合 27">
              <a:extLst>
                <a:ext uri="{FF2B5EF4-FFF2-40B4-BE49-F238E27FC236}">
                  <a16:creationId xmlns:a16="http://schemas.microsoft.com/office/drawing/2014/main" id="{18F43093-6809-4FF5-B948-23F82DB442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21926" y="4469356"/>
              <a:ext cx="901134" cy="898860"/>
              <a:chOff x="5991336" y="4531174"/>
              <a:chExt cx="901134" cy="898860"/>
            </a:xfrm>
          </p:grpSpPr>
          <p:grpSp>
            <p:nvGrpSpPr>
              <p:cNvPr id="60457" name="Group 147">
                <a:extLst>
                  <a:ext uri="{FF2B5EF4-FFF2-40B4-BE49-F238E27FC236}">
                    <a16:creationId xmlns:a16="http://schemas.microsoft.com/office/drawing/2014/main" id="{56AD9C62-96C4-4A46-BAC1-C0092DD81A1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387645" y="4531174"/>
                <a:ext cx="504825" cy="898860"/>
                <a:chOff x="2876" y="2732"/>
                <a:chExt cx="318" cy="579"/>
              </a:xfrm>
            </p:grpSpPr>
            <p:sp>
              <p:nvSpPr>
                <p:cNvPr id="60459" name="Text Box 46">
                  <a:extLst>
                    <a:ext uri="{FF2B5EF4-FFF2-40B4-BE49-F238E27FC236}">
                      <a16:creationId xmlns:a16="http://schemas.microsoft.com/office/drawing/2014/main" id="{3451348A-9960-4008-BCAF-469B15CAA4B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877" y="2732"/>
                  <a:ext cx="317" cy="3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1pPr>
                  <a:lvl2pPr marL="742950" indent="-28575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2pPr>
                  <a:lvl3pPr marL="11430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3pPr>
                  <a:lvl4pPr marL="16002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4pPr>
                  <a:lvl5pPr marL="20574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>
                      <a:solidFill>
                        <a:srgbClr val="003399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rPr>
                    <a:t>2</a:t>
                  </a:r>
                  <a:endPara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60460" name="Text Box 47">
                  <a:extLst>
                    <a:ext uri="{FF2B5EF4-FFF2-40B4-BE49-F238E27FC236}">
                      <a16:creationId xmlns:a16="http://schemas.microsoft.com/office/drawing/2014/main" id="{57DA4C2C-ED1E-418D-A72A-8D13DD0AA82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876" y="2974"/>
                  <a:ext cx="317" cy="3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1pPr>
                  <a:lvl2pPr marL="742950" indent="-28575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2pPr>
                  <a:lvl3pPr marL="11430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3pPr>
                  <a:lvl4pPr marL="16002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4pPr>
                  <a:lvl5pPr marL="2057400" indent="-228600"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sym typeface="Symbol" panose="05050102010706020507" pitchFamily="18" charset="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>
                      <a:solidFill>
                        <a:srgbClr val="003399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rPr>
                    <a:t>5</a:t>
                  </a:r>
                  <a:endPara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60461" name="Line 48">
                  <a:extLst>
                    <a:ext uri="{FF2B5EF4-FFF2-40B4-BE49-F238E27FC236}">
                      <a16:creationId xmlns:a16="http://schemas.microsoft.com/office/drawing/2014/main" id="{434C9C56-13B0-4D41-8D97-A6FBB920D3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78" y="3016"/>
                  <a:ext cx="240" cy="0"/>
                </a:xfrm>
                <a:prstGeom prst="line">
                  <a:avLst/>
                </a:prstGeom>
                <a:noFill/>
                <a:ln w="17780">
                  <a:solidFill>
                    <a:srgbClr val="00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0458" name="Text Box 137">
                <a:extLst>
                  <a:ext uri="{FF2B5EF4-FFF2-40B4-BE49-F238E27FC236}">
                    <a16:creationId xmlns:a16="http://schemas.microsoft.com/office/drawing/2014/main" id="{32066340-8DD6-4F61-AD31-50C4FEA6FF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91336" y="4715645"/>
                <a:ext cx="415645" cy="5231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altLang="zh-CN">
                    <a:solidFill>
                      <a:srgbClr val="003399"/>
                    </a:solidFill>
                    <a:latin typeface="Arial" panose="020B0604020202020204" pitchFamily="34" charset="0"/>
                  </a:rPr>
                  <a:t>2       </a:t>
                </a:r>
                <a:endParaRPr lang="en-US" altLang="zh-TW">
                  <a:solidFill>
                    <a:srgbClr val="003399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60452" name="Group 147">
              <a:extLst>
                <a:ext uri="{FF2B5EF4-FFF2-40B4-BE49-F238E27FC236}">
                  <a16:creationId xmlns:a16="http://schemas.microsoft.com/office/drawing/2014/main" id="{A0401177-17AE-4CAF-8614-E5486589DD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90055" y="4484926"/>
              <a:ext cx="777876" cy="908175"/>
              <a:chOff x="2833" y="2733"/>
              <a:chExt cx="490" cy="585"/>
            </a:xfrm>
          </p:grpSpPr>
          <p:sp>
            <p:nvSpPr>
              <p:cNvPr id="60454" name="Text Box 46">
                <a:extLst>
                  <a:ext uri="{FF2B5EF4-FFF2-40B4-BE49-F238E27FC236}">
                    <a16:creationId xmlns:a16="http://schemas.microsoft.com/office/drawing/2014/main" id="{E4AB2153-1431-4629-9F74-A4A312CDD4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54" y="2733"/>
                <a:ext cx="317" cy="3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</a:t>
                </a:r>
                <a:endPara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60455" name="Text Box 47">
                <a:extLst>
                  <a:ext uri="{FF2B5EF4-FFF2-40B4-BE49-F238E27FC236}">
                    <a16:creationId xmlns:a16="http://schemas.microsoft.com/office/drawing/2014/main" id="{FF238759-9618-4408-ADC2-6F90A475CF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54" y="2981"/>
                <a:ext cx="469" cy="3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4</a:t>
                </a:r>
                <a:endPara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60456" name="Line 48">
                <a:extLst>
                  <a:ext uri="{FF2B5EF4-FFF2-40B4-BE49-F238E27FC236}">
                    <a16:creationId xmlns:a16="http://schemas.microsoft.com/office/drawing/2014/main" id="{DDEA751C-3136-4392-B1DA-7244FEA231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3" y="3016"/>
                <a:ext cx="272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0453" name="文本框 220">
              <a:extLst>
                <a:ext uri="{FF2B5EF4-FFF2-40B4-BE49-F238E27FC236}">
                  <a16:creationId xmlns:a16="http://schemas.microsoft.com/office/drawing/2014/main" id="{445649A8-DBD8-4CBE-AD75-D4A52F4F61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41313" y="4640404"/>
              <a:ext cx="1099285" cy="523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en-US" altLang="zh-CN">
                  <a:solidFill>
                    <a:srgbClr val="0033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÷ </a:t>
              </a:r>
              <a:r>
                <a:rPr lang="en-US" altLang="zh-CN">
                  <a:solidFill>
                    <a:srgbClr val="00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zh-CN" altLang="en-US">
                  <a:solidFill>
                    <a:srgbClr val="00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－</a:t>
              </a:r>
            </a:p>
          </p:txBody>
        </p:sp>
      </p:grpSp>
      <p:grpSp>
        <p:nvGrpSpPr>
          <p:cNvPr id="29" name="组合 28">
            <a:extLst>
              <a:ext uri="{FF2B5EF4-FFF2-40B4-BE49-F238E27FC236}">
                <a16:creationId xmlns:a16="http://schemas.microsoft.com/office/drawing/2014/main" id="{D8BBBCFC-F4DC-4BE0-8EFA-0BFDE8F1AA65}"/>
              </a:ext>
            </a:extLst>
          </p:cNvPr>
          <p:cNvGrpSpPr>
            <a:grpSpLocks/>
          </p:cNvGrpSpPr>
          <p:nvPr/>
        </p:nvGrpSpPr>
        <p:grpSpPr bwMode="auto">
          <a:xfrm>
            <a:off x="5370513" y="5130800"/>
            <a:ext cx="2106612" cy="882650"/>
            <a:chOff x="5408434" y="5268340"/>
            <a:chExt cx="2107418" cy="882651"/>
          </a:xfrm>
        </p:grpSpPr>
        <p:sp>
          <p:nvSpPr>
            <p:cNvPr id="60446" name="Text Box 137">
              <a:extLst>
                <a:ext uri="{FF2B5EF4-FFF2-40B4-BE49-F238E27FC236}">
                  <a16:creationId xmlns:a16="http://schemas.microsoft.com/office/drawing/2014/main" id="{42265ED4-87B8-43A0-8810-2FE0807434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08434" y="5447180"/>
              <a:ext cx="2107418" cy="523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=        (L)</a:t>
              </a:r>
            </a:p>
          </p:txBody>
        </p:sp>
        <p:grpSp>
          <p:nvGrpSpPr>
            <p:cNvPr id="60447" name="Group 147">
              <a:extLst>
                <a:ext uri="{FF2B5EF4-FFF2-40B4-BE49-F238E27FC236}">
                  <a16:creationId xmlns:a16="http://schemas.microsoft.com/office/drawing/2014/main" id="{DE1DBC75-9008-4C3E-B701-84B5FB8464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38872" y="5268340"/>
              <a:ext cx="708025" cy="882651"/>
              <a:chOff x="2865" y="2751"/>
              <a:chExt cx="446" cy="556"/>
            </a:xfrm>
          </p:grpSpPr>
          <p:sp>
            <p:nvSpPr>
              <p:cNvPr id="60448" name="Text Box 46">
                <a:extLst>
                  <a:ext uri="{FF2B5EF4-FFF2-40B4-BE49-F238E27FC236}">
                    <a16:creationId xmlns:a16="http://schemas.microsoft.com/office/drawing/2014/main" id="{EE141D12-82D2-47A7-B1CB-3F90D0BE0F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5" y="2751"/>
                <a:ext cx="38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9</a:t>
                </a:r>
              </a:p>
            </p:txBody>
          </p:sp>
          <p:sp>
            <p:nvSpPr>
              <p:cNvPr id="60449" name="Text Box 47">
                <a:extLst>
                  <a:ext uri="{FF2B5EF4-FFF2-40B4-BE49-F238E27FC236}">
                    <a16:creationId xmlns:a16="http://schemas.microsoft.com/office/drawing/2014/main" id="{F74D62DD-67E1-40A5-BB9C-E7A82C9EC9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5" y="2977"/>
                <a:ext cx="38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20</a:t>
                </a:r>
              </a:p>
            </p:txBody>
          </p:sp>
          <p:sp>
            <p:nvSpPr>
              <p:cNvPr id="60450" name="Line 48">
                <a:extLst>
                  <a:ext uri="{FF2B5EF4-FFF2-40B4-BE49-F238E27FC236}">
                    <a16:creationId xmlns:a16="http://schemas.microsoft.com/office/drawing/2014/main" id="{31FC611C-C1FB-4FA1-828E-71781ADEEB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5" y="3024"/>
                <a:ext cx="318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4" name="矩形 73">
            <a:extLst>
              <a:ext uri="{FF2B5EF4-FFF2-40B4-BE49-F238E27FC236}">
                <a16:creationId xmlns:a16="http://schemas.microsoft.com/office/drawing/2014/main" id="{06D8DF55-1719-4D61-8A81-C93A29AD4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588" y="4713288"/>
            <a:ext cx="1247775" cy="527050"/>
          </a:xfrm>
          <a:prstGeom prst="rect">
            <a:avLst/>
          </a:prstGeom>
          <a:solidFill>
            <a:srgbClr val="FF66FF"/>
          </a:solidFill>
          <a:ln w="12700" algn="ctr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ctr" eaLnBrk="1" hangingPunct="1"/>
            <a:endParaRPr lang="zh-CN" altLang="en-US" sz="180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75" name="圆角矩形 14">
            <a:extLst>
              <a:ext uri="{FF2B5EF4-FFF2-40B4-BE49-F238E27FC236}">
                <a16:creationId xmlns:a16="http://schemas.microsoft.com/office/drawing/2014/main" id="{3C4BD471-13BE-4E34-ABA6-93C160F41121}"/>
              </a:ext>
            </a:extLst>
          </p:cNvPr>
          <p:cNvSpPr/>
          <p:nvPr/>
        </p:nvSpPr>
        <p:spPr>
          <a:xfrm>
            <a:off x="6656388" y="1784350"/>
            <a:ext cx="1584325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(2017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" grpId="0" animBg="1"/>
      <p:bldP spid="4" grpId="1" animBg="1"/>
      <p:bldP spid="6" grpId="0" animBg="1"/>
      <p:bldP spid="6" grpId="1" animBg="1"/>
      <p:bldP spid="184" grpId="0" animBg="1"/>
      <p:bldP spid="184" grpId="1" animBg="1"/>
      <p:bldP spid="191" grpId="0"/>
      <p:bldP spid="191" grpId="1"/>
      <p:bldP spid="207" grpId="0" animBg="1"/>
      <p:bldP spid="207" grpId="1" animBg="1"/>
      <p:bldP spid="27" grpId="0"/>
      <p:bldP spid="27" grpId="1"/>
      <p:bldP spid="209" grpId="0"/>
      <p:bldP spid="209" grpId="1"/>
      <p:bldP spid="74" grpId="0" animBg="1"/>
      <p:bldP spid="7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Text Box 4">
            <a:extLst>
              <a:ext uri="{FF2B5EF4-FFF2-40B4-BE49-F238E27FC236}">
                <a16:creationId xmlns:a16="http://schemas.microsoft.com/office/drawing/2014/main" id="{0A863F97-95D8-4EC7-AF7C-2834E3E7D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1031122"/>
            <a:ext cx="7955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dirty="0">
                <a:latin typeface="Arial" panose="020B0604020202020204" pitchFamily="34" charset="0"/>
              </a:rPr>
              <a:t>10</a:t>
            </a:r>
            <a:r>
              <a:rPr lang="en-US" altLang="zh-TW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64516" name="Rectangle 74">
            <a:extLst>
              <a:ext uri="{FF2B5EF4-FFF2-40B4-BE49-F238E27FC236}">
                <a16:creationId xmlns:a16="http://schemas.microsoft.com/office/drawing/2014/main" id="{381AF423-5F7E-4888-9EF5-5BFF168C3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228" y="1034733"/>
            <a:ext cx="8489300" cy="176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Aft>
                <a:spcPts val="1800"/>
              </a:spcAft>
            </a:pPr>
            <a:r>
              <a:rPr lang="zh-TW" altLang="en-US" dirty="0"/>
              <a:t> </a:t>
            </a:r>
            <a:r>
              <a:rPr lang="zh-TW" altLang="en-US" dirty="0">
                <a:latin typeface="+mn-lt"/>
              </a:rPr>
              <a:t>昨天有</a:t>
            </a:r>
            <a:r>
              <a:rPr lang="en-US" altLang="zh-TW" dirty="0">
                <a:latin typeface="+mn-lt"/>
              </a:rPr>
              <a:t>264</a:t>
            </a:r>
            <a:r>
              <a:rPr lang="zh-TW" altLang="en-US" dirty="0">
                <a:latin typeface="+mn-lt"/>
              </a:rPr>
              <a:t>人投遞簡歷，其中    </a:t>
            </a:r>
            <a:r>
              <a:rPr lang="en-US" altLang="zh-TW" dirty="0">
                <a:latin typeface="+mn-lt"/>
              </a:rPr>
              <a:t> </a:t>
            </a:r>
            <a:r>
              <a:rPr lang="zh-TW" altLang="en-US" dirty="0">
                <a:latin typeface="+mn-lt"/>
              </a:rPr>
              <a:t>是碩士。如果</a:t>
            </a:r>
            <a:r>
              <a:rPr lang="en-US" altLang="zh-CN" dirty="0">
                <a:latin typeface="+mn-lt"/>
              </a:rPr>
              <a:t> </a:t>
            </a:r>
          </a:p>
          <a:p>
            <a:pPr>
              <a:spcAft>
                <a:spcPts val="1200"/>
              </a:spcAft>
            </a:pPr>
            <a:r>
              <a:rPr lang="zh-CN" altLang="en-US" dirty="0">
                <a:latin typeface="+mn-lt"/>
              </a:rPr>
              <a:t> </a:t>
            </a:r>
            <a:r>
              <a:rPr lang="zh-TW" altLang="en-US" dirty="0">
                <a:latin typeface="+mn-lt"/>
              </a:rPr>
              <a:t>       </a:t>
            </a:r>
            <a:r>
              <a:rPr lang="zh-CN" altLang="en-US" dirty="0">
                <a:latin typeface="+mn-lt"/>
              </a:rPr>
              <a:t>的碩</a:t>
            </a:r>
            <a:r>
              <a:rPr lang="zh-TW" altLang="en-US" dirty="0">
                <a:latin typeface="+mn-lt"/>
              </a:rPr>
              <a:t>士是女性，男碩士有多少人？ </a:t>
            </a:r>
            <a:endParaRPr lang="en-US" altLang="zh-TW" dirty="0">
              <a:latin typeface="+mn-lt"/>
            </a:endParaRPr>
          </a:p>
          <a:p>
            <a:pPr>
              <a:spcAft>
                <a:spcPts val="1200"/>
              </a:spcAft>
            </a:pPr>
            <a:endParaRPr lang="zh-CN" altLang="zh-CN" dirty="0">
              <a:latin typeface="+mn-lt"/>
            </a:endParaRPr>
          </a:p>
        </p:txBody>
      </p:sp>
      <p:grpSp>
        <p:nvGrpSpPr>
          <p:cNvPr id="64525" name="Group 147">
            <a:extLst>
              <a:ext uri="{FF2B5EF4-FFF2-40B4-BE49-F238E27FC236}">
                <a16:creationId xmlns:a16="http://schemas.microsoft.com/office/drawing/2014/main" id="{3C28CD5F-0C55-4839-8CCE-439DD87ED247}"/>
              </a:ext>
            </a:extLst>
          </p:cNvPr>
          <p:cNvGrpSpPr>
            <a:grpSpLocks/>
          </p:cNvGrpSpPr>
          <p:nvPr/>
        </p:nvGrpSpPr>
        <p:grpSpPr bwMode="auto">
          <a:xfrm>
            <a:off x="5543529" y="836714"/>
            <a:ext cx="612647" cy="884238"/>
            <a:chOff x="2780" y="2732"/>
            <a:chExt cx="561" cy="557"/>
          </a:xfrm>
        </p:grpSpPr>
        <p:sp>
          <p:nvSpPr>
            <p:cNvPr id="64527" name="Text Box 46">
              <a:extLst>
                <a:ext uri="{FF2B5EF4-FFF2-40B4-BE49-F238E27FC236}">
                  <a16:creationId xmlns:a16="http://schemas.microsoft.com/office/drawing/2014/main" id="{27CE7842-CFC6-408C-A006-F47FB0953D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2" y="2732"/>
              <a:ext cx="34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rPr>
                <a:t>7</a:t>
              </a:r>
            </a:p>
          </p:txBody>
        </p:sp>
        <p:sp>
          <p:nvSpPr>
            <p:cNvPr id="64528" name="Text Box 47">
              <a:extLst>
                <a:ext uri="{FF2B5EF4-FFF2-40B4-BE49-F238E27FC236}">
                  <a16:creationId xmlns:a16="http://schemas.microsoft.com/office/drawing/2014/main" id="{A99A6238-C1A7-4806-A629-9554FFD6C8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0" y="2959"/>
              <a:ext cx="56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rPr>
                <a:t>11</a:t>
              </a:r>
            </a:p>
          </p:txBody>
        </p:sp>
        <p:sp>
          <p:nvSpPr>
            <p:cNvPr id="64529" name="Line 48">
              <a:extLst>
                <a:ext uri="{FF2B5EF4-FFF2-40B4-BE49-F238E27FC236}">
                  <a16:creationId xmlns:a16="http://schemas.microsoft.com/office/drawing/2014/main" id="{91EED282-A52A-4C28-B0E6-94041A7B1A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349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" name="圆角矩形 14">
            <a:extLst>
              <a:ext uri="{FF2B5EF4-FFF2-40B4-BE49-F238E27FC236}">
                <a16:creationId xmlns:a16="http://schemas.microsoft.com/office/drawing/2014/main" id="{E9B9E333-EC57-4468-95B5-196CB6255C13}"/>
              </a:ext>
            </a:extLst>
          </p:cNvPr>
          <p:cNvSpPr/>
          <p:nvPr/>
        </p:nvSpPr>
        <p:spPr>
          <a:xfrm>
            <a:off x="7027761" y="1817789"/>
            <a:ext cx="1584325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(2022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  <p:grpSp>
        <p:nvGrpSpPr>
          <p:cNvPr id="29" name="Group 147">
            <a:extLst>
              <a:ext uri="{FF2B5EF4-FFF2-40B4-BE49-F238E27FC236}">
                <a16:creationId xmlns:a16="http://schemas.microsoft.com/office/drawing/2014/main" id="{3C28CD5F-0C55-4839-8CCE-439DD87ED247}"/>
              </a:ext>
            </a:extLst>
          </p:cNvPr>
          <p:cNvGrpSpPr>
            <a:grpSpLocks/>
          </p:cNvGrpSpPr>
          <p:nvPr/>
        </p:nvGrpSpPr>
        <p:grpSpPr bwMode="auto">
          <a:xfrm>
            <a:off x="1115616" y="1459014"/>
            <a:ext cx="647593" cy="908050"/>
            <a:chOff x="2780" y="2732"/>
            <a:chExt cx="593" cy="572"/>
          </a:xfrm>
        </p:grpSpPr>
        <p:sp>
          <p:nvSpPr>
            <p:cNvPr id="30" name="Text Box 46">
              <a:extLst>
                <a:ext uri="{FF2B5EF4-FFF2-40B4-BE49-F238E27FC236}">
                  <a16:creationId xmlns:a16="http://schemas.microsoft.com/office/drawing/2014/main" id="{27CE7842-CFC6-408C-A006-F47FB0953D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2" y="2732"/>
              <a:ext cx="34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rPr>
                <a:t>9</a:t>
              </a:r>
            </a:p>
          </p:txBody>
        </p:sp>
        <p:sp>
          <p:nvSpPr>
            <p:cNvPr id="31" name="Text Box 47">
              <a:extLst>
                <a:ext uri="{FF2B5EF4-FFF2-40B4-BE49-F238E27FC236}">
                  <a16:creationId xmlns:a16="http://schemas.microsoft.com/office/drawing/2014/main" id="{A99A6238-C1A7-4806-A629-9554FFD6C8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0" y="2974"/>
              <a:ext cx="59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rPr>
                <a:t>24</a:t>
              </a:r>
            </a:p>
          </p:txBody>
        </p:sp>
        <p:sp>
          <p:nvSpPr>
            <p:cNvPr id="32" name="Line 48">
              <a:extLst>
                <a:ext uri="{FF2B5EF4-FFF2-40B4-BE49-F238E27FC236}">
                  <a16:creationId xmlns:a16="http://schemas.microsoft.com/office/drawing/2014/main" id="{91EED282-A52A-4C28-B0E6-94041A7B1A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6" y="3016"/>
              <a:ext cx="419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" name="Text Box 117">
            <a:extLst>
              <a:ext uri="{FF2B5EF4-FFF2-40B4-BE49-F238E27FC236}">
                <a16:creationId xmlns:a16="http://schemas.microsoft.com/office/drawing/2014/main" id="{07952D86-421F-47A0-9AF5-7FD7D8CA0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2433739"/>
            <a:ext cx="5256584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</a:rPr>
              <a:t>A. 36      </a:t>
            </a:r>
            <a:r>
              <a:rPr lang="zh-TW" altLang="en-US" dirty="0">
                <a:latin typeface="Arial" panose="020B0604020202020204" pitchFamily="34" charset="0"/>
              </a:rPr>
              <a:t>　　　        </a:t>
            </a:r>
            <a:r>
              <a:rPr lang="en-US" altLang="zh-TW" dirty="0">
                <a:latin typeface="Arial" panose="020B0604020202020204" pitchFamily="34" charset="0"/>
              </a:rPr>
              <a:t>B. 60</a:t>
            </a:r>
            <a:r>
              <a:rPr lang="zh-TW" altLang="en-US" dirty="0">
                <a:latin typeface="Arial" panose="020B0604020202020204" pitchFamily="34" charset="0"/>
              </a:rPr>
              <a:t>　　　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en-US" altLang="zh-TW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C. </a:t>
            </a:r>
            <a:r>
              <a:rPr lang="en-US" altLang="zh-TW" dirty="0">
                <a:latin typeface="Arial" panose="020B0604020202020204" pitchFamily="34" charset="0"/>
                <a:ea typeface="宋体" panose="02010600030101010101" pitchFamily="2" charset="-122"/>
                <a:sym typeface="Wingdings" panose="05000000000000000000" pitchFamily="2" charset="2"/>
              </a:rPr>
              <a:t>63</a:t>
            </a:r>
            <a:r>
              <a:rPr lang="zh-TW" altLang="en-US" dirty="0">
                <a:latin typeface="Arial" panose="020B0604020202020204" pitchFamily="34" charset="0"/>
              </a:rPr>
              <a:t>　</a:t>
            </a:r>
            <a:r>
              <a:rPr lang="en-US" altLang="zh-TW" dirty="0">
                <a:latin typeface="Arial" panose="020B0604020202020204" pitchFamily="34" charset="0"/>
              </a:rPr>
              <a:t>		    </a:t>
            </a:r>
            <a:r>
              <a:rPr lang="zh-TW" altLang="en-US" dirty="0">
                <a:latin typeface="Arial" panose="020B0604020202020204" pitchFamily="34" charset="0"/>
              </a:rPr>
              <a:t>  </a:t>
            </a:r>
            <a:r>
              <a:rPr lang="en-US" altLang="zh-TW" dirty="0">
                <a:latin typeface="Arial" panose="020B0604020202020204" pitchFamily="34" charset="0"/>
              </a:rPr>
              <a:t>D.</a:t>
            </a: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  <a:ea typeface="宋体" panose="02010600030101010101" pitchFamily="2" charset="-122"/>
                <a:sym typeface="Wingdings" panose="05000000000000000000" pitchFamily="2" charset="2"/>
              </a:rPr>
              <a:t>105</a:t>
            </a:r>
            <a:r>
              <a:rPr lang="zh-TW" altLang="en-US" dirty="0">
                <a:latin typeface="Arial" panose="020B0604020202020204" pitchFamily="34" charset="0"/>
              </a:rPr>
              <a:t>　</a:t>
            </a:r>
          </a:p>
        </p:txBody>
      </p:sp>
      <p:sp>
        <p:nvSpPr>
          <p:cNvPr id="34" name="Oval 2">
            <a:extLst>
              <a:ext uri="{FF2B5EF4-FFF2-40B4-BE49-F238E27FC236}">
                <a16:creationId xmlns:a16="http://schemas.microsoft.com/office/drawing/2014/main" id="{B1C0CF61-16B1-4625-B756-CEE80E9B4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8344" y="3002467"/>
            <a:ext cx="576262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/>
            <a:endParaRPr lang="zh-TW" altLang="en-US" sz="1800" b="1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5" name="Text Box 54">
            <a:extLst>
              <a:ext uri="{FF2B5EF4-FFF2-40B4-BE49-F238E27FC236}">
                <a16:creationId xmlns:a16="http://schemas.microsoft.com/office/drawing/2014/main" id="{B7ABE44A-519D-4521-95D6-9DAA6D007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2481" y="3032630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D</a:t>
            </a:r>
            <a:endParaRPr lang="zh-TW" altLang="en-US" dirty="0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41" name="Line 88">
            <a:extLst>
              <a:ext uri="{FF2B5EF4-FFF2-40B4-BE49-F238E27FC236}">
                <a16:creationId xmlns:a16="http://schemas.microsoft.com/office/drawing/2014/main" id="{C8223D56-554F-4369-BD00-8A4C730718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7704" y="1628800"/>
            <a:ext cx="54864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B8FF489C-8702-4E6F-A279-6D487111A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4410" y="5094338"/>
            <a:ext cx="216448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TW" altLang="en-US" dirty="0">
                <a:solidFill>
                  <a:srgbClr val="003399"/>
                </a:solidFill>
              </a:rPr>
              <a:t>碩士的人數</a:t>
            </a:r>
            <a:endParaRPr lang="en-US" altLang="zh-CN" dirty="0">
              <a:solidFill>
                <a:srgbClr val="003399"/>
              </a:solidFill>
            </a:endParaRPr>
          </a:p>
        </p:txBody>
      </p:sp>
      <p:grpSp>
        <p:nvGrpSpPr>
          <p:cNvPr id="43" name="组合 42"/>
          <p:cNvGrpSpPr/>
          <p:nvPr/>
        </p:nvGrpSpPr>
        <p:grpSpPr>
          <a:xfrm>
            <a:off x="1489330" y="3810144"/>
            <a:ext cx="1524291" cy="927100"/>
            <a:chOff x="670965" y="3883926"/>
            <a:chExt cx="1524291" cy="927100"/>
          </a:xfrm>
        </p:grpSpPr>
        <p:sp>
          <p:nvSpPr>
            <p:cNvPr id="44" name="文本框 43">
              <a:extLst>
                <a:ext uri="{FF2B5EF4-FFF2-40B4-BE49-F238E27FC236}">
                  <a16:creationId xmlns:a16="http://schemas.microsoft.com/office/drawing/2014/main" id="{B8FF489C-8702-4E6F-A279-6D487111AB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965" y="4032167"/>
              <a:ext cx="117840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en-US" altLang="zh-TW" dirty="0">
                  <a:solidFill>
                    <a:srgbClr val="003399"/>
                  </a:solidFill>
                  <a:latin typeface="+mn-lt"/>
                </a:rPr>
                <a:t>264×</a:t>
              </a:r>
              <a:endParaRPr lang="en-US" altLang="zh-CN" dirty="0">
                <a:solidFill>
                  <a:srgbClr val="003399"/>
                </a:solidFill>
                <a:latin typeface="+mn-lt"/>
              </a:endParaRPr>
            </a:p>
          </p:txBody>
        </p:sp>
        <p:grpSp>
          <p:nvGrpSpPr>
            <p:cNvPr id="45" name="Group 147">
              <a:extLst>
                <a:ext uri="{FF2B5EF4-FFF2-40B4-BE49-F238E27FC236}">
                  <a16:creationId xmlns:a16="http://schemas.microsoft.com/office/drawing/2014/main" id="{A43182AE-08DD-434E-8ADE-D17D8BC1F8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47664" y="3883926"/>
              <a:ext cx="647592" cy="927100"/>
              <a:chOff x="2791" y="2732"/>
              <a:chExt cx="593" cy="584"/>
            </a:xfrm>
          </p:grpSpPr>
          <p:sp>
            <p:nvSpPr>
              <p:cNvPr id="48" name="Text Box 46">
                <a:extLst>
                  <a:ext uri="{FF2B5EF4-FFF2-40B4-BE49-F238E27FC236}">
                    <a16:creationId xmlns:a16="http://schemas.microsoft.com/office/drawing/2014/main" id="{58BD00B9-4065-4973-A759-2C8A1FBC69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1" y="2732"/>
                <a:ext cx="49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7</a:t>
                </a:r>
              </a:p>
            </p:txBody>
          </p:sp>
          <p:sp>
            <p:nvSpPr>
              <p:cNvPr id="49" name="Text Box 47">
                <a:extLst>
                  <a:ext uri="{FF2B5EF4-FFF2-40B4-BE49-F238E27FC236}">
                    <a16:creationId xmlns:a16="http://schemas.microsoft.com/office/drawing/2014/main" id="{90241596-F422-4793-854F-F50588ACE1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91" y="2986"/>
                <a:ext cx="59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11</a:t>
                </a:r>
              </a:p>
            </p:txBody>
          </p:sp>
          <p:sp>
            <p:nvSpPr>
              <p:cNvPr id="50" name="Line 48">
                <a:extLst>
                  <a:ext uri="{FF2B5EF4-FFF2-40B4-BE49-F238E27FC236}">
                    <a16:creationId xmlns:a16="http://schemas.microsoft.com/office/drawing/2014/main" id="{231AA988-FD76-458D-A0B1-879DF17BC9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419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1" name="左大括号 50"/>
          <p:cNvSpPr/>
          <p:nvPr/>
        </p:nvSpPr>
        <p:spPr bwMode="auto">
          <a:xfrm rot="16200000">
            <a:off x="2106552" y="4132206"/>
            <a:ext cx="179365" cy="1151134"/>
          </a:xfrm>
          <a:prstGeom prst="leftBrace">
            <a:avLst>
              <a:gd name="adj1" fmla="val 47508"/>
              <a:gd name="adj2" fmla="val 50000"/>
            </a:avLst>
          </a:prstGeom>
          <a:noFill/>
          <a:ln w="12700" algn="ctr">
            <a:solidFill>
              <a:srgbClr val="003399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右箭头 51"/>
          <p:cNvSpPr/>
          <p:nvPr/>
        </p:nvSpPr>
        <p:spPr bwMode="auto">
          <a:xfrm rot="16200000">
            <a:off x="2032635" y="4894454"/>
            <a:ext cx="288032" cy="193971"/>
          </a:xfrm>
          <a:prstGeom prst="right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4" name="Line 88">
            <a:extLst>
              <a:ext uri="{FF2B5EF4-FFF2-40B4-BE49-F238E27FC236}">
                <a16:creationId xmlns:a16="http://schemas.microsoft.com/office/drawing/2014/main" id="{C8223D56-554F-4369-BD00-8A4C730718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87624" y="2299328"/>
            <a:ext cx="54864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B8FF489C-8702-4E6F-A279-6D487111A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855" y="5120761"/>
            <a:ext cx="27750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TW" altLang="en-US" dirty="0">
                <a:solidFill>
                  <a:srgbClr val="003399"/>
                </a:solidFill>
              </a:rPr>
              <a:t>男碩士的人數</a:t>
            </a:r>
            <a:endParaRPr lang="en-US" altLang="zh-CN" dirty="0">
              <a:solidFill>
                <a:srgbClr val="003399"/>
              </a:solidFill>
            </a:endParaRPr>
          </a:p>
        </p:txBody>
      </p:sp>
      <p:sp>
        <p:nvSpPr>
          <p:cNvPr id="56" name="右箭头 55"/>
          <p:cNvSpPr/>
          <p:nvPr/>
        </p:nvSpPr>
        <p:spPr bwMode="auto">
          <a:xfrm rot="16200000">
            <a:off x="3114876" y="4894455"/>
            <a:ext cx="288032" cy="193971"/>
          </a:xfrm>
          <a:prstGeom prst="right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7" name="左大括号 56"/>
          <p:cNvSpPr/>
          <p:nvPr/>
        </p:nvSpPr>
        <p:spPr bwMode="auto">
          <a:xfrm rot="16200000">
            <a:off x="3133540" y="3084596"/>
            <a:ext cx="208451" cy="3234197"/>
          </a:xfrm>
          <a:prstGeom prst="leftBrace">
            <a:avLst>
              <a:gd name="adj1" fmla="val 47508"/>
              <a:gd name="adj2" fmla="val 50000"/>
            </a:avLst>
          </a:prstGeom>
          <a:noFill/>
          <a:ln w="12700" algn="ctr">
            <a:solidFill>
              <a:srgbClr val="003399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9" name="组合 58"/>
          <p:cNvGrpSpPr/>
          <p:nvPr/>
        </p:nvGrpSpPr>
        <p:grpSpPr>
          <a:xfrm>
            <a:off x="2908437" y="3807697"/>
            <a:ext cx="2242569" cy="927100"/>
            <a:chOff x="426379" y="3883926"/>
            <a:chExt cx="2242569" cy="927100"/>
          </a:xfrm>
        </p:grpSpPr>
        <p:sp>
          <p:nvSpPr>
            <p:cNvPr id="60" name="文本框 59">
              <a:extLst>
                <a:ext uri="{FF2B5EF4-FFF2-40B4-BE49-F238E27FC236}">
                  <a16:creationId xmlns:a16="http://schemas.microsoft.com/office/drawing/2014/main" id="{B8FF489C-8702-4E6F-A279-6D487111AB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379" y="4048232"/>
              <a:ext cx="224256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en-US" altLang="zh-TW" dirty="0">
                  <a:solidFill>
                    <a:srgbClr val="003399"/>
                  </a:solidFill>
                </a:rPr>
                <a:t>× (1</a:t>
              </a:r>
              <a:r>
                <a:rPr lang="zh-TW" altLang="en-US" dirty="0">
                  <a:solidFill>
                    <a:srgbClr val="003399"/>
                  </a:solidFill>
                </a:rPr>
                <a:t>－   </a:t>
              </a:r>
              <a:r>
                <a:rPr lang="en-US" altLang="zh-TW" dirty="0">
                  <a:solidFill>
                    <a:srgbClr val="003399"/>
                  </a:solidFill>
                </a:rPr>
                <a:t>)</a:t>
              </a:r>
              <a:endParaRPr lang="en-US" altLang="zh-CN" dirty="0">
                <a:solidFill>
                  <a:srgbClr val="003399"/>
                </a:solidFill>
                <a:latin typeface="+mn-lt"/>
              </a:endParaRPr>
            </a:p>
          </p:txBody>
        </p:sp>
        <p:grpSp>
          <p:nvGrpSpPr>
            <p:cNvPr id="61" name="Group 147">
              <a:extLst>
                <a:ext uri="{FF2B5EF4-FFF2-40B4-BE49-F238E27FC236}">
                  <a16:creationId xmlns:a16="http://schemas.microsoft.com/office/drawing/2014/main" id="{A43182AE-08DD-434E-8ADE-D17D8BC1F8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47664" y="3883926"/>
              <a:ext cx="647592" cy="927100"/>
              <a:chOff x="2791" y="2732"/>
              <a:chExt cx="593" cy="584"/>
            </a:xfrm>
          </p:grpSpPr>
          <p:sp>
            <p:nvSpPr>
              <p:cNvPr id="62" name="Text Box 46">
                <a:extLst>
                  <a:ext uri="{FF2B5EF4-FFF2-40B4-BE49-F238E27FC236}">
                    <a16:creationId xmlns:a16="http://schemas.microsoft.com/office/drawing/2014/main" id="{58BD00B9-4065-4973-A759-2C8A1FBC69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1" y="2732"/>
                <a:ext cx="49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9</a:t>
                </a:r>
              </a:p>
            </p:txBody>
          </p:sp>
          <p:sp>
            <p:nvSpPr>
              <p:cNvPr id="63" name="Text Box 47">
                <a:extLst>
                  <a:ext uri="{FF2B5EF4-FFF2-40B4-BE49-F238E27FC236}">
                    <a16:creationId xmlns:a16="http://schemas.microsoft.com/office/drawing/2014/main" id="{90241596-F422-4793-854F-F50588ACE1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91" y="2986"/>
                <a:ext cx="59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24</a:t>
                </a:r>
              </a:p>
            </p:txBody>
          </p:sp>
          <p:sp>
            <p:nvSpPr>
              <p:cNvPr id="64" name="Line 48">
                <a:extLst>
                  <a:ext uri="{FF2B5EF4-FFF2-40B4-BE49-F238E27FC236}">
                    <a16:creationId xmlns:a16="http://schemas.microsoft.com/office/drawing/2014/main" id="{231AA988-FD76-458D-A0B1-879DF17BC9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419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5" name="文本框 64">
            <a:extLst>
              <a:ext uri="{FF2B5EF4-FFF2-40B4-BE49-F238E27FC236}">
                <a16:creationId xmlns:a16="http://schemas.microsoft.com/office/drawing/2014/main" id="{B8FF489C-8702-4E6F-A279-6D487111A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5378" y="3984581"/>
            <a:ext cx="13401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>
                <a:solidFill>
                  <a:srgbClr val="003399"/>
                </a:solidFill>
                <a:latin typeface="+mn-lt"/>
              </a:rPr>
              <a:t>=</a:t>
            </a:r>
            <a:r>
              <a:rPr lang="zh-TW" altLang="en-US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altLang="zh-TW" dirty="0">
                <a:solidFill>
                  <a:srgbClr val="003399"/>
                </a:solidFill>
                <a:latin typeface="+mn-lt"/>
              </a:rPr>
              <a:t>105</a:t>
            </a:r>
            <a:endParaRPr lang="en-US" altLang="zh-CN" dirty="0">
              <a:solidFill>
                <a:srgbClr val="003399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1" grpId="0" animBg="1"/>
      <p:bldP spid="42" grpId="0"/>
      <p:bldP spid="42" grpId="1"/>
      <p:bldP spid="51" grpId="0" animBg="1"/>
      <p:bldP spid="51" grpId="1" animBg="1"/>
      <p:bldP spid="52" grpId="0" animBg="1"/>
      <p:bldP spid="52" grpId="1" animBg="1"/>
      <p:bldP spid="54" grpId="0" animBg="1"/>
      <p:bldP spid="55" grpId="0"/>
      <p:bldP spid="55" grpId="1"/>
      <p:bldP spid="56" grpId="0" animBg="1"/>
      <p:bldP spid="56" grpId="1" animBg="1"/>
      <p:bldP spid="57" grpId="0" animBg="1"/>
      <p:bldP spid="57" grpId="1" animBg="1"/>
      <p:bldP spid="65" grpId="0"/>
      <p:bldP spid="65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WordArt 4">
            <a:extLst>
              <a:ext uri="{FF2B5EF4-FFF2-40B4-BE49-F238E27FC236}">
                <a16:creationId xmlns:a16="http://schemas.microsoft.com/office/drawing/2014/main" id="{8449EBAC-C0EB-4A04-852F-896F265BA6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b="1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</a:rPr>
              <a:t>本特訓完</a:t>
            </a:r>
            <a:endParaRPr lang="en-US" sz="9600" b="1" kern="10"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</a:endParaRPr>
          </a:p>
        </p:txBody>
      </p:sp>
      <p:pic>
        <p:nvPicPr>
          <p:cNvPr id="65539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99756CB6-29BB-4CF5-805C-B17BBA13BF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0ABD759A-287D-4C17-BDB4-626EFEC8B2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右箭头标注 12">
            <a:extLst>
              <a:ext uri="{FF2B5EF4-FFF2-40B4-BE49-F238E27FC236}">
                <a16:creationId xmlns:a16="http://schemas.microsoft.com/office/drawing/2014/main" id="{4727620B-522C-4D6F-BA0F-EEC3849DB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2181225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答</a:t>
            </a: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id="{0D667164-6227-4371-9ED5-9FF9CFA61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4263" y="1123950"/>
            <a:ext cx="3611562" cy="4603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TW" altLang="en-US" sz="2400">
                <a:solidFill>
                  <a:srgbClr val="0000FF"/>
                </a:solidFill>
                <a:latin typeface="Arial" panose="020B0604020202020204" pitchFamily="34" charset="0"/>
                <a:sym typeface="Wingdings 3" panose="05040102010807070707" pitchFamily="18" charset="2"/>
              </a:rPr>
              <a:t></a:t>
            </a:r>
            <a:r>
              <a:rPr lang="zh-TW" altLang="en-US" sz="2400">
                <a:solidFill>
                  <a:srgbClr val="0000FF"/>
                </a:solidFill>
                <a:latin typeface="Arial" panose="020B0604020202020204" pitchFamily="34" charset="0"/>
              </a:rPr>
              <a:t>先計算圓括號內的加法</a:t>
            </a:r>
          </a:p>
        </p:txBody>
      </p:sp>
      <p:sp>
        <p:nvSpPr>
          <p:cNvPr id="22" name="AutoShape 15">
            <a:extLst>
              <a:ext uri="{FF2B5EF4-FFF2-40B4-BE49-F238E27FC236}">
                <a16:creationId xmlns:a16="http://schemas.microsoft.com/office/drawing/2014/main" id="{374123FC-5CE9-4941-806E-2F25651AA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例</a:t>
            </a:r>
            <a:endParaRPr lang="en-US" altLang="zh-TW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38" name="Rectangle 53">
            <a:extLst>
              <a:ext uri="{FF2B5EF4-FFF2-40B4-BE49-F238E27FC236}">
                <a16:creationId xmlns:a16="http://schemas.microsoft.com/office/drawing/2014/main" id="{1962F072-ED4E-4E10-B3B5-A3CD17D40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069975"/>
            <a:ext cx="2746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/>
            <a:r>
              <a:rPr lang="en-US" altLang="zh-TW">
                <a:latin typeface="Arial" panose="020B0604020202020204" pitchFamily="34" charset="0"/>
              </a:rPr>
              <a:t>÷</a:t>
            </a:r>
            <a:r>
              <a:rPr lang="en-US" altLang="zh-TW">
                <a:latin typeface="Arial" panose="020B0604020202020204" pitchFamily="34" charset="0"/>
                <a:ea typeface="宋体" panose="02010600030101010101" pitchFamily="2" charset="-122"/>
              </a:rPr>
              <a:t>(            )</a:t>
            </a:r>
            <a:endParaRPr lang="en-US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44039" name="Group 85">
            <a:extLst>
              <a:ext uri="{FF2B5EF4-FFF2-40B4-BE49-F238E27FC236}">
                <a16:creationId xmlns:a16="http://schemas.microsoft.com/office/drawing/2014/main" id="{51A50479-6E77-499C-A43A-D03FB3850AE9}"/>
              </a:ext>
            </a:extLst>
          </p:cNvPr>
          <p:cNvGrpSpPr>
            <a:grpSpLocks/>
          </p:cNvGrpSpPr>
          <p:nvPr/>
        </p:nvGrpSpPr>
        <p:grpSpPr bwMode="auto">
          <a:xfrm>
            <a:off x="966788" y="901700"/>
            <a:ext cx="779462" cy="876300"/>
            <a:chOff x="526" y="568"/>
            <a:chExt cx="491" cy="552"/>
          </a:xfrm>
        </p:grpSpPr>
        <p:sp>
          <p:nvSpPr>
            <p:cNvPr id="44089" name="Rectangle 52">
              <a:extLst>
                <a:ext uri="{FF2B5EF4-FFF2-40B4-BE49-F238E27FC236}">
                  <a16:creationId xmlns:a16="http://schemas.microsoft.com/office/drawing/2014/main" id="{B83FCE30-9477-4EE1-8592-ECB50C51DA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" y="687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algn="r" eaLnBrk="1" hangingPunct="1"/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  <a:endParaRPr lang="zh-TW" altLang="en-US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cxnSp>
          <p:nvCxnSpPr>
            <p:cNvPr id="44090" name="直接连接符 121">
              <a:extLst>
                <a:ext uri="{FF2B5EF4-FFF2-40B4-BE49-F238E27FC236}">
                  <a16:creationId xmlns:a16="http://schemas.microsoft.com/office/drawing/2014/main" id="{0B0246DD-0107-4FED-9312-54AAB6B8C37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26" y="845"/>
              <a:ext cx="272" cy="0"/>
            </a:xfrm>
            <a:prstGeom prst="line">
              <a:avLst/>
            </a:prstGeom>
            <a:noFill/>
            <a:ln w="19050" algn="ctr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4091" name="Rectangle 56">
              <a:extLst>
                <a:ext uri="{FF2B5EF4-FFF2-40B4-BE49-F238E27FC236}">
                  <a16:creationId xmlns:a16="http://schemas.microsoft.com/office/drawing/2014/main" id="{AB9EFF8A-7698-4CB3-AA04-FB61D4CCD9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" y="568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algn="r" eaLnBrk="1" hangingPunct="1"/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  <a:endParaRPr lang="zh-TW" altLang="en-US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4092" name="Rectangle 57">
              <a:extLst>
                <a:ext uri="{FF2B5EF4-FFF2-40B4-BE49-F238E27FC236}">
                  <a16:creationId xmlns:a16="http://schemas.microsoft.com/office/drawing/2014/main" id="{8311FB34-8037-43DF-A2BE-82C5EDE734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" y="790"/>
              <a:ext cx="36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algn="r" eaLnBrk="1" hangingPunct="1"/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10</a:t>
              </a:r>
              <a:endParaRPr lang="zh-TW" altLang="en-US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sp>
        <p:nvSpPr>
          <p:cNvPr id="44040" name="Rectangle 74">
            <a:extLst>
              <a:ext uri="{FF2B5EF4-FFF2-40B4-BE49-F238E27FC236}">
                <a16:creationId xmlns:a16="http://schemas.microsoft.com/office/drawing/2014/main" id="{F4C424E2-B0BA-4D63-908F-7CA350CED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4425" y="1074738"/>
            <a:ext cx="544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r" eaLnBrk="1" hangingPunct="1"/>
            <a:r>
              <a:rPr lang="zh-TW" altLang="en-US">
                <a:latin typeface="Arial" panose="020B0604020202020204" pitchFamily="34" charset="0"/>
              </a:rPr>
              <a:t>＋</a:t>
            </a:r>
          </a:p>
        </p:txBody>
      </p:sp>
      <p:grpSp>
        <p:nvGrpSpPr>
          <p:cNvPr id="44041" name="Group 54">
            <a:extLst>
              <a:ext uri="{FF2B5EF4-FFF2-40B4-BE49-F238E27FC236}">
                <a16:creationId xmlns:a16="http://schemas.microsoft.com/office/drawing/2014/main" id="{2BCF8F21-3EA7-4027-A14E-BB5284659AD6}"/>
              </a:ext>
            </a:extLst>
          </p:cNvPr>
          <p:cNvGrpSpPr>
            <a:grpSpLocks/>
          </p:cNvGrpSpPr>
          <p:nvPr/>
        </p:nvGrpSpPr>
        <p:grpSpPr bwMode="auto">
          <a:xfrm>
            <a:off x="2082800" y="901700"/>
            <a:ext cx="398463" cy="876300"/>
            <a:chOff x="2697" y="1366"/>
            <a:chExt cx="251" cy="552"/>
          </a:xfrm>
        </p:grpSpPr>
        <p:cxnSp>
          <p:nvCxnSpPr>
            <p:cNvPr id="44086" name="直接连接符 121">
              <a:extLst>
                <a:ext uri="{FF2B5EF4-FFF2-40B4-BE49-F238E27FC236}">
                  <a16:creationId xmlns:a16="http://schemas.microsoft.com/office/drawing/2014/main" id="{F01B5D1F-1899-4E3E-8719-33BB0F32727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721" y="1643"/>
              <a:ext cx="204" cy="0"/>
            </a:xfrm>
            <a:prstGeom prst="line">
              <a:avLst/>
            </a:prstGeom>
            <a:noFill/>
            <a:ln w="19050" algn="ctr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4087" name="Rectangle 56">
              <a:extLst>
                <a:ext uri="{FF2B5EF4-FFF2-40B4-BE49-F238E27FC236}">
                  <a16:creationId xmlns:a16="http://schemas.microsoft.com/office/drawing/2014/main" id="{A0EEB5DF-9E3C-42E4-A31C-3C773F456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7" y="1366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algn="r" eaLnBrk="1" hangingPunct="1"/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</a:p>
          </p:txBody>
        </p:sp>
        <p:sp>
          <p:nvSpPr>
            <p:cNvPr id="44088" name="Rectangle 57">
              <a:extLst>
                <a:ext uri="{FF2B5EF4-FFF2-40B4-BE49-F238E27FC236}">
                  <a16:creationId xmlns:a16="http://schemas.microsoft.com/office/drawing/2014/main" id="{FF83FB16-640C-4F77-8430-68B8C4D54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5" y="1588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algn="r" eaLnBrk="1" hangingPunct="1"/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5</a:t>
              </a:r>
            </a:p>
          </p:txBody>
        </p:sp>
      </p:grpSp>
      <p:grpSp>
        <p:nvGrpSpPr>
          <p:cNvPr id="44042" name="Group 54">
            <a:extLst>
              <a:ext uri="{FF2B5EF4-FFF2-40B4-BE49-F238E27FC236}">
                <a16:creationId xmlns:a16="http://schemas.microsoft.com/office/drawing/2014/main" id="{CD627218-623F-488F-A8AF-BA4FC61EB71F}"/>
              </a:ext>
            </a:extLst>
          </p:cNvPr>
          <p:cNvGrpSpPr>
            <a:grpSpLocks/>
          </p:cNvGrpSpPr>
          <p:nvPr/>
        </p:nvGrpSpPr>
        <p:grpSpPr bwMode="auto">
          <a:xfrm>
            <a:off x="2816225" y="901700"/>
            <a:ext cx="398463" cy="876300"/>
            <a:chOff x="2697" y="1366"/>
            <a:chExt cx="251" cy="552"/>
          </a:xfrm>
        </p:grpSpPr>
        <p:cxnSp>
          <p:nvCxnSpPr>
            <p:cNvPr id="44083" name="直接连接符 121">
              <a:extLst>
                <a:ext uri="{FF2B5EF4-FFF2-40B4-BE49-F238E27FC236}">
                  <a16:creationId xmlns:a16="http://schemas.microsoft.com/office/drawing/2014/main" id="{C6BCB327-671E-4235-8B86-B2793E9CA24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721" y="1643"/>
              <a:ext cx="204" cy="0"/>
            </a:xfrm>
            <a:prstGeom prst="line">
              <a:avLst/>
            </a:prstGeom>
            <a:noFill/>
            <a:ln w="19050" algn="ctr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4084" name="Rectangle 56">
              <a:extLst>
                <a:ext uri="{FF2B5EF4-FFF2-40B4-BE49-F238E27FC236}">
                  <a16:creationId xmlns:a16="http://schemas.microsoft.com/office/drawing/2014/main" id="{9488641F-94AB-48EC-B3CE-8106FDFD8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7" y="1366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algn="r" eaLnBrk="1" hangingPunct="1"/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1</a:t>
              </a:r>
            </a:p>
          </p:txBody>
        </p:sp>
        <p:sp>
          <p:nvSpPr>
            <p:cNvPr id="44085" name="Rectangle 57">
              <a:extLst>
                <a:ext uri="{FF2B5EF4-FFF2-40B4-BE49-F238E27FC236}">
                  <a16:creationId xmlns:a16="http://schemas.microsoft.com/office/drawing/2014/main" id="{5F8C7B12-7EA7-4B49-BF2F-0CBAB9717D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5" y="1588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algn="r" eaLnBrk="1" hangingPunct="1"/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2</a:t>
              </a:r>
            </a:p>
          </p:txBody>
        </p:sp>
      </p:grpSp>
      <p:sp>
        <p:nvSpPr>
          <p:cNvPr id="17533" name="Rectangle 74">
            <a:extLst>
              <a:ext uri="{FF2B5EF4-FFF2-40B4-BE49-F238E27FC236}">
                <a16:creationId xmlns:a16="http://schemas.microsoft.com/office/drawing/2014/main" id="{16129C48-D0BD-480C-88FA-E5DACB568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213" y="3810000"/>
            <a:ext cx="1419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/>
            <a:r>
              <a:rPr lang="en-US" altLang="zh-TW">
                <a:solidFill>
                  <a:schemeClr val="accent2"/>
                </a:solidFill>
                <a:latin typeface="Arial" panose="020B0604020202020204" pitchFamily="34" charset="0"/>
              </a:rPr>
              <a:t>=</a:t>
            </a:r>
            <a:r>
              <a:rPr lang="en-US" altLang="zh-TW">
                <a:latin typeface="Arial" panose="020B0604020202020204" pitchFamily="34" charset="0"/>
              </a:rPr>
              <a:t> </a:t>
            </a:r>
            <a:r>
              <a:rPr lang="en-US" altLang="zh-TW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A039E6D2-A7FB-46FC-8BD8-F5F9FC1EC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708275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r" eaLnBrk="1" hangingPunct="1"/>
            <a:r>
              <a:rPr lang="en-US" altLang="zh-CN" sz="2000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3</a:t>
            </a:r>
          </a:p>
        </p:txBody>
      </p:sp>
      <p:grpSp>
        <p:nvGrpSpPr>
          <p:cNvPr id="7" name="Group 177">
            <a:extLst>
              <a:ext uri="{FF2B5EF4-FFF2-40B4-BE49-F238E27FC236}">
                <a16:creationId xmlns:a16="http://schemas.microsoft.com/office/drawing/2014/main" id="{3DCC843B-C51D-4B4D-A356-398D7035A378}"/>
              </a:ext>
            </a:extLst>
          </p:cNvPr>
          <p:cNvGrpSpPr>
            <a:grpSpLocks/>
          </p:cNvGrpSpPr>
          <p:nvPr/>
        </p:nvGrpSpPr>
        <p:grpSpPr bwMode="auto">
          <a:xfrm>
            <a:off x="1062038" y="1966913"/>
            <a:ext cx="1881187" cy="876300"/>
            <a:chOff x="669" y="1239"/>
            <a:chExt cx="1185" cy="552"/>
          </a:xfrm>
        </p:grpSpPr>
        <p:sp>
          <p:nvSpPr>
            <p:cNvPr id="44072" name="Rectangle 74">
              <a:extLst>
                <a:ext uri="{FF2B5EF4-FFF2-40B4-BE49-F238E27FC236}">
                  <a16:creationId xmlns:a16="http://schemas.microsoft.com/office/drawing/2014/main" id="{9F26A793-8C6A-4F5D-9F52-351F4AC746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" y="1350"/>
              <a:ext cx="24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algn="r" eaLnBrk="1" hangingPunct="1"/>
              <a:r>
                <a:rPr lang="en-US" altLang="zh-TW">
                  <a:solidFill>
                    <a:schemeClr val="accent2"/>
                  </a:solidFill>
                  <a:latin typeface="Arial" panose="020B0604020202020204" pitchFamily="34" charset="0"/>
                </a:rPr>
                <a:t>=</a:t>
              </a:r>
            </a:p>
          </p:txBody>
        </p:sp>
        <p:grpSp>
          <p:nvGrpSpPr>
            <p:cNvPr id="44073" name="Group 155">
              <a:extLst>
                <a:ext uri="{FF2B5EF4-FFF2-40B4-BE49-F238E27FC236}">
                  <a16:creationId xmlns:a16="http://schemas.microsoft.com/office/drawing/2014/main" id="{6808D5E7-23AE-4F8D-8F73-8C2C722961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5" y="1239"/>
              <a:ext cx="491" cy="552"/>
              <a:chOff x="855" y="1239"/>
              <a:chExt cx="491" cy="552"/>
            </a:xfrm>
          </p:grpSpPr>
          <p:sp>
            <p:nvSpPr>
              <p:cNvPr id="44079" name="Rectangle 52">
                <a:extLst>
                  <a:ext uri="{FF2B5EF4-FFF2-40B4-BE49-F238E27FC236}">
                    <a16:creationId xmlns:a16="http://schemas.microsoft.com/office/drawing/2014/main" id="{1539DEC2-553A-43A7-B685-3636E44FBC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5" y="1358"/>
                <a:ext cx="24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algn="r" eaLnBrk="1" hangingPunct="1"/>
                <a:r>
                  <a:rPr lang="en-US" altLang="zh-TW">
                    <a:solidFill>
                      <a:schemeClr val="accent2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</a:t>
                </a:r>
                <a:endParaRPr lang="zh-TW" altLang="en-US">
                  <a:solidFill>
                    <a:schemeClr val="accent2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cxnSp>
            <p:nvCxnSpPr>
              <p:cNvPr id="44080" name="直接连接符 121">
                <a:extLst>
                  <a:ext uri="{FF2B5EF4-FFF2-40B4-BE49-F238E27FC236}">
                    <a16:creationId xmlns:a16="http://schemas.microsoft.com/office/drawing/2014/main" id="{FC2E8B49-C384-467B-82AB-2410B8EAA21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055" y="1516"/>
                <a:ext cx="272" cy="0"/>
              </a:xfrm>
              <a:prstGeom prst="line">
                <a:avLst/>
              </a:prstGeom>
              <a:noFill/>
              <a:ln w="19050" algn="ctr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4081" name="Rectangle 56">
                <a:extLst>
                  <a:ext uri="{FF2B5EF4-FFF2-40B4-BE49-F238E27FC236}">
                    <a16:creationId xmlns:a16="http://schemas.microsoft.com/office/drawing/2014/main" id="{71464B81-F2D9-43BB-8874-2E11D830A8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1" y="1239"/>
                <a:ext cx="24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algn="r" eaLnBrk="1" hangingPunct="1"/>
                <a:r>
                  <a:rPr lang="en-US" altLang="zh-TW">
                    <a:solidFill>
                      <a:schemeClr val="accent2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</a:t>
                </a:r>
                <a:endParaRPr lang="zh-TW" altLang="en-US">
                  <a:solidFill>
                    <a:schemeClr val="accent2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44082" name="Rectangle 57">
                <a:extLst>
                  <a:ext uri="{FF2B5EF4-FFF2-40B4-BE49-F238E27FC236}">
                    <a16:creationId xmlns:a16="http://schemas.microsoft.com/office/drawing/2014/main" id="{3A5B21A1-3131-44A6-B827-EC8F4C8549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7" y="1461"/>
                <a:ext cx="36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algn="r" eaLnBrk="1" hangingPunct="1"/>
                <a:r>
                  <a:rPr lang="en-US" altLang="zh-TW">
                    <a:solidFill>
                      <a:schemeClr val="accent2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10</a:t>
                </a:r>
                <a:endParaRPr lang="zh-TW" altLang="en-US">
                  <a:solidFill>
                    <a:schemeClr val="accent2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</p:grpSp>
        <p:sp>
          <p:nvSpPr>
            <p:cNvPr id="44074" name="Rectangle 74">
              <a:extLst>
                <a:ext uri="{FF2B5EF4-FFF2-40B4-BE49-F238E27FC236}">
                  <a16:creationId xmlns:a16="http://schemas.microsoft.com/office/drawing/2014/main" id="{7408741C-7401-4D6C-92D5-F24591ED0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3" y="1342"/>
              <a:ext cx="22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algn="r" eaLnBrk="1" hangingPunct="1"/>
              <a:r>
                <a:rPr lang="en-US" altLang="zh-TW">
                  <a:solidFill>
                    <a:schemeClr val="accent2"/>
                  </a:solidFill>
                  <a:latin typeface="Arial" panose="020B0604020202020204" pitchFamily="34" charset="0"/>
                </a:rPr>
                <a:t>÷</a:t>
              </a:r>
            </a:p>
          </p:txBody>
        </p:sp>
        <p:grpSp>
          <p:nvGrpSpPr>
            <p:cNvPr id="44075" name="Group 161">
              <a:extLst>
                <a:ext uri="{FF2B5EF4-FFF2-40B4-BE49-F238E27FC236}">
                  <a16:creationId xmlns:a16="http://schemas.microsoft.com/office/drawing/2014/main" id="{6AB742BC-D046-4B5C-B408-B02DF248C5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5" y="1239"/>
              <a:ext cx="369" cy="552"/>
              <a:chOff x="1528" y="1239"/>
              <a:chExt cx="369" cy="552"/>
            </a:xfrm>
          </p:grpSpPr>
          <p:cxnSp>
            <p:nvCxnSpPr>
              <p:cNvPr id="44076" name="直接连接符 121">
                <a:extLst>
                  <a:ext uri="{FF2B5EF4-FFF2-40B4-BE49-F238E27FC236}">
                    <a16:creationId xmlns:a16="http://schemas.microsoft.com/office/drawing/2014/main" id="{1EDD1FA8-2278-4D92-8DA6-175825D659A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592" y="1516"/>
                <a:ext cx="272" cy="0"/>
              </a:xfrm>
              <a:prstGeom prst="line">
                <a:avLst/>
              </a:prstGeom>
              <a:noFill/>
              <a:ln w="19050" algn="ctr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4077" name="Rectangle 56">
                <a:extLst>
                  <a:ext uri="{FF2B5EF4-FFF2-40B4-BE49-F238E27FC236}">
                    <a16:creationId xmlns:a16="http://schemas.microsoft.com/office/drawing/2014/main" id="{8249D0AC-93A7-4980-9CED-5AE33CE4E2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9" y="1239"/>
                <a:ext cx="352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algn="r" eaLnBrk="1" hangingPunct="1"/>
                <a:r>
                  <a:rPr lang="en-US" altLang="zh-TW">
                    <a:solidFill>
                      <a:schemeClr val="accent2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11</a:t>
                </a:r>
                <a:endParaRPr lang="zh-TW" altLang="en-US">
                  <a:solidFill>
                    <a:schemeClr val="accent2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44078" name="Rectangle 57">
                <a:extLst>
                  <a:ext uri="{FF2B5EF4-FFF2-40B4-BE49-F238E27FC236}">
                    <a16:creationId xmlns:a16="http://schemas.microsoft.com/office/drawing/2014/main" id="{C312BA6B-7A90-4086-9184-396DC68E11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8" y="1461"/>
                <a:ext cx="36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algn="r" eaLnBrk="1" hangingPunct="1"/>
                <a:r>
                  <a:rPr lang="en-US" altLang="zh-TW">
                    <a:solidFill>
                      <a:schemeClr val="accent2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10</a:t>
                </a:r>
                <a:endParaRPr lang="zh-TW" altLang="en-US">
                  <a:solidFill>
                    <a:schemeClr val="accent2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</p:grpSp>
      </p:grpSp>
      <p:grpSp>
        <p:nvGrpSpPr>
          <p:cNvPr id="10" name="Group 166">
            <a:extLst>
              <a:ext uri="{FF2B5EF4-FFF2-40B4-BE49-F238E27FC236}">
                <a16:creationId xmlns:a16="http://schemas.microsoft.com/office/drawing/2014/main" id="{B410C62F-E2CF-4BDB-9718-E4DAF6C9509B}"/>
              </a:ext>
            </a:extLst>
          </p:cNvPr>
          <p:cNvGrpSpPr>
            <a:grpSpLocks/>
          </p:cNvGrpSpPr>
          <p:nvPr/>
        </p:nvGrpSpPr>
        <p:grpSpPr bwMode="auto">
          <a:xfrm>
            <a:off x="1062038" y="2808288"/>
            <a:ext cx="1766887" cy="876300"/>
            <a:chOff x="669" y="1769"/>
            <a:chExt cx="1113" cy="552"/>
          </a:xfrm>
        </p:grpSpPr>
        <p:sp>
          <p:nvSpPr>
            <p:cNvPr id="44062" name="Rectangle 74">
              <a:extLst>
                <a:ext uri="{FF2B5EF4-FFF2-40B4-BE49-F238E27FC236}">
                  <a16:creationId xmlns:a16="http://schemas.microsoft.com/office/drawing/2014/main" id="{DBEA540B-3B4E-494B-B77A-4C5B92A6C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" y="1880"/>
              <a:ext cx="24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algn="r" eaLnBrk="1" hangingPunct="1"/>
              <a:r>
                <a:rPr lang="en-US" altLang="zh-TW">
                  <a:solidFill>
                    <a:schemeClr val="accent2"/>
                  </a:solidFill>
                  <a:latin typeface="Arial" panose="020B0604020202020204" pitchFamily="34" charset="0"/>
                </a:rPr>
                <a:t>=</a:t>
              </a:r>
            </a:p>
          </p:txBody>
        </p:sp>
        <p:grpSp>
          <p:nvGrpSpPr>
            <p:cNvPr id="44063" name="Group 168">
              <a:extLst>
                <a:ext uri="{FF2B5EF4-FFF2-40B4-BE49-F238E27FC236}">
                  <a16:creationId xmlns:a16="http://schemas.microsoft.com/office/drawing/2014/main" id="{14AFEA74-9ABF-42E3-B765-955F2DBACE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92" y="1769"/>
              <a:ext cx="382" cy="552"/>
              <a:chOff x="932" y="1769"/>
              <a:chExt cx="382" cy="552"/>
            </a:xfrm>
          </p:grpSpPr>
          <p:cxnSp>
            <p:nvCxnSpPr>
              <p:cNvPr id="44069" name="直接连接符 121">
                <a:extLst>
                  <a:ext uri="{FF2B5EF4-FFF2-40B4-BE49-F238E27FC236}">
                    <a16:creationId xmlns:a16="http://schemas.microsoft.com/office/drawing/2014/main" id="{92304BEA-25A1-4395-B219-80694A4B0CD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986" y="2046"/>
                <a:ext cx="272" cy="0"/>
              </a:xfrm>
              <a:prstGeom prst="line">
                <a:avLst/>
              </a:prstGeom>
              <a:noFill/>
              <a:ln w="19050" algn="ctr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4070" name="Rectangle 56">
                <a:extLst>
                  <a:ext uri="{FF2B5EF4-FFF2-40B4-BE49-F238E27FC236}">
                    <a16:creationId xmlns:a16="http://schemas.microsoft.com/office/drawing/2014/main" id="{4815075D-8BEF-4846-AC9A-DCF859F71D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45" y="1769"/>
                <a:ext cx="36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algn="r" eaLnBrk="1" hangingPunct="1"/>
                <a:r>
                  <a:rPr lang="en-US" altLang="zh-TW">
                    <a:solidFill>
                      <a:schemeClr val="accent2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33</a:t>
                </a:r>
                <a:endParaRPr lang="zh-TW" altLang="en-US">
                  <a:solidFill>
                    <a:schemeClr val="accent2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44071" name="Rectangle 57">
                <a:extLst>
                  <a:ext uri="{FF2B5EF4-FFF2-40B4-BE49-F238E27FC236}">
                    <a16:creationId xmlns:a16="http://schemas.microsoft.com/office/drawing/2014/main" id="{FE953E0E-D7FD-426F-8DC6-5C7C695C11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2" y="1991"/>
                <a:ext cx="36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algn="r" eaLnBrk="1" hangingPunct="1"/>
                <a:r>
                  <a:rPr lang="en-US" altLang="zh-TW">
                    <a:solidFill>
                      <a:schemeClr val="accent2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10</a:t>
                </a:r>
                <a:endParaRPr lang="zh-TW" altLang="en-US">
                  <a:solidFill>
                    <a:schemeClr val="accent2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</p:grpSp>
        <p:sp>
          <p:nvSpPr>
            <p:cNvPr id="44064" name="Rectangle 74">
              <a:extLst>
                <a:ext uri="{FF2B5EF4-FFF2-40B4-BE49-F238E27FC236}">
                  <a16:creationId xmlns:a16="http://schemas.microsoft.com/office/drawing/2014/main" id="{A1B46A85-3977-41D8-A9BF-001D574D18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1864"/>
              <a:ext cx="22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algn="r" eaLnBrk="1" hangingPunct="1"/>
              <a:r>
                <a:rPr lang="en-US" altLang="zh-TW">
                  <a:solidFill>
                    <a:schemeClr val="accent2"/>
                  </a:solidFill>
                </a:rPr>
                <a:t>×</a:t>
              </a:r>
            </a:p>
          </p:txBody>
        </p:sp>
        <p:grpSp>
          <p:nvGrpSpPr>
            <p:cNvPr id="44065" name="Group 173">
              <a:extLst>
                <a:ext uri="{FF2B5EF4-FFF2-40B4-BE49-F238E27FC236}">
                  <a16:creationId xmlns:a16="http://schemas.microsoft.com/office/drawing/2014/main" id="{8793A316-E69F-4F77-9D00-608B45F22A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13" y="1769"/>
              <a:ext cx="369" cy="552"/>
              <a:chOff x="1522" y="1239"/>
              <a:chExt cx="369" cy="552"/>
            </a:xfrm>
          </p:grpSpPr>
          <p:cxnSp>
            <p:nvCxnSpPr>
              <p:cNvPr id="44066" name="直接连接符 121">
                <a:extLst>
                  <a:ext uri="{FF2B5EF4-FFF2-40B4-BE49-F238E27FC236}">
                    <a16:creationId xmlns:a16="http://schemas.microsoft.com/office/drawing/2014/main" id="{E19BB058-E1E2-45D1-A91E-784409DC27D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592" y="1516"/>
                <a:ext cx="272" cy="0"/>
              </a:xfrm>
              <a:prstGeom prst="line">
                <a:avLst/>
              </a:prstGeom>
              <a:noFill/>
              <a:ln w="19050" algn="ctr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4067" name="Rectangle 56">
                <a:extLst>
                  <a:ext uri="{FF2B5EF4-FFF2-40B4-BE49-F238E27FC236}">
                    <a16:creationId xmlns:a16="http://schemas.microsoft.com/office/drawing/2014/main" id="{13992D2A-0B1E-499C-B2FD-1C3038470E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2" y="1239"/>
                <a:ext cx="36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algn="r" eaLnBrk="1" hangingPunct="1"/>
                <a:r>
                  <a:rPr lang="en-US" altLang="zh-TW">
                    <a:solidFill>
                      <a:schemeClr val="accent2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10</a:t>
                </a:r>
                <a:endParaRPr lang="zh-TW" altLang="en-US">
                  <a:solidFill>
                    <a:schemeClr val="accent2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44068" name="Rectangle 57">
                <a:extLst>
                  <a:ext uri="{FF2B5EF4-FFF2-40B4-BE49-F238E27FC236}">
                    <a16:creationId xmlns:a16="http://schemas.microsoft.com/office/drawing/2014/main" id="{2F84B693-EAD3-4112-B1D7-A2C59B38A9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1" y="1461"/>
                <a:ext cx="352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algn="r" eaLnBrk="1" hangingPunct="1"/>
                <a:r>
                  <a:rPr lang="en-US" altLang="zh-TW">
                    <a:solidFill>
                      <a:schemeClr val="accent2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11</a:t>
                </a:r>
                <a:endParaRPr lang="zh-TW" altLang="en-US">
                  <a:solidFill>
                    <a:schemeClr val="accent2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</p:grpSp>
      </p:grpSp>
      <p:grpSp>
        <p:nvGrpSpPr>
          <p:cNvPr id="14" name="Group 179">
            <a:extLst>
              <a:ext uri="{FF2B5EF4-FFF2-40B4-BE49-F238E27FC236}">
                <a16:creationId xmlns:a16="http://schemas.microsoft.com/office/drawing/2014/main" id="{BE64A595-F7D4-4BEF-9980-72AA6C8BA63C}"/>
              </a:ext>
            </a:extLst>
          </p:cNvPr>
          <p:cNvGrpSpPr>
            <a:grpSpLocks/>
          </p:cNvGrpSpPr>
          <p:nvPr/>
        </p:nvGrpSpPr>
        <p:grpSpPr bwMode="auto">
          <a:xfrm>
            <a:off x="2843213" y="3003550"/>
            <a:ext cx="5689600" cy="1190625"/>
            <a:chOff x="1791" y="1892"/>
            <a:chExt cx="3584" cy="750"/>
          </a:xfrm>
        </p:grpSpPr>
        <p:sp>
          <p:nvSpPr>
            <p:cNvPr id="44052" name="Rectangle 4">
              <a:extLst>
                <a:ext uri="{FF2B5EF4-FFF2-40B4-BE49-F238E27FC236}">
                  <a16:creationId xmlns:a16="http://schemas.microsoft.com/office/drawing/2014/main" id="{EA876CDA-6072-4888-903C-028CC5CE6A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7" y="2234"/>
              <a:ext cx="3448" cy="29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>
                <a:spcAft>
                  <a:spcPct val="30000"/>
                </a:spcAft>
              </a:pPr>
              <a:r>
                <a:rPr lang="zh-TW" altLang="en-US" sz="2400" dirty="0">
                  <a:solidFill>
                    <a:srgbClr val="0000FF"/>
                  </a:solidFill>
                  <a:latin typeface="Arial" panose="020B0604020202020204" pitchFamily="34" charset="0"/>
                </a:rPr>
                <a:t>「</a:t>
              </a:r>
              <a:r>
                <a:rPr lang="zh-TW" altLang="en-US" sz="2400" dirty="0">
                  <a:solidFill>
                    <a:srgbClr val="0000FF"/>
                  </a:solidFill>
                </a:rPr>
                <a:t></a:t>
              </a:r>
              <a:r>
                <a:rPr lang="zh-TW" altLang="en-US" sz="2400" dirty="0">
                  <a:solidFill>
                    <a:srgbClr val="0000FF"/>
                  </a:solidFill>
                  <a:latin typeface="Arial" panose="020B0604020202020204" pitchFamily="34" charset="0"/>
                </a:rPr>
                <a:t>」，「    」變成「    」，並約簡</a:t>
              </a:r>
            </a:p>
          </p:txBody>
        </p:sp>
        <p:sp>
          <p:nvSpPr>
            <p:cNvPr id="44053" name="Rectangle 4">
              <a:extLst>
                <a:ext uri="{FF2B5EF4-FFF2-40B4-BE49-F238E27FC236}">
                  <a16:creationId xmlns:a16="http://schemas.microsoft.com/office/drawing/2014/main" id="{F90692B4-56F9-46EB-A6FF-3A90801EB6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1" y="1892"/>
              <a:ext cx="3493" cy="29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>
                <a:spcAft>
                  <a:spcPct val="30000"/>
                </a:spcAft>
              </a:pPr>
              <a:r>
                <a:rPr lang="zh-TW" altLang="en-US" sz="2400">
                  <a:solidFill>
                    <a:srgbClr val="0000FF"/>
                  </a:solidFill>
                  <a:latin typeface="Arial" panose="020B0604020202020204" pitchFamily="34" charset="0"/>
                  <a:sym typeface="Wingdings 3" panose="05040102010807070707" pitchFamily="18" charset="2"/>
                </a:rPr>
                <a:t></a:t>
              </a:r>
              <a:r>
                <a:rPr lang="zh-TW" altLang="en-US" sz="2400">
                  <a:solidFill>
                    <a:srgbClr val="0000FF"/>
                  </a:solidFill>
                  <a:latin typeface="Arial" panose="020B0604020202020204" pitchFamily="34" charset="0"/>
                </a:rPr>
                <a:t>將帶分數化成假分數，將「</a:t>
              </a:r>
              <a:r>
                <a:rPr lang="en-US" altLang="zh-TW" sz="2400">
                  <a:solidFill>
                    <a:srgbClr val="0000FF"/>
                  </a:solidFill>
                  <a:latin typeface="Arial" panose="020B0604020202020204" pitchFamily="34" charset="0"/>
                </a:rPr>
                <a:t>÷</a:t>
              </a:r>
              <a:r>
                <a:rPr lang="zh-TW" altLang="en-US" sz="2400">
                  <a:solidFill>
                    <a:srgbClr val="0000FF"/>
                  </a:solidFill>
                  <a:latin typeface="Arial" panose="020B0604020202020204" pitchFamily="34" charset="0"/>
                </a:rPr>
                <a:t>」變成</a:t>
              </a:r>
            </a:p>
          </p:txBody>
        </p:sp>
        <p:grpSp>
          <p:nvGrpSpPr>
            <p:cNvPr id="44054" name="Group 146">
              <a:extLst>
                <a:ext uri="{FF2B5EF4-FFF2-40B4-BE49-F238E27FC236}">
                  <a16:creationId xmlns:a16="http://schemas.microsoft.com/office/drawing/2014/main" id="{52A88D78-3EA4-4421-9EB4-CA021698D2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76" y="2160"/>
              <a:ext cx="332" cy="479"/>
              <a:chOff x="1326" y="2874"/>
              <a:chExt cx="332" cy="479"/>
            </a:xfrm>
          </p:grpSpPr>
          <p:sp>
            <p:nvSpPr>
              <p:cNvPr id="44059" name="Rectangle 56">
                <a:extLst>
                  <a:ext uri="{FF2B5EF4-FFF2-40B4-BE49-F238E27FC236}">
                    <a16:creationId xmlns:a16="http://schemas.microsoft.com/office/drawing/2014/main" id="{3AC90F8D-28E6-4195-A05B-588505F25D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8" y="2874"/>
                <a:ext cx="318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algn="r" eaLnBrk="1" hangingPunct="1"/>
                <a:r>
                  <a:rPr lang="en-US" altLang="zh-TW" sz="2400">
                    <a:solidFill>
                      <a:srgbClr val="00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11</a:t>
                </a:r>
                <a:endParaRPr lang="zh-TW" altLang="en-US" sz="240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44060" name="Rectangle 57">
                <a:extLst>
                  <a:ext uri="{FF2B5EF4-FFF2-40B4-BE49-F238E27FC236}">
                    <a16:creationId xmlns:a16="http://schemas.microsoft.com/office/drawing/2014/main" id="{5A0F79B7-5E28-43B9-932A-B436F40CA2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6" y="3062"/>
                <a:ext cx="33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algn="r" eaLnBrk="1" hangingPunct="1"/>
                <a:r>
                  <a:rPr lang="en-US" altLang="zh-TW" sz="2400">
                    <a:solidFill>
                      <a:srgbClr val="00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10</a:t>
                </a:r>
                <a:endParaRPr lang="zh-TW" altLang="en-US" sz="240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cxnSp>
            <p:nvCxnSpPr>
              <p:cNvPr id="44061" name="直接连接符 121">
                <a:extLst>
                  <a:ext uri="{FF2B5EF4-FFF2-40B4-BE49-F238E27FC236}">
                    <a16:creationId xmlns:a16="http://schemas.microsoft.com/office/drawing/2014/main" id="{052282FD-AB15-4D57-A572-1B79AC86722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375" y="3117"/>
                <a:ext cx="227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44055" name="Group 147">
              <a:extLst>
                <a:ext uri="{FF2B5EF4-FFF2-40B4-BE49-F238E27FC236}">
                  <a16:creationId xmlns:a16="http://schemas.microsoft.com/office/drawing/2014/main" id="{8BD0D625-4A7F-40F0-9D85-6DCE7019B6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85" y="2160"/>
              <a:ext cx="332" cy="482"/>
              <a:chOff x="1346" y="2872"/>
              <a:chExt cx="332" cy="482"/>
            </a:xfrm>
          </p:grpSpPr>
          <p:sp>
            <p:nvSpPr>
              <p:cNvPr id="44056" name="Rectangle 56">
                <a:extLst>
                  <a:ext uri="{FF2B5EF4-FFF2-40B4-BE49-F238E27FC236}">
                    <a16:creationId xmlns:a16="http://schemas.microsoft.com/office/drawing/2014/main" id="{2A39E083-2A94-4902-9AB8-F583A22DF1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6" y="2872"/>
                <a:ext cx="33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algn="r" eaLnBrk="1" hangingPunct="1"/>
                <a:r>
                  <a:rPr lang="en-US" altLang="zh-TW" sz="2400">
                    <a:solidFill>
                      <a:srgbClr val="00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10</a:t>
                </a:r>
                <a:endParaRPr lang="zh-TW" altLang="en-US" sz="240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44057" name="Rectangle 57">
                <a:extLst>
                  <a:ext uri="{FF2B5EF4-FFF2-40B4-BE49-F238E27FC236}">
                    <a16:creationId xmlns:a16="http://schemas.microsoft.com/office/drawing/2014/main" id="{585E77B8-130B-4797-823F-F73C9288F1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1" y="3063"/>
                <a:ext cx="318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algn="r" eaLnBrk="1" hangingPunct="1"/>
                <a:r>
                  <a:rPr lang="en-US" altLang="zh-TW" sz="2400">
                    <a:solidFill>
                      <a:srgbClr val="00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11</a:t>
                </a:r>
                <a:endParaRPr lang="zh-TW" altLang="en-US" sz="240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cxnSp>
            <p:nvCxnSpPr>
              <p:cNvPr id="44058" name="直接连接符 121">
                <a:extLst>
                  <a:ext uri="{FF2B5EF4-FFF2-40B4-BE49-F238E27FC236}">
                    <a16:creationId xmlns:a16="http://schemas.microsoft.com/office/drawing/2014/main" id="{65781588-32B2-4895-9A45-87B4D457938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394" y="3117"/>
                <a:ext cx="227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107553" name="Line 33">
            <a:extLst>
              <a:ext uri="{FF2B5EF4-FFF2-40B4-BE49-F238E27FC236}">
                <a16:creationId xmlns:a16="http://schemas.microsoft.com/office/drawing/2014/main" id="{75E0A3B5-E41A-4D4E-8DA6-A68D60B51C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76375" y="2997200"/>
            <a:ext cx="504825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Line 33">
            <a:extLst>
              <a:ext uri="{FF2B5EF4-FFF2-40B4-BE49-F238E27FC236}">
                <a16:creationId xmlns:a16="http://schemas.microsoft.com/office/drawing/2014/main" id="{072CAD1D-D387-46A6-A3DB-DA13D28773F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76375" y="3357563"/>
            <a:ext cx="504825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Line 33">
            <a:extLst>
              <a:ext uri="{FF2B5EF4-FFF2-40B4-BE49-F238E27FC236}">
                <a16:creationId xmlns:a16="http://schemas.microsoft.com/office/drawing/2014/main" id="{3154EE12-5D20-4AFA-95BB-2A0FEF6D87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19338" y="2960688"/>
            <a:ext cx="504825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Line 33">
            <a:extLst>
              <a:ext uri="{FF2B5EF4-FFF2-40B4-BE49-F238E27FC236}">
                <a16:creationId xmlns:a16="http://schemas.microsoft.com/office/drawing/2014/main" id="{E48F39FD-F1D4-4D2F-8FBB-838E5EF598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01875" y="3338513"/>
            <a:ext cx="504825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7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6" grpId="0"/>
      <p:bldP spid="17533" grpId="0"/>
      <p:bldP spid="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61281" y="2812016"/>
            <a:ext cx="4454526" cy="932342"/>
          </a:xfrm>
          <a:prstGeom prst="rect">
            <a:avLst/>
          </a:prstGeom>
        </p:spPr>
      </p:pic>
      <p:sp>
        <p:nvSpPr>
          <p:cNvPr id="46082" name="Text Box 4">
            <a:extLst>
              <a:ext uri="{FF2B5EF4-FFF2-40B4-BE49-F238E27FC236}">
                <a16:creationId xmlns:a16="http://schemas.microsoft.com/office/drawing/2014/main" id="{D8F8059D-43FD-46CF-88F6-4D3238563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latin typeface="Arial" panose="020B0604020202020204" pitchFamily="34" charset="0"/>
              </a:rPr>
              <a:t>1.</a:t>
            </a:r>
          </a:p>
        </p:txBody>
      </p:sp>
      <p:sp>
        <p:nvSpPr>
          <p:cNvPr id="46083" name="Text Box 117">
            <a:extLst>
              <a:ext uri="{FF2B5EF4-FFF2-40B4-BE49-F238E27FC236}">
                <a16:creationId xmlns:a16="http://schemas.microsoft.com/office/drawing/2014/main" id="{39A092CA-2908-4BFD-BBE0-0294F403BA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4106863"/>
            <a:ext cx="5724053" cy="1348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2400"/>
              </a:spcAft>
            </a:pP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</a:rPr>
              <a:t>A. </a:t>
            </a:r>
            <a:r>
              <a:rPr lang="en-US" altLang="zh-CN" dirty="0">
                <a:latin typeface="Arial" panose="020B0604020202020204" pitchFamily="34" charset="0"/>
              </a:rPr>
              <a:t>             </a:t>
            </a:r>
            <a:r>
              <a:rPr lang="zh-TW" altLang="en-US" dirty="0">
                <a:latin typeface="Arial" panose="020B0604020202020204" pitchFamily="34" charset="0"/>
              </a:rPr>
              <a:t>                   </a:t>
            </a:r>
            <a:r>
              <a:rPr lang="en-US" altLang="zh-TW" dirty="0">
                <a:latin typeface="Arial" panose="020B0604020202020204" pitchFamily="34" charset="0"/>
              </a:rPr>
              <a:t>B. </a:t>
            </a:r>
            <a:r>
              <a:rPr lang="en-US" altLang="zh-CN" dirty="0">
                <a:latin typeface="Arial" panose="020B0604020202020204" pitchFamily="34" charset="0"/>
              </a:rPr>
              <a:t>  </a:t>
            </a:r>
            <a:r>
              <a:rPr lang="zh-TW" altLang="en-US" dirty="0">
                <a:latin typeface="Arial" panose="020B0604020202020204" pitchFamily="34" charset="0"/>
              </a:rPr>
              <a:t>　　　</a:t>
            </a: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zh-TW" altLang="en-US" dirty="0"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zh-TW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C.              </a:t>
            </a:r>
            <a:r>
              <a:rPr lang="en-US" altLang="zh-CN" dirty="0">
                <a:latin typeface="Arial" panose="020B0604020202020204" pitchFamily="34" charset="0"/>
              </a:rPr>
              <a:t> </a:t>
            </a:r>
            <a:r>
              <a:rPr lang="zh-TW" altLang="en-US" dirty="0">
                <a:latin typeface="Arial" panose="020B0604020202020204" pitchFamily="34" charset="0"/>
              </a:rPr>
              <a:t>　</a:t>
            </a:r>
            <a:r>
              <a:rPr lang="en-US" altLang="zh-TW" dirty="0">
                <a:latin typeface="Arial" panose="020B0604020202020204" pitchFamily="34" charset="0"/>
              </a:rPr>
              <a:t>            </a:t>
            </a:r>
            <a:r>
              <a:rPr lang="zh-TW" altLang="en-US" dirty="0">
                <a:latin typeface="Arial" panose="020B0604020202020204" pitchFamily="34" charset="0"/>
              </a:rPr>
              <a:t>  </a:t>
            </a:r>
            <a:r>
              <a:rPr lang="en-US" altLang="zh-TW" dirty="0">
                <a:latin typeface="Arial" panose="020B0604020202020204" pitchFamily="34" charset="0"/>
              </a:rPr>
              <a:t>D.</a:t>
            </a: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CN" dirty="0">
                <a:latin typeface="Arial" panose="020B0604020202020204" pitchFamily="34" charset="0"/>
              </a:rPr>
              <a:t> </a:t>
            </a:r>
            <a:r>
              <a:rPr lang="zh-TW" altLang="en-US" dirty="0">
                <a:latin typeface="Arial" panose="020B0604020202020204" pitchFamily="34" charset="0"/>
              </a:rPr>
              <a:t>　</a:t>
            </a:r>
          </a:p>
        </p:txBody>
      </p:sp>
      <p:sp>
        <p:nvSpPr>
          <p:cNvPr id="46084" name="Rectangle 53">
            <a:extLst>
              <a:ext uri="{FF2B5EF4-FFF2-40B4-BE49-F238E27FC236}">
                <a16:creationId xmlns:a16="http://schemas.microsoft.com/office/drawing/2014/main" id="{08E16A28-3A4C-400A-B008-D63230E8B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113" y="1268760"/>
            <a:ext cx="797877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TW" altLang="en-US" dirty="0"/>
              <a:t>如果每個      代表</a:t>
            </a:r>
            <a:r>
              <a:rPr lang="en-US" altLang="zh-TW" dirty="0"/>
              <a:t>1</a:t>
            </a:r>
            <a:r>
              <a:rPr lang="zh-TW" altLang="en-US" dirty="0"/>
              <a:t>，下列各圖形的着色部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分代表的值相加後的結果是多少？</a:t>
            </a:r>
            <a:endParaRPr lang="zh-TW" altLang="en-US" dirty="0">
              <a:latin typeface="Arial" panose="020B0604020202020204" pitchFamily="34" charset="0"/>
            </a:endParaRPr>
          </a:p>
        </p:txBody>
      </p:sp>
      <p:sp>
        <p:nvSpPr>
          <p:cNvPr id="46085" name="Oval 2">
            <a:extLst>
              <a:ext uri="{FF2B5EF4-FFF2-40B4-BE49-F238E27FC236}">
                <a16:creationId xmlns:a16="http://schemas.microsoft.com/office/drawing/2014/main" id="{D49F69AE-D8C9-4463-BEEE-D1B5F4AB3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9980" y="4820393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/>
            <a:endParaRPr lang="zh-TW" altLang="en-US" sz="1800" b="1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id="{38BDBF94-2598-453A-BDE0-DA4DE0109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4118" y="4850556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zh-TW" altLang="en-US" dirty="0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grpSp>
        <p:nvGrpSpPr>
          <p:cNvPr id="46089" name="Group 147">
            <a:extLst>
              <a:ext uri="{FF2B5EF4-FFF2-40B4-BE49-F238E27FC236}">
                <a16:creationId xmlns:a16="http://schemas.microsoft.com/office/drawing/2014/main" id="{0322F5DB-3768-4549-8C6A-267A4E1AEF87}"/>
              </a:ext>
            </a:extLst>
          </p:cNvPr>
          <p:cNvGrpSpPr>
            <a:grpSpLocks/>
          </p:cNvGrpSpPr>
          <p:nvPr/>
        </p:nvGrpSpPr>
        <p:grpSpPr bwMode="auto">
          <a:xfrm>
            <a:off x="2363887" y="2823410"/>
            <a:ext cx="504825" cy="908050"/>
            <a:chOff x="2876" y="2732"/>
            <a:chExt cx="318" cy="572"/>
          </a:xfrm>
        </p:grpSpPr>
        <p:sp>
          <p:nvSpPr>
            <p:cNvPr id="46125" name="Text Box 46">
              <a:extLst>
                <a:ext uri="{FF2B5EF4-FFF2-40B4-BE49-F238E27FC236}">
                  <a16:creationId xmlns:a16="http://schemas.microsoft.com/office/drawing/2014/main" id="{CCB3A645-DC8E-47A6-B94B-0D67928A72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7" y="2732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1</a:t>
              </a:r>
              <a:endParaRPr lang="en-US" altLang="zh-TW" dirty="0">
                <a:solidFill>
                  <a:srgbClr val="FF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6126" name="Text Box 47">
              <a:extLst>
                <a:ext uri="{FF2B5EF4-FFF2-40B4-BE49-F238E27FC236}">
                  <a16:creationId xmlns:a16="http://schemas.microsoft.com/office/drawing/2014/main" id="{67008B38-EFD8-441C-99F1-F06D5593A0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" y="2974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6</a:t>
              </a:r>
              <a:endParaRPr lang="en-US" altLang="zh-TW" dirty="0">
                <a:solidFill>
                  <a:srgbClr val="FF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6127" name="Line 48">
              <a:extLst>
                <a:ext uri="{FF2B5EF4-FFF2-40B4-BE49-F238E27FC236}">
                  <a16:creationId xmlns:a16="http://schemas.microsoft.com/office/drawing/2014/main" id="{C319F956-47C4-43F4-8DCE-4091AE0561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240" cy="0"/>
            </a:xfrm>
            <a:prstGeom prst="line">
              <a:avLst/>
            </a:prstGeom>
            <a:noFill/>
            <a:ln w="1778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6090" name="Group 147">
            <a:extLst>
              <a:ext uri="{FF2B5EF4-FFF2-40B4-BE49-F238E27FC236}">
                <a16:creationId xmlns:a16="http://schemas.microsoft.com/office/drawing/2014/main" id="{4C761AFA-82D0-4DA6-89C6-ACC5C30D9487}"/>
              </a:ext>
            </a:extLst>
          </p:cNvPr>
          <p:cNvGrpSpPr>
            <a:grpSpLocks/>
          </p:cNvGrpSpPr>
          <p:nvPr/>
        </p:nvGrpSpPr>
        <p:grpSpPr bwMode="auto">
          <a:xfrm>
            <a:off x="4994183" y="4725144"/>
            <a:ext cx="738188" cy="911225"/>
            <a:chOff x="2823" y="2732"/>
            <a:chExt cx="465" cy="574"/>
          </a:xfrm>
        </p:grpSpPr>
        <p:sp>
          <p:nvSpPr>
            <p:cNvPr id="46122" name="Text Box 46">
              <a:extLst>
                <a:ext uri="{FF2B5EF4-FFF2-40B4-BE49-F238E27FC236}">
                  <a16:creationId xmlns:a16="http://schemas.microsoft.com/office/drawing/2014/main" id="{57F247D8-A75F-4926-8C3B-5A93AFEFD1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7" y="2732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latin typeface="Arial" panose="020B0604020202020204" pitchFamily="34" charset="0"/>
                  <a:ea typeface="新細明體" panose="02020500000000000000" pitchFamily="18" charset="-120"/>
                </a:rPr>
                <a:t>7</a:t>
              </a:r>
              <a:endParaRPr lang="en-US" altLang="zh-TW" dirty="0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6123" name="Text Box 47">
              <a:extLst>
                <a:ext uri="{FF2B5EF4-FFF2-40B4-BE49-F238E27FC236}">
                  <a16:creationId xmlns:a16="http://schemas.microsoft.com/office/drawing/2014/main" id="{4686B653-FB82-4283-84E9-6E6A71F585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23" y="2976"/>
              <a:ext cx="46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latin typeface="Arial" panose="020B0604020202020204" pitchFamily="34" charset="0"/>
                  <a:ea typeface="新細明體" panose="02020500000000000000" pitchFamily="18" charset="-120"/>
                </a:rPr>
                <a:t>12</a:t>
              </a:r>
              <a:endParaRPr lang="en-US" altLang="zh-TW" dirty="0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6124" name="Line 48">
              <a:extLst>
                <a:ext uri="{FF2B5EF4-FFF2-40B4-BE49-F238E27FC236}">
                  <a16:creationId xmlns:a16="http://schemas.microsoft.com/office/drawing/2014/main" id="{9443CCB1-958A-4F03-B7D4-60DF6632C3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24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4" name="圆角矩形 14">
            <a:extLst>
              <a:ext uri="{FF2B5EF4-FFF2-40B4-BE49-F238E27FC236}">
                <a16:creationId xmlns:a16="http://schemas.microsoft.com/office/drawing/2014/main" id="{90F00E91-106B-4431-8E1C-BB0C903141CD}"/>
              </a:ext>
            </a:extLst>
          </p:cNvPr>
          <p:cNvSpPr/>
          <p:nvPr/>
        </p:nvSpPr>
        <p:spPr>
          <a:xfrm>
            <a:off x="6264275" y="2223029"/>
            <a:ext cx="1584325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(2022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39752" y="1052736"/>
            <a:ext cx="914400" cy="939916"/>
          </a:xfrm>
          <a:prstGeom prst="rect">
            <a:avLst/>
          </a:prstGeom>
        </p:spPr>
      </p:pic>
      <p:grpSp>
        <p:nvGrpSpPr>
          <p:cNvPr id="56" name="Group 147">
            <a:extLst>
              <a:ext uri="{FF2B5EF4-FFF2-40B4-BE49-F238E27FC236}">
                <a16:creationId xmlns:a16="http://schemas.microsoft.com/office/drawing/2014/main" id="{0322F5DB-3768-4549-8C6A-267A4E1AEF87}"/>
              </a:ext>
            </a:extLst>
          </p:cNvPr>
          <p:cNvGrpSpPr>
            <a:grpSpLocks/>
          </p:cNvGrpSpPr>
          <p:nvPr/>
        </p:nvGrpSpPr>
        <p:grpSpPr bwMode="auto">
          <a:xfrm>
            <a:off x="4211191" y="2836308"/>
            <a:ext cx="504825" cy="908050"/>
            <a:chOff x="2876" y="2732"/>
            <a:chExt cx="318" cy="572"/>
          </a:xfrm>
        </p:grpSpPr>
        <p:sp>
          <p:nvSpPr>
            <p:cNvPr id="57" name="Text Box 46">
              <a:extLst>
                <a:ext uri="{FF2B5EF4-FFF2-40B4-BE49-F238E27FC236}">
                  <a16:creationId xmlns:a16="http://schemas.microsoft.com/office/drawing/2014/main" id="{CCB3A645-DC8E-47A6-B94B-0D67928A72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7" y="2732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  <a:endParaRPr lang="en-US" altLang="zh-TW" dirty="0">
                <a:solidFill>
                  <a:srgbClr val="FF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8" name="Text Box 47">
              <a:extLst>
                <a:ext uri="{FF2B5EF4-FFF2-40B4-BE49-F238E27FC236}">
                  <a16:creationId xmlns:a16="http://schemas.microsoft.com/office/drawing/2014/main" id="{67008B38-EFD8-441C-99F1-F06D5593A0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" y="2974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4</a:t>
              </a:r>
              <a:endParaRPr lang="en-US" altLang="zh-TW" dirty="0">
                <a:solidFill>
                  <a:srgbClr val="FF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9" name="Line 48">
              <a:extLst>
                <a:ext uri="{FF2B5EF4-FFF2-40B4-BE49-F238E27FC236}">
                  <a16:creationId xmlns:a16="http://schemas.microsoft.com/office/drawing/2014/main" id="{C319F956-47C4-43F4-8DCE-4091AE0561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240" cy="0"/>
            </a:xfrm>
            <a:prstGeom prst="line">
              <a:avLst/>
            </a:prstGeom>
            <a:noFill/>
            <a:ln w="1778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0" name="Group 147">
            <a:extLst>
              <a:ext uri="{FF2B5EF4-FFF2-40B4-BE49-F238E27FC236}">
                <a16:creationId xmlns:a16="http://schemas.microsoft.com/office/drawing/2014/main" id="{0322F5DB-3768-4549-8C6A-267A4E1AEF87}"/>
              </a:ext>
            </a:extLst>
          </p:cNvPr>
          <p:cNvGrpSpPr>
            <a:grpSpLocks/>
          </p:cNvGrpSpPr>
          <p:nvPr/>
        </p:nvGrpSpPr>
        <p:grpSpPr bwMode="auto">
          <a:xfrm>
            <a:off x="6011391" y="2840038"/>
            <a:ext cx="504825" cy="908050"/>
            <a:chOff x="2876" y="2732"/>
            <a:chExt cx="318" cy="572"/>
          </a:xfrm>
        </p:grpSpPr>
        <p:sp>
          <p:nvSpPr>
            <p:cNvPr id="61" name="Text Box 46">
              <a:extLst>
                <a:ext uri="{FF2B5EF4-FFF2-40B4-BE49-F238E27FC236}">
                  <a16:creationId xmlns:a16="http://schemas.microsoft.com/office/drawing/2014/main" id="{CCB3A645-DC8E-47A6-B94B-0D67928A72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7" y="2732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1</a:t>
              </a:r>
              <a:endParaRPr lang="en-US" altLang="zh-TW" dirty="0">
                <a:solidFill>
                  <a:srgbClr val="FF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2" name="Text Box 47">
              <a:extLst>
                <a:ext uri="{FF2B5EF4-FFF2-40B4-BE49-F238E27FC236}">
                  <a16:creationId xmlns:a16="http://schemas.microsoft.com/office/drawing/2014/main" id="{67008B38-EFD8-441C-99F1-F06D5593A0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" y="2974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  <a:endParaRPr lang="en-US" altLang="zh-TW" dirty="0">
                <a:solidFill>
                  <a:srgbClr val="FF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3" name="Line 48">
              <a:extLst>
                <a:ext uri="{FF2B5EF4-FFF2-40B4-BE49-F238E27FC236}">
                  <a16:creationId xmlns:a16="http://schemas.microsoft.com/office/drawing/2014/main" id="{C319F956-47C4-43F4-8DCE-4091AE0561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240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1319708" y="3963222"/>
            <a:ext cx="815182" cy="908050"/>
            <a:chOff x="2133700" y="3816101"/>
            <a:chExt cx="815182" cy="908050"/>
          </a:xfrm>
        </p:grpSpPr>
        <p:grpSp>
          <p:nvGrpSpPr>
            <p:cNvPr id="46091" name="Group 147">
              <a:extLst>
                <a:ext uri="{FF2B5EF4-FFF2-40B4-BE49-F238E27FC236}">
                  <a16:creationId xmlns:a16="http://schemas.microsoft.com/office/drawing/2014/main" id="{4E700A21-67D5-4CC7-B580-01757836E5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4057" y="3816101"/>
              <a:ext cx="504825" cy="908050"/>
              <a:chOff x="2876" y="2732"/>
              <a:chExt cx="318" cy="572"/>
            </a:xfrm>
          </p:grpSpPr>
          <p:sp>
            <p:nvSpPr>
              <p:cNvPr id="46119" name="Text Box 46">
                <a:extLst>
                  <a:ext uri="{FF2B5EF4-FFF2-40B4-BE49-F238E27FC236}">
                    <a16:creationId xmlns:a16="http://schemas.microsoft.com/office/drawing/2014/main" id="{06816F5D-02AC-456C-8E0B-BF158E0F12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7" y="2732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latin typeface="Arial" panose="020B0604020202020204" pitchFamily="34" charset="0"/>
                    <a:ea typeface="新細明體" panose="02020500000000000000" pitchFamily="18" charset="-120"/>
                  </a:rPr>
                  <a:t>5</a:t>
                </a:r>
                <a:endPara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46120" name="Text Box 47">
                <a:extLst>
                  <a:ext uri="{FF2B5EF4-FFF2-40B4-BE49-F238E27FC236}">
                    <a16:creationId xmlns:a16="http://schemas.microsoft.com/office/drawing/2014/main" id="{97F1C527-460D-4374-8046-D5A4DEC566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2974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latin typeface="Arial" panose="020B0604020202020204" pitchFamily="34" charset="0"/>
                    <a:ea typeface="新細明體" panose="02020500000000000000" pitchFamily="18" charset="-120"/>
                  </a:rPr>
                  <a:t>6</a:t>
                </a:r>
                <a:endPara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46121" name="Line 48">
                <a:extLst>
                  <a:ext uri="{FF2B5EF4-FFF2-40B4-BE49-F238E27FC236}">
                    <a16:creationId xmlns:a16="http://schemas.microsoft.com/office/drawing/2014/main" id="{8C4C89FE-0055-4F39-8CF6-D11C5DB7D4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240" cy="0"/>
              </a:xfrm>
              <a:prstGeom prst="line">
                <a:avLst/>
              </a:prstGeom>
              <a:noFill/>
              <a:ln w="1778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4" name="Text Box 46">
              <a:extLst>
                <a:ext uri="{FF2B5EF4-FFF2-40B4-BE49-F238E27FC236}">
                  <a16:creationId xmlns:a16="http://schemas.microsoft.com/office/drawing/2014/main" id="{06816F5D-02AC-456C-8E0B-BF158E0F12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3700" y="4008994"/>
              <a:ext cx="5032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latin typeface="Arial" panose="020B0604020202020204" pitchFamily="34" charset="0"/>
                  <a:ea typeface="新細明體" panose="02020500000000000000" pitchFamily="18" charset="-120"/>
                </a:rPr>
                <a:t>1</a:t>
              </a:r>
              <a:endParaRPr lang="en-US" altLang="zh-TW" dirty="0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4860032" y="3893372"/>
            <a:ext cx="864399" cy="908050"/>
            <a:chOff x="2133700" y="3816101"/>
            <a:chExt cx="864399" cy="908050"/>
          </a:xfrm>
        </p:grpSpPr>
        <p:grpSp>
          <p:nvGrpSpPr>
            <p:cNvPr id="67" name="Group 147">
              <a:extLst>
                <a:ext uri="{FF2B5EF4-FFF2-40B4-BE49-F238E27FC236}">
                  <a16:creationId xmlns:a16="http://schemas.microsoft.com/office/drawing/2014/main" id="{4E700A21-67D5-4CC7-B580-01757836E5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51986" y="3816101"/>
              <a:ext cx="646113" cy="908050"/>
              <a:chOff x="2818" y="2732"/>
              <a:chExt cx="407" cy="572"/>
            </a:xfrm>
          </p:grpSpPr>
          <p:sp>
            <p:nvSpPr>
              <p:cNvPr id="69" name="Text Box 46">
                <a:extLst>
                  <a:ext uri="{FF2B5EF4-FFF2-40B4-BE49-F238E27FC236}">
                    <a16:creationId xmlns:a16="http://schemas.microsoft.com/office/drawing/2014/main" id="{06816F5D-02AC-456C-8E0B-BF158E0F12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7" y="2732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latin typeface="Arial" panose="020B0604020202020204" pitchFamily="34" charset="0"/>
                    <a:ea typeface="新細明體" panose="02020500000000000000" pitchFamily="18" charset="-120"/>
                  </a:rPr>
                  <a:t>5</a:t>
                </a:r>
                <a:endPara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70" name="Text Box 47">
                <a:extLst>
                  <a:ext uri="{FF2B5EF4-FFF2-40B4-BE49-F238E27FC236}">
                    <a16:creationId xmlns:a16="http://schemas.microsoft.com/office/drawing/2014/main" id="{97F1C527-460D-4374-8046-D5A4DEC566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18" y="2974"/>
                <a:ext cx="40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latin typeface="Arial" panose="020B0604020202020204" pitchFamily="34" charset="0"/>
                    <a:ea typeface="新細明體" panose="02020500000000000000" pitchFamily="18" charset="-120"/>
                  </a:rPr>
                  <a:t>12</a:t>
                </a:r>
                <a:endPara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71" name="Line 48">
                <a:extLst>
                  <a:ext uri="{FF2B5EF4-FFF2-40B4-BE49-F238E27FC236}">
                    <a16:creationId xmlns:a16="http://schemas.microsoft.com/office/drawing/2014/main" id="{8C4C89FE-0055-4F39-8CF6-D11C5DB7D4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240" cy="0"/>
              </a:xfrm>
              <a:prstGeom prst="line">
                <a:avLst/>
              </a:prstGeom>
              <a:noFill/>
              <a:ln w="1778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8" name="Text Box 46">
              <a:extLst>
                <a:ext uri="{FF2B5EF4-FFF2-40B4-BE49-F238E27FC236}">
                  <a16:creationId xmlns:a16="http://schemas.microsoft.com/office/drawing/2014/main" id="{06816F5D-02AC-456C-8E0B-BF158E0F12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3700" y="4008994"/>
              <a:ext cx="5032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latin typeface="Arial" panose="020B0604020202020204" pitchFamily="34" charset="0"/>
                  <a:ea typeface="新細明體" panose="02020500000000000000" pitchFamily="18" charset="-120"/>
                </a:rPr>
                <a:t>1</a:t>
              </a:r>
              <a:endParaRPr lang="en-US" altLang="zh-TW" dirty="0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grpSp>
        <p:nvGrpSpPr>
          <p:cNvPr id="72" name="组合 71"/>
          <p:cNvGrpSpPr/>
          <p:nvPr/>
        </p:nvGrpSpPr>
        <p:grpSpPr>
          <a:xfrm>
            <a:off x="1286840" y="4783118"/>
            <a:ext cx="907262" cy="922338"/>
            <a:chOff x="2133700" y="3816103"/>
            <a:chExt cx="907262" cy="922338"/>
          </a:xfrm>
        </p:grpSpPr>
        <p:grpSp>
          <p:nvGrpSpPr>
            <p:cNvPr id="73" name="Group 147">
              <a:extLst>
                <a:ext uri="{FF2B5EF4-FFF2-40B4-BE49-F238E27FC236}">
                  <a16:creationId xmlns:a16="http://schemas.microsoft.com/office/drawing/2014/main" id="{4E700A21-67D5-4CC7-B580-01757836E5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94849" y="3816103"/>
              <a:ext cx="646113" cy="922338"/>
              <a:chOff x="2845" y="2732"/>
              <a:chExt cx="407" cy="581"/>
            </a:xfrm>
          </p:grpSpPr>
          <p:sp>
            <p:nvSpPr>
              <p:cNvPr id="75" name="Text Box 46">
                <a:extLst>
                  <a:ext uri="{FF2B5EF4-FFF2-40B4-BE49-F238E27FC236}">
                    <a16:creationId xmlns:a16="http://schemas.microsoft.com/office/drawing/2014/main" id="{06816F5D-02AC-456C-8E0B-BF158E0F12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5" y="2732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latin typeface="Arial" panose="020B0604020202020204" pitchFamily="34" charset="0"/>
                    <a:ea typeface="新細明體" panose="02020500000000000000" pitchFamily="18" charset="-120"/>
                  </a:rPr>
                  <a:t>1</a:t>
                </a:r>
                <a:endPara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81" name="Text Box 47">
                <a:extLst>
                  <a:ext uri="{FF2B5EF4-FFF2-40B4-BE49-F238E27FC236}">
                    <a16:creationId xmlns:a16="http://schemas.microsoft.com/office/drawing/2014/main" id="{97F1C527-460D-4374-8046-D5A4DEC566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5" y="2983"/>
                <a:ext cx="40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latin typeface="Arial" panose="020B0604020202020204" pitchFamily="34" charset="0"/>
                    <a:ea typeface="新細明體" panose="02020500000000000000" pitchFamily="18" charset="-120"/>
                  </a:rPr>
                  <a:t>4</a:t>
                </a:r>
                <a:endPara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82" name="Line 48">
                <a:extLst>
                  <a:ext uri="{FF2B5EF4-FFF2-40B4-BE49-F238E27FC236}">
                    <a16:creationId xmlns:a16="http://schemas.microsoft.com/office/drawing/2014/main" id="{8C4C89FE-0055-4F39-8CF6-D11C5DB7D4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240" cy="0"/>
              </a:xfrm>
              <a:prstGeom prst="line">
                <a:avLst/>
              </a:prstGeom>
              <a:noFill/>
              <a:ln w="1778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4" name="Text Box 46">
              <a:extLst>
                <a:ext uri="{FF2B5EF4-FFF2-40B4-BE49-F238E27FC236}">
                  <a16:creationId xmlns:a16="http://schemas.microsoft.com/office/drawing/2014/main" id="{06816F5D-02AC-456C-8E0B-BF158E0F12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3700" y="4008994"/>
              <a:ext cx="5032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latin typeface="Arial" panose="020B0604020202020204" pitchFamily="34" charset="0"/>
                  <a:ea typeface="新細明體" panose="02020500000000000000" pitchFamily="18" charset="-120"/>
                </a:rPr>
                <a:t>1</a:t>
              </a:r>
              <a:endParaRPr lang="en-US" altLang="zh-TW" dirty="0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sp>
        <p:nvSpPr>
          <p:cNvPr id="5" name="矩形 4"/>
          <p:cNvSpPr/>
          <p:nvPr/>
        </p:nvSpPr>
        <p:spPr>
          <a:xfrm>
            <a:off x="1269906" y="2700453"/>
            <a:ext cx="1077047" cy="1184452"/>
          </a:xfrm>
          <a:prstGeom prst="rect">
            <a:avLst/>
          </a:prstGeom>
          <a:noFill/>
          <a:ln w="285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3" name="矩形 82"/>
          <p:cNvSpPr/>
          <p:nvPr/>
        </p:nvSpPr>
        <p:spPr>
          <a:xfrm>
            <a:off x="3051105" y="2694932"/>
            <a:ext cx="1077047" cy="1184452"/>
          </a:xfrm>
          <a:prstGeom prst="rect">
            <a:avLst/>
          </a:prstGeom>
          <a:noFill/>
          <a:ln w="285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4" name="矩形 83"/>
          <p:cNvSpPr/>
          <p:nvPr/>
        </p:nvSpPr>
        <p:spPr>
          <a:xfrm>
            <a:off x="4811784" y="2694932"/>
            <a:ext cx="1077047" cy="1184452"/>
          </a:xfrm>
          <a:prstGeom prst="rect">
            <a:avLst/>
          </a:prstGeom>
          <a:noFill/>
          <a:ln w="285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6" name="组合 5"/>
          <p:cNvGrpSpPr/>
          <p:nvPr/>
        </p:nvGrpSpPr>
        <p:grpSpPr>
          <a:xfrm>
            <a:off x="2017177" y="5324227"/>
            <a:ext cx="2232248" cy="913085"/>
            <a:chOff x="5652120" y="4820171"/>
            <a:chExt cx="2232248" cy="913085"/>
          </a:xfrm>
        </p:grpSpPr>
        <p:grpSp>
          <p:nvGrpSpPr>
            <p:cNvPr id="85" name="Group 147">
              <a:extLst>
                <a:ext uri="{FF2B5EF4-FFF2-40B4-BE49-F238E27FC236}">
                  <a16:creationId xmlns:a16="http://schemas.microsoft.com/office/drawing/2014/main" id="{0322F5DB-3768-4549-8C6A-267A4E1AEF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79543" y="4825206"/>
              <a:ext cx="504825" cy="908050"/>
              <a:chOff x="2876" y="2732"/>
              <a:chExt cx="318" cy="572"/>
            </a:xfrm>
          </p:grpSpPr>
          <p:sp>
            <p:nvSpPr>
              <p:cNvPr id="86" name="Text Box 46">
                <a:extLst>
                  <a:ext uri="{FF2B5EF4-FFF2-40B4-BE49-F238E27FC236}">
                    <a16:creationId xmlns:a16="http://schemas.microsoft.com/office/drawing/2014/main" id="{CCB3A645-DC8E-47A6-B94B-0D67928A72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7" y="2732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solidFill>
                      <a:srgbClr val="FF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</a:t>
                </a:r>
                <a:endParaRPr lang="en-US" altLang="zh-TW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87" name="Text Box 47">
                <a:extLst>
                  <a:ext uri="{FF2B5EF4-FFF2-40B4-BE49-F238E27FC236}">
                    <a16:creationId xmlns:a16="http://schemas.microsoft.com/office/drawing/2014/main" id="{67008B38-EFD8-441C-99F1-F06D5593A0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2974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solidFill>
                      <a:srgbClr val="FF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</a:t>
                </a:r>
                <a:endParaRPr lang="en-US" altLang="zh-TW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91" name="Line 48">
                <a:extLst>
                  <a:ext uri="{FF2B5EF4-FFF2-40B4-BE49-F238E27FC236}">
                    <a16:creationId xmlns:a16="http://schemas.microsoft.com/office/drawing/2014/main" id="{C319F956-47C4-43F4-8DCE-4091AE0561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" name="Group 147">
              <a:extLst>
                <a:ext uri="{FF2B5EF4-FFF2-40B4-BE49-F238E27FC236}">
                  <a16:creationId xmlns:a16="http://schemas.microsoft.com/office/drawing/2014/main" id="{0322F5DB-3768-4549-8C6A-267A4E1AEF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52120" y="4820171"/>
              <a:ext cx="504825" cy="908050"/>
              <a:chOff x="2876" y="2732"/>
              <a:chExt cx="318" cy="572"/>
            </a:xfrm>
          </p:grpSpPr>
          <p:sp>
            <p:nvSpPr>
              <p:cNvPr id="93" name="Text Box 46">
                <a:extLst>
                  <a:ext uri="{FF2B5EF4-FFF2-40B4-BE49-F238E27FC236}">
                    <a16:creationId xmlns:a16="http://schemas.microsoft.com/office/drawing/2014/main" id="{CCB3A645-DC8E-47A6-B94B-0D67928A72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7" y="2732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solidFill>
                      <a:srgbClr val="FF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</a:t>
                </a:r>
                <a:endParaRPr lang="en-US" altLang="zh-TW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94" name="Text Box 47">
                <a:extLst>
                  <a:ext uri="{FF2B5EF4-FFF2-40B4-BE49-F238E27FC236}">
                    <a16:creationId xmlns:a16="http://schemas.microsoft.com/office/drawing/2014/main" id="{67008B38-EFD8-441C-99F1-F06D5593A0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2974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solidFill>
                      <a:srgbClr val="FF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6</a:t>
                </a:r>
                <a:endParaRPr lang="en-US" altLang="zh-TW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95" name="Line 48">
                <a:extLst>
                  <a:ext uri="{FF2B5EF4-FFF2-40B4-BE49-F238E27FC236}">
                    <a16:creationId xmlns:a16="http://schemas.microsoft.com/office/drawing/2014/main" id="{C319F956-47C4-43F4-8DCE-4091AE0561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6" name="Group 147">
              <a:extLst>
                <a:ext uri="{FF2B5EF4-FFF2-40B4-BE49-F238E27FC236}">
                  <a16:creationId xmlns:a16="http://schemas.microsoft.com/office/drawing/2014/main" id="{0322F5DB-3768-4549-8C6A-267A4E1AEF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06068" y="4820171"/>
              <a:ext cx="504825" cy="908050"/>
              <a:chOff x="2876" y="2732"/>
              <a:chExt cx="318" cy="572"/>
            </a:xfrm>
          </p:grpSpPr>
          <p:sp>
            <p:nvSpPr>
              <p:cNvPr id="97" name="Text Box 46">
                <a:extLst>
                  <a:ext uri="{FF2B5EF4-FFF2-40B4-BE49-F238E27FC236}">
                    <a16:creationId xmlns:a16="http://schemas.microsoft.com/office/drawing/2014/main" id="{CCB3A645-DC8E-47A6-B94B-0D67928A72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7" y="2732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solidFill>
                      <a:srgbClr val="FF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</a:t>
                </a:r>
                <a:endParaRPr lang="en-US" altLang="zh-TW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98" name="Text Box 47">
                <a:extLst>
                  <a:ext uri="{FF2B5EF4-FFF2-40B4-BE49-F238E27FC236}">
                    <a16:creationId xmlns:a16="http://schemas.microsoft.com/office/drawing/2014/main" id="{67008B38-EFD8-441C-99F1-F06D5593A0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2974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solidFill>
                      <a:srgbClr val="FF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4</a:t>
                </a:r>
                <a:endParaRPr lang="en-US" altLang="zh-TW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99" name="Line 48">
                <a:extLst>
                  <a:ext uri="{FF2B5EF4-FFF2-40B4-BE49-F238E27FC236}">
                    <a16:creationId xmlns:a16="http://schemas.microsoft.com/office/drawing/2014/main" id="{C319F956-47C4-43F4-8DCE-4091AE0561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0" name="Text Box 46">
              <a:extLst>
                <a:ext uri="{FF2B5EF4-FFF2-40B4-BE49-F238E27FC236}">
                  <a16:creationId xmlns:a16="http://schemas.microsoft.com/office/drawing/2014/main" id="{CCB3A645-DC8E-47A6-B94B-0D67928A72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80364" y="5000616"/>
              <a:ext cx="155708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＋     ＋</a:t>
              </a:r>
              <a:endParaRPr lang="en-US" altLang="zh-TW" dirty="0">
                <a:solidFill>
                  <a:srgbClr val="FF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4136343" y="5305478"/>
            <a:ext cx="1156172" cy="908050"/>
            <a:chOff x="6837684" y="2828913"/>
            <a:chExt cx="1156172" cy="908050"/>
          </a:xfrm>
        </p:grpSpPr>
        <p:grpSp>
          <p:nvGrpSpPr>
            <p:cNvPr id="101" name="Group 147">
              <a:extLst>
                <a:ext uri="{FF2B5EF4-FFF2-40B4-BE49-F238E27FC236}">
                  <a16:creationId xmlns:a16="http://schemas.microsoft.com/office/drawing/2014/main" id="{0322F5DB-3768-4549-8C6A-267A4E1AEF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489031" y="2828913"/>
              <a:ext cx="504825" cy="908050"/>
              <a:chOff x="2876" y="2732"/>
              <a:chExt cx="318" cy="572"/>
            </a:xfrm>
          </p:grpSpPr>
          <p:sp>
            <p:nvSpPr>
              <p:cNvPr id="102" name="Text Box 46">
                <a:extLst>
                  <a:ext uri="{FF2B5EF4-FFF2-40B4-BE49-F238E27FC236}">
                    <a16:creationId xmlns:a16="http://schemas.microsoft.com/office/drawing/2014/main" id="{CCB3A645-DC8E-47A6-B94B-0D67928A72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7" y="2732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solidFill>
                      <a:srgbClr val="FF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</a:t>
                </a:r>
                <a:endParaRPr lang="en-US" altLang="zh-TW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103" name="Text Box 47">
                <a:extLst>
                  <a:ext uri="{FF2B5EF4-FFF2-40B4-BE49-F238E27FC236}">
                    <a16:creationId xmlns:a16="http://schemas.microsoft.com/office/drawing/2014/main" id="{67008B38-EFD8-441C-99F1-F06D5593A0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2974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solidFill>
                      <a:srgbClr val="FF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4</a:t>
                </a:r>
                <a:endParaRPr lang="en-US" altLang="zh-TW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104" name="Line 48">
                <a:extLst>
                  <a:ext uri="{FF2B5EF4-FFF2-40B4-BE49-F238E27FC236}">
                    <a16:creationId xmlns:a16="http://schemas.microsoft.com/office/drawing/2014/main" id="{C319F956-47C4-43F4-8DCE-4091AE0561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5" name="Text Box 46">
              <a:extLst>
                <a:ext uri="{FF2B5EF4-FFF2-40B4-BE49-F238E27FC236}">
                  <a16:creationId xmlns:a16="http://schemas.microsoft.com/office/drawing/2014/main" id="{CCB3A645-DC8E-47A6-B94B-0D67928A72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5976" y="3048288"/>
              <a:ext cx="5032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1</a:t>
              </a:r>
              <a:endParaRPr lang="en-US" altLang="zh-TW" dirty="0">
                <a:solidFill>
                  <a:srgbClr val="FF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106" name="Text Box 46">
              <a:extLst>
                <a:ext uri="{FF2B5EF4-FFF2-40B4-BE49-F238E27FC236}">
                  <a16:creationId xmlns:a16="http://schemas.microsoft.com/office/drawing/2014/main" id="{CCB3A645-DC8E-47A6-B94B-0D67928A72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37684" y="3048288"/>
              <a:ext cx="5032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=</a:t>
              </a:r>
              <a:endParaRPr lang="en-US" altLang="zh-TW" dirty="0">
                <a:solidFill>
                  <a:srgbClr val="FF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5" grpId="0" animBg="1"/>
      <p:bldP spid="5" grpId="1" animBg="1"/>
      <p:bldP spid="83" grpId="0" animBg="1"/>
      <p:bldP spid="83" grpId="1" animBg="1"/>
      <p:bldP spid="84" grpId="0" animBg="1"/>
      <p:bldP spid="8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4">
            <a:extLst>
              <a:ext uri="{FF2B5EF4-FFF2-40B4-BE49-F238E27FC236}">
                <a16:creationId xmlns:a16="http://schemas.microsoft.com/office/drawing/2014/main" id="{897E2DA7-EBD6-492C-9082-3541FF53B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1017488"/>
            <a:ext cx="503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latin typeface="Arial" panose="020B0604020202020204" pitchFamily="34" charset="0"/>
              </a:rPr>
              <a:t>2.</a:t>
            </a:r>
          </a:p>
        </p:txBody>
      </p:sp>
      <p:sp>
        <p:nvSpPr>
          <p:cNvPr id="48131" name="Text Box 117">
            <a:extLst>
              <a:ext uri="{FF2B5EF4-FFF2-40B4-BE49-F238E27FC236}">
                <a16:creationId xmlns:a16="http://schemas.microsoft.com/office/drawing/2014/main" id="{63563973-37E6-413F-B4B8-B39251C22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50" y="2263676"/>
            <a:ext cx="6502400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3000"/>
              </a:spcAft>
            </a:pP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</a:rPr>
              <a:t>A. 3</a:t>
            </a:r>
            <a:r>
              <a:rPr lang="zh-TW" altLang="en-US" dirty="0">
                <a:latin typeface="Arial" panose="020B0604020202020204" pitchFamily="34" charset="0"/>
              </a:rPr>
              <a:t>     </a:t>
            </a:r>
            <a:r>
              <a:rPr lang="en-US" altLang="zh-TW" dirty="0">
                <a:latin typeface="Arial" panose="020B0604020202020204" pitchFamily="34" charset="0"/>
              </a:rPr>
              <a:t>m</a:t>
            </a:r>
            <a:r>
              <a:rPr lang="zh-TW" altLang="en-US" dirty="0">
                <a:latin typeface="Arial" panose="020B0604020202020204" pitchFamily="34" charset="0"/>
              </a:rPr>
              <a:t>　　　　　    </a:t>
            </a:r>
            <a:r>
              <a:rPr lang="en-US" altLang="zh-TW" dirty="0">
                <a:latin typeface="Arial" panose="020B0604020202020204" pitchFamily="34" charset="0"/>
              </a:rPr>
              <a:t>B. 3      m</a:t>
            </a:r>
            <a:r>
              <a:rPr lang="zh-TW" altLang="en-US" dirty="0">
                <a:latin typeface="Arial" panose="020B0604020202020204" pitchFamily="34" charset="0"/>
              </a:rPr>
              <a:t>　　</a:t>
            </a: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zh-TW" altLang="en-US" dirty="0"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zh-TW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C</a:t>
            </a:r>
            <a:r>
              <a:rPr lang="en-US" altLang="zh-TW" dirty="0">
                <a:latin typeface="Arial" panose="020B0604020202020204" pitchFamily="34" charset="0"/>
                <a:sym typeface="Wingdings" panose="05000000000000000000" pitchFamily="2" charset="2"/>
              </a:rPr>
              <a:t>.</a:t>
            </a:r>
            <a:r>
              <a:rPr lang="zh-TW" altLang="en-US" dirty="0"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zh-TW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2 </a:t>
            </a:r>
            <a:r>
              <a:rPr lang="zh-TW" altLang="en-US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　</a:t>
            </a:r>
            <a:r>
              <a:rPr lang="en-US" altLang="zh-TW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m</a:t>
            </a:r>
            <a:r>
              <a:rPr lang="zh-TW" altLang="en-US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　　</a:t>
            </a:r>
            <a:r>
              <a:rPr lang="zh-TW" altLang="en-US" dirty="0">
                <a:latin typeface="Arial" panose="020B0604020202020204" pitchFamily="34" charset="0"/>
              </a:rPr>
              <a:t>　</a:t>
            </a:r>
            <a:r>
              <a:rPr lang="en-US" altLang="zh-TW" dirty="0">
                <a:latin typeface="Arial" panose="020B0604020202020204" pitchFamily="34" charset="0"/>
              </a:rPr>
              <a:t>		D.</a:t>
            </a: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</a:rPr>
              <a:t>2      m</a:t>
            </a:r>
            <a:r>
              <a:rPr lang="zh-TW" altLang="en-US" dirty="0">
                <a:latin typeface="Arial" panose="020B0604020202020204" pitchFamily="34" charset="0"/>
              </a:rPr>
              <a:t>　</a:t>
            </a:r>
          </a:p>
        </p:txBody>
      </p:sp>
      <p:sp>
        <p:nvSpPr>
          <p:cNvPr id="48132" name="Rectangle 74">
            <a:extLst>
              <a:ext uri="{FF2B5EF4-FFF2-40B4-BE49-F238E27FC236}">
                <a16:creationId xmlns:a16="http://schemas.microsoft.com/office/drawing/2014/main" id="{29EB311F-5469-409B-9C07-89CF61B01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" y="1022251"/>
            <a:ext cx="772636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zh-CN" altLang="en-US" u="sng" dirty="0">
                <a:latin typeface="Arial" panose="020B0604020202020204" pitchFamily="34" charset="0"/>
              </a:rPr>
              <a:t>明珠</a:t>
            </a:r>
            <a:r>
              <a:rPr lang="zh-CN" altLang="en-US" dirty="0">
                <a:latin typeface="Arial" panose="020B0604020202020204" pitchFamily="34" charset="0"/>
              </a:rPr>
              <a:t>有</a:t>
            </a:r>
            <a:r>
              <a:rPr lang="en-US" altLang="zh-CN" dirty="0">
                <a:latin typeface="Arial" panose="020B0604020202020204" pitchFamily="34" charset="0"/>
              </a:rPr>
              <a:t>1      m </a:t>
            </a:r>
            <a:r>
              <a:rPr lang="zh-CN" altLang="en-US" dirty="0">
                <a:latin typeface="Arial" panose="020B0604020202020204" pitchFamily="34" charset="0"/>
              </a:rPr>
              <a:t>絲帶</a:t>
            </a:r>
            <a:r>
              <a:rPr lang="zh-TW" altLang="en-US" dirty="0">
                <a:latin typeface="Arial" panose="020B0604020202020204" pitchFamily="34" charset="0"/>
              </a:rPr>
              <a:t>，</a:t>
            </a:r>
            <a:r>
              <a:rPr lang="zh-CN" altLang="en-US" dirty="0">
                <a:latin typeface="Arial" panose="020B0604020202020204" pitchFamily="34" charset="0"/>
              </a:rPr>
              <a:t>比妹妹少     </a:t>
            </a:r>
            <a:r>
              <a:rPr lang="en-US" altLang="zh-CN" dirty="0">
                <a:latin typeface="Arial" panose="020B0604020202020204" pitchFamily="34" charset="0"/>
              </a:rPr>
              <a:t>m</a:t>
            </a:r>
            <a:r>
              <a:rPr lang="zh-TW" altLang="en-US" dirty="0">
                <a:latin typeface="Arial" panose="020B0604020202020204" pitchFamily="34" charset="0"/>
              </a:rPr>
              <a:t>。姊妹兩人</a:t>
            </a:r>
            <a:endParaRPr lang="en-US" altLang="zh-TW" dirty="0">
              <a:latin typeface="Arial" panose="020B0604020202020204" pitchFamily="34" charset="0"/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dirty="0">
                <a:latin typeface="Arial" panose="020B0604020202020204" pitchFamily="34" charset="0"/>
              </a:rPr>
              <a:t>共有絲帶多少？</a:t>
            </a:r>
            <a:r>
              <a:rPr lang="zh-CN" altLang="en-US" dirty="0">
                <a:latin typeface="Arial" panose="020B0604020202020204" pitchFamily="34" charset="0"/>
              </a:rPr>
              <a:t>     </a:t>
            </a:r>
            <a:endParaRPr lang="zh-TW" altLang="en-US" dirty="0">
              <a:latin typeface="Arial" panose="020B0604020202020204" pitchFamily="34" charset="0"/>
            </a:endParaRPr>
          </a:p>
        </p:txBody>
      </p:sp>
      <p:sp>
        <p:nvSpPr>
          <p:cNvPr id="48133" name="Oval 2">
            <a:extLst>
              <a:ext uri="{FF2B5EF4-FFF2-40B4-BE49-F238E27FC236}">
                <a16:creationId xmlns:a16="http://schemas.microsoft.com/office/drawing/2014/main" id="{8DC35ECF-7F13-4D0F-82FB-4A267E3C9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2050" y="3228876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/>
            <a:endParaRPr lang="zh-TW" altLang="en-US" sz="1800" b="1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id="{A59AACE9-84DA-4EB1-B7B2-DB132F6D7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6188" y="3259038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grpSp>
        <p:nvGrpSpPr>
          <p:cNvPr id="48135" name="Group 147">
            <a:extLst>
              <a:ext uri="{FF2B5EF4-FFF2-40B4-BE49-F238E27FC236}">
                <a16:creationId xmlns:a16="http://schemas.microsoft.com/office/drawing/2014/main" id="{4BADC8CC-92BD-44A3-87ED-7709CEEEB13D}"/>
              </a:ext>
            </a:extLst>
          </p:cNvPr>
          <p:cNvGrpSpPr>
            <a:grpSpLocks/>
          </p:cNvGrpSpPr>
          <p:nvPr/>
        </p:nvGrpSpPr>
        <p:grpSpPr bwMode="auto">
          <a:xfrm>
            <a:off x="2252663" y="849213"/>
            <a:ext cx="504825" cy="908050"/>
            <a:chOff x="2876" y="2732"/>
            <a:chExt cx="318" cy="572"/>
          </a:xfrm>
        </p:grpSpPr>
        <p:sp>
          <p:nvSpPr>
            <p:cNvPr id="48198" name="Text Box 46">
              <a:extLst>
                <a:ext uri="{FF2B5EF4-FFF2-40B4-BE49-F238E27FC236}">
                  <a16:creationId xmlns:a16="http://schemas.microsoft.com/office/drawing/2014/main" id="{5E2CFEC6-EA25-4034-86FD-D7496CD524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7" y="2732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1</a:t>
              </a:r>
            </a:p>
          </p:txBody>
        </p:sp>
        <p:sp>
          <p:nvSpPr>
            <p:cNvPr id="48199" name="Text Box 47">
              <a:extLst>
                <a:ext uri="{FF2B5EF4-FFF2-40B4-BE49-F238E27FC236}">
                  <a16:creationId xmlns:a16="http://schemas.microsoft.com/office/drawing/2014/main" id="{239AEACF-70F9-4D79-9801-C17CFEB035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" y="2974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2</a:t>
              </a:r>
            </a:p>
          </p:txBody>
        </p:sp>
        <p:sp>
          <p:nvSpPr>
            <p:cNvPr id="48200" name="Line 48">
              <a:extLst>
                <a:ext uri="{FF2B5EF4-FFF2-40B4-BE49-F238E27FC236}">
                  <a16:creationId xmlns:a16="http://schemas.microsoft.com/office/drawing/2014/main" id="{20616081-7859-4F59-B907-3B0193F43A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24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8136" name="Group 147">
            <a:extLst>
              <a:ext uri="{FF2B5EF4-FFF2-40B4-BE49-F238E27FC236}">
                <a16:creationId xmlns:a16="http://schemas.microsoft.com/office/drawing/2014/main" id="{182E9437-BC72-4641-87EF-D51D502EA886}"/>
              </a:ext>
            </a:extLst>
          </p:cNvPr>
          <p:cNvGrpSpPr>
            <a:grpSpLocks/>
          </p:cNvGrpSpPr>
          <p:nvPr/>
        </p:nvGrpSpPr>
        <p:grpSpPr bwMode="auto">
          <a:xfrm>
            <a:off x="5700713" y="819051"/>
            <a:ext cx="504825" cy="908050"/>
            <a:chOff x="2876" y="2732"/>
            <a:chExt cx="318" cy="572"/>
          </a:xfrm>
        </p:grpSpPr>
        <p:sp>
          <p:nvSpPr>
            <p:cNvPr id="48195" name="Text Box 46">
              <a:extLst>
                <a:ext uri="{FF2B5EF4-FFF2-40B4-BE49-F238E27FC236}">
                  <a16:creationId xmlns:a16="http://schemas.microsoft.com/office/drawing/2014/main" id="{3DA2965F-6099-48F3-BDA9-88F87BD5C1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7" y="2732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  <a:endParaRPr lang="en-US" altLang="zh-TW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8196" name="Text Box 47">
              <a:extLst>
                <a:ext uri="{FF2B5EF4-FFF2-40B4-BE49-F238E27FC236}">
                  <a16:creationId xmlns:a16="http://schemas.microsoft.com/office/drawing/2014/main" id="{EE4537C2-AD3B-4C1B-92F7-4831B7F695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" y="2974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>
                  <a:latin typeface="Arial" panose="020B0604020202020204" pitchFamily="34" charset="0"/>
                  <a:ea typeface="新細明體" panose="02020500000000000000" pitchFamily="18" charset="-120"/>
                </a:rPr>
                <a:t>5</a:t>
              </a:r>
              <a:endParaRPr lang="en-US" altLang="zh-TW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8197" name="Line 48">
              <a:extLst>
                <a:ext uri="{FF2B5EF4-FFF2-40B4-BE49-F238E27FC236}">
                  <a16:creationId xmlns:a16="http://schemas.microsoft.com/office/drawing/2014/main" id="{0DFEA076-994D-49D9-A497-C9F59CAE2B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24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8137" name="Group 147">
            <a:extLst>
              <a:ext uri="{FF2B5EF4-FFF2-40B4-BE49-F238E27FC236}">
                <a16:creationId xmlns:a16="http://schemas.microsoft.com/office/drawing/2014/main" id="{CAC186AA-972B-4F97-8FBA-497D5788542C}"/>
              </a:ext>
            </a:extLst>
          </p:cNvPr>
          <p:cNvGrpSpPr>
            <a:grpSpLocks/>
          </p:cNvGrpSpPr>
          <p:nvPr/>
        </p:nvGrpSpPr>
        <p:grpSpPr bwMode="auto">
          <a:xfrm>
            <a:off x="1547813" y="2073176"/>
            <a:ext cx="671512" cy="908050"/>
            <a:chOff x="2815" y="2732"/>
            <a:chExt cx="423" cy="572"/>
          </a:xfrm>
        </p:grpSpPr>
        <p:sp>
          <p:nvSpPr>
            <p:cNvPr id="48192" name="Text Box 46">
              <a:extLst>
                <a:ext uri="{FF2B5EF4-FFF2-40B4-BE49-F238E27FC236}">
                  <a16:creationId xmlns:a16="http://schemas.microsoft.com/office/drawing/2014/main" id="{1FC8789C-4F8A-477E-8FD2-96447A3142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7" y="2732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7</a:t>
              </a:r>
            </a:p>
          </p:txBody>
        </p:sp>
        <p:sp>
          <p:nvSpPr>
            <p:cNvPr id="48193" name="Text Box 47">
              <a:extLst>
                <a:ext uri="{FF2B5EF4-FFF2-40B4-BE49-F238E27FC236}">
                  <a16:creationId xmlns:a16="http://schemas.microsoft.com/office/drawing/2014/main" id="{97514876-0405-4BD8-AF01-36677ED809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5" y="2974"/>
              <a:ext cx="42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10</a:t>
              </a:r>
            </a:p>
          </p:txBody>
        </p:sp>
        <p:sp>
          <p:nvSpPr>
            <p:cNvPr id="48194" name="Line 48">
              <a:extLst>
                <a:ext uri="{FF2B5EF4-FFF2-40B4-BE49-F238E27FC236}">
                  <a16:creationId xmlns:a16="http://schemas.microsoft.com/office/drawing/2014/main" id="{DF4972E2-9567-4257-9419-C40E5C4564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24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8138" name="Group 147">
            <a:extLst>
              <a:ext uri="{FF2B5EF4-FFF2-40B4-BE49-F238E27FC236}">
                <a16:creationId xmlns:a16="http://schemas.microsoft.com/office/drawing/2014/main" id="{34F28367-3CB4-41AF-80A2-B968CA6E8C53}"/>
              </a:ext>
            </a:extLst>
          </p:cNvPr>
          <p:cNvGrpSpPr>
            <a:grpSpLocks/>
          </p:cNvGrpSpPr>
          <p:nvPr/>
        </p:nvGrpSpPr>
        <p:grpSpPr bwMode="auto">
          <a:xfrm>
            <a:off x="5299075" y="2049363"/>
            <a:ext cx="504825" cy="908050"/>
            <a:chOff x="2876" y="2732"/>
            <a:chExt cx="318" cy="572"/>
          </a:xfrm>
        </p:grpSpPr>
        <p:sp>
          <p:nvSpPr>
            <p:cNvPr id="48189" name="Text Box 46">
              <a:extLst>
                <a:ext uri="{FF2B5EF4-FFF2-40B4-BE49-F238E27FC236}">
                  <a16:creationId xmlns:a16="http://schemas.microsoft.com/office/drawing/2014/main" id="{B5CE4497-2CE6-4A79-AB61-564FDC47B0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7" y="2732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</a:p>
          </p:txBody>
        </p:sp>
        <p:sp>
          <p:nvSpPr>
            <p:cNvPr id="48190" name="Text Box 47">
              <a:extLst>
                <a:ext uri="{FF2B5EF4-FFF2-40B4-BE49-F238E27FC236}">
                  <a16:creationId xmlns:a16="http://schemas.microsoft.com/office/drawing/2014/main" id="{F6BBC05D-41E4-41CB-9A78-98B28BC774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" y="2974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5</a:t>
              </a:r>
            </a:p>
          </p:txBody>
        </p:sp>
        <p:sp>
          <p:nvSpPr>
            <p:cNvPr id="48191" name="Line 48">
              <a:extLst>
                <a:ext uri="{FF2B5EF4-FFF2-40B4-BE49-F238E27FC236}">
                  <a16:creationId xmlns:a16="http://schemas.microsoft.com/office/drawing/2014/main" id="{3C432470-DE80-4D0C-BF52-5C55E3810B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24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8139" name="Group 147">
            <a:extLst>
              <a:ext uri="{FF2B5EF4-FFF2-40B4-BE49-F238E27FC236}">
                <a16:creationId xmlns:a16="http://schemas.microsoft.com/office/drawing/2014/main" id="{A1A3A106-C7F3-4E15-9067-99CDDFC3AFC7}"/>
              </a:ext>
            </a:extLst>
          </p:cNvPr>
          <p:cNvGrpSpPr>
            <a:grpSpLocks/>
          </p:cNvGrpSpPr>
          <p:nvPr/>
        </p:nvGrpSpPr>
        <p:grpSpPr bwMode="auto">
          <a:xfrm>
            <a:off x="1670050" y="2978051"/>
            <a:ext cx="504825" cy="908050"/>
            <a:chOff x="2876" y="2732"/>
            <a:chExt cx="318" cy="572"/>
          </a:xfrm>
        </p:grpSpPr>
        <p:sp>
          <p:nvSpPr>
            <p:cNvPr id="48186" name="Text Box 46">
              <a:extLst>
                <a:ext uri="{FF2B5EF4-FFF2-40B4-BE49-F238E27FC236}">
                  <a16:creationId xmlns:a16="http://schemas.microsoft.com/office/drawing/2014/main" id="{398D554A-A9D8-4045-8D95-927072F512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7" y="2732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2</a:t>
              </a:r>
            </a:p>
          </p:txBody>
        </p:sp>
        <p:sp>
          <p:nvSpPr>
            <p:cNvPr id="48187" name="Text Box 47">
              <a:extLst>
                <a:ext uri="{FF2B5EF4-FFF2-40B4-BE49-F238E27FC236}">
                  <a16:creationId xmlns:a16="http://schemas.microsoft.com/office/drawing/2014/main" id="{7DC539E6-7D2A-4210-A23A-ED435585FB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" y="2974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5</a:t>
              </a:r>
            </a:p>
          </p:txBody>
        </p:sp>
        <p:sp>
          <p:nvSpPr>
            <p:cNvPr id="48188" name="Line 48">
              <a:extLst>
                <a:ext uri="{FF2B5EF4-FFF2-40B4-BE49-F238E27FC236}">
                  <a16:creationId xmlns:a16="http://schemas.microsoft.com/office/drawing/2014/main" id="{C818A9B1-E51C-433A-ABEE-00E07CC459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24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8140" name="Group 147">
            <a:extLst>
              <a:ext uri="{FF2B5EF4-FFF2-40B4-BE49-F238E27FC236}">
                <a16:creationId xmlns:a16="http://schemas.microsoft.com/office/drawing/2014/main" id="{3A537F11-134C-42AD-820E-005328C91009}"/>
              </a:ext>
            </a:extLst>
          </p:cNvPr>
          <p:cNvGrpSpPr>
            <a:grpSpLocks/>
          </p:cNvGrpSpPr>
          <p:nvPr/>
        </p:nvGrpSpPr>
        <p:grpSpPr bwMode="auto">
          <a:xfrm>
            <a:off x="5222875" y="2966938"/>
            <a:ext cx="722313" cy="914400"/>
            <a:chOff x="2846" y="2731"/>
            <a:chExt cx="455" cy="576"/>
          </a:xfrm>
        </p:grpSpPr>
        <p:sp>
          <p:nvSpPr>
            <p:cNvPr id="48183" name="Text Box 46">
              <a:extLst>
                <a:ext uri="{FF2B5EF4-FFF2-40B4-BE49-F238E27FC236}">
                  <a16:creationId xmlns:a16="http://schemas.microsoft.com/office/drawing/2014/main" id="{62BE419E-2E58-44C4-B47E-8133F257D6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1" y="2731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</a:p>
          </p:txBody>
        </p:sp>
        <p:sp>
          <p:nvSpPr>
            <p:cNvPr id="48184" name="Text Box 47">
              <a:extLst>
                <a:ext uri="{FF2B5EF4-FFF2-40B4-BE49-F238E27FC236}">
                  <a16:creationId xmlns:a16="http://schemas.microsoft.com/office/drawing/2014/main" id="{379C58EF-8A44-459E-A061-3318114642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6" y="2977"/>
              <a:ext cx="45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10</a:t>
              </a:r>
            </a:p>
          </p:txBody>
        </p:sp>
        <p:sp>
          <p:nvSpPr>
            <p:cNvPr id="48185" name="Line 48">
              <a:extLst>
                <a:ext uri="{FF2B5EF4-FFF2-40B4-BE49-F238E27FC236}">
                  <a16:creationId xmlns:a16="http://schemas.microsoft.com/office/drawing/2014/main" id="{5860A0B6-714D-4E8E-A019-B4967B4C31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317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" name="Text Box 24">
            <a:extLst>
              <a:ext uri="{FF2B5EF4-FFF2-40B4-BE49-F238E27FC236}">
                <a16:creationId xmlns:a16="http://schemas.microsoft.com/office/drawing/2014/main" id="{DF03E44A-6B0C-4DC6-BB1A-D12A77C6A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38" y="3928963"/>
            <a:ext cx="21066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dirty="0">
                <a:solidFill>
                  <a:srgbClr val="003399"/>
                </a:solidFill>
                <a:latin typeface="Arial" panose="020B0604020202020204" pitchFamily="34" charset="0"/>
              </a:rPr>
              <a:t>妹妹有絲帶</a:t>
            </a:r>
            <a:endParaRPr lang="en-US" altLang="zh-TW" dirty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3E6BAFD9-C431-40B4-90EE-890D1DC878C7}"/>
              </a:ext>
            </a:extLst>
          </p:cNvPr>
          <p:cNvGrpSpPr>
            <a:grpSpLocks/>
          </p:cNvGrpSpPr>
          <p:nvPr/>
        </p:nvGrpSpPr>
        <p:grpSpPr bwMode="auto">
          <a:xfrm>
            <a:off x="1243013" y="4381401"/>
            <a:ext cx="1576387" cy="917575"/>
            <a:chOff x="907800" y="4293398"/>
            <a:chExt cx="1576470" cy="916923"/>
          </a:xfrm>
        </p:grpSpPr>
        <p:grpSp>
          <p:nvGrpSpPr>
            <p:cNvPr id="48173" name="Group 147">
              <a:extLst>
                <a:ext uri="{FF2B5EF4-FFF2-40B4-BE49-F238E27FC236}">
                  <a16:creationId xmlns:a16="http://schemas.microsoft.com/office/drawing/2014/main" id="{3C29F329-2699-4957-8EF0-5A387E0FAD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7800" y="4293398"/>
              <a:ext cx="752475" cy="908050"/>
              <a:chOff x="2720" y="2732"/>
              <a:chExt cx="474" cy="572"/>
            </a:xfrm>
          </p:grpSpPr>
          <p:sp>
            <p:nvSpPr>
              <p:cNvPr id="48179" name="Text Box 46">
                <a:extLst>
                  <a:ext uri="{FF2B5EF4-FFF2-40B4-BE49-F238E27FC236}">
                    <a16:creationId xmlns:a16="http://schemas.microsoft.com/office/drawing/2014/main" id="{F7F09EC9-0CC4-45B1-BEA5-C7EFC503EA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7" y="2732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</a:t>
                </a:r>
              </a:p>
            </p:txBody>
          </p:sp>
          <p:sp>
            <p:nvSpPr>
              <p:cNvPr id="48180" name="Text Box 137">
                <a:extLst>
                  <a:ext uri="{FF2B5EF4-FFF2-40B4-BE49-F238E27FC236}">
                    <a16:creationId xmlns:a16="http://schemas.microsoft.com/office/drawing/2014/main" id="{3019877A-2209-4374-923C-2EA21C3F1F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20" y="2859"/>
                <a:ext cx="30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</a:t>
                </a:r>
              </a:p>
            </p:txBody>
          </p:sp>
          <p:sp>
            <p:nvSpPr>
              <p:cNvPr id="48181" name="Text Box 47">
                <a:extLst>
                  <a:ext uri="{FF2B5EF4-FFF2-40B4-BE49-F238E27FC236}">
                    <a16:creationId xmlns:a16="http://schemas.microsoft.com/office/drawing/2014/main" id="{E45C28DF-B779-4CC3-BF16-036DFB041C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2974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2</a:t>
                </a:r>
              </a:p>
            </p:txBody>
          </p:sp>
          <p:sp>
            <p:nvSpPr>
              <p:cNvPr id="48182" name="Line 48">
                <a:extLst>
                  <a:ext uri="{FF2B5EF4-FFF2-40B4-BE49-F238E27FC236}">
                    <a16:creationId xmlns:a16="http://schemas.microsoft.com/office/drawing/2014/main" id="{616BF698-75B7-4F3A-B151-944052A395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8174" name="Text Box 137">
              <a:extLst>
                <a:ext uri="{FF2B5EF4-FFF2-40B4-BE49-F238E27FC236}">
                  <a16:creationId xmlns:a16="http://schemas.microsoft.com/office/drawing/2014/main" id="{0B996C52-157F-41B6-A9CC-16DB5CEA0B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6832" y="4455363"/>
              <a:ext cx="490538" cy="523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en-US">
                  <a:solidFill>
                    <a:srgbClr val="003399"/>
                  </a:solidFill>
                  <a:latin typeface="Arial" panose="020B0604020202020204" pitchFamily="34" charset="0"/>
                </a:rPr>
                <a:t>＋</a:t>
              </a:r>
              <a:endParaRPr lang="en-US" altLang="zh-TW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grpSp>
          <p:nvGrpSpPr>
            <p:cNvPr id="48175" name="组合 11">
              <a:extLst>
                <a:ext uri="{FF2B5EF4-FFF2-40B4-BE49-F238E27FC236}">
                  <a16:creationId xmlns:a16="http://schemas.microsoft.com/office/drawing/2014/main" id="{6647BF89-1478-4A97-9B93-EDF4E596B7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9444" y="4302925"/>
              <a:ext cx="504826" cy="907396"/>
              <a:chOff x="3855995" y="3679560"/>
              <a:chExt cx="504826" cy="907396"/>
            </a:xfrm>
          </p:grpSpPr>
          <p:sp>
            <p:nvSpPr>
              <p:cNvPr id="48176" name="Text Box 46">
                <a:extLst>
                  <a:ext uri="{FF2B5EF4-FFF2-40B4-BE49-F238E27FC236}">
                    <a16:creationId xmlns:a16="http://schemas.microsoft.com/office/drawing/2014/main" id="{95E4CD6B-365E-499B-8A56-1E31015189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7583" y="3679560"/>
                <a:ext cx="503238" cy="523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</a:t>
                </a:r>
              </a:p>
            </p:txBody>
          </p:sp>
          <p:sp>
            <p:nvSpPr>
              <p:cNvPr id="48177" name="Text Box 47">
                <a:extLst>
                  <a:ext uri="{FF2B5EF4-FFF2-40B4-BE49-F238E27FC236}">
                    <a16:creationId xmlns:a16="http://schemas.microsoft.com/office/drawing/2014/main" id="{651FB6F7-4CC8-4114-8E5C-317DD33AC1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5995" y="4063735"/>
                <a:ext cx="503238" cy="523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5</a:t>
                </a:r>
              </a:p>
            </p:txBody>
          </p:sp>
          <p:sp>
            <p:nvSpPr>
              <p:cNvPr id="48178" name="Line 48">
                <a:extLst>
                  <a:ext uri="{FF2B5EF4-FFF2-40B4-BE49-F238E27FC236}">
                    <a16:creationId xmlns:a16="http://schemas.microsoft.com/office/drawing/2014/main" id="{4B4854F6-ACF5-48D7-B047-C0195CE162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59170" y="4130410"/>
                <a:ext cx="38100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80730537-2E49-4B2B-877C-94B65392BF26}"/>
              </a:ext>
            </a:extLst>
          </p:cNvPr>
          <p:cNvGrpSpPr>
            <a:grpSpLocks/>
          </p:cNvGrpSpPr>
          <p:nvPr/>
        </p:nvGrpSpPr>
        <p:grpSpPr bwMode="auto">
          <a:xfrm>
            <a:off x="952500" y="5100538"/>
            <a:ext cx="2106613" cy="909638"/>
            <a:chOff x="952414" y="5012974"/>
            <a:chExt cx="2107418" cy="909687"/>
          </a:xfrm>
        </p:grpSpPr>
        <p:sp>
          <p:nvSpPr>
            <p:cNvPr id="48167" name="Text Box 137">
              <a:extLst>
                <a:ext uri="{FF2B5EF4-FFF2-40B4-BE49-F238E27FC236}">
                  <a16:creationId xmlns:a16="http://schemas.microsoft.com/office/drawing/2014/main" id="{B43A59CF-1C62-4448-96DD-F03F487E6E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2414" y="5215737"/>
              <a:ext cx="2107418" cy="523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=         (m)</a:t>
              </a:r>
            </a:p>
          </p:txBody>
        </p:sp>
        <p:grpSp>
          <p:nvGrpSpPr>
            <p:cNvPr id="48168" name="Group 147">
              <a:extLst>
                <a:ext uri="{FF2B5EF4-FFF2-40B4-BE49-F238E27FC236}">
                  <a16:creationId xmlns:a16="http://schemas.microsoft.com/office/drawing/2014/main" id="{710E9491-77B0-46A6-8FC8-3F46FF462F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54260" y="5012974"/>
              <a:ext cx="834725" cy="909687"/>
              <a:chOff x="2720" y="2751"/>
              <a:chExt cx="515" cy="521"/>
            </a:xfrm>
          </p:grpSpPr>
          <p:sp>
            <p:nvSpPr>
              <p:cNvPr id="48169" name="Text Box 46">
                <a:extLst>
                  <a:ext uri="{FF2B5EF4-FFF2-40B4-BE49-F238E27FC236}">
                    <a16:creationId xmlns:a16="http://schemas.microsoft.com/office/drawing/2014/main" id="{D392A756-33C7-47D2-9A66-D1BBB91529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5" y="2751"/>
                <a:ext cx="3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</a:t>
                </a:r>
              </a:p>
            </p:txBody>
          </p:sp>
          <p:sp>
            <p:nvSpPr>
              <p:cNvPr id="48170" name="Text Box 137">
                <a:extLst>
                  <a:ext uri="{FF2B5EF4-FFF2-40B4-BE49-F238E27FC236}">
                    <a16:creationId xmlns:a16="http://schemas.microsoft.com/office/drawing/2014/main" id="{BD0570CE-D16B-4A00-9EBA-8407F6C1CE2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20" y="2859"/>
                <a:ext cx="309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2</a:t>
                </a:r>
              </a:p>
            </p:txBody>
          </p:sp>
          <p:sp>
            <p:nvSpPr>
              <p:cNvPr id="48171" name="Text Box 47">
                <a:extLst>
                  <a:ext uri="{FF2B5EF4-FFF2-40B4-BE49-F238E27FC236}">
                    <a16:creationId xmlns:a16="http://schemas.microsoft.com/office/drawing/2014/main" id="{A34B62EB-A66B-4B6D-834D-C74EF456EA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23" y="2972"/>
                <a:ext cx="412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10</a:t>
                </a:r>
              </a:p>
            </p:txBody>
          </p:sp>
          <p:sp>
            <p:nvSpPr>
              <p:cNvPr id="48172" name="Line 48">
                <a:extLst>
                  <a:ext uri="{FF2B5EF4-FFF2-40B4-BE49-F238E27FC236}">
                    <a16:creationId xmlns:a16="http://schemas.microsoft.com/office/drawing/2014/main" id="{6924CD9C-5BD9-400E-8F90-370FF17222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236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1" name="Text Box 24">
            <a:extLst>
              <a:ext uri="{FF2B5EF4-FFF2-40B4-BE49-F238E27FC236}">
                <a16:creationId xmlns:a16="http://schemas.microsoft.com/office/drawing/2014/main" id="{DFE531E7-0270-43FD-A7B1-434F42545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350" y="3928963"/>
            <a:ext cx="2325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>
                <a:solidFill>
                  <a:srgbClr val="003399"/>
                </a:solidFill>
                <a:latin typeface="Arial" panose="020B0604020202020204" pitchFamily="34" charset="0"/>
              </a:rPr>
              <a:t>兩人共有絲帶</a:t>
            </a:r>
            <a:endParaRPr lang="en-US" altLang="zh-TW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47E51407-32E7-474B-9EA3-F2BEF112D11B}"/>
              </a:ext>
            </a:extLst>
          </p:cNvPr>
          <p:cNvGrpSpPr>
            <a:grpSpLocks/>
          </p:cNvGrpSpPr>
          <p:nvPr/>
        </p:nvGrpSpPr>
        <p:grpSpPr bwMode="auto">
          <a:xfrm>
            <a:off x="4352925" y="5054501"/>
            <a:ext cx="1851025" cy="966787"/>
            <a:chOff x="4353206" y="4967577"/>
            <a:chExt cx="1850643" cy="965560"/>
          </a:xfrm>
        </p:grpSpPr>
        <p:sp>
          <p:nvSpPr>
            <p:cNvPr id="48161" name="Text Box 137">
              <a:extLst>
                <a:ext uri="{FF2B5EF4-FFF2-40B4-BE49-F238E27FC236}">
                  <a16:creationId xmlns:a16="http://schemas.microsoft.com/office/drawing/2014/main" id="{DE9122DC-0555-49D0-B363-57D4541637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3206" y="5215738"/>
              <a:ext cx="1850643" cy="522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=        (m)</a:t>
              </a:r>
            </a:p>
          </p:txBody>
        </p:sp>
        <p:grpSp>
          <p:nvGrpSpPr>
            <p:cNvPr id="48162" name="Group 147">
              <a:extLst>
                <a:ext uri="{FF2B5EF4-FFF2-40B4-BE49-F238E27FC236}">
                  <a16:creationId xmlns:a16="http://schemas.microsoft.com/office/drawing/2014/main" id="{D18104FC-3008-4639-95ED-4B2236CADE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55055" y="4967577"/>
              <a:ext cx="915767" cy="965560"/>
              <a:chOff x="2720" y="2725"/>
              <a:chExt cx="565" cy="553"/>
            </a:xfrm>
          </p:grpSpPr>
          <p:sp>
            <p:nvSpPr>
              <p:cNvPr id="48163" name="Text Box 46">
                <a:extLst>
                  <a:ext uri="{FF2B5EF4-FFF2-40B4-BE49-F238E27FC236}">
                    <a16:creationId xmlns:a16="http://schemas.microsoft.com/office/drawing/2014/main" id="{E506623C-53EA-46D9-A3B8-3A4D72301A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2725"/>
                <a:ext cx="317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</a:t>
                </a:r>
              </a:p>
            </p:txBody>
          </p:sp>
          <p:sp>
            <p:nvSpPr>
              <p:cNvPr id="48164" name="Text Box 137">
                <a:extLst>
                  <a:ext uri="{FF2B5EF4-FFF2-40B4-BE49-F238E27FC236}">
                    <a16:creationId xmlns:a16="http://schemas.microsoft.com/office/drawing/2014/main" id="{EFCF3AB5-60AB-4C07-A741-FD0FBDB3C3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20" y="2859"/>
                <a:ext cx="309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</a:t>
                </a:r>
              </a:p>
            </p:txBody>
          </p:sp>
          <p:sp>
            <p:nvSpPr>
              <p:cNvPr id="48165" name="Text Box 47">
                <a:extLst>
                  <a:ext uri="{FF2B5EF4-FFF2-40B4-BE49-F238E27FC236}">
                    <a16:creationId xmlns:a16="http://schemas.microsoft.com/office/drawing/2014/main" id="{D18E3D1D-919A-46B0-9431-EDE2BE8302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3" y="2979"/>
                <a:ext cx="412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5</a:t>
                </a:r>
              </a:p>
            </p:txBody>
          </p:sp>
          <p:sp>
            <p:nvSpPr>
              <p:cNvPr id="48166" name="Line 48">
                <a:extLst>
                  <a:ext uri="{FF2B5EF4-FFF2-40B4-BE49-F238E27FC236}">
                    <a16:creationId xmlns:a16="http://schemas.microsoft.com/office/drawing/2014/main" id="{9B54B4BC-9941-4AC7-817E-8E34FE5635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56" y="3015"/>
                <a:ext cx="235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B44B4175-8C1C-4884-A219-3FA176FD223B}"/>
              </a:ext>
            </a:extLst>
          </p:cNvPr>
          <p:cNvGrpSpPr>
            <a:grpSpLocks/>
          </p:cNvGrpSpPr>
          <p:nvPr/>
        </p:nvGrpSpPr>
        <p:grpSpPr bwMode="auto">
          <a:xfrm>
            <a:off x="4654550" y="4381401"/>
            <a:ext cx="1982788" cy="906462"/>
            <a:chOff x="4308592" y="4293024"/>
            <a:chExt cx="1982338" cy="908424"/>
          </a:xfrm>
        </p:grpSpPr>
        <p:grpSp>
          <p:nvGrpSpPr>
            <p:cNvPr id="48150" name="Group 147">
              <a:extLst>
                <a:ext uri="{FF2B5EF4-FFF2-40B4-BE49-F238E27FC236}">
                  <a16:creationId xmlns:a16="http://schemas.microsoft.com/office/drawing/2014/main" id="{84BB9153-2AFE-4751-AF8C-3A28AE90E4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8592" y="4293398"/>
              <a:ext cx="752475" cy="908050"/>
              <a:chOff x="2720" y="2732"/>
              <a:chExt cx="474" cy="572"/>
            </a:xfrm>
          </p:grpSpPr>
          <p:sp>
            <p:nvSpPr>
              <p:cNvPr id="48157" name="Text Box 46">
                <a:extLst>
                  <a:ext uri="{FF2B5EF4-FFF2-40B4-BE49-F238E27FC236}">
                    <a16:creationId xmlns:a16="http://schemas.microsoft.com/office/drawing/2014/main" id="{E79B3721-B5F3-4D53-9798-5BCF2CADFE2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7" y="2732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</a:t>
                </a:r>
              </a:p>
            </p:txBody>
          </p:sp>
          <p:sp>
            <p:nvSpPr>
              <p:cNvPr id="48158" name="Text Box 137">
                <a:extLst>
                  <a:ext uri="{FF2B5EF4-FFF2-40B4-BE49-F238E27FC236}">
                    <a16:creationId xmlns:a16="http://schemas.microsoft.com/office/drawing/2014/main" id="{2C3C0B51-2EEA-421D-A984-349D9CAED7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20" y="2859"/>
                <a:ext cx="30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</a:t>
                </a:r>
              </a:p>
            </p:txBody>
          </p:sp>
          <p:sp>
            <p:nvSpPr>
              <p:cNvPr id="48159" name="Text Box 47">
                <a:extLst>
                  <a:ext uri="{FF2B5EF4-FFF2-40B4-BE49-F238E27FC236}">
                    <a16:creationId xmlns:a16="http://schemas.microsoft.com/office/drawing/2014/main" id="{3982E120-EDEF-490B-9231-F7659BD36F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2974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2</a:t>
                </a:r>
              </a:p>
            </p:txBody>
          </p:sp>
          <p:sp>
            <p:nvSpPr>
              <p:cNvPr id="48160" name="Line 48">
                <a:extLst>
                  <a:ext uri="{FF2B5EF4-FFF2-40B4-BE49-F238E27FC236}">
                    <a16:creationId xmlns:a16="http://schemas.microsoft.com/office/drawing/2014/main" id="{C6EFAA94-2572-4D96-8E8F-D7B6A08CF3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8151" name="Text Box 137">
              <a:extLst>
                <a:ext uri="{FF2B5EF4-FFF2-40B4-BE49-F238E27FC236}">
                  <a16:creationId xmlns:a16="http://schemas.microsoft.com/office/drawing/2014/main" id="{2A269F4A-2DCA-40FE-9766-247EA2A14A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5443" y="4455920"/>
              <a:ext cx="490538" cy="524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en-US">
                  <a:solidFill>
                    <a:srgbClr val="003399"/>
                  </a:solidFill>
                  <a:latin typeface="Arial" panose="020B0604020202020204" pitchFamily="34" charset="0"/>
                </a:rPr>
                <a:t>＋</a:t>
              </a:r>
              <a:endParaRPr lang="en-US" altLang="zh-TW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grpSp>
          <p:nvGrpSpPr>
            <p:cNvPr id="48152" name="Group 147">
              <a:extLst>
                <a:ext uri="{FF2B5EF4-FFF2-40B4-BE49-F238E27FC236}">
                  <a16:creationId xmlns:a16="http://schemas.microsoft.com/office/drawing/2014/main" id="{1D4D97E1-8219-49F5-8F2C-76D0DF4A73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38429" y="4293024"/>
              <a:ext cx="952501" cy="908051"/>
              <a:chOff x="2605" y="2720"/>
              <a:chExt cx="600" cy="572"/>
            </a:xfrm>
          </p:grpSpPr>
          <p:sp>
            <p:nvSpPr>
              <p:cNvPr id="48153" name="Text Box 46">
                <a:extLst>
                  <a:ext uri="{FF2B5EF4-FFF2-40B4-BE49-F238E27FC236}">
                    <a16:creationId xmlns:a16="http://schemas.microsoft.com/office/drawing/2014/main" id="{7DD0C0C5-42ED-4FAD-9CD5-A9E98A571D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01" y="2720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</a:t>
                </a:r>
              </a:p>
            </p:txBody>
          </p:sp>
          <p:sp>
            <p:nvSpPr>
              <p:cNvPr id="48154" name="Text Box 137">
                <a:extLst>
                  <a:ext uri="{FF2B5EF4-FFF2-40B4-BE49-F238E27FC236}">
                    <a16:creationId xmlns:a16="http://schemas.microsoft.com/office/drawing/2014/main" id="{8BB986F4-102A-479E-9F36-15B124AC90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5" y="2840"/>
                <a:ext cx="30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2</a:t>
                </a:r>
              </a:p>
            </p:txBody>
          </p:sp>
          <p:sp>
            <p:nvSpPr>
              <p:cNvPr id="48155" name="Text Box 47">
                <a:extLst>
                  <a:ext uri="{FF2B5EF4-FFF2-40B4-BE49-F238E27FC236}">
                    <a16:creationId xmlns:a16="http://schemas.microsoft.com/office/drawing/2014/main" id="{7C292258-FBF3-4F12-8DC7-1ACEBE35BF0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36" y="2962"/>
                <a:ext cx="46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10</a:t>
                </a:r>
              </a:p>
            </p:txBody>
          </p:sp>
          <p:sp>
            <p:nvSpPr>
              <p:cNvPr id="48156" name="Line 48">
                <a:extLst>
                  <a:ext uri="{FF2B5EF4-FFF2-40B4-BE49-F238E27FC236}">
                    <a16:creationId xmlns:a16="http://schemas.microsoft.com/office/drawing/2014/main" id="{64ACB8A0-357C-43FF-B658-01BD924372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8" y="3010"/>
                <a:ext cx="317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29" name="Line 88">
            <a:extLst>
              <a:ext uri="{FF2B5EF4-FFF2-40B4-BE49-F238E27FC236}">
                <a16:creationId xmlns:a16="http://schemas.microsoft.com/office/drawing/2014/main" id="{C8223D56-554F-4369-BD00-8A4C730718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3763" y="1663601"/>
            <a:ext cx="2957512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Line 88">
            <a:extLst>
              <a:ext uri="{FF2B5EF4-FFF2-40B4-BE49-F238E27FC236}">
                <a16:creationId xmlns:a16="http://schemas.microsoft.com/office/drawing/2014/main" id="{8FF73F17-A6C3-4EDD-881F-93708535BD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75138" y="1676301"/>
            <a:ext cx="22320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圆角矩形 14">
            <a:extLst>
              <a:ext uri="{FF2B5EF4-FFF2-40B4-BE49-F238E27FC236}">
                <a16:creationId xmlns:a16="http://schemas.microsoft.com/office/drawing/2014/main" id="{7AB93878-FE5A-4D4C-8C6F-3AAC9C1EF908}"/>
              </a:ext>
            </a:extLst>
          </p:cNvPr>
          <p:cNvSpPr/>
          <p:nvPr/>
        </p:nvSpPr>
        <p:spPr>
          <a:xfrm>
            <a:off x="3409950" y="1728688"/>
            <a:ext cx="1584325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(2017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79" grpId="0"/>
      <p:bldP spid="79" grpId="1"/>
      <p:bldP spid="101" grpId="0"/>
      <p:bldP spid="10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矩形 59">
            <a:extLst>
              <a:ext uri="{FF2B5EF4-FFF2-40B4-BE49-F238E27FC236}">
                <a16:creationId xmlns:a16="http://schemas.microsoft.com/office/drawing/2014/main" id="{083F38F3-5B80-430D-8DED-E174117FC394}"/>
              </a:ext>
            </a:extLst>
          </p:cNvPr>
          <p:cNvSpPr/>
          <p:nvPr/>
        </p:nvSpPr>
        <p:spPr bwMode="auto">
          <a:xfrm>
            <a:off x="1617704" y="1005565"/>
            <a:ext cx="713581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0178" name="Text Box 4">
            <a:extLst>
              <a:ext uri="{FF2B5EF4-FFF2-40B4-BE49-F238E27FC236}">
                <a16:creationId xmlns:a16="http://schemas.microsoft.com/office/drawing/2014/main" id="{5434529F-44DF-4A35-99E4-82E081DE7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dirty="0">
                <a:latin typeface="Arial" panose="020B0604020202020204" pitchFamily="34" charset="0"/>
              </a:rPr>
              <a:t>3</a:t>
            </a:r>
            <a:r>
              <a:rPr lang="en-US" altLang="zh-TW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50179" name="Text Box 117">
            <a:extLst>
              <a:ext uri="{FF2B5EF4-FFF2-40B4-BE49-F238E27FC236}">
                <a16:creationId xmlns:a16="http://schemas.microsoft.com/office/drawing/2014/main" id="{009B6F29-5002-44A4-9496-9AAFECE98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595" y="2178881"/>
            <a:ext cx="6746317" cy="1348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Aft>
                <a:spcPts val="2400"/>
              </a:spcAft>
            </a:pP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</a:rPr>
              <a:t>A. </a:t>
            </a:r>
            <a:r>
              <a:rPr lang="zh-TW" altLang="en-US" dirty="0">
                <a:latin typeface="Arial" panose="020B0604020202020204" pitchFamily="34" charset="0"/>
              </a:rPr>
              <a:t>　　　　　           </a:t>
            </a:r>
            <a:r>
              <a:rPr lang="en-US" altLang="zh-TW" dirty="0">
                <a:latin typeface="Arial" panose="020B0604020202020204" pitchFamily="34" charset="0"/>
              </a:rPr>
              <a:t>B. </a:t>
            </a:r>
            <a:endParaRPr lang="zh-TW" altLang="en-US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zh-TW" altLang="en-US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 </a:t>
            </a:r>
            <a:r>
              <a:rPr lang="en-US" altLang="zh-TW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C.   </a:t>
            </a:r>
            <a:r>
              <a:rPr lang="zh-TW" altLang="en-US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　　</a:t>
            </a:r>
            <a:r>
              <a:rPr lang="zh-TW" altLang="en-US" dirty="0">
                <a:latin typeface="Arial" panose="020B0604020202020204" pitchFamily="34" charset="0"/>
              </a:rPr>
              <a:t>　</a:t>
            </a:r>
            <a:r>
              <a:rPr lang="en-US" altLang="zh-TW" dirty="0">
                <a:latin typeface="Arial" panose="020B0604020202020204" pitchFamily="34" charset="0"/>
              </a:rPr>
              <a:t>      </a:t>
            </a:r>
            <a:r>
              <a:rPr lang="zh-TW" altLang="en-US" dirty="0">
                <a:latin typeface="Arial" panose="020B0604020202020204" pitchFamily="34" charset="0"/>
              </a:rPr>
              <a:t>        </a:t>
            </a:r>
            <a:r>
              <a:rPr lang="en-US" altLang="zh-TW" dirty="0">
                <a:latin typeface="Arial" panose="020B0604020202020204" pitchFamily="34" charset="0"/>
              </a:rPr>
              <a:t>  D.</a:t>
            </a:r>
            <a:r>
              <a:rPr lang="zh-TW" altLang="en-US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50180" name="Rectangle 74">
            <a:extLst>
              <a:ext uri="{FF2B5EF4-FFF2-40B4-BE49-F238E27FC236}">
                <a16:creationId xmlns:a16="http://schemas.microsoft.com/office/drawing/2014/main" id="{2A5E4755-5940-4EBC-815F-43F4535DE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" y="935038"/>
            <a:ext cx="7726363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dirty="0">
                <a:latin typeface="+mn-lt"/>
              </a:rPr>
              <a:t>原有</a:t>
            </a:r>
            <a:r>
              <a:rPr lang="en-US" altLang="zh-TW" dirty="0">
                <a:latin typeface="+mn-lt"/>
              </a:rPr>
              <a:t>36</a:t>
            </a:r>
            <a:r>
              <a:rPr lang="zh-TW" altLang="en-US" dirty="0">
                <a:latin typeface="+mn-lt"/>
              </a:rPr>
              <a:t>包黏土，</a:t>
            </a:r>
            <a:r>
              <a:rPr lang="zh-TW" altLang="en-US" u="sng" dirty="0">
                <a:latin typeface="+mn-lt"/>
              </a:rPr>
              <a:t>嘉敏</a:t>
            </a:r>
            <a:r>
              <a:rPr lang="zh-TW" altLang="en-US" dirty="0">
                <a:latin typeface="+mn-lt"/>
              </a:rPr>
              <a:t>取走</a:t>
            </a:r>
            <a:r>
              <a:rPr lang="en-US" altLang="zh-TW" dirty="0">
                <a:latin typeface="+mn-lt"/>
              </a:rPr>
              <a:t>9</a:t>
            </a:r>
            <a:r>
              <a:rPr lang="zh-TW" altLang="en-US" dirty="0">
                <a:latin typeface="+mn-lt"/>
              </a:rPr>
              <a:t>包，</a:t>
            </a:r>
            <a:r>
              <a:rPr lang="zh-TW" altLang="en-US" u="sng" dirty="0">
                <a:latin typeface="+mn-lt"/>
              </a:rPr>
              <a:t>芸蔓</a:t>
            </a:r>
            <a:r>
              <a:rPr lang="zh-TW" altLang="en-US" dirty="0">
                <a:latin typeface="+mn-lt"/>
              </a:rPr>
              <a:t>取走</a:t>
            </a:r>
            <a:r>
              <a:rPr lang="en-US" altLang="zh-TW" dirty="0">
                <a:latin typeface="+mn-lt"/>
              </a:rPr>
              <a:t>7</a:t>
            </a:r>
            <a:r>
              <a:rPr lang="zh-TW" altLang="en-US" dirty="0">
                <a:latin typeface="+mn-lt"/>
              </a:rPr>
              <a:t>包。</a:t>
            </a:r>
            <a:endParaRPr lang="en-US" altLang="zh-TW" dirty="0">
              <a:latin typeface="+mn-lt"/>
            </a:endParaRPr>
          </a:p>
          <a:p>
            <a:pPr>
              <a:spcAft>
                <a:spcPts val="600"/>
              </a:spcAft>
            </a:pPr>
            <a:r>
              <a:rPr lang="zh-TW" altLang="en-US" dirty="0">
                <a:latin typeface="+mn-lt"/>
              </a:rPr>
              <a:t>餘下黏土的包數佔原有包數的幾分之幾？</a:t>
            </a:r>
            <a:r>
              <a:rPr lang="zh-CN" altLang="en-US" dirty="0">
                <a:latin typeface="+mn-lt"/>
              </a:rPr>
              <a:t>  </a:t>
            </a:r>
            <a:endParaRPr lang="zh-TW" altLang="en-US" dirty="0">
              <a:latin typeface="+mn-lt"/>
            </a:endParaRPr>
          </a:p>
        </p:txBody>
      </p:sp>
      <p:sp>
        <p:nvSpPr>
          <p:cNvPr id="50181" name="Oval 2">
            <a:extLst>
              <a:ext uri="{FF2B5EF4-FFF2-40B4-BE49-F238E27FC236}">
                <a16:creationId xmlns:a16="http://schemas.microsoft.com/office/drawing/2014/main" id="{088D2CF6-DC37-4605-8FE0-46F483C24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1075" y="2923194"/>
            <a:ext cx="576262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/>
            <a:endParaRPr lang="zh-TW" altLang="en-US" sz="1800" b="1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id="{6C1638E1-BA86-402C-BA17-5E4566C34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5212" y="2953357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 dirty="0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01" name="Text Box 24">
            <a:extLst>
              <a:ext uri="{FF2B5EF4-FFF2-40B4-BE49-F238E27FC236}">
                <a16:creationId xmlns:a16="http://schemas.microsoft.com/office/drawing/2014/main" id="{B5BD5657-D4DA-47B4-B032-B52BA8807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4231" y="3802450"/>
            <a:ext cx="32872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dirty="0">
                <a:solidFill>
                  <a:srgbClr val="003399"/>
                </a:solidFill>
                <a:latin typeface="Arial" panose="020B0604020202020204" pitchFamily="34" charset="0"/>
              </a:rPr>
              <a:t>餘下黏土的包數：</a:t>
            </a:r>
            <a:endParaRPr lang="en-US" altLang="zh-TW" dirty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  <p:sp>
        <p:nvSpPr>
          <p:cNvPr id="37" name="圆角矩形 14">
            <a:extLst>
              <a:ext uri="{FF2B5EF4-FFF2-40B4-BE49-F238E27FC236}">
                <a16:creationId xmlns:a16="http://schemas.microsoft.com/office/drawing/2014/main" id="{DF2891E0-3D70-4C54-AA99-98A85A934F03}"/>
              </a:ext>
            </a:extLst>
          </p:cNvPr>
          <p:cNvSpPr/>
          <p:nvPr/>
        </p:nvSpPr>
        <p:spPr>
          <a:xfrm>
            <a:off x="7244763" y="1612561"/>
            <a:ext cx="1584325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(2023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  <p:grpSp>
        <p:nvGrpSpPr>
          <p:cNvPr id="39" name="Group 147">
            <a:extLst>
              <a:ext uri="{FF2B5EF4-FFF2-40B4-BE49-F238E27FC236}">
                <a16:creationId xmlns:a16="http://schemas.microsoft.com/office/drawing/2014/main" id="{4E700A21-67D5-4CC7-B580-01757836E5C9}"/>
              </a:ext>
            </a:extLst>
          </p:cNvPr>
          <p:cNvGrpSpPr>
            <a:grpSpLocks/>
          </p:cNvGrpSpPr>
          <p:nvPr/>
        </p:nvGrpSpPr>
        <p:grpSpPr bwMode="auto">
          <a:xfrm>
            <a:off x="1475656" y="1999413"/>
            <a:ext cx="504825" cy="908050"/>
            <a:chOff x="2876" y="2732"/>
            <a:chExt cx="318" cy="572"/>
          </a:xfrm>
        </p:grpSpPr>
        <p:sp>
          <p:nvSpPr>
            <p:cNvPr id="41" name="Text Box 46">
              <a:extLst>
                <a:ext uri="{FF2B5EF4-FFF2-40B4-BE49-F238E27FC236}">
                  <a16:creationId xmlns:a16="http://schemas.microsoft.com/office/drawing/2014/main" id="{06816F5D-02AC-456C-8E0B-BF158E0F12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7" y="2732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latin typeface="Arial" panose="020B0604020202020204" pitchFamily="34" charset="0"/>
                  <a:ea typeface="新細明體" panose="02020500000000000000" pitchFamily="18" charset="-120"/>
                </a:rPr>
                <a:t>4</a:t>
              </a:r>
              <a:endParaRPr lang="en-US" altLang="zh-TW" dirty="0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2" name="Text Box 47">
              <a:extLst>
                <a:ext uri="{FF2B5EF4-FFF2-40B4-BE49-F238E27FC236}">
                  <a16:creationId xmlns:a16="http://schemas.microsoft.com/office/drawing/2014/main" id="{97F1C527-460D-4374-8046-D5A4DEC566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" y="2974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latin typeface="Arial" panose="020B0604020202020204" pitchFamily="34" charset="0"/>
                  <a:ea typeface="新細明體" panose="02020500000000000000" pitchFamily="18" charset="-120"/>
                </a:rPr>
                <a:t>9</a:t>
              </a:r>
              <a:endParaRPr lang="en-US" altLang="zh-TW" dirty="0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3" name="Line 48">
              <a:extLst>
                <a:ext uri="{FF2B5EF4-FFF2-40B4-BE49-F238E27FC236}">
                  <a16:creationId xmlns:a16="http://schemas.microsoft.com/office/drawing/2014/main" id="{8C4C89FE-0055-4F39-8CF6-D11C5DB7D4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24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5" name="Group 147">
            <a:extLst>
              <a:ext uri="{FF2B5EF4-FFF2-40B4-BE49-F238E27FC236}">
                <a16:creationId xmlns:a16="http://schemas.microsoft.com/office/drawing/2014/main" id="{4E700A21-67D5-4CC7-B580-01757836E5C9}"/>
              </a:ext>
            </a:extLst>
          </p:cNvPr>
          <p:cNvGrpSpPr>
            <a:grpSpLocks/>
          </p:cNvGrpSpPr>
          <p:nvPr/>
        </p:nvGrpSpPr>
        <p:grpSpPr bwMode="auto">
          <a:xfrm>
            <a:off x="4715247" y="1989225"/>
            <a:ext cx="504825" cy="908050"/>
            <a:chOff x="2876" y="2732"/>
            <a:chExt cx="318" cy="572"/>
          </a:xfrm>
        </p:grpSpPr>
        <p:sp>
          <p:nvSpPr>
            <p:cNvPr id="46" name="Text Box 46">
              <a:extLst>
                <a:ext uri="{FF2B5EF4-FFF2-40B4-BE49-F238E27FC236}">
                  <a16:creationId xmlns:a16="http://schemas.microsoft.com/office/drawing/2014/main" id="{06816F5D-02AC-456C-8E0B-BF158E0F12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7" y="2732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latin typeface="Arial" panose="020B0604020202020204" pitchFamily="34" charset="0"/>
                  <a:ea typeface="新細明體" panose="02020500000000000000" pitchFamily="18" charset="-120"/>
                </a:rPr>
                <a:t>5</a:t>
              </a:r>
              <a:endParaRPr lang="en-US" altLang="zh-TW" dirty="0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7" name="Text Box 47">
              <a:extLst>
                <a:ext uri="{FF2B5EF4-FFF2-40B4-BE49-F238E27FC236}">
                  <a16:creationId xmlns:a16="http://schemas.microsoft.com/office/drawing/2014/main" id="{97F1C527-460D-4374-8046-D5A4DEC566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" y="2974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latin typeface="Arial" panose="020B0604020202020204" pitchFamily="34" charset="0"/>
                  <a:ea typeface="新細明體" panose="02020500000000000000" pitchFamily="18" charset="-120"/>
                </a:rPr>
                <a:t>9</a:t>
              </a:r>
              <a:endParaRPr lang="en-US" altLang="zh-TW" dirty="0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8" name="Line 48">
              <a:extLst>
                <a:ext uri="{FF2B5EF4-FFF2-40B4-BE49-F238E27FC236}">
                  <a16:creationId xmlns:a16="http://schemas.microsoft.com/office/drawing/2014/main" id="{8C4C89FE-0055-4F39-8CF6-D11C5DB7D4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24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" name="Group 147">
            <a:extLst>
              <a:ext uri="{FF2B5EF4-FFF2-40B4-BE49-F238E27FC236}">
                <a16:creationId xmlns:a16="http://schemas.microsoft.com/office/drawing/2014/main" id="{4E700A21-67D5-4CC7-B580-01757836E5C9}"/>
              </a:ext>
            </a:extLst>
          </p:cNvPr>
          <p:cNvGrpSpPr>
            <a:grpSpLocks/>
          </p:cNvGrpSpPr>
          <p:nvPr/>
        </p:nvGrpSpPr>
        <p:grpSpPr bwMode="auto">
          <a:xfrm>
            <a:off x="1440277" y="2868463"/>
            <a:ext cx="504825" cy="908050"/>
            <a:chOff x="2876" y="2732"/>
            <a:chExt cx="318" cy="572"/>
          </a:xfrm>
        </p:grpSpPr>
        <p:sp>
          <p:nvSpPr>
            <p:cNvPr id="50" name="Text Box 46">
              <a:extLst>
                <a:ext uri="{FF2B5EF4-FFF2-40B4-BE49-F238E27FC236}">
                  <a16:creationId xmlns:a16="http://schemas.microsoft.com/office/drawing/2014/main" id="{06816F5D-02AC-456C-8E0B-BF158E0F12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7" y="2732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  <a:endParaRPr lang="en-US" altLang="zh-TW" dirty="0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1" name="Text Box 47">
              <a:extLst>
                <a:ext uri="{FF2B5EF4-FFF2-40B4-BE49-F238E27FC236}">
                  <a16:creationId xmlns:a16="http://schemas.microsoft.com/office/drawing/2014/main" id="{97F1C527-460D-4374-8046-D5A4DEC566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" y="2974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latin typeface="Arial" panose="020B0604020202020204" pitchFamily="34" charset="0"/>
                  <a:ea typeface="新細明體" panose="02020500000000000000" pitchFamily="18" charset="-120"/>
                </a:rPr>
                <a:t>4</a:t>
              </a:r>
              <a:endParaRPr lang="en-US" altLang="zh-TW" dirty="0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2" name="Line 48">
              <a:extLst>
                <a:ext uri="{FF2B5EF4-FFF2-40B4-BE49-F238E27FC236}">
                  <a16:creationId xmlns:a16="http://schemas.microsoft.com/office/drawing/2014/main" id="{8C4C89FE-0055-4F39-8CF6-D11C5DB7D4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24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3" name="Group 147">
            <a:extLst>
              <a:ext uri="{FF2B5EF4-FFF2-40B4-BE49-F238E27FC236}">
                <a16:creationId xmlns:a16="http://schemas.microsoft.com/office/drawing/2014/main" id="{4E700A21-67D5-4CC7-B580-01757836E5C9}"/>
              </a:ext>
            </a:extLst>
          </p:cNvPr>
          <p:cNvGrpSpPr>
            <a:grpSpLocks/>
          </p:cNvGrpSpPr>
          <p:nvPr/>
        </p:nvGrpSpPr>
        <p:grpSpPr bwMode="auto">
          <a:xfrm>
            <a:off x="4697913" y="2809688"/>
            <a:ext cx="874713" cy="925513"/>
            <a:chOff x="2816" y="2715"/>
            <a:chExt cx="551" cy="583"/>
          </a:xfrm>
        </p:grpSpPr>
        <p:sp>
          <p:nvSpPr>
            <p:cNvPr id="54" name="Text Box 46">
              <a:extLst>
                <a:ext uri="{FF2B5EF4-FFF2-40B4-BE49-F238E27FC236}">
                  <a16:creationId xmlns:a16="http://schemas.microsoft.com/office/drawing/2014/main" id="{06816F5D-02AC-456C-8E0B-BF158E0F12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24" y="2715"/>
              <a:ext cx="46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latin typeface="Arial" panose="020B0604020202020204" pitchFamily="34" charset="0"/>
                  <a:ea typeface="新細明體" panose="02020500000000000000" pitchFamily="18" charset="-120"/>
                </a:rPr>
                <a:t>29</a:t>
              </a:r>
              <a:endParaRPr lang="en-US" altLang="zh-TW" dirty="0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5" name="Text Box 47">
              <a:extLst>
                <a:ext uri="{FF2B5EF4-FFF2-40B4-BE49-F238E27FC236}">
                  <a16:creationId xmlns:a16="http://schemas.microsoft.com/office/drawing/2014/main" id="{97F1C527-460D-4374-8046-D5A4DEC566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6" y="2968"/>
              <a:ext cx="55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latin typeface="Arial" panose="020B0604020202020204" pitchFamily="34" charset="0"/>
                  <a:ea typeface="新細明體" panose="02020500000000000000" pitchFamily="18" charset="-120"/>
                </a:rPr>
                <a:t>36</a:t>
              </a:r>
              <a:endParaRPr lang="en-US" altLang="zh-TW" dirty="0"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6" name="Line 48">
              <a:extLst>
                <a:ext uri="{FF2B5EF4-FFF2-40B4-BE49-F238E27FC236}">
                  <a16:creationId xmlns:a16="http://schemas.microsoft.com/office/drawing/2014/main" id="{8C4C89FE-0055-4F39-8CF6-D11C5DB7D4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3" y="3016"/>
              <a:ext cx="346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" name="Line 88">
            <a:extLst>
              <a:ext uri="{FF2B5EF4-FFF2-40B4-BE49-F238E27FC236}">
                <a16:creationId xmlns:a16="http://schemas.microsoft.com/office/drawing/2014/main" id="{C8223D56-554F-4369-BD00-8A4C730718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5350" y="1454150"/>
            <a:ext cx="68580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Text Box 24">
            <a:extLst>
              <a:ext uri="{FF2B5EF4-FFF2-40B4-BE49-F238E27FC236}">
                <a16:creationId xmlns:a16="http://schemas.microsoft.com/office/drawing/2014/main" id="{B5BD5657-D4DA-47B4-B032-B52BA8807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6875" y="3811401"/>
            <a:ext cx="32872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003399"/>
                </a:solidFill>
                <a:latin typeface="Arial" panose="020B0604020202020204" pitchFamily="34" charset="0"/>
              </a:rPr>
              <a:t>36</a:t>
            </a:r>
            <a:r>
              <a:rPr lang="zh-TW" altLang="en-US" dirty="0">
                <a:solidFill>
                  <a:srgbClr val="003399"/>
                </a:solidFill>
              </a:rPr>
              <a:t>－</a:t>
            </a:r>
            <a:r>
              <a:rPr lang="en-US" altLang="zh-TW" dirty="0">
                <a:solidFill>
                  <a:srgbClr val="003399"/>
                </a:solidFill>
                <a:latin typeface="+mn-lt"/>
              </a:rPr>
              <a:t>9</a:t>
            </a:r>
            <a:r>
              <a:rPr lang="zh-TW" altLang="en-US" dirty="0">
                <a:solidFill>
                  <a:srgbClr val="003399"/>
                </a:solidFill>
              </a:rPr>
              <a:t>－</a:t>
            </a:r>
            <a:r>
              <a:rPr lang="en-US" altLang="zh-TW" dirty="0">
                <a:solidFill>
                  <a:srgbClr val="003399"/>
                </a:solidFill>
                <a:latin typeface="+mn-lt"/>
              </a:rPr>
              <a:t>7</a:t>
            </a:r>
            <a:r>
              <a:rPr lang="zh-TW" altLang="en-US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altLang="zh-TW" dirty="0">
                <a:solidFill>
                  <a:srgbClr val="003399"/>
                </a:solidFill>
                <a:latin typeface="+mn-lt"/>
              </a:rPr>
              <a:t>=</a:t>
            </a:r>
            <a:r>
              <a:rPr lang="zh-TW" altLang="en-US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altLang="zh-TW" dirty="0">
                <a:solidFill>
                  <a:srgbClr val="003399"/>
                </a:solidFill>
                <a:latin typeface="+mn-lt"/>
              </a:rPr>
              <a:t>20(</a:t>
            </a:r>
            <a:r>
              <a:rPr lang="zh-TW" altLang="en-US" dirty="0">
                <a:solidFill>
                  <a:srgbClr val="003399"/>
                </a:solidFill>
                <a:latin typeface="+mn-lt"/>
              </a:rPr>
              <a:t>包</a:t>
            </a:r>
            <a:r>
              <a:rPr lang="en-US" altLang="zh-TW" dirty="0">
                <a:solidFill>
                  <a:srgbClr val="003399"/>
                </a:solidFill>
                <a:latin typeface="+mn-lt"/>
              </a:rPr>
              <a:t>)</a:t>
            </a:r>
            <a:r>
              <a:rPr lang="zh-TW" altLang="en-US" dirty="0">
                <a:solidFill>
                  <a:srgbClr val="003399"/>
                </a:solidFill>
                <a:latin typeface="+mn-lt"/>
              </a:rPr>
              <a:t> </a:t>
            </a:r>
            <a:endParaRPr lang="en-US" altLang="zh-TW" dirty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  <p:sp>
        <p:nvSpPr>
          <p:cNvPr id="59" name="Line 88">
            <a:extLst>
              <a:ext uri="{FF2B5EF4-FFF2-40B4-BE49-F238E27FC236}">
                <a16:creationId xmlns:a16="http://schemas.microsoft.com/office/drawing/2014/main" id="{C8223D56-554F-4369-BD00-8A4C730718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5350" y="1942233"/>
            <a:ext cx="603504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1" name="Group 147">
            <a:extLst>
              <a:ext uri="{FF2B5EF4-FFF2-40B4-BE49-F238E27FC236}">
                <a16:creationId xmlns:a16="http://schemas.microsoft.com/office/drawing/2014/main" id="{4E700A21-67D5-4CC7-B580-01757836E5C9}"/>
              </a:ext>
            </a:extLst>
          </p:cNvPr>
          <p:cNvGrpSpPr>
            <a:grpSpLocks/>
          </p:cNvGrpSpPr>
          <p:nvPr/>
        </p:nvGrpSpPr>
        <p:grpSpPr bwMode="auto">
          <a:xfrm>
            <a:off x="1255365" y="4392956"/>
            <a:ext cx="868363" cy="957263"/>
            <a:chOff x="2810" y="2720"/>
            <a:chExt cx="547" cy="603"/>
          </a:xfrm>
        </p:grpSpPr>
        <p:sp>
          <p:nvSpPr>
            <p:cNvPr id="62" name="Text Box 46">
              <a:extLst>
                <a:ext uri="{FF2B5EF4-FFF2-40B4-BE49-F238E27FC236}">
                  <a16:creationId xmlns:a16="http://schemas.microsoft.com/office/drawing/2014/main" id="{06816F5D-02AC-456C-8E0B-BF158E0F12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1" y="2720"/>
              <a:ext cx="52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solidFill>
                    <a:srgbClr val="0E3E9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20</a:t>
              </a:r>
              <a:endParaRPr lang="en-US" altLang="zh-TW" dirty="0">
                <a:solidFill>
                  <a:srgbClr val="0E3E9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3" name="Text Box 47">
              <a:extLst>
                <a:ext uri="{FF2B5EF4-FFF2-40B4-BE49-F238E27FC236}">
                  <a16:creationId xmlns:a16="http://schemas.microsoft.com/office/drawing/2014/main" id="{97F1C527-460D-4374-8046-D5A4DEC566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0" y="2993"/>
              <a:ext cx="48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solidFill>
                    <a:srgbClr val="0E3E9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36</a:t>
              </a:r>
              <a:endParaRPr lang="en-US" altLang="zh-TW" dirty="0">
                <a:solidFill>
                  <a:srgbClr val="0E3E9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4" name="Line 48">
              <a:extLst>
                <a:ext uri="{FF2B5EF4-FFF2-40B4-BE49-F238E27FC236}">
                  <a16:creationId xmlns:a16="http://schemas.microsoft.com/office/drawing/2014/main" id="{8C4C89FE-0055-4F39-8CF6-D11C5DB7D4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8" y="3021"/>
              <a:ext cx="346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1824452" y="4402058"/>
            <a:ext cx="1001082" cy="941388"/>
            <a:chOff x="1824452" y="4402058"/>
            <a:chExt cx="1001082" cy="941388"/>
          </a:xfrm>
        </p:grpSpPr>
        <p:sp>
          <p:nvSpPr>
            <p:cNvPr id="65" name="Text Box 24">
              <a:extLst>
                <a:ext uri="{FF2B5EF4-FFF2-40B4-BE49-F238E27FC236}">
                  <a16:creationId xmlns:a16="http://schemas.microsoft.com/office/drawing/2014/main" id="{B5BD5657-D4DA-47B4-B032-B52BA8807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452" y="4619080"/>
              <a:ext cx="73132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+mn-lt"/>
                </a:rPr>
                <a:t> =</a:t>
              </a:r>
              <a:r>
                <a:rPr lang="zh-TW" altLang="en-US" dirty="0">
                  <a:solidFill>
                    <a:srgbClr val="003399"/>
                  </a:solidFill>
                  <a:latin typeface="+mn-lt"/>
                </a:rPr>
                <a:t>  </a:t>
              </a:r>
              <a:endParaRPr lang="en-US" altLang="zh-TW" dirty="0">
                <a:solidFill>
                  <a:srgbClr val="003399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66" name="Group 147">
              <a:extLst>
                <a:ext uri="{FF2B5EF4-FFF2-40B4-BE49-F238E27FC236}">
                  <a16:creationId xmlns:a16="http://schemas.microsoft.com/office/drawing/2014/main" id="{4E700A21-67D5-4CC7-B580-01757836E5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04834" y="4402058"/>
              <a:ext cx="520700" cy="941388"/>
              <a:chOff x="2820" y="2720"/>
              <a:chExt cx="328" cy="593"/>
            </a:xfrm>
          </p:grpSpPr>
          <p:sp>
            <p:nvSpPr>
              <p:cNvPr id="67" name="Text Box 46">
                <a:extLst>
                  <a:ext uri="{FF2B5EF4-FFF2-40B4-BE49-F238E27FC236}">
                    <a16:creationId xmlns:a16="http://schemas.microsoft.com/office/drawing/2014/main" id="{06816F5D-02AC-456C-8E0B-BF158E0F12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31" y="2720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solidFill>
                      <a:srgbClr val="0E3E9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5</a:t>
                </a:r>
                <a:endParaRPr lang="en-US" altLang="zh-TW" dirty="0">
                  <a:solidFill>
                    <a:srgbClr val="0E3E9F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68" name="Text Box 47">
                <a:extLst>
                  <a:ext uri="{FF2B5EF4-FFF2-40B4-BE49-F238E27FC236}">
                    <a16:creationId xmlns:a16="http://schemas.microsoft.com/office/drawing/2014/main" id="{97F1C527-460D-4374-8046-D5A4DEC566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20" y="2983"/>
                <a:ext cx="328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solidFill>
                      <a:srgbClr val="0E3E9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9</a:t>
                </a:r>
                <a:endParaRPr lang="en-US" altLang="zh-TW" dirty="0">
                  <a:solidFill>
                    <a:srgbClr val="0E3E9F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69" name="Line 48">
                <a:extLst>
                  <a:ext uri="{FF2B5EF4-FFF2-40B4-BE49-F238E27FC236}">
                    <a16:creationId xmlns:a16="http://schemas.microsoft.com/office/drawing/2014/main" id="{8C4C89FE-0055-4F39-8CF6-D11C5DB7D4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8" y="3021"/>
                <a:ext cx="23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0" grpId="1" animBg="1"/>
      <p:bldP spid="22" grpId="0"/>
      <p:bldP spid="101" grpId="0"/>
      <p:bldP spid="101" grpId="1"/>
      <p:bldP spid="57" grpId="0" animBg="1"/>
      <p:bldP spid="58" grpId="0"/>
      <p:bldP spid="58" grpId="1"/>
      <p:bldP spid="5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矩形 102">
            <a:extLst>
              <a:ext uri="{FF2B5EF4-FFF2-40B4-BE49-F238E27FC236}">
                <a16:creationId xmlns:a16="http://schemas.microsoft.com/office/drawing/2014/main" id="{083F38F3-5B80-430D-8DED-E174117FC394}"/>
              </a:ext>
            </a:extLst>
          </p:cNvPr>
          <p:cNvSpPr/>
          <p:nvPr/>
        </p:nvSpPr>
        <p:spPr bwMode="auto">
          <a:xfrm>
            <a:off x="899592" y="5017761"/>
            <a:ext cx="274320" cy="365760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04" name="矩形 103">
            <a:extLst>
              <a:ext uri="{FF2B5EF4-FFF2-40B4-BE49-F238E27FC236}">
                <a16:creationId xmlns:a16="http://schemas.microsoft.com/office/drawing/2014/main" id="{083F38F3-5B80-430D-8DED-E174117FC394}"/>
              </a:ext>
            </a:extLst>
          </p:cNvPr>
          <p:cNvSpPr/>
          <p:nvPr/>
        </p:nvSpPr>
        <p:spPr bwMode="auto">
          <a:xfrm>
            <a:off x="1847972" y="5017761"/>
            <a:ext cx="274320" cy="365760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2226" name="Text Box 4">
            <a:extLst>
              <a:ext uri="{FF2B5EF4-FFF2-40B4-BE49-F238E27FC236}">
                <a16:creationId xmlns:a16="http://schemas.microsoft.com/office/drawing/2014/main" id="{63566F8F-834F-4265-90EE-9250DA4EF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1028809"/>
            <a:ext cx="503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4</a:t>
            </a:r>
            <a:r>
              <a:rPr lang="en-US" altLang="zh-TW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52227" name="Text Box 117">
            <a:extLst>
              <a:ext uri="{FF2B5EF4-FFF2-40B4-BE49-F238E27FC236}">
                <a16:creationId xmlns:a16="http://schemas.microsoft.com/office/drawing/2014/main" id="{B49B1AA3-5579-4ED5-83A9-BC4114E24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917" y="1722014"/>
            <a:ext cx="5493742" cy="1194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en-US" altLang="zh-TW" dirty="0">
                <a:latin typeface="Arial" panose="020B0604020202020204" pitchFamily="34" charset="0"/>
              </a:rPr>
              <a:t>A. 0</a:t>
            </a:r>
            <a:r>
              <a:rPr lang="zh-TW" altLang="en-US" dirty="0">
                <a:latin typeface="Arial" panose="020B0604020202020204" pitchFamily="34" charset="0"/>
              </a:rPr>
              <a:t>    　　　　　      </a:t>
            </a:r>
            <a:r>
              <a:rPr lang="en-US" altLang="zh-TW" dirty="0">
                <a:latin typeface="Arial" panose="020B0604020202020204" pitchFamily="34" charset="0"/>
              </a:rPr>
              <a:t>B. 1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en-US" altLang="zh-TW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C. 2</a:t>
            </a:r>
            <a:r>
              <a:rPr lang="zh-TW" altLang="en-US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　　</a:t>
            </a:r>
            <a:r>
              <a:rPr lang="zh-TW" altLang="en-US" dirty="0">
                <a:latin typeface="Arial" panose="020B0604020202020204" pitchFamily="34" charset="0"/>
              </a:rPr>
              <a:t>　</a:t>
            </a:r>
            <a:r>
              <a:rPr lang="en-US" altLang="zh-TW" dirty="0">
                <a:latin typeface="Arial" panose="020B0604020202020204" pitchFamily="34" charset="0"/>
              </a:rPr>
              <a:t>		</a:t>
            </a:r>
            <a:r>
              <a:rPr lang="zh-TW" altLang="en-US" dirty="0">
                <a:latin typeface="Arial" panose="020B0604020202020204" pitchFamily="34" charset="0"/>
              </a:rPr>
              <a:t>       </a:t>
            </a:r>
            <a:r>
              <a:rPr lang="en-US" altLang="zh-TW" dirty="0">
                <a:latin typeface="Arial" panose="020B0604020202020204" pitchFamily="34" charset="0"/>
              </a:rPr>
              <a:t>D.</a:t>
            </a: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</a:rPr>
              <a:t>3</a:t>
            </a:r>
            <a:r>
              <a:rPr lang="zh-TW" altLang="en-US" dirty="0">
                <a:latin typeface="Arial" panose="020B0604020202020204" pitchFamily="34" charset="0"/>
              </a:rPr>
              <a:t>　</a:t>
            </a:r>
          </a:p>
        </p:txBody>
      </p:sp>
      <p:sp>
        <p:nvSpPr>
          <p:cNvPr id="52228" name="Rectangle 74">
            <a:extLst>
              <a:ext uri="{FF2B5EF4-FFF2-40B4-BE49-F238E27FC236}">
                <a16:creationId xmlns:a16="http://schemas.microsoft.com/office/drawing/2014/main" id="{74C861D5-2FBE-4B26-947E-728043FCC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" y="1033572"/>
            <a:ext cx="81580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zh-TW" altLang="en-US" dirty="0">
                <a:latin typeface="Arial" panose="020B0604020202020204" pitchFamily="34" charset="0"/>
              </a:rPr>
              <a:t>如果     </a:t>
            </a:r>
            <a:r>
              <a:rPr lang="zh-TW" altLang="en-US" dirty="0"/>
              <a:t>－</a:t>
            </a:r>
            <a:r>
              <a:rPr lang="zh-TW" altLang="en-US" dirty="0">
                <a:latin typeface="Arial" panose="020B0604020202020204" pitchFamily="34" charset="0"/>
              </a:rPr>
              <a:t>      </a:t>
            </a:r>
            <a:r>
              <a:rPr lang="en-US" altLang="zh-TW" dirty="0">
                <a:latin typeface="Arial" panose="020B0604020202020204" pitchFamily="34" charset="0"/>
              </a:rPr>
              <a:t>=</a:t>
            </a: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</a:rPr>
              <a:t>0</a:t>
            </a:r>
            <a:r>
              <a:rPr lang="zh-TW" altLang="en-US" dirty="0">
                <a:latin typeface="Arial" panose="020B0604020202020204" pitchFamily="34" charset="0"/>
              </a:rPr>
              <a:t>，那麼，</a:t>
            </a:r>
            <a:r>
              <a:rPr lang="en-US" altLang="zh-CN" dirty="0">
                <a:solidFill>
                  <a:srgbClr val="00B0F0"/>
                </a:solidFill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</a:t>
            </a:r>
            <a:r>
              <a:rPr lang="zh-TW" altLang="en-US" dirty="0">
                <a:solidFill>
                  <a:srgbClr val="00B0F0"/>
                </a:solidFill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 </a:t>
            </a:r>
            <a:r>
              <a:rPr lang="en-US" altLang="zh-TW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=</a:t>
            </a:r>
            <a:r>
              <a:rPr lang="zh-TW" altLang="en-US" dirty="0">
                <a:latin typeface="Arial" panose="020B0604020202020204" pitchFamily="34" charset="0"/>
              </a:rPr>
              <a:t>？</a:t>
            </a:r>
            <a:endParaRPr lang="en-US" altLang="zh-TW" dirty="0">
              <a:solidFill>
                <a:srgbClr val="00B0F0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52229" name="Oval 2">
            <a:extLst>
              <a:ext uri="{FF2B5EF4-FFF2-40B4-BE49-F238E27FC236}">
                <a16:creationId xmlns:a16="http://schemas.microsoft.com/office/drawing/2014/main" id="{C1204342-0266-411F-B6AE-D8C7B938E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248" y="2348682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/>
            <a:endParaRPr lang="zh-TW" altLang="en-US" sz="1800" b="1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id="{A3194500-05C5-4F59-BC5A-C2549F819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8386" y="2378844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zh-TW" altLang="en-US" dirty="0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grpSp>
        <p:nvGrpSpPr>
          <p:cNvPr id="52231" name="Group 147">
            <a:extLst>
              <a:ext uri="{FF2B5EF4-FFF2-40B4-BE49-F238E27FC236}">
                <a16:creationId xmlns:a16="http://schemas.microsoft.com/office/drawing/2014/main" id="{4282286F-1E8A-4667-9225-4AE489B2B4F3}"/>
              </a:ext>
            </a:extLst>
          </p:cNvPr>
          <p:cNvGrpSpPr>
            <a:grpSpLocks/>
          </p:cNvGrpSpPr>
          <p:nvPr/>
        </p:nvGrpSpPr>
        <p:grpSpPr bwMode="auto">
          <a:xfrm>
            <a:off x="2509527" y="860163"/>
            <a:ext cx="517526" cy="858838"/>
            <a:chOff x="2867" y="2737"/>
            <a:chExt cx="326" cy="541"/>
          </a:xfrm>
        </p:grpSpPr>
        <p:sp>
          <p:nvSpPr>
            <p:cNvPr id="52267" name="Text Box 46">
              <a:extLst>
                <a:ext uri="{FF2B5EF4-FFF2-40B4-BE49-F238E27FC236}">
                  <a16:creationId xmlns:a16="http://schemas.microsoft.com/office/drawing/2014/main" id="{83DA228A-6993-42F1-A1D2-F6F89DF6AA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7" y="2737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rPr>
                <a:t>1</a:t>
              </a:r>
            </a:p>
          </p:txBody>
        </p:sp>
        <p:sp>
          <p:nvSpPr>
            <p:cNvPr id="52268" name="Text Box 47">
              <a:extLst>
                <a:ext uri="{FF2B5EF4-FFF2-40B4-BE49-F238E27FC236}">
                  <a16:creationId xmlns:a16="http://schemas.microsoft.com/office/drawing/2014/main" id="{F7DC8143-951E-45EF-8F69-85E84EF8DB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" y="2948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</a:p>
          </p:txBody>
        </p:sp>
        <p:sp>
          <p:nvSpPr>
            <p:cNvPr id="52269" name="Line 48">
              <a:extLst>
                <a:ext uri="{FF2B5EF4-FFF2-40B4-BE49-F238E27FC236}">
                  <a16:creationId xmlns:a16="http://schemas.microsoft.com/office/drawing/2014/main" id="{E728D36E-BC75-4C61-911F-1F1FFC40CB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24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232" name="Group 147">
            <a:extLst>
              <a:ext uri="{FF2B5EF4-FFF2-40B4-BE49-F238E27FC236}">
                <a16:creationId xmlns:a16="http://schemas.microsoft.com/office/drawing/2014/main" id="{AAA237F5-79AE-4441-9DEF-A2F1568BE6D4}"/>
              </a:ext>
            </a:extLst>
          </p:cNvPr>
          <p:cNvGrpSpPr>
            <a:grpSpLocks/>
          </p:cNvGrpSpPr>
          <p:nvPr/>
        </p:nvGrpSpPr>
        <p:grpSpPr bwMode="auto">
          <a:xfrm>
            <a:off x="1596353" y="811931"/>
            <a:ext cx="730251" cy="895350"/>
            <a:chOff x="2855" y="2735"/>
            <a:chExt cx="460" cy="564"/>
          </a:xfrm>
        </p:grpSpPr>
        <p:sp>
          <p:nvSpPr>
            <p:cNvPr id="52264" name="Text Box 46">
              <a:extLst>
                <a:ext uri="{FF2B5EF4-FFF2-40B4-BE49-F238E27FC236}">
                  <a16:creationId xmlns:a16="http://schemas.microsoft.com/office/drawing/2014/main" id="{F02DE350-7BF6-4AE3-87E3-A532D7AD5A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5" y="2735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solidFill>
                    <a:srgbClr val="00B0F0"/>
                  </a:solidFill>
                  <a:latin typeface="Arial" panose="020B0604020202020204" pitchFamily="34" charset="0"/>
                  <a:ea typeface="新細明體" panose="02020500000000000000" pitchFamily="18" charset="-120"/>
                  <a:sym typeface="Wingdings" panose="05000000000000000000" pitchFamily="2" charset="2"/>
                </a:rPr>
                <a:t></a:t>
              </a:r>
              <a:endParaRPr lang="en-US" altLang="zh-TW" dirty="0">
                <a:solidFill>
                  <a:srgbClr val="00B0F0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2265" name="Text Box 47">
              <a:extLst>
                <a:ext uri="{FF2B5EF4-FFF2-40B4-BE49-F238E27FC236}">
                  <a16:creationId xmlns:a16="http://schemas.microsoft.com/office/drawing/2014/main" id="{FAA2F633-F37C-486F-AB28-D5D2208EB7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" y="2969"/>
              <a:ext cx="43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rPr>
                <a:t>9</a:t>
              </a:r>
            </a:p>
          </p:txBody>
        </p:sp>
        <p:sp>
          <p:nvSpPr>
            <p:cNvPr id="52266" name="Line 48">
              <a:extLst>
                <a:ext uri="{FF2B5EF4-FFF2-40B4-BE49-F238E27FC236}">
                  <a16:creationId xmlns:a16="http://schemas.microsoft.com/office/drawing/2014/main" id="{E3B50F75-AE46-41C5-8679-13037733FA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9" y="3021"/>
              <a:ext cx="23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9" name="Line 88">
            <a:extLst>
              <a:ext uri="{FF2B5EF4-FFF2-40B4-BE49-F238E27FC236}">
                <a16:creationId xmlns:a16="http://schemas.microsoft.com/office/drawing/2014/main" id="{2C838E9E-D658-45C2-A4F9-1E7FE00A9E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4003" y="1622613"/>
            <a:ext cx="192024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圆角矩形 14">
            <a:extLst>
              <a:ext uri="{FF2B5EF4-FFF2-40B4-BE49-F238E27FC236}">
                <a16:creationId xmlns:a16="http://schemas.microsoft.com/office/drawing/2014/main" id="{7CD7C203-FB14-480E-8152-14ED8A42CAE8}"/>
              </a:ext>
            </a:extLst>
          </p:cNvPr>
          <p:cNvSpPr/>
          <p:nvPr/>
        </p:nvSpPr>
        <p:spPr>
          <a:xfrm>
            <a:off x="6084168" y="1183406"/>
            <a:ext cx="1584325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(2022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845157" y="2975801"/>
            <a:ext cx="1296850" cy="895350"/>
            <a:chOff x="1360956" y="3472392"/>
            <a:chExt cx="1296850" cy="895350"/>
          </a:xfrm>
        </p:grpSpPr>
        <p:grpSp>
          <p:nvGrpSpPr>
            <p:cNvPr id="47" name="Group 147">
              <a:extLst>
                <a:ext uri="{FF2B5EF4-FFF2-40B4-BE49-F238E27FC236}">
                  <a16:creationId xmlns:a16="http://schemas.microsoft.com/office/drawing/2014/main" id="{4282286F-1E8A-4667-9225-4AE489B2B4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0280" y="3484567"/>
              <a:ext cx="517526" cy="874714"/>
              <a:chOff x="2867" y="2727"/>
              <a:chExt cx="326" cy="551"/>
            </a:xfrm>
          </p:grpSpPr>
          <p:sp>
            <p:nvSpPr>
              <p:cNvPr id="48" name="Text Box 46">
                <a:extLst>
                  <a:ext uri="{FF2B5EF4-FFF2-40B4-BE49-F238E27FC236}">
                    <a16:creationId xmlns:a16="http://schemas.microsoft.com/office/drawing/2014/main" id="{83DA228A-6993-42F1-A1D2-F6F89DF6AA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7" y="2727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</a:t>
                </a:r>
              </a:p>
            </p:txBody>
          </p:sp>
          <p:sp>
            <p:nvSpPr>
              <p:cNvPr id="49" name="Text Box 47">
                <a:extLst>
                  <a:ext uri="{FF2B5EF4-FFF2-40B4-BE49-F238E27FC236}">
                    <a16:creationId xmlns:a16="http://schemas.microsoft.com/office/drawing/2014/main" id="{F7DC8143-951E-45EF-8F69-85E84EF8DB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2948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</a:t>
                </a:r>
              </a:p>
            </p:txBody>
          </p:sp>
          <p:sp>
            <p:nvSpPr>
              <p:cNvPr id="50" name="Line 48">
                <a:extLst>
                  <a:ext uri="{FF2B5EF4-FFF2-40B4-BE49-F238E27FC236}">
                    <a16:creationId xmlns:a16="http://schemas.microsoft.com/office/drawing/2014/main" id="{E728D36E-BC75-4C61-911F-1F1FFC40CB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06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" name="Group 147">
              <a:extLst>
                <a:ext uri="{FF2B5EF4-FFF2-40B4-BE49-F238E27FC236}">
                  <a16:creationId xmlns:a16="http://schemas.microsoft.com/office/drawing/2014/main" id="{AAA237F5-79AE-4441-9DEF-A2F1568BE6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60956" y="3472392"/>
              <a:ext cx="730251" cy="895350"/>
              <a:chOff x="2855" y="2735"/>
              <a:chExt cx="460" cy="564"/>
            </a:xfrm>
          </p:grpSpPr>
          <p:sp>
            <p:nvSpPr>
              <p:cNvPr id="52" name="Text Box 46">
                <a:extLst>
                  <a:ext uri="{FF2B5EF4-FFF2-40B4-BE49-F238E27FC236}">
                    <a16:creationId xmlns:a16="http://schemas.microsoft.com/office/drawing/2014/main" id="{F02DE350-7BF6-4AE3-87E3-A532D7AD5A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55" y="2735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  <a:sym typeface="Wingdings" panose="05000000000000000000" pitchFamily="2" charset="2"/>
                  </a:rPr>
                  <a:t></a:t>
                </a:r>
                <a:endPara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53" name="Text Box 47">
                <a:extLst>
                  <a:ext uri="{FF2B5EF4-FFF2-40B4-BE49-F238E27FC236}">
                    <a16:creationId xmlns:a16="http://schemas.microsoft.com/office/drawing/2014/main" id="{FAA2F633-F37C-486F-AB28-D5D2208EB7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2969"/>
                <a:ext cx="43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9</a:t>
                </a:r>
              </a:p>
            </p:txBody>
          </p:sp>
          <p:sp>
            <p:nvSpPr>
              <p:cNvPr id="54" name="Line 48">
                <a:extLst>
                  <a:ext uri="{FF2B5EF4-FFF2-40B4-BE49-F238E27FC236}">
                    <a16:creationId xmlns:a16="http://schemas.microsoft.com/office/drawing/2014/main" id="{E3B50F75-AE46-41C5-8679-13037733FA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9" y="3021"/>
                <a:ext cx="230" cy="0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5" name="Text Box 46">
              <a:extLst>
                <a:ext uri="{FF2B5EF4-FFF2-40B4-BE49-F238E27FC236}">
                  <a16:creationId xmlns:a16="http://schemas.microsoft.com/office/drawing/2014/main" id="{F02DE350-7BF6-4AE3-87E3-A532D7AD5A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6528" y="3656012"/>
              <a:ext cx="5032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dirty="0">
                  <a:solidFill>
                    <a:srgbClr val="003399"/>
                  </a:solidFill>
                  <a:sym typeface="Wingdings" panose="05000000000000000000" pitchFamily="2" charset="2"/>
                </a:rPr>
                <a:t>－</a:t>
              </a:r>
              <a:endParaRPr lang="en-US" altLang="zh-TW" dirty="0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sp>
        <p:nvSpPr>
          <p:cNvPr id="60" name="Text Box 47">
            <a:extLst>
              <a:ext uri="{FF2B5EF4-FFF2-40B4-BE49-F238E27FC236}">
                <a16:creationId xmlns:a16="http://schemas.microsoft.com/office/drawing/2014/main" id="{FAA2F633-F37C-486F-AB28-D5D2208EB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1991" y="3157316"/>
            <a:ext cx="469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=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2326604" y="2971578"/>
            <a:ext cx="1410573" cy="895350"/>
            <a:chOff x="2905643" y="3472392"/>
            <a:chExt cx="1410573" cy="895350"/>
          </a:xfrm>
        </p:grpSpPr>
        <p:grpSp>
          <p:nvGrpSpPr>
            <p:cNvPr id="56" name="Group 147">
              <a:extLst>
                <a:ext uri="{FF2B5EF4-FFF2-40B4-BE49-F238E27FC236}">
                  <a16:creationId xmlns:a16="http://schemas.microsoft.com/office/drawing/2014/main" id="{AAA237F5-79AE-4441-9DEF-A2F1568BE6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5643" y="3472392"/>
              <a:ext cx="503238" cy="895350"/>
              <a:chOff x="2855" y="2735"/>
              <a:chExt cx="317" cy="564"/>
            </a:xfrm>
          </p:grpSpPr>
          <p:sp>
            <p:nvSpPr>
              <p:cNvPr id="57" name="Text Box 46">
                <a:extLst>
                  <a:ext uri="{FF2B5EF4-FFF2-40B4-BE49-F238E27FC236}">
                    <a16:creationId xmlns:a16="http://schemas.microsoft.com/office/drawing/2014/main" id="{F02DE350-7BF6-4AE3-87E3-A532D7AD5A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55" y="2735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  <a:sym typeface="Wingdings" panose="05000000000000000000" pitchFamily="2" charset="2"/>
                  </a:rPr>
                  <a:t></a:t>
                </a:r>
                <a:endPara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58" name="Text Box 47">
                <a:extLst>
                  <a:ext uri="{FF2B5EF4-FFF2-40B4-BE49-F238E27FC236}">
                    <a16:creationId xmlns:a16="http://schemas.microsoft.com/office/drawing/2014/main" id="{FAA2F633-F37C-486F-AB28-D5D2208EB7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2969"/>
                <a:ext cx="29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9</a:t>
                </a:r>
              </a:p>
            </p:txBody>
          </p:sp>
          <p:sp>
            <p:nvSpPr>
              <p:cNvPr id="59" name="Line 48">
                <a:extLst>
                  <a:ext uri="{FF2B5EF4-FFF2-40B4-BE49-F238E27FC236}">
                    <a16:creationId xmlns:a16="http://schemas.microsoft.com/office/drawing/2014/main" id="{E3B50F75-AE46-41C5-8679-13037733FA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9" y="3021"/>
                <a:ext cx="230" cy="0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" name="Group 147">
              <a:extLst>
                <a:ext uri="{FF2B5EF4-FFF2-40B4-BE49-F238E27FC236}">
                  <a16:creationId xmlns:a16="http://schemas.microsoft.com/office/drawing/2014/main" id="{4282286F-1E8A-4667-9225-4AE489B2B4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8690" y="3493028"/>
              <a:ext cx="517526" cy="874714"/>
              <a:chOff x="2867" y="2727"/>
              <a:chExt cx="326" cy="551"/>
            </a:xfrm>
          </p:grpSpPr>
          <p:sp>
            <p:nvSpPr>
              <p:cNvPr id="62" name="Text Box 46">
                <a:extLst>
                  <a:ext uri="{FF2B5EF4-FFF2-40B4-BE49-F238E27FC236}">
                    <a16:creationId xmlns:a16="http://schemas.microsoft.com/office/drawing/2014/main" id="{83DA228A-6993-42F1-A1D2-F6F89DF6AA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7" y="2727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</a:t>
                </a:r>
              </a:p>
            </p:txBody>
          </p:sp>
          <p:sp>
            <p:nvSpPr>
              <p:cNvPr id="63" name="Text Box 47">
                <a:extLst>
                  <a:ext uri="{FF2B5EF4-FFF2-40B4-BE49-F238E27FC236}">
                    <a16:creationId xmlns:a16="http://schemas.microsoft.com/office/drawing/2014/main" id="{F7DC8143-951E-45EF-8F69-85E84EF8DB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2948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9</a:t>
                </a:r>
              </a:p>
            </p:txBody>
          </p:sp>
          <p:sp>
            <p:nvSpPr>
              <p:cNvPr id="64" name="Line 48">
                <a:extLst>
                  <a:ext uri="{FF2B5EF4-FFF2-40B4-BE49-F238E27FC236}">
                    <a16:creationId xmlns:a16="http://schemas.microsoft.com/office/drawing/2014/main" id="{E728D36E-BC75-4C61-911F-1F1FFC40CB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06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5" name="Text Box 46">
              <a:extLst>
                <a:ext uri="{FF2B5EF4-FFF2-40B4-BE49-F238E27FC236}">
                  <a16:creationId xmlns:a16="http://schemas.microsoft.com/office/drawing/2014/main" id="{F02DE350-7BF6-4AE3-87E3-A532D7AD5A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92854" y="3664479"/>
              <a:ext cx="5032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dirty="0">
                  <a:solidFill>
                    <a:srgbClr val="003399"/>
                  </a:solidFill>
                  <a:sym typeface="Wingdings" panose="05000000000000000000" pitchFamily="2" charset="2"/>
                </a:rPr>
                <a:t>－</a:t>
              </a:r>
              <a:endParaRPr lang="en-US" altLang="zh-TW" dirty="0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sp>
        <p:nvSpPr>
          <p:cNvPr id="67" name="Text Box 47">
            <a:extLst>
              <a:ext uri="{FF2B5EF4-FFF2-40B4-BE49-F238E27FC236}">
                <a16:creationId xmlns:a16="http://schemas.microsoft.com/office/drawing/2014/main" id="{FAA2F633-F37C-486F-AB28-D5D2208EB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1984" y="3173189"/>
            <a:ext cx="469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=</a:t>
            </a:r>
          </a:p>
        </p:txBody>
      </p:sp>
      <p:grpSp>
        <p:nvGrpSpPr>
          <p:cNvPr id="68" name="组合 67"/>
          <p:cNvGrpSpPr/>
          <p:nvPr/>
        </p:nvGrpSpPr>
        <p:grpSpPr>
          <a:xfrm>
            <a:off x="3922984" y="2967356"/>
            <a:ext cx="1099645" cy="899572"/>
            <a:chOff x="2905649" y="3468170"/>
            <a:chExt cx="1099645" cy="899572"/>
          </a:xfrm>
        </p:grpSpPr>
        <p:grpSp>
          <p:nvGrpSpPr>
            <p:cNvPr id="69" name="Group 147">
              <a:extLst>
                <a:ext uri="{FF2B5EF4-FFF2-40B4-BE49-F238E27FC236}">
                  <a16:creationId xmlns:a16="http://schemas.microsoft.com/office/drawing/2014/main" id="{AAA237F5-79AE-4441-9DEF-A2F1568BE6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5649" y="3472392"/>
              <a:ext cx="892177" cy="895350"/>
              <a:chOff x="2855" y="2735"/>
              <a:chExt cx="562" cy="564"/>
            </a:xfrm>
          </p:grpSpPr>
          <p:sp>
            <p:nvSpPr>
              <p:cNvPr id="75" name="Text Box 46">
                <a:extLst>
                  <a:ext uri="{FF2B5EF4-FFF2-40B4-BE49-F238E27FC236}">
                    <a16:creationId xmlns:a16="http://schemas.microsoft.com/office/drawing/2014/main" id="{F02DE350-7BF6-4AE3-87E3-A532D7AD5A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55" y="2735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  <a:sym typeface="Wingdings" panose="05000000000000000000" pitchFamily="2" charset="2"/>
                  </a:rPr>
                  <a:t></a:t>
                </a:r>
                <a:endPara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76" name="Text Box 47">
                <a:extLst>
                  <a:ext uri="{FF2B5EF4-FFF2-40B4-BE49-F238E27FC236}">
                    <a16:creationId xmlns:a16="http://schemas.microsoft.com/office/drawing/2014/main" id="{FAA2F633-F37C-486F-AB28-D5D2208EB7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92" y="2969"/>
                <a:ext cx="29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9</a:t>
                </a:r>
              </a:p>
            </p:txBody>
          </p:sp>
          <p:sp>
            <p:nvSpPr>
              <p:cNvPr id="77" name="Line 48">
                <a:extLst>
                  <a:ext uri="{FF2B5EF4-FFF2-40B4-BE49-F238E27FC236}">
                    <a16:creationId xmlns:a16="http://schemas.microsoft.com/office/drawing/2014/main" id="{E3B50F75-AE46-41C5-8679-13037733FA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9" y="3021"/>
                <a:ext cx="518" cy="0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" name="Text Box 46">
              <a:extLst>
                <a:ext uri="{FF2B5EF4-FFF2-40B4-BE49-F238E27FC236}">
                  <a16:creationId xmlns:a16="http://schemas.microsoft.com/office/drawing/2014/main" id="{F02DE350-7BF6-4AE3-87E3-A532D7AD5A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7262" y="3468170"/>
              <a:ext cx="84803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dirty="0">
                  <a:solidFill>
                    <a:srgbClr val="003399"/>
                  </a:solidFill>
                  <a:sym typeface="Wingdings" panose="05000000000000000000" pitchFamily="2" charset="2"/>
                </a:rPr>
                <a:t>－</a:t>
              </a:r>
              <a:r>
                <a:rPr lang="en-US" altLang="zh-TW" dirty="0">
                  <a:solidFill>
                    <a:srgbClr val="003399"/>
                  </a:solidFill>
                  <a:latin typeface="+mn-lt"/>
                  <a:sym typeface="Wingdings" panose="05000000000000000000" pitchFamily="2" charset="2"/>
                </a:rPr>
                <a:t>3</a:t>
              </a:r>
              <a:endParaRPr lang="en-US" altLang="zh-TW" dirty="0">
                <a:solidFill>
                  <a:srgbClr val="003399"/>
                </a:solidFill>
                <a:latin typeface="+mn-lt"/>
                <a:ea typeface="新細明體" panose="02020500000000000000" pitchFamily="18" charset="-120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806374" y="3759444"/>
            <a:ext cx="1166357" cy="858838"/>
            <a:chOff x="839244" y="4188095"/>
            <a:chExt cx="1166357" cy="858838"/>
          </a:xfrm>
        </p:grpSpPr>
        <p:sp>
          <p:nvSpPr>
            <p:cNvPr id="78" name="Text Box 47">
              <a:extLst>
                <a:ext uri="{FF2B5EF4-FFF2-40B4-BE49-F238E27FC236}">
                  <a16:creationId xmlns:a16="http://schemas.microsoft.com/office/drawing/2014/main" id="{FAA2F633-F37C-486F-AB28-D5D2208EB7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9244" y="4388804"/>
              <a:ext cx="79952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0</a:t>
              </a:r>
              <a:r>
                <a:rPr lang="zh-TW" altLang="en-US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 </a:t>
              </a: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=</a:t>
              </a:r>
            </a:p>
          </p:txBody>
        </p:sp>
        <p:grpSp>
          <p:nvGrpSpPr>
            <p:cNvPr id="80" name="Group 147">
              <a:extLst>
                <a:ext uri="{FF2B5EF4-FFF2-40B4-BE49-F238E27FC236}">
                  <a16:creationId xmlns:a16="http://schemas.microsoft.com/office/drawing/2014/main" id="{4282286F-1E8A-4667-9225-4AE489B2B4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8075" y="4188095"/>
              <a:ext cx="517526" cy="858838"/>
              <a:chOff x="2867" y="2737"/>
              <a:chExt cx="326" cy="541"/>
            </a:xfrm>
          </p:grpSpPr>
          <p:sp>
            <p:nvSpPr>
              <p:cNvPr id="81" name="Text Box 46">
                <a:extLst>
                  <a:ext uri="{FF2B5EF4-FFF2-40B4-BE49-F238E27FC236}">
                    <a16:creationId xmlns:a16="http://schemas.microsoft.com/office/drawing/2014/main" id="{83DA228A-6993-42F1-A1D2-F6F89DF6AA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7" y="2737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0</a:t>
                </a:r>
              </a:p>
            </p:txBody>
          </p:sp>
          <p:sp>
            <p:nvSpPr>
              <p:cNvPr id="82" name="Text Box 47">
                <a:extLst>
                  <a:ext uri="{FF2B5EF4-FFF2-40B4-BE49-F238E27FC236}">
                    <a16:creationId xmlns:a16="http://schemas.microsoft.com/office/drawing/2014/main" id="{F7DC8143-951E-45EF-8F69-85E84EF8DB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2948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9</a:t>
                </a:r>
              </a:p>
            </p:txBody>
          </p:sp>
          <p:sp>
            <p:nvSpPr>
              <p:cNvPr id="83" name="Line 48">
                <a:extLst>
                  <a:ext uri="{FF2B5EF4-FFF2-40B4-BE49-F238E27FC236}">
                    <a16:creationId xmlns:a16="http://schemas.microsoft.com/office/drawing/2014/main" id="{E728D36E-BC75-4C61-911F-1F1FFC40CB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7" name="Group 147">
            <a:extLst>
              <a:ext uri="{FF2B5EF4-FFF2-40B4-BE49-F238E27FC236}">
                <a16:creationId xmlns:a16="http://schemas.microsoft.com/office/drawing/2014/main" id="{4282286F-1E8A-4667-9225-4AE489B2B4F3}"/>
              </a:ext>
            </a:extLst>
          </p:cNvPr>
          <p:cNvGrpSpPr>
            <a:grpSpLocks/>
          </p:cNvGrpSpPr>
          <p:nvPr/>
        </p:nvGrpSpPr>
        <p:grpSpPr bwMode="auto">
          <a:xfrm>
            <a:off x="845157" y="4562277"/>
            <a:ext cx="517526" cy="858838"/>
            <a:chOff x="2867" y="2737"/>
            <a:chExt cx="326" cy="541"/>
          </a:xfrm>
        </p:grpSpPr>
        <p:sp>
          <p:nvSpPr>
            <p:cNvPr id="88" name="Text Box 46">
              <a:extLst>
                <a:ext uri="{FF2B5EF4-FFF2-40B4-BE49-F238E27FC236}">
                  <a16:creationId xmlns:a16="http://schemas.microsoft.com/office/drawing/2014/main" id="{83DA228A-6993-42F1-A1D2-F6F89DF6AA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7" y="2737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0</a:t>
              </a:r>
            </a:p>
          </p:txBody>
        </p:sp>
        <p:sp>
          <p:nvSpPr>
            <p:cNvPr id="90" name="Text Box 47">
              <a:extLst>
                <a:ext uri="{FF2B5EF4-FFF2-40B4-BE49-F238E27FC236}">
                  <a16:creationId xmlns:a16="http://schemas.microsoft.com/office/drawing/2014/main" id="{F7DC8143-951E-45EF-8F69-85E84EF8DB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" y="2948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9</a:t>
              </a:r>
            </a:p>
          </p:txBody>
        </p:sp>
        <p:sp>
          <p:nvSpPr>
            <p:cNvPr id="91" name="Line 48">
              <a:extLst>
                <a:ext uri="{FF2B5EF4-FFF2-40B4-BE49-F238E27FC236}">
                  <a16:creationId xmlns:a16="http://schemas.microsoft.com/office/drawing/2014/main" id="{E728D36E-BC75-4C61-911F-1F1FFC40CB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1"/>
              <a:ext cx="240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2" name="组合 91"/>
          <p:cNvGrpSpPr/>
          <p:nvPr/>
        </p:nvGrpSpPr>
        <p:grpSpPr>
          <a:xfrm>
            <a:off x="1544672" y="4536876"/>
            <a:ext cx="1099645" cy="899572"/>
            <a:chOff x="2905649" y="3468170"/>
            <a:chExt cx="1099645" cy="899572"/>
          </a:xfrm>
        </p:grpSpPr>
        <p:grpSp>
          <p:nvGrpSpPr>
            <p:cNvPr id="93" name="Group 147">
              <a:extLst>
                <a:ext uri="{FF2B5EF4-FFF2-40B4-BE49-F238E27FC236}">
                  <a16:creationId xmlns:a16="http://schemas.microsoft.com/office/drawing/2014/main" id="{AAA237F5-79AE-4441-9DEF-A2F1568BE6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5649" y="3472392"/>
              <a:ext cx="892177" cy="895350"/>
              <a:chOff x="2855" y="2735"/>
              <a:chExt cx="562" cy="564"/>
            </a:xfrm>
          </p:grpSpPr>
          <p:sp>
            <p:nvSpPr>
              <p:cNvPr id="95" name="Text Box 46">
                <a:extLst>
                  <a:ext uri="{FF2B5EF4-FFF2-40B4-BE49-F238E27FC236}">
                    <a16:creationId xmlns:a16="http://schemas.microsoft.com/office/drawing/2014/main" id="{F02DE350-7BF6-4AE3-87E3-A532D7AD5A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55" y="2735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  <a:sym typeface="Wingdings" panose="05000000000000000000" pitchFamily="2" charset="2"/>
                  </a:rPr>
                  <a:t></a:t>
                </a:r>
                <a:endPara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96" name="Text Box 47">
                <a:extLst>
                  <a:ext uri="{FF2B5EF4-FFF2-40B4-BE49-F238E27FC236}">
                    <a16:creationId xmlns:a16="http://schemas.microsoft.com/office/drawing/2014/main" id="{FAA2F633-F37C-486F-AB28-D5D2208EB7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92" y="2969"/>
                <a:ext cx="29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9</a:t>
                </a:r>
              </a:p>
            </p:txBody>
          </p:sp>
          <p:sp>
            <p:nvSpPr>
              <p:cNvPr id="97" name="Line 48">
                <a:extLst>
                  <a:ext uri="{FF2B5EF4-FFF2-40B4-BE49-F238E27FC236}">
                    <a16:creationId xmlns:a16="http://schemas.microsoft.com/office/drawing/2014/main" id="{E3B50F75-AE46-41C5-8679-13037733FA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9" y="3021"/>
                <a:ext cx="518" cy="0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4" name="Text Box 46">
              <a:extLst>
                <a:ext uri="{FF2B5EF4-FFF2-40B4-BE49-F238E27FC236}">
                  <a16:creationId xmlns:a16="http://schemas.microsoft.com/office/drawing/2014/main" id="{F02DE350-7BF6-4AE3-87E3-A532D7AD5A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7262" y="3468170"/>
              <a:ext cx="84803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dirty="0">
                  <a:solidFill>
                    <a:srgbClr val="003399"/>
                  </a:solidFill>
                  <a:sym typeface="Wingdings" panose="05000000000000000000" pitchFamily="2" charset="2"/>
                </a:rPr>
                <a:t>－</a:t>
              </a:r>
              <a:r>
                <a:rPr lang="en-US" altLang="zh-TW" dirty="0">
                  <a:solidFill>
                    <a:srgbClr val="003399"/>
                  </a:solidFill>
                  <a:latin typeface="+mn-lt"/>
                  <a:sym typeface="Wingdings" panose="05000000000000000000" pitchFamily="2" charset="2"/>
                </a:rPr>
                <a:t>3</a:t>
              </a:r>
              <a:endParaRPr lang="en-US" altLang="zh-TW" dirty="0">
                <a:solidFill>
                  <a:srgbClr val="003399"/>
                </a:solidFill>
                <a:latin typeface="+mn-lt"/>
                <a:ea typeface="新細明體" panose="02020500000000000000" pitchFamily="18" charset="-120"/>
              </a:endParaRPr>
            </a:p>
          </p:txBody>
        </p:sp>
      </p:grpSp>
      <p:sp>
        <p:nvSpPr>
          <p:cNvPr id="98" name="Text Box 47">
            <a:extLst>
              <a:ext uri="{FF2B5EF4-FFF2-40B4-BE49-F238E27FC236}">
                <a16:creationId xmlns:a16="http://schemas.microsoft.com/office/drawing/2014/main" id="{FAA2F633-F37C-486F-AB28-D5D2208EB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0284" y="4732832"/>
            <a:ext cx="469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=</a:t>
            </a:r>
          </a:p>
        </p:txBody>
      </p:sp>
      <p:sp>
        <p:nvSpPr>
          <p:cNvPr id="99" name="Text Box 46">
            <a:extLst>
              <a:ext uri="{FF2B5EF4-FFF2-40B4-BE49-F238E27FC236}">
                <a16:creationId xmlns:a16="http://schemas.microsoft.com/office/drawing/2014/main" id="{F02DE350-7BF6-4AE3-87E3-A532D7AD5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5434" y="4712155"/>
            <a:ext cx="18230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dirty="0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</a:t>
            </a:r>
            <a:r>
              <a:rPr lang="zh-CN" altLang="en-US" dirty="0">
                <a:solidFill>
                  <a:srgbClr val="003399"/>
                </a:solidFill>
                <a:sym typeface="Wingdings" panose="05000000000000000000" pitchFamily="2" charset="2"/>
              </a:rPr>
              <a:t>－</a:t>
            </a:r>
            <a:r>
              <a:rPr lang="en-US" altLang="zh-TW" dirty="0">
                <a:solidFill>
                  <a:srgbClr val="003399"/>
                </a:solidFill>
                <a:latin typeface="+mn-lt"/>
                <a:sym typeface="Wingdings" panose="05000000000000000000" pitchFamily="2" charset="2"/>
              </a:rPr>
              <a:t>3</a:t>
            </a:r>
            <a:r>
              <a:rPr lang="zh-TW" altLang="en-US" dirty="0">
                <a:solidFill>
                  <a:srgbClr val="003399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altLang="zh-TW" dirty="0">
                <a:solidFill>
                  <a:srgbClr val="003399"/>
                </a:solidFill>
                <a:latin typeface="+mn-lt"/>
                <a:sym typeface="Wingdings" panose="05000000000000000000" pitchFamily="2" charset="2"/>
              </a:rPr>
              <a:t>=</a:t>
            </a:r>
            <a:r>
              <a:rPr lang="zh-TW" altLang="en-US" dirty="0">
                <a:solidFill>
                  <a:srgbClr val="003399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altLang="zh-TW" dirty="0">
                <a:solidFill>
                  <a:srgbClr val="003399"/>
                </a:solidFill>
                <a:latin typeface="+mn-lt"/>
                <a:sym typeface="Wingdings" panose="05000000000000000000" pitchFamily="2" charset="2"/>
              </a:rPr>
              <a:t>0</a:t>
            </a:r>
            <a:endParaRPr lang="en-US" altLang="zh-TW" dirty="0">
              <a:solidFill>
                <a:srgbClr val="003399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00" name="Text Box 46">
            <a:extLst>
              <a:ext uri="{FF2B5EF4-FFF2-40B4-BE49-F238E27FC236}">
                <a16:creationId xmlns:a16="http://schemas.microsoft.com/office/drawing/2014/main" id="{F02DE350-7BF6-4AE3-87E3-A532D7AD5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3962" y="4712155"/>
            <a:ext cx="15922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dirty="0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</a:t>
            </a:r>
            <a:r>
              <a:rPr lang="zh-TW" altLang="en-US" dirty="0">
                <a:solidFill>
                  <a:srgbClr val="003399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altLang="zh-TW" dirty="0">
                <a:solidFill>
                  <a:srgbClr val="003399"/>
                </a:solidFill>
                <a:latin typeface="+mn-lt"/>
                <a:sym typeface="Wingdings" panose="05000000000000000000" pitchFamily="2" charset="2"/>
              </a:rPr>
              <a:t>=</a:t>
            </a:r>
            <a:r>
              <a:rPr lang="zh-TW" altLang="en-US" dirty="0">
                <a:solidFill>
                  <a:srgbClr val="003399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altLang="zh-TW" dirty="0">
                <a:solidFill>
                  <a:srgbClr val="003399"/>
                </a:solidFill>
                <a:latin typeface="+mn-lt"/>
                <a:sym typeface="Wingdings" panose="05000000000000000000" pitchFamily="2" charset="2"/>
              </a:rPr>
              <a:t>3</a:t>
            </a:r>
            <a:endParaRPr lang="en-US" altLang="zh-TW" dirty="0">
              <a:solidFill>
                <a:srgbClr val="003399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5" name="右箭头 4"/>
          <p:cNvSpPr/>
          <p:nvPr/>
        </p:nvSpPr>
        <p:spPr bwMode="auto">
          <a:xfrm>
            <a:off x="2632979" y="4906474"/>
            <a:ext cx="288032" cy="182880"/>
          </a:xfrm>
          <a:prstGeom prst="right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2" name="右箭头 101"/>
          <p:cNvSpPr/>
          <p:nvPr/>
        </p:nvSpPr>
        <p:spPr bwMode="auto">
          <a:xfrm>
            <a:off x="4644008" y="4892865"/>
            <a:ext cx="288032" cy="182880"/>
          </a:xfrm>
          <a:prstGeom prst="right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矩形 5"/>
          <p:cNvSpPr/>
          <p:nvPr/>
        </p:nvSpPr>
        <p:spPr bwMode="auto">
          <a:xfrm>
            <a:off x="903817" y="5017761"/>
            <a:ext cx="274320" cy="36576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3" grpId="1" animBg="1"/>
      <p:bldP spid="104" grpId="0" animBg="1"/>
      <p:bldP spid="104" grpId="1" animBg="1"/>
      <p:bldP spid="22" grpId="0"/>
      <p:bldP spid="60" grpId="0"/>
      <p:bldP spid="60" grpId="1"/>
      <p:bldP spid="67" grpId="0"/>
      <p:bldP spid="67" grpId="1"/>
      <p:bldP spid="98" grpId="0"/>
      <p:bldP spid="98" grpId="1"/>
      <p:bldP spid="99" grpId="0"/>
      <p:bldP spid="99" grpId="1"/>
      <p:bldP spid="100" grpId="0"/>
      <p:bldP spid="100" grpId="1"/>
      <p:bldP spid="5" grpId="0" animBg="1"/>
      <p:bldP spid="5" grpId="1" animBg="1"/>
      <p:bldP spid="102" grpId="0" animBg="1"/>
      <p:bldP spid="10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矩形 82">
            <a:extLst>
              <a:ext uri="{FF2B5EF4-FFF2-40B4-BE49-F238E27FC236}">
                <a16:creationId xmlns:a16="http://schemas.microsoft.com/office/drawing/2014/main" id="{083F38F3-5B80-430D-8DED-E174117FC394}"/>
              </a:ext>
            </a:extLst>
          </p:cNvPr>
          <p:cNvSpPr/>
          <p:nvPr/>
        </p:nvSpPr>
        <p:spPr bwMode="auto">
          <a:xfrm>
            <a:off x="5278460" y="3866467"/>
            <a:ext cx="651478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4274" name="Text Box 4">
            <a:extLst>
              <a:ext uri="{FF2B5EF4-FFF2-40B4-BE49-F238E27FC236}">
                <a16:creationId xmlns:a16="http://schemas.microsoft.com/office/drawing/2014/main" id="{9921B379-0A6F-4E04-A764-D71CEDA9C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89544"/>
            <a:ext cx="503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latin typeface="Arial" panose="020B0604020202020204" pitchFamily="34" charset="0"/>
              </a:rPr>
              <a:t>5.</a:t>
            </a:r>
          </a:p>
        </p:txBody>
      </p:sp>
      <p:sp>
        <p:nvSpPr>
          <p:cNvPr id="54275" name="Text Box 117">
            <a:extLst>
              <a:ext uri="{FF2B5EF4-FFF2-40B4-BE49-F238E27FC236}">
                <a16:creationId xmlns:a16="http://schemas.microsoft.com/office/drawing/2014/main" id="{07952D86-421F-47A0-9AF5-7FD7D8CA0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7" y="2120735"/>
            <a:ext cx="5256584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</a:rPr>
              <a:t>A. 60      </a:t>
            </a:r>
            <a:r>
              <a:rPr lang="zh-TW" altLang="en-US" dirty="0">
                <a:latin typeface="Arial" panose="020B0604020202020204" pitchFamily="34" charset="0"/>
              </a:rPr>
              <a:t>　　　      </a:t>
            </a:r>
            <a:r>
              <a:rPr lang="en-US" altLang="zh-TW" dirty="0">
                <a:latin typeface="Arial" panose="020B0604020202020204" pitchFamily="34" charset="0"/>
              </a:rPr>
              <a:t>B. 166</a:t>
            </a:r>
            <a:r>
              <a:rPr lang="zh-TW" altLang="en-US" dirty="0">
                <a:latin typeface="Arial" panose="020B0604020202020204" pitchFamily="34" charset="0"/>
              </a:rPr>
              <a:t>　　　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zh-TW" altLang="en-US" dirty="0"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zh-TW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C. </a:t>
            </a:r>
            <a:r>
              <a:rPr lang="en-US" altLang="zh-TW" dirty="0">
                <a:latin typeface="Arial" panose="020B0604020202020204" pitchFamily="34" charset="0"/>
                <a:ea typeface="宋体" panose="02010600030101010101" pitchFamily="2" charset="-122"/>
                <a:sym typeface="Wingdings" panose="05000000000000000000" pitchFamily="2" charset="2"/>
              </a:rPr>
              <a:t>167</a:t>
            </a:r>
            <a:r>
              <a:rPr lang="zh-TW" altLang="en-US" dirty="0">
                <a:latin typeface="Arial" panose="020B0604020202020204" pitchFamily="34" charset="0"/>
              </a:rPr>
              <a:t>　</a:t>
            </a:r>
            <a:r>
              <a:rPr lang="en-US" altLang="zh-TW" dirty="0">
                <a:latin typeface="Arial" panose="020B0604020202020204" pitchFamily="34" charset="0"/>
              </a:rPr>
              <a:t>		    D.</a:t>
            </a: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  <a:ea typeface="宋体" panose="02010600030101010101" pitchFamily="2" charset="-122"/>
                <a:sym typeface="Wingdings" panose="05000000000000000000" pitchFamily="2" charset="2"/>
              </a:rPr>
              <a:t>168</a:t>
            </a:r>
            <a:r>
              <a:rPr lang="zh-TW" altLang="en-US" dirty="0">
                <a:latin typeface="Arial" panose="020B0604020202020204" pitchFamily="34" charset="0"/>
              </a:rPr>
              <a:t>　</a:t>
            </a:r>
          </a:p>
        </p:txBody>
      </p:sp>
      <p:sp>
        <p:nvSpPr>
          <p:cNvPr id="54281" name="Rectangle 74">
            <a:extLst>
              <a:ext uri="{FF2B5EF4-FFF2-40B4-BE49-F238E27FC236}">
                <a16:creationId xmlns:a16="http://schemas.microsoft.com/office/drawing/2014/main" id="{3D5E38BD-AD7A-4F7C-B64A-F96FA2B4F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" y="1042726"/>
            <a:ext cx="6914852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dirty="0">
                <a:latin typeface="+mn-lt"/>
              </a:rPr>
              <a:t>現有</a:t>
            </a:r>
            <a:r>
              <a:rPr lang="en-US" altLang="zh-TW" dirty="0">
                <a:latin typeface="+mn-lt"/>
              </a:rPr>
              <a:t>100L</a:t>
            </a:r>
            <a:r>
              <a:rPr lang="zh-TW" altLang="en-US" dirty="0">
                <a:latin typeface="+mn-lt"/>
              </a:rPr>
              <a:t>醋。若把每     </a:t>
            </a:r>
            <a:r>
              <a:rPr lang="en-US" altLang="zh-CN" dirty="0">
                <a:latin typeface="+mn-lt"/>
              </a:rPr>
              <a:t>L</a:t>
            </a:r>
            <a:r>
              <a:rPr lang="zh-CN" altLang="en-US" dirty="0">
                <a:latin typeface="+mn-lt"/>
              </a:rPr>
              <a:t>的醋倒成一瓶，</a:t>
            </a:r>
            <a:endParaRPr lang="en-US" altLang="zh-CN" dirty="0">
              <a:latin typeface="+mn-lt"/>
            </a:endParaRPr>
          </a:p>
          <a:p>
            <a:r>
              <a:rPr lang="zh-CN" altLang="en-US" dirty="0">
                <a:latin typeface="+mn-lt"/>
              </a:rPr>
              <a:t>最多可倒成多少瓶醋？</a:t>
            </a:r>
            <a:endParaRPr lang="zh-TW" altLang="en-US" dirty="0">
              <a:latin typeface="+mn-lt"/>
            </a:endParaRPr>
          </a:p>
        </p:txBody>
      </p:sp>
      <p:sp>
        <p:nvSpPr>
          <p:cNvPr id="54285" name="Oval 2">
            <a:extLst>
              <a:ext uri="{FF2B5EF4-FFF2-40B4-BE49-F238E27FC236}">
                <a16:creationId xmlns:a16="http://schemas.microsoft.com/office/drawing/2014/main" id="{5BC501E7-30F1-40F9-AEA1-DF3650E6B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2636912"/>
            <a:ext cx="576262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/>
            <a:endParaRPr lang="zh-TW" altLang="en-US" sz="1800" b="1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id="{D1471332-8D26-4A0B-8C3E-D4DDF1B0A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6377" y="2667075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 dirty="0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2" name="圆角矩形 14">
            <a:extLst>
              <a:ext uri="{FF2B5EF4-FFF2-40B4-BE49-F238E27FC236}">
                <a16:creationId xmlns:a16="http://schemas.microsoft.com/office/drawing/2014/main" id="{E80A81EC-4B28-4C30-820C-4E3F31EE12EF}"/>
              </a:ext>
            </a:extLst>
          </p:cNvPr>
          <p:cNvSpPr/>
          <p:nvPr/>
        </p:nvSpPr>
        <p:spPr>
          <a:xfrm>
            <a:off x="4572000" y="1705698"/>
            <a:ext cx="1584325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(2023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  <p:grpSp>
        <p:nvGrpSpPr>
          <p:cNvPr id="53" name="Group 147">
            <a:extLst>
              <a:ext uri="{FF2B5EF4-FFF2-40B4-BE49-F238E27FC236}">
                <a16:creationId xmlns:a16="http://schemas.microsoft.com/office/drawing/2014/main" id="{4282286F-1E8A-4667-9225-4AE489B2B4F3}"/>
              </a:ext>
            </a:extLst>
          </p:cNvPr>
          <p:cNvGrpSpPr>
            <a:grpSpLocks/>
          </p:cNvGrpSpPr>
          <p:nvPr/>
        </p:nvGrpSpPr>
        <p:grpSpPr bwMode="auto">
          <a:xfrm>
            <a:off x="4220427" y="855030"/>
            <a:ext cx="517526" cy="858838"/>
            <a:chOff x="2867" y="2737"/>
            <a:chExt cx="326" cy="541"/>
          </a:xfrm>
        </p:grpSpPr>
        <p:sp>
          <p:nvSpPr>
            <p:cNvPr id="54" name="Text Box 46">
              <a:extLst>
                <a:ext uri="{FF2B5EF4-FFF2-40B4-BE49-F238E27FC236}">
                  <a16:creationId xmlns:a16="http://schemas.microsoft.com/office/drawing/2014/main" id="{83DA228A-6993-42F1-A1D2-F6F89DF6AA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7" y="2737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</a:p>
          </p:txBody>
        </p:sp>
        <p:sp>
          <p:nvSpPr>
            <p:cNvPr id="55" name="Text Box 47">
              <a:extLst>
                <a:ext uri="{FF2B5EF4-FFF2-40B4-BE49-F238E27FC236}">
                  <a16:creationId xmlns:a16="http://schemas.microsoft.com/office/drawing/2014/main" id="{F7DC8143-951E-45EF-8F69-85E84EF8DB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" y="2948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rPr>
                <a:t>5</a:t>
              </a:r>
            </a:p>
          </p:txBody>
        </p:sp>
        <p:sp>
          <p:nvSpPr>
            <p:cNvPr id="56" name="Line 48">
              <a:extLst>
                <a:ext uri="{FF2B5EF4-FFF2-40B4-BE49-F238E27FC236}">
                  <a16:creationId xmlns:a16="http://schemas.microsoft.com/office/drawing/2014/main" id="{E728D36E-BC75-4C61-911F-1F1FFC40CB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24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" name="Line 88">
            <a:extLst>
              <a:ext uri="{FF2B5EF4-FFF2-40B4-BE49-F238E27FC236}">
                <a16:creationId xmlns:a16="http://schemas.microsoft.com/office/drawing/2014/main" id="{C8223D56-554F-4369-BD00-8A4C730718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71600" y="1616061"/>
            <a:ext cx="612648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Text Box 24">
            <a:extLst>
              <a:ext uri="{FF2B5EF4-FFF2-40B4-BE49-F238E27FC236}">
                <a16:creationId xmlns:a16="http://schemas.microsoft.com/office/drawing/2014/main" id="{DF03E44A-6B0C-4DC6-BB1A-D12A77C6A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643" y="3793055"/>
            <a:ext cx="10940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003399"/>
                </a:solidFill>
                <a:latin typeface="Arial" panose="020B0604020202020204" pitchFamily="34" charset="0"/>
              </a:rPr>
              <a:t>100÷</a:t>
            </a:r>
          </a:p>
        </p:txBody>
      </p:sp>
      <p:grpSp>
        <p:nvGrpSpPr>
          <p:cNvPr id="59" name="Group 147">
            <a:extLst>
              <a:ext uri="{FF2B5EF4-FFF2-40B4-BE49-F238E27FC236}">
                <a16:creationId xmlns:a16="http://schemas.microsoft.com/office/drawing/2014/main" id="{4282286F-1E8A-4667-9225-4AE489B2B4F3}"/>
              </a:ext>
            </a:extLst>
          </p:cNvPr>
          <p:cNvGrpSpPr>
            <a:grpSpLocks/>
          </p:cNvGrpSpPr>
          <p:nvPr/>
        </p:nvGrpSpPr>
        <p:grpSpPr bwMode="auto">
          <a:xfrm>
            <a:off x="1805291" y="3625246"/>
            <a:ext cx="517526" cy="858838"/>
            <a:chOff x="2867" y="2737"/>
            <a:chExt cx="326" cy="541"/>
          </a:xfrm>
        </p:grpSpPr>
        <p:sp>
          <p:nvSpPr>
            <p:cNvPr id="60" name="Text Box 46">
              <a:extLst>
                <a:ext uri="{FF2B5EF4-FFF2-40B4-BE49-F238E27FC236}">
                  <a16:creationId xmlns:a16="http://schemas.microsoft.com/office/drawing/2014/main" id="{83DA228A-6993-42F1-A1D2-F6F89DF6AA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7" y="2737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</a:p>
          </p:txBody>
        </p:sp>
        <p:sp>
          <p:nvSpPr>
            <p:cNvPr id="61" name="Text Box 47">
              <a:extLst>
                <a:ext uri="{FF2B5EF4-FFF2-40B4-BE49-F238E27FC236}">
                  <a16:creationId xmlns:a16="http://schemas.microsoft.com/office/drawing/2014/main" id="{F7DC8143-951E-45EF-8F69-85E84EF8DB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" y="2948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5</a:t>
              </a:r>
            </a:p>
          </p:txBody>
        </p:sp>
        <p:sp>
          <p:nvSpPr>
            <p:cNvPr id="62" name="Line 48">
              <a:extLst>
                <a:ext uri="{FF2B5EF4-FFF2-40B4-BE49-F238E27FC236}">
                  <a16:creationId xmlns:a16="http://schemas.microsoft.com/office/drawing/2014/main" id="{E728D36E-BC75-4C61-911F-1F1FFC40CB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240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2162684" y="3612203"/>
            <a:ext cx="2072032" cy="858838"/>
            <a:chOff x="2162684" y="3284860"/>
            <a:chExt cx="2072032" cy="858838"/>
          </a:xfrm>
        </p:grpSpPr>
        <p:sp>
          <p:nvSpPr>
            <p:cNvPr id="63" name="Text Box 24">
              <a:extLst>
                <a:ext uri="{FF2B5EF4-FFF2-40B4-BE49-F238E27FC236}">
                  <a16:creationId xmlns:a16="http://schemas.microsoft.com/office/drawing/2014/main" id="{DF03E44A-6B0C-4DC6-BB1A-D12A77C6A1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2684" y="3481689"/>
              <a:ext cx="207203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</a:rPr>
                <a:t>= 100×</a:t>
              </a:r>
            </a:p>
          </p:txBody>
        </p:sp>
        <p:grpSp>
          <p:nvGrpSpPr>
            <p:cNvPr id="64" name="Group 147">
              <a:extLst>
                <a:ext uri="{FF2B5EF4-FFF2-40B4-BE49-F238E27FC236}">
                  <a16:creationId xmlns:a16="http://schemas.microsoft.com/office/drawing/2014/main" id="{4282286F-1E8A-4667-9225-4AE489B2B4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4550" y="3284860"/>
              <a:ext cx="517526" cy="858838"/>
              <a:chOff x="2867" y="2737"/>
              <a:chExt cx="326" cy="541"/>
            </a:xfrm>
          </p:grpSpPr>
          <p:sp>
            <p:nvSpPr>
              <p:cNvPr id="65" name="Text Box 46">
                <a:extLst>
                  <a:ext uri="{FF2B5EF4-FFF2-40B4-BE49-F238E27FC236}">
                    <a16:creationId xmlns:a16="http://schemas.microsoft.com/office/drawing/2014/main" id="{83DA228A-6993-42F1-A1D2-F6F89DF6AA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7" y="2737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5</a:t>
                </a:r>
              </a:p>
            </p:txBody>
          </p:sp>
          <p:sp>
            <p:nvSpPr>
              <p:cNvPr id="66" name="Text Box 47">
                <a:extLst>
                  <a:ext uri="{FF2B5EF4-FFF2-40B4-BE49-F238E27FC236}">
                    <a16:creationId xmlns:a16="http://schemas.microsoft.com/office/drawing/2014/main" id="{F7DC8143-951E-45EF-8F69-85E84EF8DB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2948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</a:t>
                </a:r>
              </a:p>
            </p:txBody>
          </p:sp>
          <p:sp>
            <p:nvSpPr>
              <p:cNvPr id="67" name="Line 48">
                <a:extLst>
                  <a:ext uri="{FF2B5EF4-FFF2-40B4-BE49-F238E27FC236}">
                    <a16:creationId xmlns:a16="http://schemas.microsoft.com/office/drawing/2014/main" id="{E728D36E-BC75-4C61-911F-1F1FFC40CB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8" name="组合 67"/>
          <p:cNvGrpSpPr/>
          <p:nvPr/>
        </p:nvGrpSpPr>
        <p:grpSpPr>
          <a:xfrm>
            <a:off x="3818598" y="3603736"/>
            <a:ext cx="1335471" cy="887413"/>
            <a:chOff x="2898872" y="3256285"/>
            <a:chExt cx="1335471" cy="887413"/>
          </a:xfrm>
        </p:grpSpPr>
        <p:sp>
          <p:nvSpPr>
            <p:cNvPr id="69" name="Text Box 24">
              <a:extLst>
                <a:ext uri="{FF2B5EF4-FFF2-40B4-BE49-F238E27FC236}">
                  <a16:creationId xmlns:a16="http://schemas.microsoft.com/office/drawing/2014/main" id="{DF03E44A-6B0C-4DC6-BB1A-D12A77C6A1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8872" y="3455050"/>
              <a:ext cx="44170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</a:rPr>
                <a:t>= </a:t>
              </a:r>
            </a:p>
          </p:txBody>
        </p:sp>
        <p:grpSp>
          <p:nvGrpSpPr>
            <p:cNvPr id="70" name="Group 147">
              <a:extLst>
                <a:ext uri="{FF2B5EF4-FFF2-40B4-BE49-F238E27FC236}">
                  <a16:creationId xmlns:a16="http://schemas.microsoft.com/office/drawing/2014/main" id="{4282286F-1E8A-4667-9225-4AE489B2B4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64378" y="3256285"/>
              <a:ext cx="969965" cy="887413"/>
              <a:chOff x="2785" y="2719"/>
              <a:chExt cx="611" cy="559"/>
            </a:xfrm>
          </p:grpSpPr>
          <p:sp>
            <p:nvSpPr>
              <p:cNvPr id="71" name="Text Box 46">
                <a:extLst>
                  <a:ext uri="{FF2B5EF4-FFF2-40B4-BE49-F238E27FC236}">
                    <a16:creationId xmlns:a16="http://schemas.microsoft.com/office/drawing/2014/main" id="{83DA228A-6993-42F1-A1D2-F6F89DF6AA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5" y="2719"/>
                <a:ext cx="611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500</a:t>
                </a:r>
              </a:p>
            </p:txBody>
          </p:sp>
          <p:sp>
            <p:nvSpPr>
              <p:cNvPr id="72" name="Text Box 47">
                <a:extLst>
                  <a:ext uri="{FF2B5EF4-FFF2-40B4-BE49-F238E27FC236}">
                    <a16:creationId xmlns:a16="http://schemas.microsoft.com/office/drawing/2014/main" id="{F7DC8143-951E-45EF-8F69-85E84EF8DB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2948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</a:t>
                </a:r>
              </a:p>
            </p:txBody>
          </p:sp>
          <p:sp>
            <p:nvSpPr>
              <p:cNvPr id="73" name="Line 48">
                <a:extLst>
                  <a:ext uri="{FF2B5EF4-FFF2-40B4-BE49-F238E27FC236}">
                    <a16:creationId xmlns:a16="http://schemas.microsoft.com/office/drawing/2014/main" id="{E728D36E-BC75-4C61-911F-1F1FFC40CB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9" y="3009"/>
                <a:ext cx="403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" name="组合 3"/>
          <p:cNvGrpSpPr/>
          <p:nvPr/>
        </p:nvGrpSpPr>
        <p:grpSpPr>
          <a:xfrm>
            <a:off x="4864820" y="3621479"/>
            <a:ext cx="1538194" cy="887641"/>
            <a:chOff x="4864820" y="3294136"/>
            <a:chExt cx="1538194" cy="887641"/>
          </a:xfrm>
        </p:grpSpPr>
        <p:sp>
          <p:nvSpPr>
            <p:cNvPr id="75" name="Text Box 24">
              <a:extLst>
                <a:ext uri="{FF2B5EF4-FFF2-40B4-BE49-F238E27FC236}">
                  <a16:creationId xmlns:a16="http://schemas.microsoft.com/office/drawing/2014/main" id="{DF03E44A-6B0C-4DC6-BB1A-D12A77C6A1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4820" y="3482043"/>
              <a:ext cx="44170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</a:rPr>
                <a:t>= </a:t>
              </a:r>
            </a:p>
          </p:txBody>
        </p:sp>
        <p:grpSp>
          <p:nvGrpSpPr>
            <p:cNvPr id="3" name="组合 2"/>
            <p:cNvGrpSpPr/>
            <p:nvPr/>
          </p:nvGrpSpPr>
          <p:grpSpPr>
            <a:xfrm>
              <a:off x="5186211" y="3294136"/>
              <a:ext cx="1216803" cy="887641"/>
              <a:chOff x="5186211" y="3294136"/>
              <a:chExt cx="1216803" cy="887641"/>
            </a:xfrm>
          </p:grpSpPr>
          <p:sp>
            <p:nvSpPr>
              <p:cNvPr id="77" name="Text Box 46">
                <a:extLst>
                  <a:ext uri="{FF2B5EF4-FFF2-40B4-BE49-F238E27FC236}">
                    <a16:creationId xmlns:a16="http://schemas.microsoft.com/office/drawing/2014/main" id="{83DA228A-6993-42F1-A1D2-F6F89DF6AA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86211" y="3465057"/>
                <a:ext cx="969965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166</a:t>
                </a:r>
              </a:p>
            </p:txBody>
          </p:sp>
          <p:sp>
            <p:nvSpPr>
              <p:cNvPr id="78" name="Text Box 47">
                <a:extLst>
                  <a:ext uri="{FF2B5EF4-FFF2-40B4-BE49-F238E27FC236}">
                    <a16:creationId xmlns:a16="http://schemas.microsoft.com/office/drawing/2014/main" id="{F7DC8143-951E-45EF-8F69-85E84EF8DB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99775" y="3657902"/>
                <a:ext cx="503239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</a:t>
                </a:r>
              </a:p>
            </p:txBody>
          </p:sp>
          <p:sp>
            <p:nvSpPr>
              <p:cNvPr id="79" name="Line 48">
                <a:extLst>
                  <a:ext uri="{FF2B5EF4-FFF2-40B4-BE49-F238E27FC236}">
                    <a16:creationId xmlns:a16="http://schemas.microsoft.com/office/drawing/2014/main" id="{E728D36E-BC75-4C61-911F-1F1FFC40CB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09031" y="3754739"/>
                <a:ext cx="36576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Text Box 47">
                <a:extLst>
                  <a:ext uri="{FF2B5EF4-FFF2-40B4-BE49-F238E27FC236}">
                    <a16:creationId xmlns:a16="http://schemas.microsoft.com/office/drawing/2014/main" id="{F7DC8143-951E-45EF-8F69-85E84EF8DB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91308" y="3294136"/>
                <a:ext cx="503239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2</a:t>
                </a:r>
              </a:p>
            </p:txBody>
          </p:sp>
        </p:grpSp>
      </p:grpSp>
      <p:cxnSp>
        <p:nvCxnSpPr>
          <p:cNvPr id="6" name="直接箭头连接符 5"/>
          <p:cNvCxnSpPr/>
          <p:nvPr/>
        </p:nvCxnSpPr>
        <p:spPr bwMode="auto">
          <a:xfrm flipV="1">
            <a:off x="5580112" y="4234718"/>
            <a:ext cx="0" cy="457200"/>
          </a:xfrm>
          <a:prstGeom prst="straightConnector1">
            <a:avLst/>
          </a:prstGeom>
          <a:noFill/>
          <a:ln w="22225" algn="ctr">
            <a:solidFill>
              <a:srgbClr val="FF00FF"/>
            </a:solidFill>
            <a:prstDash val="solid"/>
            <a:round/>
            <a:headEnd/>
            <a:tailEnd type="triangle"/>
          </a:ln>
        </p:spPr>
      </p:cxnSp>
      <p:sp>
        <p:nvSpPr>
          <p:cNvPr id="86" name="Text Box 24">
            <a:extLst>
              <a:ext uri="{FF2B5EF4-FFF2-40B4-BE49-F238E27FC236}">
                <a16:creationId xmlns:a16="http://schemas.microsoft.com/office/drawing/2014/main" id="{1ED768DD-6AF1-49F8-8812-D3A249BF9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3790" y="4640205"/>
            <a:ext cx="32125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dirty="0">
                <a:solidFill>
                  <a:srgbClr val="003399"/>
                </a:solidFill>
                <a:latin typeface="Arial" panose="020B0604020202020204" pitchFamily="34" charset="0"/>
              </a:rPr>
              <a:t>最多可倒成的瓶數</a:t>
            </a:r>
            <a:endParaRPr lang="en-US" altLang="zh-CN" dirty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3" grpId="1" animBg="1"/>
      <p:bldP spid="22" grpId="0"/>
      <p:bldP spid="57" grpId="0" animBg="1"/>
      <p:bldP spid="58" grpId="0"/>
      <p:bldP spid="58" grpId="1"/>
      <p:bldP spid="86" grpId="0"/>
      <p:bldP spid="8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Text Box 4">
            <a:extLst>
              <a:ext uri="{FF2B5EF4-FFF2-40B4-BE49-F238E27FC236}">
                <a16:creationId xmlns:a16="http://schemas.microsoft.com/office/drawing/2014/main" id="{85938859-F564-4212-AE61-60A68DEBA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1104925"/>
            <a:ext cx="503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dirty="0">
                <a:latin typeface="Arial" panose="020B0604020202020204" pitchFamily="34" charset="0"/>
              </a:rPr>
              <a:t>6</a:t>
            </a:r>
            <a:r>
              <a:rPr lang="en-US" altLang="zh-TW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62468" name="Rectangle 74">
            <a:extLst>
              <a:ext uri="{FF2B5EF4-FFF2-40B4-BE49-F238E27FC236}">
                <a16:creationId xmlns:a16="http://schemas.microsoft.com/office/drawing/2014/main" id="{FD7CCC09-7EAD-4F48-B0AB-A8B6A17F6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" y="1096868"/>
            <a:ext cx="782955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dirty="0">
                <a:latin typeface="+mn-lt"/>
              </a:rPr>
              <a:t>每盒長尾夾有</a:t>
            </a:r>
            <a:r>
              <a:rPr lang="en-US" altLang="zh-TW" dirty="0">
                <a:latin typeface="+mn-lt"/>
              </a:rPr>
              <a:t>60</a:t>
            </a:r>
            <a:r>
              <a:rPr lang="zh-TW" altLang="en-US" dirty="0">
                <a:latin typeface="+mn-lt"/>
              </a:rPr>
              <a:t>個，其中      是藍色的。如果</a:t>
            </a:r>
            <a:endParaRPr lang="en-US" altLang="zh-TW" dirty="0">
              <a:latin typeface="+mn-lt"/>
            </a:endParaRPr>
          </a:p>
          <a:p>
            <a:r>
              <a:rPr lang="zh-TW" altLang="en-US" dirty="0"/>
              <a:t>現</a:t>
            </a:r>
            <a:r>
              <a:rPr lang="zh-TW" altLang="en-US" dirty="0">
                <a:latin typeface="+mn-lt"/>
              </a:rPr>
              <a:t>有</a:t>
            </a:r>
            <a:r>
              <a:rPr lang="en-US" altLang="zh-TW" dirty="0">
                <a:latin typeface="+mn-lt"/>
              </a:rPr>
              <a:t>21</a:t>
            </a:r>
            <a:r>
              <a:rPr lang="zh-TW" altLang="en-US" dirty="0">
                <a:latin typeface="+mn-lt"/>
              </a:rPr>
              <a:t>盒長尾夾，共有多少個是藍色的？</a:t>
            </a:r>
          </a:p>
        </p:txBody>
      </p:sp>
      <p:grpSp>
        <p:nvGrpSpPr>
          <p:cNvPr id="62469" name="Group 147">
            <a:extLst>
              <a:ext uri="{FF2B5EF4-FFF2-40B4-BE49-F238E27FC236}">
                <a16:creationId xmlns:a16="http://schemas.microsoft.com/office/drawing/2014/main" id="{A43182AE-08DD-434E-8ADE-D17D8BC1F8F9}"/>
              </a:ext>
            </a:extLst>
          </p:cNvPr>
          <p:cNvGrpSpPr>
            <a:grpSpLocks/>
          </p:cNvGrpSpPr>
          <p:nvPr/>
        </p:nvGrpSpPr>
        <p:grpSpPr bwMode="auto">
          <a:xfrm>
            <a:off x="4788024" y="903312"/>
            <a:ext cx="647592" cy="927100"/>
            <a:chOff x="2791" y="2732"/>
            <a:chExt cx="593" cy="584"/>
          </a:xfrm>
        </p:grpSpPr>
        <p:sp>
          <p:nvSpPr>
            <p:cNvPr id="62490" name="Text Box 46">
              <a:extLst>
                <a:ext uri="{FF2B5EF4-FFF2-40B4-BE49-F238E27FC236}">
                  <a16:creationId xmlns:a16="http://schemas.microsoft.com/office/drawing/2014/main" id="{58BD00B9-4065-4973-A759-2C8A1FBC69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1" y="2732"/>
              <a:ext cx="40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rPr>
                <a:t>4</a:t>
              </a:r>
            </a:p>
          </p:txBody>
        </p:sp>
        <p:sp>
          <p:nvSpPr>
            <p:cNvPr id="62491" name="Text Box 47">
              <a:extLst>
                <a:ext uri="{FF2B5EF4-FFF2-40B4-BE49-F238E27FC236}">
                  <a16:creationId xmlns:a16="http://schemas.microsoft.com/office/drawing/2014/main" id="{90241596-F422-4793-854F-F50588ACE1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1" y="2986"/>
              <a:ext cx="59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rPr>
                <a:t>15</a:t>
              </a:r>
            </a:p>
          </p:txBody>
        </p:sp>
        <p:sp>
          <p:nvSpPr>
            <p:cNvPr id="62492" name="Line 48">
              <a:extLst>
                <a:ext uri="{FF2B5EF4-FFF2-40B4-BE49-F238E27FC236}">
                  <a16:creationId xmlns:a16="http://schemas.microsoft.com/office/drawing/2014/main" id="{231AA988-FD76-458D-A0B1-879DF17BC9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" y="3016"/>
              <a:ext cx="419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" name="圆角矩形 14">
            <a:extLst>
              <a:ext uri="{FF2B5EF4-FFF2-40B4-BE49-F238E27FC236}">
                <a16:creationId xmlns:a16="http://schemas.microsoft.com/office/drawing/2014/main" id="{4362540D-3ECB-4E94-BCC8-2B1FDDE89EAF}"/>
              </a:ext>
            </a:extLst>
          </p:cNvPr>
          <p:cNvSpPr/>
          <p:nvPr/>
        </p:nvSpPr>
        <p:spPr>
          <a:xfrm>
            <a:off x="5684088" y="2204864"/>
            <a:ext cx="2560320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(2023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  <a:cs typeface="Arial" pitchFamily="34" charset="0"/>
              </a:rPr>
              <a:t>、</a:t>
            </a:r>
            <a:r>
              <a:rPr lang="en-US" altLang="zh-TW" sz="1800" dirty="0">
                <a:ea typeface="標楷體" panose="03000509000000000000" pitchFamily="65" charset="-120"/>
                <a:cs typeface="Arial" pitchFamily="34" charset="0"/>
              </a:rPr>
              <a:t>2021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  <p:sp>
        <p:nvSpPr>
          <p:cNvPr id="34" name="Text Box 117">
            <a:extLst>
              <a:ext uri="{FF2B5EF4-FFF2-40B4-BE49-F238E27FC236}">
                <a16:creationId xmlns:a16="http://schemas.microsoft.com/office/drawing/2014/main" id="{07952D86-421F-47A0-9AF5-7FD7D8CA0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284" y="2475962"/>
            <a:ext cx="5256584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</a:rPr>
              <a:t>A. 11      </a:t>
            </a:r>
            <a:r>
              <a:rPr lang="zh-TW" altLang="en-US" dirty="0">
                <a:latin typeface="Arial" panose="020B0604020202020204" pitchFamily="34" charset="0"/>
              </a:rPr>
              <a:t>　　　       </a:t>
            </a:r>
            <a:r>
              <a:rPr lang="en-US" altLang="zh-TW" dirty="0">
                <a:latin typeface="Arial" panose="020B0604020202020204" pitchFamily="34" charset="0"/>
              </a:rPr>
              <a:t>B. 44</a:t>
            </a:r>
            <a:r>
              <a:rPr lang="zh-TW" altLang="en-US" dirty="0">
                <a:latin typeface="Arial" panose="020B0604020202020204" pitchFamily="34" charset="0"/>
              </a:rPr>
              <a:t>　　　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en-US" altLang="zh-TW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C. </a:t>
            </a:r>
            <a:r>
              <a:rPr lang="en-US" altLang="zh-TW" dirty="0">
                <a:latin typeface="Arial" panose="020B0604020202020204" pitchFamily="34" charset="0"/>
                <a:ea typeface="宋体" panose="02010600030101010101" pitchFamily="2" charset="-122"/>
                <a:sym typeface="Wingdings" panose="05000000000000000000" pitchFamily="2" charset="2"/>
              </a:rPr>
              <a:t>336</a:t>
            </a:r>
            <a:r>
              <a:rPr lang="zh-TW" altLang="en-US" dirty="0">
                <a:latin typeface="Arial" panose="020B0604020202020204" pitchFamily="34" charset="0"/>
              </a:rPr>
              <a:t>　</a:t>
            </a:r>
            <a:r>
              <a:rPr lang="en-US" altLang="zh-TW" dirty="0">
                <a:latin typeface="Arial" panose="020B0604020202020204" pitchFamily="34" charset="0"/>
              </a:rPr>
              <a:t>		    </a:t>
            </a: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</a:rPr>
              <a:t>D.</a:t>
            </a: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  <a:ea typeface="宋体" panose="02010600030101010101" pitchFamily="2" charset="-122"/>
                <a:sym typeface="Wingdings" panose="05000000000000000000" pitchFamily="2" charset="2"/>
              </a:rPr>
              <a:t>925</a:t>
            </a:r>
            <a:r>
              <a:rPr lang="zh-TW" altLang="en-US" dirty="0">
                <a:latin typeface="Arial" panose="020B0604020202020204" pitchFamily="34" charset="0"/>
              </a:rPr>
              <a:t>　</a:t>
            </a:r>
          </a:p>
        </p:txBody>
      </p:sp>
      <p:sp>
        <p:nvSpPr>
          <p:cNvPr id="35" name="Line 88">
            <a:extLst>
              <a:ext uri="{FF2B5EF4-FFF2-40B4-BE49-F238E27FC236}">
                <a16:creationId xmlns:a16="http://schemas.microsoft.com/office/drawing/2014/main" id="{C8223D56-554F-4369-BD00-8A4C730718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71600" y="1734599"/>
            <a:ext cx="59436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B8FF489C-8702-4E6F-A279-6D487111A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5090766"/>
            <a:ext cx="352839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TW" altLang="en-US" dirty="0">
                <a:solidFill>
                  <a:srgbClr val="003399"/>
                </a:solidFill>
              </a:rPr>
              <a:t>每盒有藍色長尾夾</a:t>
            </a:r>
            <a:endParaRPr lang="en-US" altLang="zh-CN" dirty="0">
              <a:solidFill>
                <a:srgbClr val="003399"/>
              </a:solidFill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691680" y="3810144"/>
            <a:ext cx="1321941" cy="927100"/>
            <a:chOff x="873315" y="3883926"/>
            <a:chExt cx="1321941" cy="927100"/>
          </a:xfrm>
        </p:grpSpPr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B8FF489C-8702-4E6F-A279-6D487111AB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3315" y="4077072"/>
              <a:ext cx="890373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en-US" altLang="zh-TW" dirty="0">
                  <a:solidFill>
                    <a:srgbClr val="003399"/>
                  </a:solidFill>
                  <a:latin typeface="+mn-lt"/>
                </a:rPr>
                <a:t>60×</a:t>
              </a:r>
              <a:endParaRPr lang="en-US" altLang="zh-CN" dirty="0">
                <a:solidFill>
                  <a:srgbClr val="003399"/>
                </a:solidFill>
                <a:latin typeface="+mn-lt"/>
              </a:endParaRPr>
            </a:p>
          </p:txBody>
        </p:sp>
        <p:grpSp>
          <p:nvGrpSpPr>
            <p:cNvPr id="38" name="Group 147">
              <a:extLst>
                <a:ext uri="{FF2B5EF4-FFF2-40B4-BE49-F238E27FC236}">
                  <a16:creationId xmlns:a16="http://schemas.microsoft.com/office/drawing/2014/main" id="{A43182AE-08DD-434E-8ADE-D17D8BC1F8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47664" y="3883926"/>
              <a:ext cx="647592" cy="927100"/>
              <a:chOff x="2791" y="2732"/>
              <a:chExt cx="593" cy="584"/>
            </a:xfrm>
          </p:grpSpPr>
          <p:sp>
            <p:nvSpPr>
              <p:cNvPr id="39" name="Text Box 46">
                <a:extLst>
                  <a:ext uri="{FF2B5EF4-FFF2-40B4-BE49-F238E27FC236}">
                    <a16:creationId xmlns:a16="http://schemas.microsoft.com/office/drawing/2014/main" id="{58BD00B9-4065-4973-A759-2C8A1FBC69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1" y="2732"/>
                <a:ext cx="49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4</a:t>
                </a:r>
              </a:p>
            </p:txBody>
          </p:sp>
          <p:sp>
            <p:nvSpPr>
              <p:cNvPr id="40" name="Text Box 47">
                <a:extLst>
                  <a:ext uri="{FF2B5EF4-FFF2-40B4-BE49-F238E27FC236}">
                    <a16:creationId xmlns:a16="http://schemas.microsoft.com/office/drawing/2014/main" id="{90241596-F422-4793-854F-F50588ACE1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91" y="2986"/>
                <a:ext cx="59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15</a:t>
                </a:r>
              </a:p>
            </p:txBody>
          </p:sp>
          <p:sp>
            <p:nvSpPr>
              <p:cNvPr id="41" name="Line 48">
                <a:extLst>
                  <a:ext uri="{FF2B5EF4-FFF2-40B4-BE49-F238E27FC236}">
                    <a16:creationId xmlns:a16="http://schemas.microsoft.com/office/drawing/2014/main" id="{231AA988-FD76-458D-A0B1-879DF17BC9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419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8" name="左大括号 7"/>
          <p:cNvSpPr/>
          <p:nvPr/>
        </p:nvSpPr>
        <p:spPr bwMode="auto">
          <a:xfrm rot="16200000">
            <a:off x="2225983" y="4187792"/>
            <a:ext cx="182880" cy="1052773"/>
          </a:xfrm>
          <a:prstGeom prst="leftBrace">
            <a:avLst>
              <a:gd name="adj1" fmla="val 47508"/>
              <a:gd name="adj2" fmla="val 50000"/>
            </a:avLst>
          </a:prstGeom>
          <a:noFill/>
          <a:ln w="12700" algn="ctr">
            <a:solidFill>
              <a:srgbClr val="003399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右箭头 8"/>
          <p:cNvSpPr/>
          <p:nvPr/>
        </p:nvSpPr>
        <p:spPr bwMode="auto">
          <a:xfrm rot="16200000">
            <a:off x="2173407" y="4894454"/>
            <a:ext cx="288032" cy="193971"/>
          </a:xfrm>
          <a:prstGeom prst="right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2" name="Line 88">
            <a:extLst>
              <a:ext uri="{FF2B5EF4-FFF2-40B4-BE49-F238E27FC236}">
                <a16:creationId xmlns:a16="http://schemas.microsoft.com/office/drawing/2014/main" id="{C8223D56-554F-4369-BD00-8A4C730718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5350" y="2154062"/>
            <a:ext cx="59436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B8FF489C-8702-4E6F-A279-6D487111A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9425" y="5107282"/>
            <a:ext cx="352839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TW" altLang="en-US" dirty="0">
                <a:solidFill>
                  <a:srgbClr val="003399"/>
                </a:solidFill>
              </a:rPr>
              <a:t>共有藍色長尾夾</a:t>
            </a:r>
            <a:endParaRPr lang="en-US" altLang="zh-CN" dirty="0">
              <a:solidFill>
                <a:srgbClr val="003399"/>
              </a:solidFill>
            </a:endParaRPr>
          </a:p>
        </p:txBody>
      </p:sp>
      <p:sp>
        <p:nvSpPr>
          <p:cNvPr id="44" name="右箭头 43"/>
          <p:cNvSpPr/>
          <p:nvPr/>
        </p:nvSpPr>
        <p:spPr bwMode="auto">
          <a:xfrm rot="16200000">
            <a:off x="2545808" y="4894926"/>
            <a:ext cx="288032" cy="193971"/>
          </a:xfrm>
          <a:prstGeom prst="right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B8FF489C-8702-4E6F-A279-6D487111A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8611" y="3980220"/>
            <a:ext cx="8785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>
                <a:solidFill>
                  <a:srgbClr val="003399"/>
                </a:solidFill>
                <a:latin typeface="+mn-lt"/>
              </a:rPr>
              <a:t>×21</a:t>
            </a:r>
            <a:endParaRPr lang="en-US" altLang="zh-CN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1" name="左大括号 50"/>
          <p:cNvSpPr/>
          <p:nvPr/>
        </p:nvSpPr>
        <p:spPr bwMode="auto">
          <a:xfrm rot="16200000">
            <a:off x="2608215" y="3814835"/>
            <a:ext cx="147771" cy="1763579"/>
          </a:xfrm>
          <a:prstGeom prst="leftBrace">
            <a:avLst>
              <a:gd name="adj1" fmla="val 47508"/>
              <a:gd name="adj2" fmla="val 50000"/>
            </a:avLst>
          </a:prstGeom>
          <a:noFill/>
          <a:ln w="12700" algn="ctr">
            <a:solidFill>
              <a:srgbClr val="003399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B8FF489C-8702-4E6F-A279-6D487111A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5178" y="3980220"/>
            <a:ext cx="13378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>
                <a:solidFill>
                  <a:srgbClr val="003399"/>
                </a:solidFill>
                <a:latin typeface="+mn-lt"/>
              </a:rPr>
              <a:t>=</a:t>
            </a:r>
            <a:r>
              <a:rPr lang="zh-TW" altLang="en-US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altLang="zh-TW" dirty="0">
                <a:solidFill>
                  <a:srgbClr val="003399"/>
                </a:solidFill>
                <a:latin typeface="+mn-lt"/>
              </a:rPr>
              <a:t>336</a:t>
            </a:r>
            <a:endParaRPr lang="en-US" altLang="zh-CN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5" name="Oval 2">
            <a:extLst>
              <a:ext uri="{FF2B5EF4-FFF2-40B4-BE49-F238E27FC236}">
                <a16:creationId xmlns:a16="http://schemas.microsoft.com/office/drawing/2014/main" id="{5BC501E7-30F1-40F9-AEA1-DF3650E6B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280" y="3068761"/>
            <a:ext cx="576262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/>
            <a:endParaRPr lang="zh-TW" altLang="en-US" sz="1800" b="1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56" name="Text Box 54">
            <a:extLst>
              <a:ext uri="{FF2B5EF4-FFF2-40B4-BE49-F238E27FC236}">
                <a16:creationId xmlns:a16="http://schemas.microsoft.com/office/drawing/2014/main" id="{D1471332-8D26-4A0B-8C3E-D4DDF1B0A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6417" y="3098924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C</a:t>
            </a:r>
            <a:endParaRPr lang="zh-TW" altLang="en-US" dirty="0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/>
      <p:bldP spid="36" grpId="1"/>
      <p:bldP spid="8" grpId="0" animBg="1"/>
      <p:bldP spid="8" grpId="1" animBg="1"/>
      <p:bldP spid="9" grpId="0" animBg="1"/>
      <p:bldP spid="9" grpId="1" animBg="1"/>
      <p:bldP spid="42" grpId="0" animBg="1"/>
      <p:bldP spid="43" grpId="0"/>
      <p:bldP spid="43" grpId="1"/>
      <p:bldP spid="44" grpId="0" animBg="1"/>
      <p:bldP spid="44" grpId="1" animBg="1"/>
      <p:bldP spid="46" grpId="0"/>
      <p:bldP spid="46" grpId="1"/>
      <p:bldP spid="51" grpId="0" animBg="1"/>
      <p:bldP spid="51" grpId="1" animBg="1"/>
      <p:bldP spid="53" grpId="0"/>
      <p:bldP spid="53" grpId="1"/>
      <p:bldP spid="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矩形 113">
            <a:extLst>
              <a:ext uri="{FF2B5EF4-FFF2-40B4-BE49-F238E27FC236}">
                <a16:creationId xmlns:a16="http://schemas.microsoft.com/office/drawing/2014/main" id="{083F38F3-5B80-430D-8DED-E174117FC394}"/>
              </a:ext>
            </a:extLst>
          </p:cNvPr>
          <p:cNvSpPr/>
          <p:nvPr/>
        </p:nvSpPr>
        <p:spPr bwMode="auto">
          <a:xfrm>
            <a:off x="4140200" y="2012950"/>
            <a:ext cx="2106613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6352" name="Rectangle 53">
            <a:extLst>
              <a:ext uri="{FF2B5EF4-FFF2-40B4-BE49-F238E27FC236}">
                <a16:creationId xmlns:a16="http://schemas.microsoft.com/office/drawing/2014/main" id="{25707DF5-31CC-4250-A2CC-0921F7691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925" y="1951038"/>
            <a:ext cx="723106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/>
            <a:r>
              <a:rPr lang="zh-TW" altLang="en-US" dirty="0">
                <a:latin typeface="Arial" panose="020B0604020202020204" pitchFamily="34" charset="0"/>
              </a:rPr>
              <a:t>以上數字卡是按數值由小至大排列，第三張卡上的數字可能是多少？</a:t>
            </a:r>
          </a:p>
        </p:txBody>
      </p:sp>
      <p:sp>
        <p:nvSpPr>
          <p:cNvPr id="56323" name="Text Box 4">
            <a:extLst>
              <a:ext uri="{FF2B5EF4-FFF2-40B4-BE49-F238E27FC236}">
                <a16:creationId xmlns:a16="http://schemas.microsoft.com/office/drawing/2014/main" id="{CE868220-16B8-48DD-BCFE-4EDEC678D7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dirty="0">
                <a:latin typeface="Arial" panose="020B0604020202020204" pitchFamily="34" charset="0"/>
              </a:rPr>
              <a:t>7</a:t>
            </a:r>
            <a:r>
              <a:rPr lang="en-US" altLang="zh-TW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56324" name="Text Box 117">
            <a:extLst>
              <a:ext uri="{FF2B5EF4-FFF2-40B4-BE49-F238E27FC236}">
                <a16:creationId xmlns:a16="http://schemas.microsoft.com/office/drawing/2014/main" id="{2086306E-0E57-4A6F-9D43-D7173A516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113" y="2986088"/>
            <a:ext cx="4498769" cy="30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2400"/>
              </a:spcAft>
            </a:pP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</a:rPr>
              <a:t>A. </a:t>
            </a: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</a:rPr>
              <a:t>  </a:t>
            </a:r>
            <a:r>
              <a:rPr lang="zh-TW" altLang="en-US" dirty="0">
                <a:latin typeface="Arial" panose="020B0604020202020204" pitchFamily="34" charset="0"/>
              </a:rPr>
              <a:t>　　　	        </a:t>
            </a:r>
            <a:endParaRPr lang="en-US" altLang="zh-TW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spcAft>
                <a:spcPts val="2400"/>
              </a:spcAft>
            </a:pP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</a:rPr>
              <a:t>B.  </a:t>
            </a:r>
            <a:r>
              <a:rPr lang="zh-TW" altLang="en-US" dirty="0">
                <a:latin typeface="Arial" panose="020B0604020202020204" pitchFamily="34" charset="0"/>
              </a:rPr>
              <a:t>　　　</a:t>
            </a:r>
          </a:p>
          <a:p>
            <a:pPr eaLnBrk="1" hangingPunct="1">
              <a:spcBef>
                <a:spcPct val="20000"/>
              </a:spcBef>
              <a:spcAft>
                <a:spcPts val="2400"/>
              </a:spcAft>
            </a:pPr>
            <a:r>
              <a:rPr lang="en-US" altLang="zh-TW" dirty="0">
                <a:latin typeface="Arial" panose="020B060402020202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 C. </a:t>
            </a:r>
            <a:r>
              <a:rPr lang="en-US" altLang="zh-TW" dirty="0">
                <a:latin typeface="Arial" panose="020B0604020202020204" pitchFamily="34" charset="0"/>
              </a:rPr>
              <a:t>5</a:t>
            </a:r>
            <a:r>
              <a:rPr lang="en-US" altLang="zh-TW" dirty="0">
                <a:latin typeface="Arial" panose="020B0604020202020204" pitchFamily="34" charset="0"/>
                <a:sym typeface="Wingdings 2" panose="05020102010507070707" pitchFamily="18" charset="2"/>
              </a:rPr>
              <a:t> </a:t>
            </a:r>
            <a:r>
              <a:rPr lang="zh-TW" altLang="en-US" dirty="0">
                <a:latin typeface="Arial" panose="020B0604020202020204" pitchFamily="34" charset="0"/>
              </a:rPr>
              <a:t>　</a:t>
            </a:r>
            <a:r>
              <a:rPr lang="en-US" altLang="zh-TW" dirty="0">
                <a:latin typeface="Arial" panose="020B0604020202020204" pitchFamily="34" charset="0"/>
              </a:rPr>
              <a:t>	          	</a:t>
            </a: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dirty="0">
                <a:latin typeface="Arial" panose="020B0604020202020204" pitchFamily="34" charset="0"/>
              </a:rPr>
              <a:t> D.</a:t>
            </a: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  <a:sym typeface="Wingdings" panose="05000000000000000000" pitchFamily="2" charset="2"/>
              </a:rPr>
              <a:t>6</a:t>
            </a:r>
            <a:r>
              <a:rPr lang="en-US" altLang="zh-TW" dirty="0">
                <a:latin typeface="Arial" panose="020B0604020202020204" pitchFamily="34" charset="0"/>
                <a:sym typeface="Wingdings 2" panose="05020102010507070707" pitchFamily="18" charset="2"/>
              </a:rPr>
              <a:t> </a:t>
            </a:r>
            <a:r>
              <a:rPr lang="zh-TW" altLang="en-US" dirty="0">
                <a:latin typeface="Arial" panose="020B0604020202020204" pitchFamily="34" charset="0"/>
              </a:rPr>
              <a:t>　</a:t>
            </a:r>
          </a:p>
        </p:txBody>
      </p:sp>
      <p:sp>
        <p:nvSpPr>
          <p:cNvPr id="56325" name="Oval 2">
            <a:extLst>
              <a:ext uri="{FF2B5EF4-FFF2-40B4-BE49-F238E27FC236}">
                <a16:creationId xmlns:a16="http://schemas.microsoft.com/office/drawing/2014/main" id="{20E15F43-D916-4EBD-9FAF-3B3331B38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0288" y="5229200"/>
            <a:ext cx="576262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/>
            <a:endParaRPr lang="zh-TW" altLang="en-US" sz="1800" b="1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id="{E20DFC4B-BE37-419A-BD92-8D03362B9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4425" y="5259362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zh-TW" altLang="en-US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grpSp>
        <p:nvGrpSpPr>
          <p:cNvPr id="56356" name="Group 147">
            <a:extLst>
              <a:ext uri="{FF2B5EF4-FFF2-40B4-BE49-F238E27FC236}">
                <a16:creationId xmlns:a16="http://schemas.microsoft.com/office/drawing/2014/main" id="{541DDAE5-83FC-4279-9835-A3A20DB6E809}"/>
              </a:ext>
            </a:extLst>
          </p:cNvPr>
          <p:cNvGrpSpPr>
            <a:grpSpLocks/>
          </p:cNvGrpSpPr>
          <p:nvPr/>
        </p:nvGrpSpPr>
        <p:grpSpPr bwMode="auto">
          <a:xfrm>
            <a:off x="2043113" y="2800350"/>
            <a:ext cx="1057275" cy="908050"/>
            <a:chOff x="2288" y="2732"/>
            <a:chExt cx="666" cy="571"/>
          </a:xfrm>
        </p:grpSpPr>
        <p:sp>
          <p:nvSpPr>
            <p:cNvPr id="56420" name="Text Box 46">
              <a:extLst>
                <a:ext uri="{FF2B5EF4-FFF2-40B4-BE49-F238E27FC236}">
                  <a16:creationId xmlns:a16="http://schemas.microsoft.com/office/drawing/2014/main" id="{5F4C198C-4487-47F9-AB74-ED86A84386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37" y="2732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1</a:t>
              </a:r>
            </a:p>
          </p:txBody>
        </p:sp>
        <p:sp>
          <p:nvSpPr>
            <p:cNvPr id="56421" name="Text Box 137">
              <a:extLst>
                <a:ext uri="{FF2B5EF4-FFF2-40B4-BE49-F238E27FC236}">
                  <a16:creationId xmlns:a16="http://schemas.microsoft.com/office/drawing/2014/main" id="{357AB114-6D60-436F-8F32-C6A594E679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8" y="2845"/>
              <a:ext cx="4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= 5</a:t>
              </a:r>
            </a:p>
          </p:txBody>
        </p:sp>
        <p:sp>
          <p:nvSpPr>
            <p:cNvPr id="56422" name="Text Box 47">
              <a:extLst>
                <a:ext uri="{FF2B5EF4-FFF2-40B4-BE49-F238E27FC236}">
                  <a16:creationId xmlns:a16="http://schemas.microsoft.com/office/drawing/2014/main" id="{8A52FBB6-578B-44DD-AFA1-F4BD6BE1F5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36" y="2974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4</a:t>
              </a:r>
            </a:p>
          </p:txBody>
        </p:sp>
        <p:sp>
          <p:nvSpPr>
            <p:cNvPr id="56423" name="Line 48">
              <a:extLst>
                <a:ext uri="{FF2B5EF4-FFF2-40B4-BE49-F238E27FC236}">
                  <a16:creationId xmlns:a16="http://schemas.microsoft.com/office/drawing/2014/main" id="{699309A5-1F96-4A2B-8555-FCB5A694B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8" y="3016"/>
              <a:ext cx="240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5618" name="Line 146">
            <a:extLst>
              <a:ext uri="{FF2B5EF4-FFF2-40B4-BE49-F238E27FC236}">
                <a16:creationId xmlns:a16="http://schemas.microsoft.com/office/drawing/2014/main" id="{A7FF8E15-ED6D-48FA-95CD-67B151B5EE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67463" y="1935163"/>
            <a:ext cx="1404937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6330" name="图片 1">
            <a:extLst>
              <a:ext uri="{FF2B5EF4-FFF2-40B4-BE49-F238E27FC236}">
                <a16:creationId xmlns:a16="http://schemas.microsoft.com/office/drawing/2014/main" id="{06B2B88F-8C06-4977-BC6B-A95DEC2B66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5588" y="976313"/>
            <a:ext cx="62198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圆角矩形 14">
            <a:extLst>
              <a:ext uri="{FF2B5EF4-FFF2-40B4-BE49-F238E27FC236}">
                <a16:creationId xmlns:a16="http://schemas.microsoft.com/office/drawing/2014/main" id="{7A4734A7-CA26-4168-BA50-0B272E3AB63B}"/>
              </a:ext>
            </a:extLst>
          </p:cNvPr>
          <p:cNvSpPr/>
          <p:nvPr/>
        </p:nvSpPr>
        <p:spPr>
          <a:xfrm>
            <a:off x="4859338" y="2517775"/>
            <a:ext cx="1584325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(2019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  <p:grpSp>
        <p:nvGrpSpPr>
          <p:cNvPr id="56332" name="Group 147">
            <a:extLst>
              <a:ext uri="{FF2B5EF4-FFF2-40B4-BE49-F238E27FC236}">
                <a16:creationId xmlns:a16="http://schemas.microsoft.com/office/drawing/2014/main" id="{37634640-91FA-49D3-82D8-D95343049C0B}"/>
              </a:ext>
            </a:extLst>
          </p:cNvPr>
          <p:cNvGrpSpPr>
            <a:grpSpLocks/>
          </p:cNvGrpSpPr>
          <p:nvPr/>
        </p:nvGrpSpPr>
        <p:grpSpPr bwMode="auto">
          <a:xfrm>
            <a:off x="1390650" y="2786063"/>
            <a:ext cx="615950" cy="909637"/>
            <a:chOff x="2907" y="2732"/>
            <a:chExt cx="564" cy="573"/>
          </a:xfrm>
        </p:grpSpPr>
        <p:sp>
          <p:nvSpPr>
            <p:cNvPr id="56417" name="Text Box 46">
              <a:extLst>
                <a:ext uri="{FF2B5EF4-FFF2-40B4-BE49-F238E27FC236}">
                  <a16:creationId xmlns:a16="http://schemas.microsoft.com/office/drawing/2014/main" id="{7C7764E8-8B73-4640-8EDE-79237B8DAE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7" y="2732"/>
              <a:ext cx="56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21</a:t>
              </a:r>
            </a:p>
          </p:txBody>
        </p:sp>
        <p:sp>
          <p:nvSpPr>
            <p:cNvPr id="56418" name="Text Box 47">
              <a:extLst>
                <a:ext uri="{FF2B5EF4-FFF2-40B4-BE49-F238E27FC236}">
                  <a16:creationId xmlns:a16="http://schemas.microsoft.com/office/drawing/2014/main" id="{099972C8-67E3-46F1-A7C0-331D7AC75D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87" y="2975"/>
              <a:ext cx="45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4</a:t>
              </a:r>
            </a:p>
          </p:txBody>
        </p:sp>
        <p:sp>
          <p:nvSpPr>
            <p:cNvPr id="56419" name="Line 48">
              <a:extLst>
                <a:ext uri="{FF2B5EF4-FFF2-40B4-BE49-F238E27FC236}">
                  <a16:creationId xmlns:a16="http://schemas.microsoft.com/office/drawing/2014/main" id="{897CB57B-B5F3-4771-9ECF-869B3B1A4A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8" y="3025"/>
              <a:ext cx="459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6333" name="Group 147">
            <a:extLst>
              <a:ext uri="{FF2B5EF4-FFF2-40B4-BE49-F238E27FC236}">
                <a16:creationId xmlns:a16="http://schemas.microsoft.com/office/drawing/2014/main" id="{046898F8-0333-437F-BE48-E635E70CC410}"/>
              </a:ext>
            </a:extLst>
          </p:cNvPr>
          <p:cNvGrpSpPr>
            <a:grpSpLocks/>
          </p:cNvGrpSpPr>
          <p:nvPr/>
        </p:nvGrpSpPr>
        <p:grpSpPr bwMode="auto">
          <a:xfrm>
            <a:off x="1387475" y="3606102"/>
            <a:ext cx="615950" cy="909637"/>
            <a:chOff x="2907" y="2732"/>
            <a:chExt cx="564" cy="573"/>
          </a:xfrm>
        </p:grpSpPr>
        <p:sp>
          <p:nvSpPr>
            <p:cNvPr id="56414" name="Text Box 46">
              <a:extLst>
                <a:ext uri="{FF2B5EF4-FFF2-40B4-BE49-F238E27FC236}">
                  <a16:creationId xmlns:a16="http://schemas.microsoft.com/office/drawing/2014/main" id="{B4553920-A744-45EE-AEAC-DA2B571B26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7" y="2732"/>
              <a:ext cx="56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33</a:t>
              </a:r>
            </a:p>
          </p:txBody>
        </p:sp>
        <p:sp>
          <p:nvSpPr>
            <p:cNvPr id="56415" name="Text Box 47">
              <a:extLst>
                <a:ext uri="{FF2B5EF4-FFF2-40B4-BE49-F238E27FC236}">
                  <a16:creationId xmlns:a16="http://schemas.microsoft.com/office/drawing/2014/main" id="{93D90A6F-BBFB-47DB-BB9F-A1930EAD3A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87" y="2975"/>
              <a:ext cx="45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8</a:t>
              </a:r>
            </a:p>
          </p:txBody>
        </p:sp>
        <p:sp>
          <p:nvSpPr>
            <p:cNvPr id="56416" name="Line 48">
              <a:extLst>
                <a:ext uri="{FF2B5EF4-FFF2-40B4-BE49-F238E27FC236}">
                  <a16:creationId xmlns:a16="http://schemas.microsoft.com/office/drawing/2014/main" id="{4931CE42-F665-44DF-826C-4F71CB57C9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8" y="3025"/>
              <a:ext cx="459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6334" name="Group 147">
            <a:extLst>
              <a:ext uri="{FF2B5EF4-FFF2-40B4-BE49-F238E27FC236}">
                <a16:creationId xmlns:a16="http://schemas.microsoft.com/office/drawing/2014/main" id="{4C195E3C-3538-448A-9D79-0B97BE0F6D07}"/>
              </a:ext>
            </a:extLst>
          </p:cNvPr>
          <p:cNvGrpSpPr>
            <a:grpSpLocks/>
          </p:cNvGrpSpPr>
          <p:nvPr/>
        </p:nvGrpSpPr>
        <p:grpSpPr bwMode="auto">
          <a:xfrm>
            <a:off x="1621915" y="5220213"/>
            <a:ext cx="503237" cy="909638"/>
            <a:chOff x="2907" y="2732"/>
            <a:chExt cx="461" cy="573"/>
          </a:xfrm>
        </p:grpSpPr>
        <p:sp>
          <p:nvSpPr>
            <p:cNvPr id="56411" name="Text Box 46">
              <a:extLst>
                <a:ext uri="{FF2B5EF4-FFF2-40B4-BE49-F238E27FC236}">
                  <a16:creationId xmlns:a16="http://schemas.microsoft.com/office/drawing/2014/main" id="{7D2015A3-85FB-47A5-955C-3940DCCBC5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7" y="2732"/>
              <a:ext cx="37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</a:p>
          </p:txBody>
        </p:sp>
        <p:sp>
          <p:nvSpPr>
            <p:cNvPr id="56412" name="Text Box 47">
              <a:extLst>
                <a:ext uri="{FF2B5EF4-FFF2-40B4-BE49-F238E27FC236}">
                  <a16:creationId xmlns:a16="http://schemas.microsoft.com/office/drawing/2014/main" id="{2B361538-C868-4570-A230-FE70E9E54C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3" y="2975"/>
              <a:ext cx="45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rPr>
                <a:t>4</a:t>
              </a:r>
            </a:p>
          </p:txBody>
        </p:sp>
        <p:sp>
          <p:nvSpPr>
            <p:cNvPr id="56413" name="Line 48">
              <a:extLst>
                <a:ext uri="{FF2B5EF4-FFF2-40B4-BE49-F238E27FC236}">
                  <a16:creationId xmlns:a16="http://schemas.microsoft.com/office/drawing/2014/main" id="{2393B6D2-402B-4BC1-B298-1F0274E9B1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8" y="3025"/>
              <a:ext cx="359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6335" name="Group 147">
            <a:extLst>
              <a:ext uri="{FF2B5EF4-FFF2-40B4-BE49-F238E27FC236}">
                <a16:creationId xmlns:a16="http://schemas.microsoft.com/office/drawing/2014/main" id="{10007C0B-F3F8-4FC1-B51B-CC3014086D50}"/>
              </a:ext>
            </a:extLst>
          </p:cNvPr>
          <p:cNvGrpSpPr>
            <a:grpSpLocks/>
          </p:cNvGrpSpPr>
          <p:nvPr/>
        </p:nvGrpSpPr>
        <p:grpSpPr bwMode="auto">
          <a:xfrm>
            <a:off x="1627188" y="4400174"/>
            <a:ext cx="503237" cy="909638"/>
            <a:chOff x="2907" y="2732"/>
            <a:chExt cx="461" cy="573"/>
          </a:xfrm>
        </p:grpSpPr>
        <p:sp>
          <p:nvSpPr>
            <p:cNvPr id="56408" name="Text Box 46">
              <a:extLst>
                <a:ext uri="{FF2B5EF4-FFF2-40B4-BE49-F238E27FC236}">
                  <a16:creationId xmlns:a16="http://schemas.microsoft.com/office/drawing/2014/main" id="{FE8DE736-BA0E-4692-9256-55ED380409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7" y="2732"/>
              <a:ext cx="37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latin typeface="Arial" panose="020B0604020202020204" pitchFamily="34" charset="0"/>
                  <a:ea typeface="新細明體" panose="02020500000000000000" pitchFamily="18" charset="-120"/>
                </a:rPr>
                <a:t>2</a:t>
              </a:r>
            </a:p>
          </p:txBody>
        </p:sp>
        <p:sp>
          <p:nvSpPr>
            <p:cNvPr id="56409" name="Text Box 47">
              <a:extLst>
                <a:ext uri="{FF2B5EF4-FFF2-40B4-BE49-F238E27FC236}">
                  <a16:creationId xmlns:a16="http://schemas.microsoft.com/office/drawing/2014/main" id="{4FA48901-58D2-4615-86EC-7204BC1F75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3" y="2975"/>
              <a:ext cx="45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</a:p>
          </p:txBody>
        </p:sp>
        <p:sp>
          <p:nvSpPr>
            <p:cNvPr id="56410" name="Line 48">
              <a:extLst>
                <a:ext uri="{FF2B5EF4-FFF2-40B4-BE49-F238E27FC236}">
                  <a16:creationId xmlns:a16="http://schemas.microsoft.com/office/drawing/2014/main" id="{748B50BF-B475-4286-9D69-026F0BB895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8" y="3025"/>
              <a:ext cx="359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0" name="Group 147">
            <a:extLst>
              <a:ext uri="{FF2B5EF4-FFF2-40B4-BE49-F238E27FC236}">
                <a16:creationId xmlns:a16="http://schemas.microsoft.com/office/drawing/2014/main" id="{E7BD7896-56DE-4FC8-A321-217B4B4C7572}"/>
              </a:ext>
            </a:extLst>
          </p:cNvPr>
          <p:cNvGrpSpPr>
            <a:grpSpLocks/>
          </p:cNvGrpSpPr>
          <p:nvPr/>
        </p:nvGrpSpPr>
        <p:grpSpPr bwMode="auto">
          <a:xfrm>
            <a:off x="3089275" y="2800350"/>
            <a:ext cx="1147763" cy="908050"/>
            <a:chOff x="2288" y="2732"/>
            <a:chExt cx="723" cy="571"/>
          </a:xfrm>
        </p:grpSpPr>
        <p:sp>
          <p:nvSpPr>
            <p:cNvPr id="56404" name="Text Box 46">
              <a:extLst>
                <a:ext uri="{FF2B5EF4-FFF2-40B4-BE49-F238E27FC236}">
                  <a16:creationId xmlns:a16="http://schemas.microsoft.com/office/drawing/2014/main" id="{688576E9-1789-4B33-829C-95BC27F9A5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1" y="2732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</a:p>
          </p:txBody>
        </p:sp>
        <p:sp>
          <p:nvSpPr>
            <p:cNvPr id="56405" name="Text Box 137">
              <a:extLst>
                <a:ext uri="{FF2B5EF4-FFF2-40B4-BE49-F238E27FC236}">
                  <a16:creationId xmlns:a16="http://schemas.microsoft.com/office/drawing/2014/main" id="{6D1136F0-F185-4477-9844-4BA95D5AA4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8" y="2845"/>
              <a:ext cx="4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= 5</a:t>
              </a:r>
            </a:p>
          </p:txBody>
        </p:sp>
        <p:sp>
          <p:nvSpPr>
            <p:cNvPr id="56406" name="Text Box 47">
              <a:extLst>
                <a:ext uri="{FF2B5EF4-FFF2-40B4-BE49-F238E27FC236}">
                  <a16:creationId xmlns:a16="http://schemas.microsoft.com/office/drawing/2014/main" id="{F63DE45B-171D-4054-9C8D-63BD9416DC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3" y="2974"/>
              <a:ext cx="388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12</a:t>
              </a:r>
            </a:p>
          </p:txBody>
        </p:sp>
        <p:sp>
          <p:nvSpPr>
            <p:cNvPr id="56407" name="Line 48">
              <a:extLst>
                <a:ext uri="{FF2B5EF4-FFF2-40B4-BE49-F238E27FC236}">
                  <a16:creationId xmlns:a16="http://schemas.microsoft.com/office/drawing/2014/main" id="{49FC3BBF-2C3A-4DB7-AB08-5E23572799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8" y="3016"/>
              <a:ext cx="357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5" name="Group 147">
            <a:extLst>
              <a:ext uri="{FF2B5EF4-FFF2-40B4-BE49-F238E27FC236}">
                <a16:creationId xmlns:a16="http://schemas.microsoft.com/office/drawing/2014/main" id="{9E6AEEEB-39CE-45E3-8B8C-D3B6BBDFDBAA}"/>
              </a:ext>
            </a:extLst>
          </p:cNvPr>
          <p:cNvGrpSpPr>
            <a:grpSpLocks/>
          </p:cNvGrpSpPr>
          <p:nvPr/>
        </p:nvGrpSpPr>
        <p:grpSpPr bwMode="auto">
          <a:xfrm>
            <a:off x="2012831" y="3612637"/>
            <a:ext cx="1057275" cy="908050"/>
            <a:chOff x="2288" y="2732"/>
            <a:chExt cx="666" cy="571"/>
          </a:xfrm>
        </p:grpSpPr>
        <p:sp>
          <p:nvSpPr>
            <p:cNvPr id="56400" name="Text Box 46">
              <a:extLst>
                <a:ext uri="{FF2B5EF4-FFF2-40B4-BE49-F238E27FC236}">
                  <a16:creationId xmlns:a16="http://schemas.microsoft.com/office/drawing/2014/main" id="{7DABFC61-4A92-482C-8BE7-530D2983B6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37" y="2732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1</a:t>
              </a:r>
            </a:p>
          </p:txBody>
        </p:sp>
        <p:sp>
          <p:nvSpPr>
            <p:cNvPr id="56401" name="Text Box 137">
              <a:extLst>
                <a:ext uri="{FF2B5EF4-FFF2-40B4-BE49-F238E27FC236}">
                  <a16:creationId xmlns:a16="http://schemas.microsoft.com/office/drawing/2014/main" id="{30192713-4044-4BA2-86F9-5A1B469B07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8" y="2845"/>
              <a:ext cx="4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= 4</a:t>
              </a:r>
            </a:p>
          </p:txBody>
        </p:sp>
        <p:sp>
          <p:nvSpPr>
            <p:cNvPr id="56402" name="Text Box 47">
              <a:extLst>
                <a:ext uri="{FF2B5EF4-FFF2-40B4-BE49-F238E27FC236}">
                  <a16:creationId xmlns:a16="http://schemas.microsoft.com/office/drawing/2014/main" id="{6FC3D1BF-5ED1-4119-BFBE-4FE5C12DF1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36" y="2974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8</a:t>
              </a:r>
            </a:p>
          </p:txBody>
        </p:sp>
        <p:sp>
          <p:nvSpPr>
            <p:cNvPr id="56403" name="Line 48">
              <a:extLst>
                <a:ext uri="{FF2B5EF4-FFF2-40B4-BE49-F238E27FC236}">
                  <a16:creationId xmlns:a16="http://schemas.microsoft.com/office/drawing/2014/main" id="{7E0655D5-7897-4DE2-A9F1-A8F70851FF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8" y="3016"/>
              <a:ext cx="240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0" name="Group 147">
            <a:extLst>
              <a:ext uri="{FF2B5EF4-FFF2-40B4-BE49-F238E27FC236}">
                <a16:creationId xmlns:a16="http://schemas.microsoft.com/office/drawing/2014/main" id="{E456CB43-F77D-4333-B1AB-63022302911B}"/>
              </a:ext>
            </a:extLst>
          </p:cNvPr>
          <p:cNvGrpSpPr>
            <a:grpSpLocks/>
          </p:cNvGrpSpPr>
          <p:nvPr/>
        </p:nvGrpSpPr>
        <p:grpSpPr bwMode="auto">
          <a:xfrm>
            <a:off x="2122428" y="4420812"/>
            <a:ext cx="1147763" cy="889000"/>
            <a:chOff x="2288" y="2732"/>
            <a:chExt cx="723" cy="559"/>
          </a:xfrm>
        </p:grpSpPr>
        <p:sp>
          <p:nvSpPr>
            <p:cNvPr id="56396" name="Text Box 46">
              <a:extLst>
                <a:ext uri="{FF2B5EF4-FFF2-40B4-BE49-F238E27FC236}">
                  <a16:creationId xmlns:a16="http://schemas.microsoft.com/office/drawing/2014/main" id="{E722F1D3-8B04-40A5-9832-FBEE795871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1" y="2732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8</a:t>
              </a:r>
            </a:p>
          </p:txBody>
        </p:sp>
        <p:sp>
          <p:nvSpPr>
            <p:cNvPr id="56397" name="Text Box 137">
              <a:extLst>
                <a:ext uri="{FF2B5EF4-FFF2-40B4-BE49-F238E27FC236}">
                  <a16:creationId xmlns:a16="http://schemas.microsoft.com/office/drawing/2014/main" id="{AE5C966E-B577-4259-BD0F-85A6F494BE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8" y="2845"/>
              <a:ext cx="4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= 5</a:t>
              </a:r>
            </a:p>
          </p:txBody>
        </p:sp>
        <p:sp>
          <p:nvSpPr>
            <p:cNvPr id="56398" name="Text Box 47">
              <a:extLst>
                <a:ext uri="{FF2B5EF4-FFF2-40B4-BE49-F238E27FC236}">
                  <a16:creationId xmlns:a16="http://schemas.microsoft.com/office/drawing/2014/main" id="{BAA1D5A1-54F7-4B6E-A5ED-24E6699A37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3" y="2962"/>
              <a:ext cx="388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12</a:t>
              </a:r>
            </a:p>
          </p:txBody>
        </p:sp>
        <p:sp>
          <p:nvSpPr>
            <p:cNvPr id="56399" name="Line 48">
              <a:extLst>
                <a:ext uri="{FF2B5EF4-FFF2-40B4-BE49-F238E27FC236}">
                  <a16:creationId xmlns:a16="http://schemas.microsoft.com/office/drawing/2014/main" id="{8D460BBB-EC58-4EAE-B2BF-9E37DE72A5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8" y="3016"/>
              <a:ext cx="357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5" name="Group 147">
            <a:extLst>
              <a:ext uri="{FF2B5EF4-FFF2-40B4-BE49-F238E27FC236}">
                <a16:creationId xmlns:a16="http://schemas.microsoft.com/office/drawing/2014/main" id="{5A927853-F227-4529-AB9B-422932BF98F5}"/>
              </a:ext>
            </a:extLst>
          </p:cNvPr>
          <p:cNvGrpSpPr>
            <a:grpSpLocks/>
          </p:cNvGrpSpPr>
          <p:nvPr/>
        </p:nvGrpSpPr>
        <p:grpSpPr bwMode="auto">
          <a:xfrm>
            <a:off x="2083104" y="5225882"/>
            <a:ext cx="1147762" cy="895350"/>
            <a:chOff x="2288" y="2732"/>
            <a:chExt cx="723" cy="563"/>
          </a:xfrm>
        </p:grpSpPr>
        <p:sp>
          <p:nvSpPr>
            <p:cNvPr id="56392" name="Text Box 46">
              <a:extLst>
                <a:ext uri="{FF2B5EF4-FFF2-40B4-BE49-F238E27FC236}">
                  <a16:creationId xmlns:a16="http://schemas.microsoft.com/office/drawing/2014/main" id="{280B0225-5BF7-4EE9-AA47-E10CD9C987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1" y="2732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9</a:t>
              </a:r>
            </a:p>
          </p:txBody>
        </p:sp>
        <p:sp>
          <p:nvSpPr>
            <p:cNvPr id="56393" name="Text Box 137">
              <a:extLst>
                <a:ext uri="{FF2B5EF4-FFF2-40B4-BE49-F238E27FC236}">
                  <a16:creationId xmlns:a16="http://schemas.microsoft.com/office/drawing/2014/main" id="{8741362D-D3CA-4F75-9343-DC5FFCF434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8" y="2845"/>
              <a:ext cx="4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= 6</a:t>
              </a:r>
            </a:p>
          </p:txBody>
        </p:sp>
        <p:sp>
          <p:nvSpPr>
            <p:cNvPr id="56394" name="Text Box 47">
              <a:extLst>
                <a:ext uri="{FF2B5EF4-FFF2-40B4-BE49-F238E27FC236}">
                  <a16:creationId xmlns:a16="http://schemas.microsoft.com/office/drawing/2014/main" id="{9B565469-C90F-457F-9D4E-4640CA8DDB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3" y="2966"/>
              <a:ext cx="388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12</a:t>
              </a:r>
            </a:p>
          </p:txBody>
        </p:sp>
        <p:sp>
          <p:nvSpPr>
            <p:cNvPr id="56395" name="Line 48">
              <a:extLst>
                <a:ext uri="{FF2B5EF4-FFF2-40B4-BE49-F238E27FC236}">
                  <a16:creationId xmlns:a16="http://schemas.microsoft.com/office/drawing/2014/main" id="{3B470C1C-5212-497C-8C20-D82933C554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8" y="3016"/>
              <a:ext cx="357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" name="Group 147">
            <a:extLst>
              <a:ext uri="{FF2B5EF4-FFF2-40B4-BE49-F238E27FC236}">
                <a16:creationId xmlns:a16="http://schemas.microsoft.com/office/drawing/2014/main" id="{A4A4B11F-EA1C-4BC5-9931-E195114B3F30}"/>
              </a:ext>
            </a:extLst>
          </p:cNvPr>
          <p:cNvGrpSpPr>
            <a:grpSpLocks/>
          </p:cNvGrpSpPr>
          <p:nvPr/>
        </p:nvGrpSpPr>
        <p:grpSpPr bwMode="auto">
          <a:xfrm>
            <a:off x="6776724" y="2937474"/>
            <a:ext cx="962025" cy="893763"/>
            <a:chOff x="2288" y="2732"/>
            <a:chExt cx="606" cy="562"/>
          </a:xfrm>
        </p:grpSpPr>
        <p:sp>
          <p:nvSpPr>
            <p:cNvPr id="56388" name="Text Box 46">
              <a:extLst>
                <a:ext uri="{FF2B5EF4-FFF2-40B4-BE49-F238E27FC236}">
                  <a16:creationId xmlns:a16="http://schemas.microsoft.com/office/drawing/2014/main" id="{815EACBF-5A5A-4682-B637-2F97D9EC17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8" y="2732"/>
              <a:ext cx="233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1</a:t>
              </a:r>
            </a:p>
          </p:txBody>
        </p:sp>
        <p:sp>
          <p:nvSpPr>
            <p:cNvPr id="56389" name="Text Box 137">
              <a:extLst>
                <a:ext uri="{FF2B5EF4-FFF2-40B4-BE49-F238E27FC236}">
                  <a16:creationId xmlns:a16="http://schemas.microsoft.com/office/drawing/2014/main" id="{DD3F9EC3-BD7C-4F50-9832-6124DFF108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8" y="2845"/>
              <a:ext cx="4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= 6</a:t>
              </a:r>
            </a:p>
          </p:txBody>
        </p:sp>
        <p:sp>
          <p:nvSpPr>
            <p:cNvPr id="56390" name="Text Box 47">
              <a:extLst>
                <a:ext uri="{FF2B5EF4-FFF2-40B4-BE49-F238E27FC236}">
                  <a16:creationId xmlns:a16="http://schemas.microsoft.com/office/drawing/2014/main" id="{DF96921C-5202-47C5-A63D-05CD4D335E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7" y="2965"/>
              <a:ext cx="26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6</a:t>
              </a:r>
            </a:p>
          </p:txBody>
        </p:sp>
        <p:sp>
          <p:nvSpPr>
            <p:cNvPr id="56391" name="Line 48">
              <a:extLst>
                <a:ext uri="{FF2B5EF4-FFF2-40B4-BE49-F238E27FC236}">
                  <a16:creationId xmlns:a16="http://schemas.microsoft.com/office/drawing/2014/main" id="{DC3A055D-3167-44AF-BA83-146EBAB45C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38" y="3013"/>
              <a:ext cx="220" cy="3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" name="Group 147">
            <a:extLst>
              <a:ext uri="{FF2B5EF4-FFF2-40B4-BE49-F238E27FC236}">
                <a16:creationId xmlns:a16="http://schemas.microsoft.com/office/drawing/2014/main" id="{0F357327-AEAC-4CE8-9A20-191284198D08}"/>
              </a:ext>
            </a:extLst>
          </p:cNvPr>
          <p:cNvGrpSpPr>
            <a:grpSpLocks/>
          </p:cNvGrpSpPr>
          <p:nvPr/>
        </p:nvGrpSpPr>
        <p:grpSpPr bwMode="auto">
          <a:xfrm>
            <a:off x="6187761" y="2920012"/>
            <a:ext cx="615950" cy="909637"/>
            <a:chOff x="2907" y="2732"/>
            <a:chExt cx="564" cy="573"/>
          </a:xfrm>
        </p:grpSpPr>
        <p:sp>
          <p:nvSpPr>
            <p:cNvPr id="56385" name="Text Box 46">
              <a:extLst>
                <a:ext uri="{FF2B5EF4-FFF2-40B4-BE49-F238E27FC236}">
                  <a16:creationId xmlns:a16="http://schemas.microsoft.com/office/drawing/2014/main" id="{D4CEE8F0-FDC9-4888-A2F7-711A80F74E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7" y="2732"/>
              <a:ext cx="56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E3E9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37</a:t>
              </a:r>
            </a:p>
          </p:txBody>
        </p:sp>
        <p:sp>
          <p:nvSpPr>
            <p:cNvPr id="56386" name="Text Box 47">
              <a:extLst>
                <a:ext uri="{FF2B5EF4-FFF2-40B4-BE49-F238E27FC236}">
                  <a16:creationId xmlns:a16="http://schemas.microsoft.com/office/drawing/2014/main" id="{E4C28242-F11C-4A7A-9F28-E150F8102C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87" y="2975"/>
              <a:ext cx="45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E3E9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6</a:t>
              </a:r>
            </a:p>
          </p:txBody>
        </p:sp>
        <p:sp>
          <p:nvSpPr>
            <p:cNvPr id="56387" name="Line 48">
              <a:extLst>
                <a:ext uri="{FF2B5EF4-FFF2-40B4-BE49-F238E27FC236}">
                  <a16:creationId xmlns:a16="http://schemas.microsoft.com/office/drawing/2014/main" id="{1268F4E3-7B9E-4669-85AE-B8C229B143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8" y="3025"/>
              <a:ext cx="459" cy="0"/>
            </a:xfrm>
            <a:prstGeom prst="line">
              <a:avLst/>
            </a:prstGeom>
            <a:noFill/>
            <a:ln w="17780">
              <a:solidFill>
                <a:srgbClr val="0E3E9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9" name="Group 147">
            <a:extLst>
              <a:ext uri="{FF2B5EF4-FFF2-40B4-BE49-F238E27FC236}">
                <a16:creationId xmlns:a16="http://schemas.microsoft.com/office/drawing/2014/main" id="{3A8F777D-9C65-4067-B5BA-AD335EAC23F5}"/>
              </a:ext>
            </a:extLst>
          </p:cNvPr>
          <p:cNvGrpSpPr>
            <a:grpSpLocks/>
          </p:cNvGrpSpPr>
          <p:nvPr/>
        </p:nvGrpSpPr>
        <p:grpSpPr bwMode="auto">
          <a:xfrm>
            <a:off x="7765736" y="2937474"/>
            <a:ext cx="1147763" cy="908050"/>
            <a:chOff x="2288" y="2732"/>
            <a:chExt cx="723" cy="571"/>
          </a:xfrm>
        </p:grpSpPr>
        <p:sp>
          <p:nvSpPr>
            <p:cNvPr id="56381" name="Text Box 46">
              <a:extLst>
                <a:ext uri="{FF2B5EF4-FFF2-40B4-BE49-F238E27FC236}">
                  <a16:creationId xmlns:a16="http://schemas.microsoft.com/office/drawing/2014/main" id="{A33B807D-D4CE-4782-B38B-C36F31BB3C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1" y="2732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2</a:t>
              </a:r>
            </a:p>
          </p:txBody>
        </p:sp>
        <p:sp>
          <p:nvSpPr>
            <p:cNvPr id="56382" name="Text Box 137">
              <a:extLst>
                <a:ext uri="{FF2B5EF4-FFF2-40B4-BE49-F238E27FC236}">
                  <a16:creationId xmlns:a16="http://schemas.microsoft.com/office/drawing/2014/main" id="{BDE34620-B61F-4616-864C-30370FAEE5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8" y="2845"/>
              <a:ext cx="4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= 6</a:t>
              </a:r>
            </a:p>
          </p:txBody>
        </p:sp>
        <p:sp>
          <p:nvSpPr>
            <p:cNvPr id="56383" name="Text Box 47">
              <a:extLst>
                <a:ext uri="{FF2B5EF4-FFF2-40B4-BE49-F238E27FC236}">
                  <a16:creationId xmlns:a16="http://schemas.microsoft.com/office/drawing/2014/main" id="{0E345CAE-1A8D-46A2-B424-F77814C75E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3" y="2974"/>
              <a:ext cx="388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12</a:t>
              </a:r>
            </a:p>
          </p:txBody>
        </p:sp>
        <p:sp>
          <p:nvSpPr>
            <p:cNvPr id="56384" name="Line 48">
              <a:extLst>
                <a:ext uri="{FF2B5EF4-FFF2-40B4-BE49-F238E27FC236}">
                  <a16:creationId xmlns:a16="http://schemas.microsoft.com/office/drawing/2014/main" id="{49D7F4B6-8CD2-486F-BA0F-B2740D33D7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8" y="3016"/>
              <a:ext cx="357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5" name="Group 147">
            <a:extLst>
              <a:ext uri="{FF2B5EF4-FFF2-40B4-BE49-F238E27FC236}">
                <a16:creationId xmlns:a16="http://schemas.microsoft.com/office/drawing/2014/main" id="{1F09D48B-6F9A-4646-A9D0-311290EBB06D}"/>
              </a:ext>
            </a:extLst>
          </p:cNvPr>
          <p:cNvGrpSpPr>
            <a:grpSpLocks/>
          </p:cNvGrpSpPr>
          <p:nvPr/>
        </p:nvGrpSpPr>
        <p:grpSpPr bwMode="auto">
          <a:xfrm>
            <a:off x="3009107" y="3576638"/>
            <a:ext cx="1057275" cy="908050"/>
            <a:chOff x="2288" y="2732"/>
            <a:chExt cx="666" cy="571"/>
          </a:xfrm>
        </p:grpSpPr>
        <p:sp>
          <p:nvSpPr>
            <p:cNvPr id="56369" name="Text Box 46">
              <a:extLst>
                <a:ext uri="{FF2B5EF4-FFF2-40B4-BE49-F238E27FC236}">
                  <a16:creationId xmlns:a16="http://schemas.microsoft.com/office/drawing/2014/main" id="{09509D50-0A77-4FC4-9D4D-81D4D19710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37" y="2732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3</a:t>
              </a:r>
            </a:p>
          </p:txBody>
        </p:sp>
        <p:sp>
          <p:nvSpPr>
            <p:cNvPr id="56370" name="Text Box 137">
              <a:extLst>
                <a:ext uri="{FF2B5EF4-FFF2-40B4-BE49-F238E27FC236}">
                  <a16:creationId xmlns:a16="http://schemas.microsoft.com/office/drawing/2014/main" id="{31B2752F-B223-49ED-9A45-03F6D6233E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8" y="2845"/>
              <a:ext cx="4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 5</a:t>
              </a:r>
            </a:p>
          </p:txBody>
        </p:sp>
        <p:sp>
          <p:nvSpPr>
            <p:cNvPr id="56371" name="Text Box 47">
              <a:extLst>
                <a:ext uri="{FF2B5EF4-FFF2-40B4-BE49-F238E27FC236}">
                  <a16:creationId xmlns:a16="http://schemas.microsoft.com/office/drawing/2014/main" id="{84624F25-04BA-40C5-8A8C-B7A39AA812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36" y="2974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8</a:t>
              </a:r>
            </a:p>
          </p:txBody>
        </p:sp>
        <p:sp>
          <p:nvSpPr>
            <p:cNvPr id="56372" name="Line 48">
              <a:extLst>
                <a:ext uri="{FF2B5EF4-FFF2-40B4-BE49-F238E27FC236}">
                  <a16:creationId xmlns:a16="http://schemas.microsoft.com/office/drawing/2014/main" id="{E9791C39-2929-4EBA-A607-62B3627E3C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8" y="3016"/>
              <a:ext cx="240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0" name="Group 147">
            <a:extLst>
              <a:ext uri="{FF2B5EF4-FFF2-40B4-BE49-F238E27FC236}">
                <a16:creationId xmlns:a16="http://schemas.microsoft.com/office/drawing/2014/main" id="{8BD5CD24-5282-470E-8FE9-587515076215}"/>
              </a:ext>
            </a:extLst>
          </p:cNvPr>
          <p:cNvGrpSpPr>
            <a:grpSpLocks/>
          </p:cNvGrpSpPr>
          <p:nvPr/>
        </p:nvGrpSpPr>
        <p:grpSpPr bwMode="auto">
          <a:xfrm>
            <a:off x="3365381" y="4410388"/>
            <a:ext cx="1147763" cy="908050"/>
            <a:chOff x="2288" y="2732"/>
            <a:chExt cx="723" cy="571"/>
          </a:xfrm>
        </p:grpSpPr>
        <p:sp>
          <p:nvSpPr>
            <p:cNvPr id="56365" name="Text Box 46">
              <a:extLst>
                <a:ext uri="{FF2B5EF4-FFF2-40B4-BE49-F238E27FC236}">
                  <a16:creationId xmlns:a16="http://schemas.microsoft.com/office/drawing/2014/main" id="{21DFCAA8-BC93-4DCB-9FB3-33BF89D497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1" y="2732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7</a:t>
              </a:r>
            </a:p>
          </p:txBody>
        </p:sp>
        <p:sp>
          <p:nvSpPr>
            <p:cNvPr id="56366" name="Text Box 137">
              <a:extLst>
                <a:ext uri="{FF2B5EF4-FFF2-40B4-BE49-F238E27FC236}">
                  <a16:creationId xmlns:a16="http://schemas.microsoft.com/office/drawing/2014/main" id="{FE379D6D-D8A3-4346-BFE1-3302EC01C8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8" y="2845"/>
              <a:ext cx="4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 5</a:t>
              </a:r>
            </a:p>
          </p:txBody>
        </p:sp>
        <p:sp>
          <p:nvSpPr>
            <p:cNvPr id="56367" name="Text Box 47">
              <a:extLst>
                <a:ext uri="{FF2B5EF4-FFF2-40B4-BE49-F238E27FC236}">
                  <a16:creationId xmlns:a16="http://schemas.microsoft.com/office/drawing/2014/main" id="{69CD42C8-9484-46A6-BC0F-C949B66477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3" y="2974"/>
              <a:ext cx="388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12</a:t>
              </a:r>
            </a:p>
          </p:txBody>
        </p:sp>
        <p:sp>
          <p:nvSpPr>
            <p:cNvPr id="56368" name="Line 48">
              <a:extLst>
                <a:ext uri="{FF2B5EF4-FFF2-40B4-BE49-F238E27FC236}">
                  <a16:creationId xmlns:a16="http://schemas.microsoft.com/office/drawing/2014/main" id="{52AA508B-2B6D-4263-B635-E41A640D6D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8" y="3016"/>
              <a:ext cx="357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0" name="Group 147">
            <a:extLst>
              <a:ext uri="{FF2B5EF4-FFF2-40B4-BE49-F238E27FC236}">
                <a16:creationId xmlns:a16="http://schemas.microsoft.com/office/drawing/2014/main" id="{8D979CF5-D9C3-4EB1-9C34-783B5C6A0894}"/>
              </a:ext>
            </a:extLst>
          </p:cNvPr>
          <p:cNvGrpSpPr>
            <a:grpSpLocks/>
          </p:cNvGrpSpPr>
          <p:nvPr/>
        </p:nvGrpSpPr>
        <p:grpSpPr bwMode="auto">
          <a:xfrm>
            <a:off x="6065575" y="4391324"/>
            <a:ext cx="1147763" cy="908050"/>
            <a:chOff x="2288" y="2732"/>
            <a:chExt cx="723" cy="571"/>
          </a:xfrm>
        </p:grpSpPr>
        <p:sp>
          <p:nvSpPr>
            <p:cNvPr id="56357" name="Text Box 46">
              <a:extLst>
                <a:ext uri="{FF2B5EF4-FFF2-40B4-BE49-F238E27FC236}">
                  <a16:creationId xmlns:a16="http://schemas.microsoft.com/office/drawing/2014/main" id="{13AE671E-3795-48C7-90DC-BDF5AA41F0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1" y="2732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2</a:t>
              </a:r>
            </a:p>
          </p:txBody>
        </p:sp>
        <p:sp>
          <p:nvSpPr>
            <p:cNvPr id="56358" name="Text Box 137">
              <a:extLst>
                <a:ext uri="{FF2B5EF4-FFF2-40B4-BE49-F238E27FC236}">
                  <a16:creationId xmlns:a16="http://schemas.microsoft.com/office/drawing/2014/main" id="{91B80AD1-8A2F-4A6E-97E4-2069913AF7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8" y="2845"/>
              <a:ext cx="4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 6</a:t>
              </a:r>
            </a:p>
          </p:txBody>
        </p:sp>
        <p:sp>
          <p:nvSpPr>
            <p:cNvPr id="56359" name="Text Box 47">
              <a:extLst>
                <a:ext uri="{FF2B5EF4-FFF2-40B4-BE49-F238E27FC236}">
                  <a16:creationId xmlns:a16="http://schemas.microsoft.com/office/drawing/2014/main" id="{FA6EF6C2-A5D0-46D6-92DA-018F20EC22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3" y="2974"/>
              <a:ext cx="388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12</a:t>
              </a:r>
            </a:p>
          </p:txBody>
        </p:sp>
        <p:sp>
          <p:nvSpPr>
            <p:cNvPr id="56360" name="Line 48">
              <a:extLst>
                <a:ext uri="{FF2B5EF4-FFF2-40B4-BE49-F238E27FC236}">
                  <a16:creationId xmlns:a16="http://schemas.microsoft.com/office/drawing/2014/main" id="{CAA3C27B-B12F-4B5C-A061-C707ABC970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8" y="3016"/>
              <a:ext cx="357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" name="Group 147">
            <a:extLst>
              <a:ext uri="{FF2B5EF4-FFF2-40B4-BE49-F238E27FC236}">
                <a16:creationId xmlns:a16="http://schemas.microsoft.com/office/drawing/2014/main" id="{3241FA2C-BCE3-4B29-B997-8618F32CF720}"/>
              </a:ext>
            </a:extLst>
          </p:cNvPr>
          <p:cNvGrpSpPr>
            <a:grpSpLocks/>
          </p:cNvGrpSpPr>
          <p:nvPr/>
        </p:nvGrpSpPr>
        <p:grpSpPr bwMode="auto">
          <a:xfrm>
            <a:off x="4698478" y="4443428"/>
            <a:ext cx="1301751" cy="889000"/>
            <a:chOff x="2191" y="2732"/>
            <a:chExt cx="820" cy="559"/>
          </a:xfrm>
        </p:grpSpPr>
        <p:sp>
          <p:nvSpPr>
            <p:cNvPr id="106" name="Text Box 46">
              <a:extLst>
                <a:ext uri="{FF2B5EF4-FFF2-40B4-BE49-F238E27FC236}">
                  <a16:creationId xmlns:a16="http://schemas.microsoft.com/office/drawing/2014/main" id="{D484D1D4-F0A6-4F20-BABD-979BBFACEF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1" y="2732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8</a:t>
              </a:r>
            </a:p>
          </p:txBody>
        </p:sp>
        <p:sp>
          <p:nvSpPr>
            <p:cNvPr id="107" name="Text Box 137">
              <a:extLst>
                <a:ext uri="{FF2B5EF4-FFF2-40B4-BE49-F238E27FC236}">
                  <a16:creationId xmlns:a16="http://schemas.microsoft.com/office/drawing/2014/main" id="{231CAF71-38CB-4959-B02B-2626001327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" y="2845"/>
              <a:ext cx="514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en-US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，</a:t>
              </a: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 5</a:t>
              </a:r>
            </a:p>
          </p:txBody>
        </p:sp>
        <p:sp>
          <p:nvSpPr>
            <p:cNvPr id="108" name="Text Box 47">
              <a:extLst>
                <a:ext uri="{FF2B5EF4-FFF2-40B4-BE49-F238E27FC236}">
                  <a16:creationId xmlns:a16="http://schemas.microsoft.com/office/drawing/2014/main" id="{20F38B1A-C8A3-4E85-BF83-9060FFD294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3" y="2962"/>
              <a:ext cx="388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12</a:t>
              </a:r>
            </a:p>
          </p:txBody>
        </p:sp>
        <p:sp>
          <p:nvSpPr>
            <p:cNvPr id="110" name="Line 48">
              <a:extLst>
                <a:ext uri="{FF2B5EF4-FFF2-40B4-BE49-F238E27FC236}">
                  <a16:creationId xmlns:a16="http://schemas.microsoft.com/office/drawing/2014/main" id="{75A28E1D-A89B-4160-AF40-0864C0E5D9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8" y="3016"/>
              <a:ext cx="357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3" name="Group 147">
            <a:extLst>
              <a:ext uri="{FF2B5EF4-FFF2-40B4-BE49-F238E27FC236}">
                <a16:creationId xmlns:a16="http://schemas.microsoft.com/office/drawing/2014/main" id="{F66F43AF-AA43-41D5-9831-FBBB422C01F3}"/>
              </a:ext>
            </a:extLst>
          </p:cNvPr>
          <p:cNvGrpSpPr>
            <a:grpSpLocks/>
          </p:cNvGrpSpPr>
          <p:nvPr/>
        </p:nvGrpSpPr>
        <p:grpSpPr bwMode="auto">
          <a:xfrm>
            <a:off x="4303713" y="2774088"/>
            <a:ext cx="1147763" cy="908050"/>
            <a:chOff x="2288" y="2732"/>
            <a:chExt cx="723" cy="571"/>
          </a:xfrm>
        </p:grpSpPr>
        <p:sp>
          <p:nvSpPr>
            <p:cNvPr id="124" name="Text Box 46">
              <a:extLst>
                <a:ext uri="{FF2B5EF4-FFF2-40B4-BE49-F238E27FC236}">
                  <a16:creationId xmlns:a16="http://schemas.microsoft.com/office/drawing/2014/main" id="{FEC5D024-94D4-4DFE-9799-B8E68C918C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1" y="2732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7</a:t>
              </a:r>
            </a:p>
          </p:txBody>
        </p:sp>
        <p:sp>
          <p:nvSpPr>
            <p:cNvPr id="126" name="Text Box 137">
              <a:extLst>
                <a:ext uri="{FF2B5EF4-FFF2-40B4-BE49-F238E27FC236}">
                  <a16:creationId xmlns:a16="http://schemas.microsoft.com/office/drawing/2014/main" id="{FAC3A10A-F8BB-4495-A084-43BFA80C37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8" y="2845"/>
              <a:ext cx="4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 5</a:t>
              </a:r>
            </a:p>
          </p:txBody>
        </p:sp>
        <p:sp>
          <p:nvSpPr>
            <p:cNvPr id="127" name="Text Box 47">
              <a:extLst>
                <a:ext uri="{FF2B5EF4-FFF2-40B4-BE49-F238E27FC236}">
                  <a16:creationId xmlns:a16="http://schemas.microsoft.com/office/drawing/2014/main" id="{3FAAD26B-17BD-40BA-9648-474A5BCAF6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3" y="2974"/>
              <a:ext cx="388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12</a:t>
              </a:r>
            </a:p>
          </p:txBody>
        </p:sp>
        <p:sp>
          <p:nvSpPr>
            <p:cNvPr id="128" name="Line 48">
              <a:extLst>
                <a:ext uri="{FF2B5EF4-FFF2-40B4-BE49-F238E27FC236}">
                  <a16:creationId xmlns:a16="http://schemas.microsoft.com/office/drawing/2014/main" id="{C4A794E1-65FB-4B51-BB08-5EA335A948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8" y="3016"/>
              <a:ext cx="357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9" name="文本框 128">
            <a:extLst>
              <a:ext uri="{FF2B5EF4-FFF2-40B4-BE49-F238E27FC236}">
                <a16:creationId xmlns:a16="http://schemas.microsoft.com/office/drawing/2014/main" id="{77296FC5-7C27-4253-A5FB-DBF189755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7317" y="2967653"/>
            <a:ext cx="64804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31" name="文本框 130">
            <a:extLst>
              <a:ext uri="{FF2B5EF4-FFF2-40B4-BE49-F238E27FC236}">
                <a16:creationId xmlns:a16="http://schemas.microsoft.com/office/drawing/2014/main" id="{0065BB2A-8B7E-4C98-AE5D-06D9E6BAF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53" y="3810095"/>
            <a:ext cx="64804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32" name="文本框 131">
            <a:extLst>
              <a:ext uri="{FF2B5EF4-FFF2-40B4-BE49-F238E27FC236}">
                <a16:creationId xmlns:a16="http://schemas.microsoft.com/office/drawing/2014/main" id="{163FD6B9-52CA-45F8-8860-0872E43C94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0565" y="4585607"/>
            <a:ext cx="64804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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33" name="文本框 132">
            <a:extLst>
              <a:ext uri="{FF2B5EF4-FFF2-40B4-BE49-F238E27FC236}">
                <a16:creationId xmlns:a16="http://schemas.microsoft.com/office/drawing/2014/main" id="{9FE7D6F0-A030-4FEA-9D54-C65CF1296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1070" y="5411968"/>
            <a:ext cx="64804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grpSp>
        <p:nvGrpSpPr>
          <p:cNvPr id="139" name="Group 147">
            <a:extLst>
              <a:ext uri="{FF2B5EF4-FFF2-40B4-BE49-F238E27FC236}">
                <a16:creationId xmlns:a16="http://schemas.microsoft.com/office/drawing/2014/main" id="{D3185392-453C-4E1B-B845-6393B61CE936}"/>
              </a:ext>
            </a:extLst>
          </p:cNvPr>
          <p:cNvGrpSpPr>
            <a:grpSpLocks/>
          </p:cNvGrpSpPr>
          <p:nvPr/>
        </p:nvGrpSpPr>
        <p:grpSpPr bwMode="auto">
          <a:xfrm>
            <a:off x="7277277" y="4380987"/>
            <a:ext cx="903288" cy="903279"/>
            <a:chOff x="2466" y="2726"/>
            <a:chExt cx="569" cy="568"/>
          </a:xfrm>
        </p:grpSpPr>
        <p:sp>
          <p:nvSpPr>
            <p:cNvPr id="141" name="Text Box 46">
              <a:extLst>
                <a:ext uri="{FF2B5EF4-FFF2-40B4-BE49-F238E27FC236}">
                  <a16:creationId xmlns:a16="http://schemas.microsoft.com/office/drawing/2014/main" id="{114A84FE-3331-458A-8740-2DB52F03FB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38" y="2726"/>
              <a:ext cx="39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37</a:t>
              </a:r>
            </a:p>
          </p:txBody>
        </p:sp>
        <p:sp>
          <p:nvSpPr>
            <p:cNvPr id="142" name="Text Box 137">
              <a:extLst>
                <a:ext uri="{FF2B5EF4-FFF2-40B4-BE49-F238E27FC236}">
                  <a16:creationId xmlns:a16="http://schemas.microsoft.com/office/drawing/2014/main" id="{835DDD51-1782-4AFD-AA7A-36839694CE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6" y="2845"/>
              <a:ext cx="219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=</a:t>
              </a:r>
            </a:p>
          </p:txBody>
        </p:sp>
        <p:sp>
          <p:nvSpPr>
            <p:cNvPr id="143" name="Text Box 47">
              <a:extLst>
                <a:ext uri="{FF2B5EF4-FFF2-40B4-BE49-F238E27FC236}">
                  <a16:creationId xmlns:a16="http://schemas.microsoft.com/office/drawing/2014/main" id="{C75884BF-0689-4A84-BCA6-A527F5F2A5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8" y="2965"/>
              <a:ext cx="27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6</a:t>
              </a:r>
            </a:p>
          </p:txBody>
        </p:sp>
        <p:sp>
          <p:nvSpPr>
            <p:cNvPr id="144" name="Line 48">
              <a:extLst>
                <a:ext uri="{FF2B5EF4-FFF2-40B4-BE49-F238E27FC236}">
                  <a16:creationId xmlns:a16="http://schemas.microsoft.com/office/drawing/2014/main" id="{AE317CF5-BE33-42E6-85E8-04636B30F0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8" y="3016"/>
              <a:ext cx="357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6" name="Group 147">
            <a:extLst>
              <a:ext uri="{FF2B5EF4-FFF2-40B4-BE49-F238E27FC236}">
                <a16:creationId xmlns:a16="http://schemas.microsoft.com/office/drawing/2014/main" id="{0D90DF70-93CD-4E59-8AFF-3A3A73908AB6}"/>
              </a:ext>
            </a:extLst>
          </p:cNvPr>
          <p:cNvGrpSpPr>
            <a:grpSpLocks/>
          </p:cNvGrpSpPr>
          <p:nvPr/>
        </p:nvGrpSpPr>
        <p:grpSpPr bwMode="auto">
          <a:xfrm>
            <a:off x="3319248" y="5215774"/>
            <a:ext cx="1147763" cy="908050"/>
            <a:chOff x="2288" y="2732"/>
            <a:chExt cx="723" cy="571"/>
          </a:xfrm>
        </p:grpSpPr>
        <p:sp>
          <p:nvSpPr>
            <p:cNvPr id="147" name="Text Box 46">
              <a:extLst>
                <a:ext uri="{FF2B5EF4-FFF2-40B4-BE49-F238E27FC236}">
                  <a16:creationId xmlns:a16="http://schemas.microsoft.com/office/drawing/2014/main" id="{738B9785-D549-4EDD-8C28-843230C6D4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1" y="2732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2</a:t>
              </a:r>
            </a:p>
          </p:txBody>
        </p:sp>
        <p:sp>
          <p:nvSpPr>
            <p:cNvPr id="148" name="Text Box 137">
              <a:extLst>
                <a:ext uri="{FF2B5EF4-FFF2-40B4-BE49-F238E27FC236}">
                  <a16:creationId xmlns:a16="http://schemas.microsoft.com/office/drawing/2014/main" id="{AE9F5FAA-27F2-47C8-A090-6F1FDAF872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8" y="2845"/>
              <a:ext cx="4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 6</a:t>
              </a:r>
            </a:p>
          </p:txBody>
        </p:sp>
        <p:sp>
          <p:nvSpPr>
            <p:cNvPr id="149" name="Text Box 47">
              <a:extLst>
                <a:ext uri="{FF2B5EF4-FFF2-40B4-BE49-F238E27FC236}">
                  <a16:creationId xmlns:a16="http://schemas.microsoft.com/office/drawing/2014/main" id="{4432F037-E5A2-4177-927B-70337E8694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3" y="2974"/>
              <a:ext cx="388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12</a:t>
              </a:r>
            </a:p>
          </p:txBody>
        </p:sp>
        <p:sp>
          <p:nvSpPr>
            <p:cNvPr id="152" name="Line 48">
              <a:extLst>
                <a:ext uri="{FF2B5EF4-FFF2-40B4-BE49-F238E27FC236}">
                  <a16:creationId xmlns:a16="http://schemas.microsoft.com/office/drawing/2014/main" id="{83AAEC08-4DE5-4D79-9ABD-8DEB551A0C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8" y="3016"/>
              <a:ext cx="357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3" name="Group 147">
            <a:extLst>
              <a:ext uri="{FF2B5EF4-FFF2-40B4-BE49-F238E27FC236}">
                <a16:creationId xmlns:a16="http://schemas.microsoft.com/office/drawing/2014/main" id="{6E44043F-04CE-40D7-B262-F76403210390}"/>
              </a:ext>
            </a:extLst>
          </p:cNvPr>
          <p:cNvGrpSpPr>
            <a:grpSpLocks/>
          </p:cNvGrpSpPr>
          <p:nvPr/>
        </p:nvGrpSpPr>
        <p:grpSpPr bwMode="auto">
          <a:xfrm>
            <a:off x="4530950" y="5205437"/>
            <a:ext cx="903288" cy="903279"/>
            <a:chOff x="2466" y="2726"/>
            <a:chExt cx="569" cy="568"/>
          </a:xfrm>
        </p:grpSpPr>
        <p:sp>
          <p:nvSpPr>
            <p:cNvPr id="154" name="Text Box 46">
              <a:extLst>
                <a:ext uri="{FF2B5EF4-FFF2-40B4-BE49-F238E27FC236}">
                  <a16:creationId xmlns:a16="http://schemas.microsoft.com/office/drawing/2014/main" id="{91839E9C-8494-4802-B2AB-22C84A444C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38" y="2726"/>
              <a:ext cx="39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37</a:t>
              </a:r>
            </a:p>
          </p:txBody>
        </p:sp>
        <p:sp>
          <p:nvSpPr>
            <p:cNvPr id="155" name="Text Box 137">
              <a:extLst>
                <a:ext uri="{FF2B5EF4-FFF2-40B4-BE49-F238E27FC236}">
                  <a16:creationId xmlns:a16="http://schemas.microsoft.com/office/drawing/2014/main" id="{9A40E798-CE8F-41FF-955A-BF16CE6FE4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6" y="2845"/>
              <a:ext cx="219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=</a:t>
              </a:r>
            </a:p>
          </p:txBody>
        </p:sp>
        <p:sp>
          <p:nvSpPr>
            <p:cNvPr id="156" name="Text Box 47">
              <a:extLst>
                <a:ext uri="{FF2B5EF4-FFF2-40B4-BE49-F238E27FC236}">
                  <a16:creationId xmlns:a16="http://schemas.microsoft.com/office/drawing/2014/main" id="{AFD2252E-ED14-48F1-B3BE-5AEF0B5285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8" y="2965"/>
              <a:ext cx="27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6</a:t>
              </a:r>
            </a:p>
          </p:txBody>
        </p:sp>
        <p:sp>
          <p:nvSpPr>
            <p:cNvPr id="157" name="Line 48">
              <a:extLst>
                <a:ext uri="{FF2B5EF4-FFF2-40B4-BE49-F238E27FC236}">
                  <a16:creationId xmlns:a16="http://schemas.microsoft.com/office/drawing/2014/main" id="{865A9E23-CD02-4BE3-910A-931258CC89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8" y="3016"/>
              <a:ext cx="357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6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105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56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  <p:bldP spid="114" grpId="1" animBg="1"/>
      <p:bldP spid="22" grpId="0"/>
      <p:bldP spid="129" grpId="0"/>
      <p:bldP spid="129" grpId="1"/>
      <p:bldP spid="131" grpId="0"/>
      <p:bldP spid="131" grpId="1"/>
      <p:bldP spid="132" grpId="0"/>
      <p:bldP spid="132" grpId="1"/>
      <p:bldP spid="133" grpId="0"/>
      <p:bldP spid="133" grpId="1"/>
    </p:bld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5_預設簡報設計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1011</Words>
  <Application>Microsoft Office PowerPoint</Application>
  <PresentationFormat>全屏显示(4:3)</PresentationFormat>
  <Paragraphs>380</Paragraphs>
  <Slides>13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標楷體</vt:lpstr>
      <vt:lpstr>Arial</vt:lpstr>
      <vt:lpstr>Calibri</vt:lpstr>
      <vt:lpstr>Times New Roman</vt:lpstr>
      <vt:lpstr>Wingdings</vt:lpstr>
      <vt:lpstr>預設簡報設計</vt:lpstr>
      <vt:lpstr>2_預設簡報設計</vt:lpstr>
      <vt:lpstr>3_預設簡報設計</vt:lpstr>
      <vt:lpstr>15_預設簡報設計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2024-03-05T09:47:19Z</dcterms:modified>
</cp:coreProperties>
</file>