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0" r:id="rId1"/>
    <p:sldMasterId id="2147483652" r:id="rId2"/>
    <p:sldMasterId id="2147483653" r:id="rId3"/>
    <p:sldMasterId id="2147484017" r:id="rId4"/>
  </p:sldMasterIdLst>
  <p:notesMasterIdLst>
    <p:notesMasterId r:id="rId13"/>
  </p:notesMasterIdLst>
  <p:handoutMasterIdLst>
    <p:handoutMasterId r:id="rId14"/>
  </p:handoutMasterIdLst>
  <p:sldIdLst>
    <p:sldId id="325" r:id="rId5"/>
    <p:sldId id="312" r:id="rId6"/>
    <p:sldId id="498" r:id="rId7"/>
    <p:sldId id="499" r:id="rId8"/>
    <p:sldId id="502" r:id="rId9"/>
    <p:sldId id="503" r:id="rId10"/>
    <p:sldId id="509" r:id="rId11"/>
    <p:sldId id="310" r:id="rId1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標楷體" panose="03000509000000000000" pitchFamily="65" charset="-120"/>
        <a:ea typeface="標楷體" panose="03000509000000000000" pitchFamily="65" charset="-120"/>
        <a:cs typeface="+mn-cs"/>
        <a:sym typeface="Symbol" panose="05050102010706020507" pitchFamily="18" charset="2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標楷體" panose="03000509000000000000" pitchFamily="65" charset="-120"/>
        <a:ea typeface="標楷體" panose="03000509000000000000" pitchFamily="65" charset="-120"/>
        <a:cs typeface="+mn-cs"/>
        <a:sym typeface="Symbol" panose="05050102010706020507" pitchFamily="18" charset="2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標楷體" panose="03000509000000000000" pitchFamily="65" charset="-120"/>
        <a:ea typeface="標楷體" panose="03000509000000000000" pitchFamily="65" charset="-120"/>
        <a:cs typeface="+mn-cs"/>
        <a:sym typeface="Symbol" panose="05050102010706020507" pitchFamily="18" charset="2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標楷體" panose="03000509000000000000" pitchFamily="65" charset="-120"/>
        <a:ea typeface="標楷體" panose="03000509000000000000" pitchFamily="65" charset="-120"/>
        <a:cs typeface="+mn-cs"/>
        <a:sym typeface="Symbol" panose="05050102010706020507" pitchFamily="18" charset="2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標楷體" panose="03000509000000000000" pitchFamily="65" charset="-120"/>
        <a:ea typeface="標楷體" panose="03000509000000000000" pitchFamily="65" charset="-120"/>
        <a:cs typeface="+mn-cs"/>
        <a:sym typeface="Symbol" panose="05050102010706020507" pitchFamily="18" charset="2"/>
      </a:defRPr>
    </a:lvl5pPr>
    <a:lvl6pPr marL="2286000" algn="l" defTabSz="914400" rtl="0" eaLnBrk="1" latinLnBrk="0" hangingPunct="1">
      <a:defRPr kumimoji="1" sz="2800" kern="1200">
        <a:solidFill>
          <a:schemeClr val="tx1"/>
        </a:solidFill>
        <a:latin typeface="標楷體" panose="03000509000000000000" pitchFamily="65" charset="-120"/>
        <a:ea typeface="標楷體" panose="03000509000000000000" pitchFamily="65" charset="-120"/>
        <a:cs typeface="+mn-cs"/>
        <a:sym typeface="Symbol" panose="05050102010706020507" pitchFamily="18" charset="2"/>
      </a:defRPr>
    </a:lvl6pPr>
    <a:lvl7pPr marL="2743200" algn="l" defTabSz="914400" rtl="0" eaLnBrk="1" latinLnBrk="0" hangingPunct="1">
      <a:defRPr kumimoji="1" sz="2800" kern="1200">
        <a:solidFill>
          <a:schemeClr val="tx1"/>
        </a:solidFill>
        <a:latin typeface="標楷體" panose="03000509000000000000" pitchFamily="65" charset="-120"/>
        <a:ea typeface="標楷體" panose="03000509000000000000" pitchFamily="65" charset="-120"/>
        <a:cs typeface="+mn-cs"/>
        <a:sym typeface="Symbol" panose="05050102010706020507" pitchFamily="18" charset="2"/>
      </a:defRPr>
    </a:lvl7pPr>
    <a:lvl8pPr marL="3200400" algn="l" defTabSz="914400" rtl="0" eaLnBrk="1" latinLnBrk="0" hangingPunct="1">
      <a:defRPr kumimoji="1" sz="2800" kern="1200">
        <a:solidFill>
          <a:schemeClr val="tx1"/>
        </a:solidFill>
        <a:latin typeface="標楷體" panose="03000509000000000000" pitchFamily="65" charset="-120"/>
        <a:ea typeface="標楷體" panose="03000509000000000000" pitchFamily="65" charset="-120"/>
        <a:cs typeface="+mn-cs"/>
        <a:sym typeface="Symbol" panose="05050102010706020507" pitchFamily="18" charset="2"/>
      </a:defRPr>
    </a:lvl8pPr>
    <a:lvl9pPr marL="3657600" algn="l" defTabSz="914400" rtl="0" eaLnBrk="1" latinLnBrk="0" hangingPunct="1">
      <a:defRPr kumimoji="1" sz="2800" kern="1200">
        <a:solidFill>
          <a:schemeClr val="tx1"/>
        </a:solidFill>
        <a:latin typeface="標楷體" panose="03000509000000000000" pitchFamily="65" charset="-120"/>
        <a:ea typeface="標楷體" panose="03000509000000000000" pitchFamily="65" charset="-120"/>
        <a:cs typeface="+mn-cs"/>
        <a:sym typeface="Symbol" panose="05050102010706020507" pitchFamily="18" charset="2"/>
      </a:defRPr>
    </a:lvl9pPr>
  </p:defaultTextStyle>
  <p:extLst>
    <p:ext uri="{EFAFB233-063F-42B5-8137-9DF3F51BA10A}">
      <p15:sldGuideLst xmlns:p15="http://schemas.microsoft.com/office/powerpoint/2012/main">
        <p15:guide id="1" orient="horz" pos="2523" userDrawn="1">
          <p15:clr>
            <a:srgbClr val="A4A3A4"/>
          </p15:clr>
        </p15:guide>
        <p15:guide id="2" pos="1701" userDrawn="1">
          <p15:clr>
            <a:srgbClr val="A4A3A4"/>
          </p15:clr>
        </p15:guide>
        <p15:guide id="3" pos="514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99"/>
    <a:srgbClr val="FF00FF"/>
    <a:srgbClr val="0E3E9F"/>
    <a:srgbClr val="D60093"/>
    <a:srgbClr val="663300"/>
    <a:srgbClr val="CC6600"/>
    <a:srgbClr val="CCFFCC"/>
    <a:srgbClr val="CCECFF"/>
    <a:srgbClr val="99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43" autoAdjust="0"/>
    <p:restoredTop sz="96918" autoAdjust="0"/>
  </p:normalViewPr>
  <p:slideViewPr>
    <p:cSldViewPr>
      <p:cViewPr varScale="1">
        <p:scale>
          <a:sx n="113" d="100"/>
          <a:sy n="113" d="100"/>
        </p:scale>
        <p:origin x="1746" y="96"/>
      </p:cViewPr>
      <p:guideLst>
        <p:guide orient="horz" pos="2523"/>
        <p:guide pos="1701"/>
        <p:guide pos="51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670"/>
    </p:cViewPr>
  </p:sorterViewPr>
  <p:notesViewPr>
    <p:cSldViewPr>
      <p:cViewPr varScale="1">
        <p:scale>
          <a:sx n="69" d="100"/>
          <a:sy n="69" d="100"/>
        </p:scale>
        <p:origin x="2784" y="4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>
            <a:extLst>
              <a:ext uri="{FF2B5EF4-FFF2-40B4-BE49-F238E27FC236}">
                <a16:creationId xmlns="" xmlns:a16="http://schemas.microsoft.com/office/drawing/2014/main" id="{825AA104-5955-4B82-AD37-17C3BA0E63F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latin typeface="Arial" charset="0"/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83299" name="Rectangle 3">
            <a:extLst>
              <a:ext uri="{FF2B5EF4-FFF2-40B4-BE49-F238E27FC236}">
                <a16:creationId xmlns="" xmlns:a16="http://schemas.microsoft.com/office/drawing/2014/main" id="{DB313B80-9512-4A2F-80DF-D8898DF49F0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Arial" charset="0"/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9766A69E-F04C-4F4F-B88A-3C02A2C92DAA}" type="datetimeFigureOut">
              <a:rPr lang="zh-TW" altLang="en-US"/>
              <a:pPr>
                <a:defRPr/>
              </a:pPr>
              <a:t>2024/2/21</a:t>
            </a:fld>
            <a:endParaRPr lang="en-US" altLang="zh-TW"/>
          </a:p>
        </p:txBody>
      </p:sp>
      <p:sp>
        <p:nvSpPr>
          <p:cNvPr id="183300" name="Rectangle 4">
            <a:extLst>
              <a:ext uri="{FF2B5EF4-FFF2-40B4-BE49-F238E27FC236}">
                <a16:creationId xmlns="" xmlns:a16="http://schemas.microsoft.com/office/drawing/2014/main" id="{14BB441F-ECDE-4168-97C3-E7F8215244C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latin typeface="Arial" charset="0"/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3301" name="Rectangle 5">
            <a:extLst>
              <a:ext uri="{FF2B5EF4-FFF2-40B4-BE49-F238E27FC236}">
                <a16:creationId xmlns="" xmlns:a16="http://schemas.microsoft.com/office/drawing/2014/main" id="{AB9B7B53-DEF1-4458-A06D-0587ECCFF93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C931161-56C0-471D-9455-3346126F456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57460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="" xmlns:a16="http://schemas.microsoft.com/office/drawing/2014/main" id="{0BA98BE5-720B-49B0-B8D0-2C8539F060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 b="0">
                <a:latin typeface="Arial" charset="0"/>
                <a:ea typeface="新細明體" charset="-120"/>
                <a:cs typeface="+mn-cs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="" xmlns:a16="http://schemas.microsoft.com/office/drawing/2014/main" id="{8D465C54-96F6-42A5-8069-0D549934FC2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 b="0">
                <a:latin typeface="Arial" charset="0"/>
                <a:ea typeface="新細明體" charset="-120"/>
                <a:cs typeface="+mn-cs"/>
              </a:defRPr>
            </a:lvl1pPr>
          </a:lstStyle>
          <a:p>
            <a:pPr>
              <a:defRPr/>
            </a:pPr>
            <a:fld id="{6731295B-DED8-4613-8454-2D894551D0B0}" type="datetimeFigureOut">
              <a:rPr lang="zh-TW" altLang="en-US"/>
              <a:pPr>
                <a:defRPr/>
              </a:pPr>
              <a:t>2024/2/21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="" xmlns:a16="http://schemas.microsoft.com/office/drawing/2014/main" id="{826EA15B-D74D-4BB7-9C5B-13D80B61B9E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="" xmlns:a16="http://schemas.microsoft.com/office/drawing/2014/main" id="{AC804014-5F46-4FD7-BC03-4B82AEB40C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="" xmlns:a16="http://schemas.microsoft.com/office/drawing/2014/main" id="{02F23079-82B9-428E-9CA1-16239355038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 b="0">
                <a:latin typeface="Arial" charset="0"/>
                <a:ea typeface="新細明體" charset="-120"/>
                <a:cs typeface="+mn-cs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="" xmlns:a16="http://schemas.microsoft.com/office/drawing/2014/main" id="{8E8A4AEC-109A-45C2-971E-B60FB8B2D2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7A16EC5-11A4-440C-8106-BE8FE4B1F745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815551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="" xmlns:a16="http://schemas.microsoft.com/office/drawing/2014/main" id="{52B7C834-FC45-459C-ACE1-26D87EE6012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Rectangle 3">
            <a:extLst>
              <a:ext uri="{FF2B5EF4-FFF2-40B4-BE49-F238E27FC236}">
                <a16:creationId xmlns="" xmlns:a16="http://schemas.microsoft.com/office/drawing/2014/main" id="{3CC1C79F-6027-4CF5-9323-F50C7B82973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66208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="" xmlns:a16="http://schemas.microsoft.com/office/drawing/2014/main" id="{0CAE251F-CF47-4C5F-BF9B-6D22F4FCAD2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Rectangle 3">
            <a:extLst>
              <a:ext uri="{FF2B5EF4-FFF2-40B4-BE49-F238E27FC236}">
                <a16:creationId xmlns="" xmlns:a16="http://schemas.microsoft.com/office/drawing/2014/main" id="{29C02CA2-FA9E-4A8C-A885-1523DED19D1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53024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="" xmlns:a16="http://schemas.microsoft.com/office/drawing/2014/main" id="{E25FE40B-0A18-4A66-9CFC-609A2543270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Rectangle 3">
            <a:extLst>
              <a:ext uri="{FF2B5EF4-FFF2-40B4-BE49-F238E27FC236}">
                <a16:creationId xmlns="" xmlns:a16="http://schemas.microsoft.com/office/drawing/2014/main" id="{F83E14EF-566A-4714-8492-F5E5B5C15DE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259874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="" xmlns:a16="http://schemas.microsoft.com/office/drawing/2014/main" id="{CA857AD9-8716-4393-AE7E-9E82B85DF56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Rectangle 3">
            <a:extLst>
              <a:ext uri="{FF2B5EF4-FFF2-40B4-BE49-F238E27FC236}">
                <a16:creationId xmlns="" xmlns:a16="http://schemas.microsoft.com/office/drawing/2014/main" id="{3DF9ACE3-74EF-49A4-8483-0AC3FBB0C46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203184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="" xmlns:a16="http://schemas.microsoft.com/office/drawing/2014/main" id="{D3833AAA-92BE-4039-94AE-091BCB8714C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Rectangle 3">
            <a:extLst>
              <a:ext uri="{FF2B5EF4-FFF2-40B4-BE49-F238E27FC236}">
                <a16:creationId xmlns="" xmlns:a16="http://schemas.microsoft.com/office/drawing/2014/main" id="{3DADFE93-610F-4D2F-B8FF-A1F790E211C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543574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="" xmlns:a16="http://schemas.microsoft.com/office/drawing/2014/main" id="{8386DD9E-214F-434D-8FD6-08532334F0F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Rectangle 3">
            <a:extLst>
              <a:ext uri="{FF2B5EF4-FFF2-40B4-BE49-F238E27FC236}">
                <a16:creationId xmlns="" xmlns:a16="http://schemas.microsoft.com/office/drawing/2014/main" id="{2FF35468-B692-4733-BF06-852BAAA0F3B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808776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3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marL="1828754" indent="0" algn="ctr">
              <a:buNone/>
              <a:defRPr/>
            </a:lvl5pPr>
            <a:lvl6pPr marL="2285943" indent="0" algn="ctr">
              <a:buNone/>
              <a:defRPr/>
            </a:lvl6pPr>
            <a:lvl7pPr marL="2743131" indent="0" algn="ctr">
              <a:buNone/>
              <a:defRPr/>
            </a:lvl7pPr>
            <a:lvl8pPr marL="3200320" indent="0" algn="ctr">
              <a:buNone/>
              <a:defRPr/>
            </a:lvl8pPr>
            <a:lvl9pPr marL="3657509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4BB88E85-CDD0-4179-9C68-4DF0A992A0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09DB036E-5C74-440E-BE41-B253B38257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F1AB425E-0C9B-4358-9C7B-4C150640E1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088A08D6-8A10-4B9D-A899-3C5FA12A901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88749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F9C77C83-79A2-4125-BB8C-7523BE4CBE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94705B3E-EAEA-43D7-B631-4718431124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9F3D0C4A-0052-4391-A00A-1CF67402B8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1B133BE0-38D5-40EF-B633-D36EB15FF66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83600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4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4A374582-0B5E-453E-87AE-A555BBAB42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D22D3437-1ABC-460B-86F2-89FAC958FA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54894A2E-3E76-40FC-A14E-81825C6FE7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8B1583DE-8CF9-4711-A638-B9E42FD34B3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107871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3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marL="1828754" indent="0" algn="ctr">
              <a:buNone/>
              <a:defRPr/>
            </a:lvl5pPr>
            <a:lvl6pPr marL="2285943" indent="0" algn="ctr">
              <a:buNone/>
              <a:defRPr/>
            </a:lvl6pPr>
            <a:lvl7pPr marL="2743131" indent="0" algn="ctr">
              <a:buNone/>
              <a:defRPr/>
            </a:lvl7pPr>
            <a:lvl8pPr marL="3200320" indent="0" algn="ctr">
              <a:buNone/>
              <a:defRPr/>
            </a:lvl8pPr>
            <a:lvl9pPr marL="3657509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7B4BAB2A-CC41-4FAC-B417-7E9D15D733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7FE74BCD-1F1F-435F-BD48-6B26812D16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E7926943-405A-4731-A948-117EB2AAF3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57854D3E-2AF0-4E02-B1A6-5022C26311A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849018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B63C65DC-2D23-4967-AEDD-45C2852442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00C906F7-B4E2-4CF2-9A5A-397CF0D53B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1628A32E-6B63-46EE-A087-512E0D8DA9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28540982-5AD1-4E86-A40B-D977102219A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163334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1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621A273A-E318-4718-9017-A9EADF69AC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9F68EAFA-BFB9-4BDA-AB02-092B7D6429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36A096B7-888B-431E-AABF-90B672E5D2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8D1AA656-1B73-4CE1-A11E-BD23F28D646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20853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AA41B786-065A-490C-B521-ED0B3C3480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FDF730A-FC7D-4881-9B8F-4D5A51B1C8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1D6A9951-B85D-463E-9254-13C4BDF632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A37D17BD-F051-430A-B567-EAEBF281942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854127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30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30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0135BD60-2BDB-4800-86A5-01B87C1349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="" xmlns:a16="http://schemas.microsoft.com/office/drawing/2014/main" id="{34B147F5-4F14-4223-B078-58CA32B741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="" xmlns:a16="http://schemas.microsoft.com/office/drawing/2014/main" id="{EEDE9139-33A4-4995-B8BB-1E03A896D6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90735B28-3CC9-4A9C-857C-9F5E4BA301C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265499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D217BFBC-35E9-448D-9685-DAE0C99926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AFAA0552-C540-4BBD-8322-5A185D6504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51FEE210-87EA-4D8F-9CC7-A942E6E68C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DC01E1DD-C059-4BBB-81F6-BE7335649FB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862996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77BFF0E7-2EE2-4147-B006-02B356A42C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="" xmlns:a16="http://schemas.microsoft.com/office/drawing/2014/main" id="{F1253D3D-252E-4B71-804C-DB94FEC094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8E0F0864-6763-41C8-9322-F766FD4546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76ABAB26-6E65-4132-8D25-0A16F5CEE8D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984544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6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AC3546EE-41DA-421B-B8A7-317FBF8FB5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12DB2735-48A8-4AF5-9C32-51BD3B6F3C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E481ADD-5C1F-49C2-B754-4D3D21F09E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B9ABCB0A-5D25-4A8B-AEB2-5AAF0AD7A62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74761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0CE0C21F-3648-4197-9C55-EA7236727E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49B5E416-6EF9-4B2D-8585-C5ADE74870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CFABE753-79C8-4F15-BFF0-608874FBD0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7D72460A-6809-49D7-85F2-31D4A493CAF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932589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C81D35DA-1FCD-40FF-9B3C-3A51C370E4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25EB237-753C-4895-9A6C-F37CFA0DA2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A854C21-DDB1-4583-B904-43E54D2278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1E63C103-AB84-4C40-B965-19C95DCF236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617678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0729403F-7C54-40ED-9A49-054F45B1FC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7ED3D437-747A-4C7A-9117-A743E537C4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F641A51D-6F0D-4913-9607-A1CC1CDC13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AC1E9ABC-1336-47BD-92DD-FC4232F37A3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63590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4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7AD2B7FD-1F70-45E2-8C57-BA303D0B93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A8EA9984-0D1E-4210-ABF6-19BB2B28F1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46E30C78-5C44-4D61-932B-F0F74AF4DB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16870C89-75F9-4EB6-B1AC-90398184E29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530554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3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marL="1828754" indent="0" algn="ctr">
              <a:buNone/>
              <a:defRPr/>
            </a:lvl5pPr>
            <a:lvl6pPr marL="2285943" indent="0" algn="ctr">
              <a:buNone/>
              <a:defRPr/>
            </a:lvl6pPr>
            <a:lvl7pPr marL="2743131" indent="0" algn="ctr">
              <a:buNone/>
              <a:defRPr/>
            </a:lvl7pPr>
            <a:lvl8pPr marL="3200320" indent="0" algn="ctr">
              <a:buNone/>
              <a:defRPr/>
            </a:lvl8pPr>
            <a:lvl9pPr marL="3657509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1B924DCA-AACC-4DBE-A8DC-F9C0473B0C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75AFA668-41CC-47F2-9161-E98CBFD7DB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83E8D092-5C5B-49E5-B349-B342A5A740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9C1C6441-E154-4C2D-BE52-2FCBFD0A0D1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296492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D55535F0-762C-44FA-B0FA-26D736D5DC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FD2B3901-C122-48CC-BFD9-462AA27D3E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9BC9846C-8973-4FAA-BC6E-150A557E7F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45A6205B-4226-403F-823A-3CC2317B719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8264533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1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6B0DC45F-41C7-419A-81D5-F4B0364D14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531DC8AB-7427-4751-86CB-CAA13060EC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DEE657FF-8A37-4E97-9003-BAC670D9E7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BB4FE147-38D8-4EC0-ABB7-9ED8A49EE98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1997172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6F0A862-1E12-499E-99E6-2F9668E588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A2773CC-CF41-4306-B980-FF9222EB6F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8DC01D3-C668-40CD-972E-E6B7519661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05878F74-6649-4419-A958-FB5B45073FF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4568016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30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30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85A33ABD-F9F3-4326-8BCF-77411DD2C8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="" xmlns:a16="http://schemas.microsoft.com/office/drawing/2014/main" id="{92C41F34-9E81-4FE9-941D-E07ABB9BFB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="" xmlns:a16="http://schemas.microsoft.com/office/drawing/2014/main" id="{3D2B5D9A-375A-4D13-A095-B324B94C9C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14AFA442-2CB3-4109-BFE0-611FEAC0BF3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6648968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6DA2BE2A-9C97-448C-A322-FF5EE7042F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CCAC6F13-3153-4D1F-80E7-80D9C94B66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B3084F8B-3052-4624-B945-09EE3A209F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28A63C73-3567-4B89-9C6B-FA6A3274A19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08668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5EBC0A25-99E4-4011-9048-C114639AC8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="" xmlns:a16="http://schemas.microsoft.com/office/drawing/2014/main" id="{7307BF9F-E542-467E-A17F-DE388C9A7A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373C4815-B191-4402-B71E-59C05F52A9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277337B6-3CAC-4245-A24B-F41E610585D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95128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1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FCF2B464-ECC0-4D09-9685-D50194F40F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D5E38DD0-0790-466D-9BAD-AEC0144BB6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595BE31A-FA58-49A2-AE1A-D211D2D7D0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98474B73-05C2-4091-AB37-012154D1C90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690316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6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6088F95-A098-4D29-BC02-1CB509DA57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20F3AD2-0488-408E-BDE1-B00C5D4402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F68D89E-D6C7-4989-8CEA-A28C00844D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3DF2E48E-A788-4AE7-A630-910AB3D99E5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5058155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44ABE45D-3930-4B81-B9F1-6D50EF77AD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C598725-0B3E-4666-8C23-1267E0C358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4313DE7-643D-45D0-A666-9E172186D0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A9CC350B-6CA1-4AE5-AB46-1499270D4FA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6460728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5C37F140-3F06-4C16-B86A-58E3993C5A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614CC1EB-1755-494C-A873-C9CA61B868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390130A0-BC1C-4121-B22D-7026839F19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B04D71DD-B2B9-4541-9998-64E022B4803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443185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4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4A4287A7-36BC-4EB3-98F7-7E345FAB72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70D4D235-DA92-4BD0-A68E-DB35A238DA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3DE7954A-88F5-46FC-8865-4E5AD42FEE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C707C903-7E60-4E0E-BA89-F2900C42C6D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347059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1CAC4AE8-6E81-43F0-8C9F-9B4B255A02E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>
            <a:extLst>
              <a:ext uri="{FF2B5EF4-FFF2-40B4-BE49-F238E27FC236}">
                <a16:creationId xmlns="" xmlns:a16="http://schemas.microsoft.com/office/drawing/2014/main" id="{4B18ADC9-E3E9-48E0-91A4-1678E35F75EF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791200" y="447675"/>
            <a:ext cx="1817688" cy="428625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新細明體" pitchFamily="18" charset="-120"/>
              </a:rPr>
              <a:t>必攻指數：</a:t>
            </a:r>
            <a:endParaRPr kumimoji="0" lang="zh-TW" alt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  <a:ea typeface="新細明體" pitchFamily="18" charset="-120"/>
            </a:endParaRPr>
          </a:p>
        </p:txBody>
      </p:sp>
      <p:sp>
        <p:nvSpPr>
          <p:cNvPr id="6" name="AutoShape 10">
            <a:extLst>
              <a:ext uri="{FF2B5EF4-FFF2-40B4-BE49-F238E27FC236}">
                <a16:creationId xmlns="" xmlns:a16="http://schemas.microsoft.com/office/drawing/2014/main" id="{80F2620E-15E4-493E-BE91-2158601646E5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192963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AutoShape 11">
            <a:extLst>
              <a:ext uri="{FF2B5EF4-FFF2-40B4-BE49-F238E27FC236}">
                <a16:creationId xmlns="" xmlns:a16="http://schemas.microsoft.com/office/drawing/2014/main" id="{3A1A76D7-A63A-4766-8241-B3240B3AAB2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558088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AutoShape 12">
            <a:extLst>
              <a:ext uri="{FF2B5EF4-FFF2-40B4-BE49-F238E27FC236}">
                <a16:creationId xmlns="" xmlns:a16="http://schemas.microsoft.com/office/drawing/2014/main" id="{A653EDD3-3111-4C24-86B0-72C765FE429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921625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AutoShape 12">
            <a:extLst>
              <a:ext uri="{FF2B5EF4-FFF2-40B4-BE49-F238E27FC236}">
                <a16:creationId xmlns="" xmlns:a16="http://schemas.microsoft.com/office/drawing/2014/main" id="{62E782FB-2DB1-40F1-9BB3-7AA03D4D1339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286750" y="487363"/>
            <a:ext cx="304800" cy="287337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23 h 287338"/>
              <a:gd name="T6" fmla="*/ 246588 w 304800"/>
              <a:gd name="T7" fmla="*/ 287323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AutoShape 12">
            <a:extLst>
              <a:ext uri="{FF2B5EF4-FFF2-40B4-BE49-F238E27FC236}">
                <a16:creationId xmlns="" xmlns:a16="http://schemas.microsoft.com/office/drawing/2014/main" id="{9BF34DCE-705E-4B27-A4D7-2E3440F8ADA2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662988" y="487363"/>
            <a:ext cx="304800" cy="287337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23 h 287338"/>
              <a:gd name="T6" fmla="*/ 246588 w 304800"/>
              <a:gd name="T7" fmla="*/ 287323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4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11" name="Rectangle 4">
            <a:extLst>
              <a:ext uri="{FF2B5EF4-FFF2-40B4-BE49-F238E27FC236}">
                <a16:creationId xmlns="" xmlns:a16="http://schemas.microsoft.com/office/drawing/2014/main" id="{F6CADBCE-F604-45DB-A2AF-71B1CACB20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" name="Rectangle 5">
            <a:extLst>
              <a:ext uri="{FF2B5EF4-FFF2-40B4-BE49-F238E27FC236}">
                <a16:creationId xmlns="" xmlns:a16="http://schemas.microsoft.com/office/drawing/2014/main" id="{825AE51C-EDB8-4924-A0E2-E4918D97A5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3" name="Rectangle 6">
            <a:extLst>
              <a:ext uri="{FF2B5EF4-FFF2-40B4-BE49-F238E27FC236}">
                <a16:creationId xmlns="" xmlns:a16="http://schemas.microsoft.com/office/drawing/2014/main" id="{EE1BECCF-70FE-413F-9281-0CDCD2F62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5123D463-BDFE-4C9D-8003-D6688B9D58B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04241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36E7997D-A2A9-4848-915C-6B78C957C3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CD04FC82-2876-48C2-88AD-0BED98C49C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D875E7A6-BAFB-4B71-AE39-6C90E00E8B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26BDB2E4-61EB-4237-94D3-09AF5B614FB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37459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30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30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BF19B172-9A51-4CD5-8DAB-7FF119D23F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="" xmlns:a16="http://schemas.microsoft.com/office/drawing/2014/main" id="{9BEED8E7-4B8C-464B-9306-B965B0A527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="" xmlns:a16="http://schemas.microsoft.com/office/drawing/2014/main" id="{A013DF8C-EA6B-4B3C-A3EF-619DF9AD7E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6986FE6C-C41C-4AF5-8814-36E8EE0CE97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39626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0B371E38-FC6F-4EF3-9824-3AB344CFAE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E414A3A2-9A1E-4A22-813A-5B9ED0827A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A622BB6A-B1C0-4BC1-BDE0-22F3E4D5E9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B9BFD804-1C1E-490A-9B99-9482D16281A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56879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6781FE5C-B6A2-4FAA-BA26-C16F76A4FC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="" xmlns:a16="http://schemas.microsoft.com/office/drawing/2014/main" id="{9B1CB347-F340-42DF-BAB3-1A3D191656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4E348D31-4135-4D02-8F93-1EC65260E2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0E2E6867-9211-428E-99AC-8D3801189B0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4091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6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30470FAF-BC34-4CAC-BB6A-F43B3A1967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AE67B49-43CB-488C-90AE-0F01DB102B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9A53779-9CF5-4EB2-B4FC-D9ECA99917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9C4AB909-D73D-47BF-9284-1AA69A7EF76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1481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C3B9EED7-25EE-4BD2-A74B-D81108814B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A827027-8AB8-4669-8CFA-40EF933CCA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55FECAE-7171-4838-A6E7-059B4FBE1A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A3704B21-8A47-4092-A1FE-B87F866ED00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08498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7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6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7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6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5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4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A03AFDCF-B345-4292-9742-381488AAAD0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pic>
        <p:nvPicPr>
          <p:cNvPr id="1027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4AFD3694-5B12-44CF-8AEE-4E41D2DABD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9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AA60A183-B42D-4F78-907A-CCB7AD76FA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10" descr="btnMathBack">
            <a:hlinkClick r:id="" action="ppaction://hlinkshowjump?jump=previousslide"/>
            <a:extLst>
              <a:ext uri="{FF2B5EF4-FFF2-40B4-BE49-F238E27FC236}">
                <a16:creationId xmlns="" xmlns:a16="http://schemas.microsoft.com/office/drawing/2014/main" id="{EA39CF29-FF8C-4614-995D-BEE7737FC5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11" descr="btnMathNext">
            <a:hlinkClick r:id="" action="ppaction://hlinkshowjump?jump=nextslide"/>
            <a:extLst>
              <a:ext uri="{FF2B5EF4-FFF2-40B4-BE49-F238E27FC236}">
                <a16:creationId xmlns="" xmlns:a16="http://schemas.microsoft.com/office/drawing/2014/main" id="{9FC351E0-9388-465A-B2C4-05E39C6189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">
            <a:extLst>
              <a:ext uri="{FF2B5EF4-FFF2-40B4-BE49-F238E27FC236}">
                <a16:creationId xmlns="" xmlns:a16="http://schemas.microsoft.com/office/drawing/2014/main" id="{E2D5F1B7-482C-4545-A124-C9F083C0A88A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791200" y="447675"/>
            <a:ext cx="1817688" cy="428625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新細明體" pitchFamily="18" charset="-120"/>
              </a:rPr>
              <a:t>必攻指數：</a:t>
            </a:r>
            <a:endParaRPr kumimoji="0" lang="zh-TW" alt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  <a:ea typeface="新細明體" pitchFamily="18" charset="-120"/>
            </a:endParaRPr>
          </a:p>
        </p:txBody>
      </p:sp>
      <p:sp>
        <p:nvSpPr>
          <p:cNvPr id="1033" name="AutoShape 10">
            <a:extLst>
              <a:ext uri="{FF2B5EF4-FFF2-40B4-BE49-F238E27FC236}">
                <a16:creationId xmlns="" xmlns:a16="http://schemas.microsoft.com/office/drawing/2014/main" id="{9A3CE557-1BAB-473B-B7A5-074D42245AF7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192963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5" name="AutoShape 12">
            <a:extLst>
              <a:ext uri="{FF2B5EF4-FFF2-40B4-BE49-F238E27FC236}">
                <a16:creationId xmlns="" xmlns:a16="http://schemas.microsoft.com/office/drawing/2014/main" id="{EACE903E-4EC8-43B3-AA80-5A9883674C9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921625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6" name="AutoShape 12">
            <a:extLst>
              <a:ext uri="{FF2B5EF4-FFF2-40B4-BE49-F238E27FC236}">
                <a16:creationId xmlns="" xmlns:a16="http://schemas.microsoft.com/office/drawing/2014/main" id="{3E52932D-845A-4BE0-9F4F-F4DF8FA0996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286750" y="487363"/>
            <a:ext cx="304800" cy="287337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23 h 287338"/>
              <a:gd name="T6" fmla="*/ 246588 w 304800"/>
              <a:gd name="T7" fmla="*/ 287323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7" name="AutoShape 12">
            <a:extLst>
              <a:ext uri="{FF2B5EF4-FFF2-40B4-BE49-F238E27FC236}">
                <a16:creationId xmlns="" xmlns:a16="http://schemas.microsoft.com/office/drawing/2014/main" id="{974E9D75-08CC-4A04-9B6E-15B444588B39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662988" y="487363"/>
            <a:ext cx="304800" cy="287337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23 h 287338"/>
              <a:gd name="T6" fmla="*/ 246588 w 304800"/>
              <a:gd name="T7" fmla="*/ 287323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38" name="图片 1">
            <a:extLst>
              <a:ext uri="{FF2B5EF4-FFF2-40B4-BE49-F238E27FC236}">
                <a16:creationId xmlns="" xmlns:a16="http://schemas.microsoft.com/office/drawing/2014/main" id="{20A469A8-30DD-4A0B-8B6C-03C78753BD8D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2">
            <a:extLst>
              <a:ext uri="{FF2B5EF4-FFF2-40B4-BE49-F238E27FC236}">
                <a16:creationId xmlns:a16="http://schemas.microsoft.com/office/drawing/2014/main" xmlns="" id="{7441886D-50D6-4A24-951E-DD197F10C53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3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ea typeface="新細明體" pitchFamily="18" charset="-120"/>
              </a:rPr>
              <a:t>4. </a:t>
            </a:r>
            <a:r>
              <a:rPr lang="zh-TW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ea typeface="新細明體" pitchFamily="18" charset="-120"/>
              </a:rPr>
              <a:t>小數四則計算</a:t>
            </a:r>
            <a:r>
              <a:rPr lang="en-US" altLang="zh-TW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ea typeface="新細明體" pitchFamily="18" charset="-120"/>
              </a:rPr>
              <a:t>(</a:t>
            </a:r>
            <a:r>
              <a:rPr lang="zh-TW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ea typeface="新細明體" pitchFamily="18" charset="-120"/>
              </a:rPr>
              <a:t>加、減、乘</a:t>
            </a:r>
            <a:r>
              <a:rPr lang="en-US" altLang="zh-TW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ea typeface="新細明體" pitchFamily="18" charset="-120"/>
              </a:rPr>
              <a:t>)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  <a:ea typeface="新細明體" pitchFamily="18" charset="-120"/>
            </a:endParaRPr>
          </a:p>
        </p:txBody>
      </p:sp>
      <p:sp>
        <p:nvSpPr>
          <p:cNvPr id="18" name="AutoShape 11">
            <a:extLst>
              <a:ext uri="{FF2B5EF4-FFF2-40B4-BE49-F238E27FC236}">
                <a16:creationId xmlns:a16="http://schemas.microsoft.com/office/drawing/2014/main" xmlns="" id="{B1A6B3A3-79C6-40D9-BA32-1CB059D2DBA9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581900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08" r:id="rId1"/>
    <p:sldLayoutId id="2147484709" r:id="rId2"/>
    <p:sldLayoutId id="2147484710" r:id="rId3"/>
    <p:sldLayoutId id="2147484711" r:id="rId4"/>
    <p:sldLayoutId id="2147484712" r:id="rId5"/>
    <p:sldLayoutId id="2147484713" r:id="rId6"/>
    <p:sldLayoutId id="2147484714" r:id="rId7"/>
    <p:sldLayoutId id="2147484715" r:id="rId8"/>
    <p:sldLayoutId id="2147484716" r:id="rId9"/>
    <p:sldLayoutId id="2147484717" r:id="rId10"/>
    <p:sldLayoutId id="214748471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18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37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56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754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537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726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8914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103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4236A6EC-0227-43D7-9EFD-15652A804EE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pic>
        <p:nvPicPr>
          <p:cNvPr id="2051" name="Picture 9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1FD1A918-F736-4D6E-96FD-64B42E8A54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10" descr="btnMathBack">
            <a:hlinkClick r:id="" action="ppaction://hlinkshowjump?jump=previousslide"/>
            <a:extLst>
              <a:ext uri="{FF2B5EF4-FFF2-40B4-BE49-F238E27FC236}">
                <a16:creationId xmlns="" xmlns:a16="http://schemas.microsoft.com/office/drawing/2014/main" id="{0C11BD4A-657E-4C93-8518-B5F673A13F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2">
            <a:extLst>
              <a:ext uri="{FF2B5EF4-FFF2-40B4-BE49-F238E27FC236}">
                <a16:creationId xmlns="" xmlns:a16="http://schemas.microsoft.com/office/drawing/2014/main" id="{F9773058-D963-418A-9C2E-50F03AADA06B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3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ea typeface="新細明體" pitchFamily="18" charset="-120"/>
              </a:rPr>
              <a:t>4. </a:t>
            </a:r>
            <a:r>
              <a:rPr lang="zh-TW" alt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ea typeface="新細明體" pitchFamily="18" charset="-120"/>
              </a:rPr>
              <a:t>小數四則計算</a:t>
            </a:r>
            <a:r>
              <a:rPr lang="en-US" altLang="zh-TW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ea typeface="新細明體" pitchFamily="18" charset="-120"/>
              </a:rPr>
              <a:t>(</a:t>
            </a:r>
            <a:r>
              <a:rPr lang="zh-TW" alt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ea typeface="新細明體" pitchFamily="18" charset="-120"/>
              </a:rPr>
              <a:t>加、減、乘</a:t>
            </a:r>
            <a:r>
              <a:rPr lang="en-US" altLang="zh-TW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ea typeface="新細明體" pitchFamily="18" charset="-120"/>
              </a:rPr>
              <a:t>)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5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744DB89C-64F3-482E-BF6E-4AA0DAD7F62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">
            <a:extLst>
              <a:ext uri="{FF2B5EF4-FFF2-40B4-BE49-F238E27FC236}">
                <a16:creationId xmlns="" xmlns:a16="http://schemas.microsoft.com/office/drawing/2014/main" id="{510C48AE-00D0-423E-AC23-7562FD0CA86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791200" y="447675"/>
            <a:ext cx="1817688" cy="428625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新細明體" pitchFamily="18" charset="-120"/>
              </a:rPr>
              <a:t>必攻指數：</a:t>
            </a:r>
            <a:endParaRPr kumimoji="0" lang="zh-TW" alt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  <a:ea typeface="新細明體" pitchFamily="18" charset="-120"/>
            </a:endParaRPr>
          </a:p>
        </p:txBody>
      </p:sp>
      <p:sp>
        <p:nvSpPr>
          <p:cNvPr id="2056" name="AutoShape 10">
            <a:extLst>
              <a:ext uri="{FF2B5EF4-FFF2-40B4-BE49-F238E27FC236}">
                <a16:creationId xmlns="" xmlns:a16="http://schemas.microsoft.com/office/drawing/2014/main" id="{4269E27A-F650-493E-9D48-A498045C53A9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192963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7" name="AutoShape 11">
            <a:extLst>
              <a:ext uri="{FF2B5EF4-FFF2-40B4-BE49-F238E27FC236}">
                <a16:creationId xmlns="" xmlns:a16="http://schemas.microsoft.com/office/drawing/2014/main" id="{4CFC1B7B-0E2C-458C-918B-D6C73679DA9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558088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8" name="AutoShape 12">
            <a:extLst>
              <a:ext uri="{FF2B5EF4-FFF2-40B4-BE49-F238E27FC236}">
                <a16:creationId xmlns="" xmlns:a16="http://schemas.microsoft.com/office/drawing/2014/main" id="{2D06A9B3-EFD5-4743-96B4-A8B17592420C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921625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9" name="AutoShape 12">
            <a:extLst>
              <a:ext uri="{FF2B5EF4-FFF2-40B4-BE49-F238E27FC236}">
                <a16:creationId xmlns="" xmlns:a16="http://schemas.microsoft.com/office/drawing/2014/main" id="{B6073E01-ADC2-4DEA-83BA-64773A45BDAC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286750" y="487363"/>
            <a:ext cx="304800" cy="287337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23 h 287338"/>
              <a:gd name="T6" fmla="*/ 246588 w 304800"/>
              <a:gd name="T7" fmla="*/ 287323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0" name="AutoShape 12">
            <a:extLst>
              <a:ext uri="{FF2B5EF4-FFF2-40B4-BE49-F238E27FC236}">
                <a16:creationId xmlns="" xmlns:a16="http://schemas.microsoft.com/office/drawing/2014/main" id="{BC077E64-8EAB-46B1-A9C0-E35987EDE78B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662988" y="487363"/>
            <a:ext cx="304800" cy="287337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23 h 287338"/>
              <a:gd name="T6" fmla="*/ 246588 w 304800"/>
              <a:gd name="T7" fmla="*/ 287323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061" name="图片 1">
            <a:extLst>
              <a:ext uri="{FF2B5EF4-FFF2-40B4-BE49-F238E27FC236}">
                <a16:creationId xmlns="" xmlns:a16="http://schemas.microsoft.com/office/drawing/2014/main" id="{94ED78DE-BEAC-4934-8D27-6E447F7C680B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719" r:id="rId1"/>
    <p:sldLayoutId id="2147484720" r:id="rId2"/>
    <p:sldLayoutId id="2147484721" r:id="rId3"/>
    <p:sldLayoutId id="2147484722" r:id="rId4"/>
    <p:sldLayoutId id="2147484723" r:id="rId5"/>
    <p:sldLayoutId id="2147484724" r:id="rId6"/>
    <p:sldLayoutId id="2147484725" r:id="rId7"/>
    <p:sldLayoutId id="2147484726" r:id="rId8"/>
    <p:sldLayoutId id="2147484727" r:id="rId9"/>
    <p:sldLayoutId id="2147484728" r:id="rId10"/>
    <p:sldLayoutId id="214748472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18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37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56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754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537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726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8914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103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2A144C6D-21F6-4F65-88D0-90D1C12DEFC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pic>
        <p:nvPicPr>
          <p:cNvPr id="3075" name="Picture 9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542220B7-277C-4040-B434-4A0ACE89B1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11" descr="btnMathNext">
            <a:hlinkClick r:id="" action="ppaction://hlinkshowjump?jump=nextslide"/>
            <a:extLst>
              <a:ext uri="{FF2B5EF4-FFF2-40B4-BE49-F238E27FC236}">
                <a16:creationId xmlns="" xmlns:a16="http://schemas.microsoft.com/office/drawing/2014/main" id="{B37C66A9-CFD1-447B-88E4-0C87F06E85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2">
            <a:extLst>
              <a:ext uri="{FF2B5EF4-FFF2-40B4-BE49-F238E27FC236}">
                <a16:creationId xmlns="" xmlns:a16="http://schemas.microsoft.com/office/drawing/2014/main" id="{52B175AF-00BA-48E1-9F22-2426F3CB13F3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3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ea typeface="新細明體" pitchFamily="18" charset="-120"/>
              </a:rPr>
              <a:t>3. </a:t>
            </a:r>
            <a:r>
              <a:rPr lang="zh-TW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ea typeface="新細明體" pitchFamily="18" charset="-120"/>
              </a:rPr>
              <a:t>分數的比較和計算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3078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60099DC0-B252-4A7B-A45B-62A46E0BF10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">
            <a:extLst>
              <a:ext uri="{FF2B5EF4-FFF2-40B4-BE49-F238E27FC236}">
                <a16:creationId xmlns="" xmlns:a16="http://schemas.microsoft.com/office/drawing/2014/main" id="{A35ACAC6-F5A8-4A4E-A339-D5ADC3F27C1F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791200" y="447675"/>
            <a:ext cx="1817688" cy="428625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新細明體" pitchFamily="18" charset="-120"/>
              </a:rPr>
              <a:t>必攻指數：</a:t>
            </a:r>
            <a:endParaRPr kumimoji="0" lang="zh-TW" alt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  <a:ea typeface="新細明體" pitchFamily="18" charset="-120"/>
            </a:endParaRPr>
          </a:p>
        </p:txBody>
      </p:sp>
      <p:sp>
        <p:nvSpPr>
          <p:cNvPr id="3080" name="AutoShape 10">
            <a:extLst>
              <a:ext uri="{FF2B5EF4-FFF2-40B4-BE49-F238E27FC236}">
                <a16:creationId xmlns="" xmlns:a16="http://schemas.microsoft.com/office/drawing/2014/main" id="{DCD3A202-6D2B-4BDF-8ED1-BC6CB82628BB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192963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1" name="AutoShape 11">
            <a:extLst>
              <a:ext uri="{FF2B5EF4-FFF2-40B4-BE49-F238E27FC236}">
                <a16:creationId xmlns="" xmlns:a16="http://schemas.microsoft.com/office/drawing/2014/main" id="{8E83B6C5-C8E5-4650-B79C-BC6BFFE64597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558088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2" name="AutoShape 12">
            <a:extLst>
              <a:ext uri="{FF2B5EF4-FFF2-40B4-BE49-F238E27FC236}">
                <a16:creationId xmlns="" xmlns:a16="http://schemas.microsoft.com/office/drawing/2014/main" id="{B3EC7684-37E5-49C0-A6B5-2A2256DC532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921625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3" name="AutoShape 12">
            <a:extLst>
              <a:ext uri="{FF2B5EF4-FFF2-40B4-BE49-F238E27FC236}">
                <a16:creationId xmlns="" xmlns:a16="http://schemas.microsoft.com/office/drawing/2014/main" id="{E21290F9-EAEE-425D-B338-E1B67950D346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286750" y="487363"/>
            <a:ext cx="304800" cy="287337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23 h 287338"/>
              <a:gd name="T6" fmla="*/ 246588 w 304800"/>
              <a:gd name="T7" fmla="*/ 287323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4" name="AutoShape 12">
            <a:extLst>
              <a:ext uri="{FF2B5EF4-FFF2-40B4-BE49-F238E27FC236}">
                <a16:creationId xmlns="" xmlns:a16="http://schemas.microsoft.com/office/drawing/2014/main" id="{DF912FA3-7A03-4723-8BBB-865F621EA4A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662988" y="487363"/>
            <a:ext cx="304800" cy="287337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23 h 287338"/>
              <a:gd name="T6" fmla="*/ 246588 w 304800"/>
              <a:gd name="T7" fmla="*/ 287323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3085" name="图片 1">
            <a:extLst>
              <a:ext uri="{FF2B5EF4-FFF2-40B4-BE49-F238E27FC236}">
                <a16:creationId xmlns="" xmlns:a16="http://schemas.microsoft.com/office/drawing/2014/main" id="{20A2CCAF-4993-4F79-B704-DD58611B6AD5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730" r:id="rId1"/>
    <p:sldLayoutId id="2147484731" r:id="rId2"/>
    <p:sldLayoutId id="2147484732" r:id="rId3"/>
    <p:sldLayoutId id="2147484733" r:id="rId4"/>
    <p:sldLayoutId id="2147484734" r:id="rId5"/>
    <p:sldLayoutId id="2147484735" r:id="rId6"/>
    <p:sldLayoutId id="2147484736" r:id="rId7"/>
    <p:sldLayoutId id="2147484737" r:id="rId8"/>
    <p:sldLayoutId id="2147484738" r:id="rId9"/>
    <p:sldLayoutId id="2147484739" r:id="rId10"/>
    <p:sldLayoutId id="214748474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18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37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56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754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537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726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8914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103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图片 1">
            <a:extLst>
              <a:ext uri="{FF2B5EF4-FFF2-40B4-BE49-F238E27FC236}">
                <a16:creationId xmlns="" xmlns:a16="http://schemas.microsoft.com/office/drawing/2014/main" id="{9B6FF2BF-EA22-4751-B4A3-D82DA969206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35F4880C-B582-4326-BAFB-660B48024D1C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3"/>
            <a:ext cx="6434236" cy="75247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ea typeface="新細明體" pitchFamily="18" charset="-120"/>
              </a:rPr>
              <a:t>4. </a:t>
            </a:r>
            <a:r>
              <a:rPr lang="zh-TW" alt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ea typeface="新細明體" pitchFamily="18" charset="-120"/>
              </a:rPr>
              <a:t>小數四則計算</a:t>
            </a:r>
            <a:r>
              <a:rPr lang="en-US" altLang="zh-TW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ea typeface="新細明體" pitchFamily="18" charset="-120"/>
              </a:rPr>
              <a:t>(</a:t>
            </a:r>
            <a:r>
              <a:rPr lang="zh-TW" alt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ea typeface="新細明體" pitchFamily="18" charset="-120"/>
              </a:rPr>
              <a:t>加、減、乘</a:t>
            </a:r>
            <a:r>
              <a:rPr lang="en-US" altLang="zh-TW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ea typeface="新細明體" pitchFamily="18" charset="-120"/>
              </a:rPr>
              <a:t>)</a:t>
            </a:r>
            <a:endParaRPr lang="en-US" altLang="zh-TW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  <a:ea typeface="新細明體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  <a:ea typeface="新細明體" pitchFamily="18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41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189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377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566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754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Arial" panose="020B0604020202020204" pitchFamily="34" charset="0"/>
          <a:ea typeface="+mn-ea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Arial" panose="020B0604020202020204" pitchFamily="34" charset="0"/>
          <a:ea typeface="+mn-ea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Arial" panose="020B0604020202020204" pitchFamily="34" charset="0"/>
          <a:ea typeface="+mn-ea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panose="020B0604020202020204" pitchFamily="34" charset="0"/>
          <a:ea typeface="+mn-ea"/>
        </a:defRPr>
      </a:lvl5pPr>
      <a:lvl6pPr marL="2514537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726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8914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103" indent="-228594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slide" Target="slide3.xml"/><Relationship Id="rId7" Type="http://schemas.openxmlformats.org/officeDocument/2006/relationships/slide" Target="slide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Relationship Id="rId6" Type="http://schemas.openxmlformats.org/officeDocument/2006/relationships/slide" Target="slide2.xml"/><Relationship Id="rId5" Type="http://schemas.openxmlformats.org/officeDocument/2006/relationships/image" Target="../media/image8.png"/><Relationship Id="rId4" Type="http://schemas.openxmlformats.org/officeDocument/2006/relationships/slide" Target="slide4.xml"/><Relationship Id="rId9" Type="http://schemas.openxmlformats.org/officeDocument/2006/relationships/slide" Target="slide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val 7" descr="icon">
            <a:hlinkClick r:id="rId3" action="ppaction://hlinksldjump"/>
            <a:extLst>
              <a:ext uri="{FF2B5EF4-FFF2-40B4-BE49-F238E27FC236}">
                <a16:creationId xmlns:a16="http://schemas.microsoft.com/office/drawing/2014/main" xmlns="" id="{32399DEC-C664-43EA-A59D-7B1D316C03D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716088" y="39338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</a:p>
        </p:txBody>
      </p:sp>
      <p:sp>
        <p:nvSpPr>
          <p:cNvPr id="16" name="Oval 8" descr="icon">
            <a:hlinkClick r:id="rId4" action="ppaction://hlinksldjump"/>
            <a:extLst>
              <a:ext uri="{FF2B5EF4-FFF2-40B4-BE49-F238E27FC236}">
                <a16:creationId xmlns:a16="http://schemas.microsoft.com/office/drawing/2014/main" xmlns="" id="{301856E8-A652-4D8E-910F-1B4D54FDDE0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84475" y="39338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</a:p>
        </p:txBody>
      </p:sp>
      <p:pic>
        <p:nvPicPr>
          <p:cNvPr id="17" name="Picture 55" descr="btnMathMainTop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28A899FC-9948-4739-AC24-3A8EFE8C33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78563"/>
            <a:ext cx="1439863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AutoShape 15">
            <a:extLst>
              <a:ext uri="{FF2B5EF4-FFF2-40B4-BE49-F238E27FC236}">
                <a16:creationId xmlns:a16="http://schemas.microsoft.com/office/drawing/2014/main" xmlns="" id="{1E155A8E-02AC-4ADE-B664-3099244468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3032125"/>
            <a:ext cx="1727200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3FFAB"/>
              </a:gs>
              <a:gs pos="100000">
                <a:srgbClr val="99CC00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eaLnBrk="1" hangingPunct="1">
              <a:lnSpc>
                <a:spcPts val="3000"/>
              </a:lnSpc>
              <a:defRPr/>
            </a:pPr>
            <a:r>
              <a:rPr lang="zh-TW" altLang="en-US" sz="2800" b="1" dirty="0"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</a:rPr>
              <a:t>必攻課題</a:t>
            </a:r>
            <a:endParaRPr lang="en-US" altLang="zh-TW" sz="2800" b="1" dirty="0">
              <a:solidFill>
                <a:srgbClr val="80008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</a:endParaRPr>
          </a:p>
        </p:txBody>
      </p:sp>
      <p:sp>
        <p:nvSpPr>
          <p:cNvPr id="19" name="AutoShape 15">
            <a:hlinkClick r:id="rId6" action="ppaction://hlinksldjump"/>
            <a:extLst>
              <a:ext uri="{FF2B5EF4-FFF2-40B4-BE49-F238E27FC236}">
                <a16:creationId xmlns:a16="http://schemas.microsoft.com/office/drawing/2014/main" xmlns="" id="{68297C1D-AC4B-4203-85E1-9C2892A3ED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2000250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</a:rPr>
              <a:t>例</a:t>
            </a:r>
            <a:endParaRPr lang="en-US" altLang="zh-TW" sz="2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</a:endParaRPr>
          </a:p>
        </p:txBody>
      </p:sp>
      <p:sp>
        <p:nvSpPr>
          <p:cNvPr id="20" name="Oval 8" descr="icon">
            <a:hlinkClick r:id="rId7" action="ppaction://hlinksldjump"/>
            <a:extLst>
              <a:ext uri="{FF2B5EF4-FFF2-40B4-BE49-F238E27FC236}">
                <a16:creationId xmlns:a16="http://schemas.microsoft.com/office/drawing/2014/main" xmlns="" id="{03139990-9E62-4C0D-85D3-4E39CD296BE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51275" y="39338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</a:p>
        </p:txBody>
      </p:sp>
      <p:sp>
        <p:nvSpPr>
          <p:cNvPr id="21" name="Oval 8" descr="icon">
            <a:hlinkClick r:id="rId8" action="ppaction://hlinksldjump"/>
            <a:extLst>
              <a:ext uri="{FF2B5EF4-FFF2-40B4-BE49-F238E27FC236}">
                <a16:creationId xmlns:a16="http://schemas.microsoft.com/office/drawing/2014/main" xmlns="" id="{54BB285C-2C6E-47B1-8274-5850C82006E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18075" y="39338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CN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  <a:endParaRPr lang="en-US" altLang="zh-TW" sz="2800" b="1" dirty="0">
              <a:solidFill>
                <a:srgbClr val="2121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3" name="Oval 8" descr="icon">
            <a:hlinkClick r:id="rId9" action="ppaction://hlinksldjump"/>
            <a:extLst>
              <a:ext uri="{FF2B5EF4-FFF2-40B4-BE49-F238E27FC236}">
                <a16:creationId xmlns:a16="http://schemas.microsoft.com/office/drawing/2014/main" xmlns="" id="{54BB285C-2C6E-47B1-8274-5850C82006E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79583" y="3925772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CN" sz="2800" b="1" dirty="0" smtClean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  <a:endParaRPr lang="en-US" altLang="zh-TW" sz="2800" b="1" dirty="0">
              <a:solidFill>
                <a:srgbClr val="2121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52">
            <a:extLst>
              <a:ext uri="{FF2B5EF4-FFF2-40B4-BE49-F238E27FC236}">
                <a16:creationId xmlns:a16="http://schemas.microsoft.com/office/drawing/2014/main" xmlns="" id="{5B948723-2897-4698-B630-A31E95F884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9963" y="1090613"/>
            <a:ext cx="7418387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r>
              <a:rPr lang="zh-TW" altLang="en-US" sz="2800" dirty="0" smtClean="0">
                <a:solidFill>
                  <a:schemeClr val="tx1"/>
                </a:solidFill>
              </a:rPr>
              <a:t>書簽每</a:t>
            </a:r>
            <a:r>
              <a:rPr lang="zh-TW" altLang="en-US" sz="2800" dirty="0">
                <a:solidFill>
                  <a:schemeClr val="tx1"/>
                </a:solidFill>
              </a:rPr>
              <a:t>張售</a:t>
            </a:r>
            <a:r>
              <a:rPr lang="en-US" altLang="zh-TW" sz="2800" dirty="0">
                <a:solidFill>
                  <a:schemeClr val="tx1"/>
                </a:solidFill>
              </a:rPr>
              <a:t>$12.6</a:t>
            </a:r>
            <a:r>
              <a:rPr lang="zh-TW" altLang="en-US" sz="2800" dirty="0">
                <a:solidFill>
                  <a:schemeClr val="tx1"/>
                </a:solidFill>
              </a:rPr>
              <a:t>，現「買四送一」，老師購買</a:t>
            </a:r>
            <a:r>
              <a:rPr lang="en-US" altLang="zh-TW" sz="2800" dirty="0">
                <a:solidFill>
                  <a:schemeClr val="tx1"/>
                </a:solidFill>
              </a:rPr>
              <a:t>12</a:t>
            </a:r>
            <a:r>
              <a:rPr lang="zh-TW" altLang="en-US" sz="2800" dirty="0">
                <a:solidFill>
                  <a:schemeClr val="tx1"/>
                </a:solidFill>
              </a:rPr>
              <a:t>張書簽，應付款多少？</a:t>
            </a:r>
            <a:endParaRPr lang="zh-TW" altLang="en-US" sz="2800" dirty="0">
              <a:solidFill>
                <a:schemeClr val="tx1"/>
              </a:solidFill>
              <a:latin typeface="標楷體" panose="03000509000000000000" pitchFamily="65" charset="-120"/>
            </a:endParaRPr>
          </a:p>
        </p:txBody>
      </p:sp>
      <p:pic>
        <p:nvPicPr>
          <p:cNvPr id="62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FB79F5EB-28B8-42BF-8740-D4E21A3894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" name="右箭头标注 62">
            <a:extLst>
              <a:ext uri="{FF2B5EF4-FFF2-40B4-BE49-F238E27FC236}">
                <a16:creationId xmlns:a16="http://schemas.microsoft.com/office/drawing/2014/main" xmlns="" id="{67B64737-F617-4B0B-8306-9FED750AEB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788" y="2181225"/>
            <a:ext cx="755650" cy="468313"/>
          </a:xfrm>
          <a:prstGeom prst="rightArrowCallout">
            <a:avLst>
              <a:gd name="adj1" fmla="val 25000"/>
              <a:gd name="adj2" fmla="val 30426"/>
              <a:gd name="adj3" fmla="val 30426"/>
              <a:gd name="adj4" fmla="val 64977"/>
            </a:avLst>
          </a:prstGeom>
          <a:solidFill>
            <a:srgbClr val="0068D0"/>
          </a:solidFill>
          <a:ln w="38100" algn="ctr">
            <a:noFill/>
            <a:round/>
            <a:headEnd/>
            <a:tailEnd/>
          </a:ln>
        </p:spPr>
        <p:txBody>
          <a:bodyPr wrap="none" lIns="54000" anchor="ctr"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答</a:t>
            </a:r>
          </a:p>
        </p:txBody>
      </p:sp>
      <p:sp>
        <p:nvSpPr>
          <p:cNvPr id="64" name="Rectangle 4">
            <a:extLst>
              <a:ext uri="{FF2B5EF4-FFF2-40B4-BE49-F238E27FC236}">
                <a16:creationId xmlns:a16="http://schemas.microsoft.com/office/drawing/2014/main" xmlns="" id="{B136BF3C-672E-475D-9918-5102EE8F75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2138" y="2168525"/>
            <a:ext cx="4248150" cy="4572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dirty="0">
                <a:solidFill>
                  <a:srgbClr val="0000FF"/>
                </a:solidFill>
                <a:sym typeface="Wingdings 3" panose="05040102010807070707" pitchFamily="18" charset="2"/>
              </a:rPr>
              <a:t></a:t>
            </a:r>
            <a:r>
              <a:rPr lang="zh-TW" altLang="en-US" dirty="0">
                <a:solidFill>
                  <a:srgbClr val="0000FF"/>
                </a:solidFill>
              </a:rPr>
              <a:t>買</a:t>
            </a:r>
            <a:r>
              <a:rPr lang="en-US" altLang="zh-TW" dirty="0">
                <a:solidFill>
                  <a:srgbClr val="0000FF"/>
                </a:solidFill>
              </a:rPr>
              <a:t>12</a:t>
            </a:r>
            <a:r>
              <a:rPr lang="zh-TW" altLang="en-US" dirty="0">
                <a:solidFill>
                  <a:srgbClr val="0000FF"/>
                </a:solidFill>
              </a:rPr>
              <a:t>張只須付</a:t>
            </a:r>
            <a:r>
              <a:rPr lang="en-US" altLang="zh-TW" dirty="0">
                <a:solidFill>
                  <a:srgbClr val="0000FF"/>
                </a:solidFill>
              </a:rPr>
              <a:t>10</a:t>
            </a:r>
            <a:r>
              <a:rPr lang="zh-TW" altLang="en-US" dirty="0">
                <a:solidFill>
                  <a:srgbClr val="0000FF"/>
                </a:solidFill>
              </a:rPr>
              <a:t>張的價錢。</a:t>
            </a:r>
            <a:endParaRPr lang="en-US" altLang="zh-TW" dirty="0">
              <a:solidFill>
                <a:srgbClr val="0000FF"/>
              </a:solidFill>
            </a:endParaRPr>
          </a:p>
        </p:txBody>
      </p:sp>
      <p:sp>
        <p:nvSpPr>
          <p:cNvPr id="65" name="AutoShape 15">
            <a:extLst>
              <a:ext uri="{FF2B5EF4-FFF2-40B4-BE49-F238E27FC236}">
                <a16:creationId xmlns:a16="http://schemas.microsoft.com/office/drawing/2014/main" xmlns="" id="{AC472172-97FF-46A0-9F26-3EF0EEF8A3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</a:rPr>
              <a:t>例</a:t>
            </a:r>
            <a:endParaRPr lang="en-US" altLang="zh-TW" sz="28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</a:endParaRPr>
          </a:p>
        </p:txBody>
      </p:sp>
      <p:sp>
        <p:nvSpPr>
          <p:cNvPr id="66" name="TextBox 12">
            <a:extLst>
              <a:ext uri="{FF2B5EF4-FFF2-40B4-BE49-F238E27FC236}">
                <a16:creationId xmlns:a16="http://schemas.microsoft.com/office/drawing/2014/main" xmlns="" id="{7DDA04CE-D657-49E3-9A1B-552E871A40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3838" y="2168525"/>
            <a:ext cx="17827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003399"/>
                </a:solidFill>
                <a:cs typeface="Times New Roman" panose="02020603050405020304" pitchFamily="18" charset="0"/>
              </a:rPr>
              <a:t>12.6 </a:t>
            </a:r>
            <a:r>
              <a:rPr lang="en-US" altLang="zh-TW" sz="2800">
                <a:solidFill>
                  <a:srgbClr val="003399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 10</a:t>
            </a:r>
            <a:endParaRPr lang="zh-TW" altLang="en-US" sz="2800">
              <a:solidFill>
                <a:srgbClr val="003399"/>
              </a:solidFill>
              <a:cs typeface="Times New Roman" panose="02020603050405020304" pitchFamily="18" charset="0"/>
            </a:endParaRPr>
          </a:p>
        </p:txBody>
      </p:sp>
      <p:sp>
        <p:nvSpPr>
          <p:cNvPr id="68" name="TextBox 12">
            <a:extLst>
              <a:ext uri="{FF2B5EF4-FFF2-40B4-BE49-F238E27FC236}">
                <a16:creationId xmlns:a16="http://schemas.microsoft.com/office/drawing/2014/main" xmlns="" id="{7CAF6831-D021-4A90-B87C-3A03848507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2701925"/>
            <a:ext cx="120808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003399"/>
                </a:solidFill>
                <a:cs typeface="Times New Roman" panose="02020603050405020304" pitchFamily="18" charset="0"/>
              </a:rPr>
              <a:t>= </a:t>
            </a:r>
            <a:r>
              <a:rPr lang="en-US" altLang="zh-TW" sz="2800">
                <a:solidFill>
                  <a:srgbClr val="FF0000"/>
                </a:solidFill>
                <a:cs typeface="Times New Roman" panose="02020603050405020304" pitchFamily="18" charset="0"/>
              </a:rPr>
              <a:t>126</a:t>
            </a:r>
            <a:endParaRPr lang="zh-TW" altLang="en-US" sz="280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69" name="TextBox 12">
            <a:extLst>
              <a:ext uri="{FF2B5EF4-FFF2-40B4-BE49-F238E27FC236}">
                <a16:creationId xmlns:a16="http://schemas.microsoft.com/office/drawing/2014/main" xmlns="" id="{ED2F0AA6-898D-457E-BC9D-F4D504C2A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7763" y="3168650"/>
            <a:ext cx="24161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rgbClr val="003399"/>
                </a:solidFill>
                <a:cs typeface="Times New Roman" panose="02020603050405020304" pitchFamily="18" charset="0"/>
              </a:rPr>
              <a:t>應付款</a:t>
            </a:r>
            <a:r>
              <a:rPr lang="en-US" altLang="zh-TW" sz="2800">
                <a:solidFill>
                  <a:srgbClr val="003399"/>
                </a:solidFill>
                <a:cs typeface="Times New Roman" panose="02020603050405020304" pitchFamily="18" charset="0"/>
              </a:rPr>
              <a:t>$126</a:t>
            </a:r>
            <a:r>
              <a:rPr lang="zh-TW" altLang="en-US" sz="2800">
                <a:solidFill>
                  <a:srgbClr val="003399"/>
                </a:solidFill>
                <a:cs typeface="Times New Roman" panose="02020603050405020304" pitchFamily="18" charset="0"/>
              </a:rPr>
              <a:t>。</a:t>
            </a:r>
          </a:p>
        </p:txBody>
      </p:sp>
      <p:sp>
        <p:nvSpPr>
          <p:cNvPr id="70" name="Line 40">
            <a:extLst>
              <a:ext uri="{FF2B5EF4-FFF2-40B4-BE49-F238E27FC236}">
                <a16:creationId xmlns:a16="http://schemas.microsoft.com/office/drawing/2014/main" xmlns="" id="{0326F9DC-1A15-4719-AB3B-63511217D63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1" y="1592263"/>
            <a:ext cx="216024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1" name="Rectangle 4">
            <a:extLst>
              <a:ext uri="{FF2B5EF4-FFF2-40B4-BE49-F238E27FC236}">
                <a16:creationId xmlns:a16="http://schemas.microsoft.com/office/drawing/2014/main" xmlns="" id="{B333ADE9-BDE3-40F8-BC8C-037913AEDE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5054" y="3999855"/>
            <a:ext cx="411794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dirty="0">
                <a:solidFill>
                  <a:srgbClr val="0000FF"/>
                </a:solidFill>
              </a:rPr>
              <a:t>買</a:t>
            </a:r>
            <a:r>
              <a:rPr lang="en-US" altLang="zh-TW" dirty="0">
                <a:solidFill>
                  <a:srgbClr val="0000FF"/>
                </a:solidFill>
              </a:rPr>
              <a:t>4</a:t>
            </a:r>
            <a:r>
              <a:rPr lang="zh-TW" altLang="en-US" dirty="0">
                <a:solidFill>
                  <a:srgbClr val="0000FF"/>
                </a:solidFill>
              </a:rPr>
              <a:t>張送</a:t>
            </a:r>
            <a:r>
              <a:rPr lang="en-US" altLang="zh-TW" dirty="0">
                <a:solidFill>
                  <a:srgbClr val="0000FF"/>
                </a:solidFill>
              </a:rPr>
              <a:t>1</a:t>
            </a:r>
            <a:r>
              <a:rPr lang="zh-TW" altLang="en-US" dirty="0">
                <a:solidFill>
                  <a:srgbClr val="0000FF"/>
                </a:solidFill>
              </a:rPr>
              <a:t>張，買</a:t>
            </a:r>
            <a:r>
              <a:rPr lang="en-US" altLang="zh-TW" dirty="0">
                <a:solidFill>
                  <a:srgbClr val="0000FF"/>
                </a:solidFill>
              </a:rPr>
              <a:t>8</a:t>
            </a:r>
            <a:r>
              <a:rPr lang="zh-TW" altLang="en-US" dirty="0">
                <a:solidFill>
                  <a:srgbClr val="0000FF"/>
                </a:solidFill>
              </a:rPr>
              <a:t>張送</a:t>
            </a:r>
            <a:r>
              <a:rPr lang="en-US" altLang="zh-TW" dirty="0">
                <a:solidFill>
                  <a:srgbClr val="0000FF"/>
                </a:solidFill>
              </a:rPr>
              <a:t>2</a:t>
            </a:r>
            <a:r>
              <a:rPr lang="zh-TW" altLang="en-US" dirty="0">
                <a:solidFill>
                  <a:srgbClr val="0000FF"/>
                </a:solidFill>
              </a:rPr>
              <a:t>張。</a:t>
            </a:r>
            <a:endParaRPr lang="en-US" altLang="zh-TW" dirty="0">
              <a:solidFill>
                <a:srgbClr val="0000FF"/>
              </a:solidFill>
            </a:endParaRPr>
          </a:p>
        </p:txBody>
      </p:sp>
      <p:sp>
        <p:nvSpPr>
          <p:cNvPr id="72" name="Rectangle 4">
            <a:extLst>
              <a:ext uri="{FF2B5EF4-FFF2-40B4-BE49-F238E27FC236}">
                <a16:creationId xmlns:a16="http://schemas.microsoft.com/office/drawing/2014/main" xmlns="" id="{5802FEB1-2E71-473C-85A0-2B95DF090F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6497" y="4511030"/>
            <a:ext cx="714215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dirty="0">
                <a:solidFill>
                  <a:srgbClr val="0000FF"/>
                </a:solidFill>
              </a:rPr>
              <a:t>付</a:t>
            </a:r>
            <a:r>
              <a:rPr lang="en-US" altLang="zh-TW" dirty="0">
                <a:solidFill>
                  <a:srgbClr val="0000FF"/>
                </a:solidFill>
              </a:rPr>
              <a:t>8</a:t>
            </a:r>
            <a:r>
              <a:rPr lang="zh-TW" altLang="en-US" dirty="0">
                <a:solidFill>
                  <a:srgbClr val="0000FF"/>
                </a:solidFill>
              </a:rPr>
              <a:t>張的款項共可得</a:t>
            </a:r>
            <a:r>
              <a:rPr lang="en-US" altLang="zh-TW" dirty="0">
                <a:solidFill>
                  <a:srgbClr val="0000FF"/>
                </a:solidFill>
              </a:rPr>
              <a:t>10</a:t>
            </a:r>
            <a:r>
              <a:rPr lang="zh-TW" altLang="en-US" dirty="0">
                <a:solidFill>
                  <a:srgbClr val="0000FF"/>
                </a:solidFill>
              </a:rPr>
              <a:t>張</a:t>
            </a:r>
            <a:r>
              <a:rPr lang="zh-TW" altLang="en-US" dirty="0" smtClean="0">
                <a:solidFill>
                  <a:srgbClr val="0000FF"/>
                </a:solidFill>
              </a:rPr>
              <a:t>，再</a:t>
            </a:r>
            <a:r>
              <a:rPr lang="zh-TW" altLang="en-US" dirty="0">
                <a:solidFill>
                  <a:srgbClr val="0000FF"/>
                </a:solidFill>
              </a:rPr>
              <a:t>多買</a:t>
            </a:r>
            <a:r>
              <a:rPr lang="en-US" altLang="zh-TW" dirty="0">
                <a:solidFill>
                  <a:srgbClr val="0000FF"/>
                </a:solidFill>
              </a:rPr>
              <a:t>2</a:t>
            </a:r>
            <a:r>
              <a:rPr lang="zh-TW" altLang="en-US" dirty="0">
                <a:solidFill>
                  <a:srgbClr val="0000FF"/>
                </a:solidFill>
              </a:rPr>
              <a:t>張，共得</a:t>
            </a:r>
            <a:r>
              <a:rPr lang="en-US" altLang="zh-TW" dirty="0">
                <a:solidFill>
                  <a:srgbClr val="0000FF"/>
                </a:solidFill>
              </a:rPr>
              <a:t>12</a:t>
            </a:r>
            <a:r>
              <a:rPr lang="zh-TW" altLang="en-US" dirty="0">
                <a:solidFill>
                  <a:srgbClr val="0000FF"/>
                </a:solidFill>
              </a:rPr>
              <a:t>張。</a:t>
            </a:r>
            <a:endParaRPr lang="en-US" altLang="zh-TW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  <p:bldP spid="64" grpId="0"/>
      <p:bldP spid="66" grpId="0"/>
      <p:bldP spid="68" grpId="0"/>
      <p:bldP spid="69" grpId="0"/>
      <p:bldP spid="71" grpId="0"/>
      <p:bldP spid="7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矩形 75">
            <a:extLst>
              <a:ext uri="{FF2B5EF4-FFF2-40B4-BE49-F238E27FC236}">
                <a16:creationId xmlns:a16="http://schemas.microsoft.com/office/drawing/2014/main" xmlns="" id="{FE07C6B1-B60F-44B0-AB06-08DDA2C029D9}"/>
              </a:ext>
            </a:extLst>
          </p:cNvPr>
          <p:cNvSpPr/>
          <p:nvPr/>
        </p:nvSpPr>
        <p:spPr bwMode="auto">
          <a:xfrm>
            <a:off x="3046413" y="1025525"/>
            <a:ext cx="1093787" cy="395288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77" name="Rectangle 53">
            <a:extLst>
              <a:ext uri="{FF2B5EF4-FFF2-40B4-BE49-F238E27FC236}">
                <a16:creationId xmlns:a16="http://schemas.microsoft.com/office/drawing/2014/main" xmlns="" id="{C07AEDF9-35D2-4E04-84E5-3399C2A55A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913" y="925513"/>
            <a:ext cx="4365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r>
              <a:rPr lang="zh-TW" altLang="en-US" sz="2800" dirty="0">
                <a:solidFill>
                  <a:schemeClr val="tx1"/>
                </a:solidFill>
              </a:rPr>
              <a:t>下列哪一項的值最大？</a:t>
            </a:r>
          </a:p>
        </p:txBody>
      </p:sp>
      <p:sp>
        <p:nvSpPr>
          <p:cNvPr id="78" name="Text Box 117">
            <a:extLst>
              <a:ext uri="{FF2B5EF4-FFF2-40B4-BE49-F238E27FC236}">
                <a16:creationId xmlns:a16="http://schemas.microsoft.com/office/drawing/2014/main" xmlns="" id="{163DEB7F-FB01-4F70-A63B-5DD0C9CEF1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6138" y="1604963"/>
            <a:ext cx="3941762" cy="253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ts val="1200"/>
              </a:spcAft>
            </a:pPr>
            <a:r>
              <a:rPr lang="zh-TW" altLang="en-US" sz="2800">
                <a:solidFill>
                  <a:schemeClr val="tx1"/>
                </a:solidFill>
              </a:rPr>
              <a:t> </a:t>
            </a:r>
            <a:r>
              <a:rPr lang="en-US" altLang="zh-TW" sz="2800">
                <a:solidFill>
                  <a:schemeClr val="tx1"/>
                </a:solidFill>
              </a:rPr>
              <a:t>A. 0.5</a:t>
            </a:r>
            <a:r>
              <a:rPr lang="zh-TW" altLang="en-US" sz="2800">
                <a:solidFill>
                  <a:schemeClr val="tx1"/>
                </a:solidFill>
              </a:rPr>
              <a:t>＋</a:t>
            </a:r>
            <a:r>
              <a:rPr lang="en-US" altLang="zh-TW" sz="2800">
                <a:solidFill>
                  <a:schemeClr val="tx1"/>
                </a:solidFill>
              </a:rPr>
              <a:t>0.05</a:t>
            </a:r>
            <a:r>
              <a:rPr lang="zh-TW" altLang="en-US" sz="2800">
                <a:solidFill>
                  <a:schemeClr val="tx1"/>
                </a:solidFill>
              </a:rPr>
              <a:t>＋</a:t>
            </a:r>
            <a:r>
              <a:rPr lang="en-US" altLang="zh-TW" sz="2800">
                <a:solidFill>
                  <a:schemeClr val="tx1"/>
                </a:solidFill>
              </a:rPr>
              <a:t>5</a:t>
            </a:r>
            <a:r>
              <a:rPr lang="zh-TW" altLang="en-US" sz="2800">
                <a:solidFill>
                  <a:schemeClr val="tx1"/>
                </a:solidFill>
              </a:rPr>
              <a:t>　　	</a:t>
            </a:r>
            <a:endParaRPr lang="en-US" altLang="zh-TW" sz="2800">
              <a:solidFill>
                <a:schemeClr val="tx1"/>
              </a:solidFill>
            </a:endParaRPr>
          </a:p>
          <a:p>
            <a:pPr eaLnBrk="1" hangingPunct="1">
              <a:spcBef>
                <a:spcPct val="20000"/>
              </a:spcBef>
              <a:spcAft>
                <a:spcPts val="1200"/>
              </a:spcAft>
            </a:pPr>
            <a:r>
              <a:rPr lang="zh-TW" altLang="en-US" sz="2800">
                <a:solidFill>
                  <a:schemeClr val="tx1"/>
                </a:solidFill>
              </a:rPr>
              <a:t> </a:t>
            </a:r>
            <a:r>
              <a:rPr lang="en-US" altLang="zh-TW" sz="2800">
                <a:solidFill>
                  <a:schemeClr val="tx1"/>
                </a:solidFill>
              </a:rPr>
              <a:t>B. 5.05</a:t>
            </a:r>
            <a:r>
              <a:rPr lang="zh-TW" altLang="en-US" sz="2800">
                <a:solidFill>
                  <a:schemeClr val="tx1"/>
                </a:solidFill>
              </a:rPr>
              <a:t>＋</a:t>
            </a:r>
            <a:r>
              <a:rPr lang="en-US" altLang="zh-TW" sz="2800">
                <a:solidFill>
                  <a:schemeClr val="tx1"/>
                </a:solidFill>
              </a:rPr>
              <a:t>0.05</a:t>
            </a:r>
            <a:r>
              <a:rPr lang="zh-TW" altLang="en-US" sz="2800">
                <a:solidFill>
                  <a:schemeClr val="tx1"/>
                </a:solidFill>
              </a:rPr>
              <a:t>＋</a:t>
            </a:r>
            <a:r>
              <a:rPr lang="en-US" altLang="zh-TW" sz="2800">
                <a:solidFill>
                  <a:schemeClr val="tx1"/>
                </a:solidFill>
              </a:rPr>
              <a:t>0.55</a:t>
            </a:r>
            <a:r>
              <a:rPr lang="zh-TW" altLang="en-US" sz="2800">
                <a:solidFill>
                  <a:schemeClr val="tx1"/>
                </a:solidFill>
              </a:rPr>
              <a:t>　</a:t>
            </a:r>
          </a:p>
          <a:p>
            <a:pPr eaLnBrk="1" hangingPunct="1">
              <a:spcBef>
                <a:spcPct val="20000"/>
              </a:spcBef>
              <a:spcAft>
                <a:spcPts val="1200"/>
              </a:spcAft>
            </a:pPr>
            <a:r>
              <a:rPr lang="zh-TW" altLang="en-US" sz="280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altLang="zh-TW" sz="2800">
                <a:solidFill>
                  <a:schemeClr val="tx1"/>
                </a:solidFill>
                <a:ea typeface="新細明體" panose="02020500000000000000" pitchFamily="18" charset="-120"/>
                <a:sym typeface="Wingdings" panose="05000000000000000000" pitchFamily="2" charset="2"/>
              </a:rPr>
              <a:t>C. </a:t>
            </a:r>
            <a:r>
              <a:rPr lang="en-US" altLang="zh-TW" sz="2800">
                <a:solidFill>
                  <a:schemeClr val="tx1"/>
                </a:solidFill>
              </a:rPr>
              <a:t>0.55</a:t>
            </a:r>
            <a:r>
              <a:rPr lang="zh-TW" altLang="en-US" sz="2800">
                <a:solidFill>
                  <a:schemeClr val="tx1"/>
                </a:solidFill>
              </a:rPr>
              <a:t>＋</a:t>
            </a:r>
            <a:r>
              <a:rPr lang="en-US" altLang="zh-TW" sz="2800">
                <a:solidFill>
                  <a:schemeClr val="tx1"/>
                </a:solidFill>
              </a:rPr>
              <a:t>5</a:t>
            </a:r>
            <a:r>
              <a:rPr lang="zh-TW" altLang="en-US" sz="2800">
                <a:solidFill>
                  <a:schemeClr val="tx1"/>
                </a:solidFill>
              </a:rPr>
              <a:t>＋</a:t>
            </a:r>
            <a:r>
              <a:rPr lang="en-US" altLang="zh-TW" sz="2800">
                <a:solidFill>
                  <a:schemeClr val="tx1"/>
                </a:solidFill>
              </a:rPr>
              <a:t>0.5		</a:t>
            </a:r>
          </a:p>
          <a:p>
            <a:pPr eaLnBrk="1" hangingPunct="1">
              <a:spcBef>
                <a:spcPct val="20000"/>
              </a:spcBef>
              <a:spcAft>
                <a:spcPct val="20000"/>
              </a:spcAft>
            </a:pPr>
            <a:r>
              <a:rPr lang="zh-TW" altLang="en-US" sz="2800">
                <a:solidFill>
                  <a:schemeClr val="tx1"/>
                </a:solidFill>
              </a:rPr>
              <a:t> </a:t>
            </a:r>
            <a:r>
              <a:rPr lang="en-US" altLang="zh-TW" sz="2800">
                <a:solidFill>
                  <a:schemeClr val="tx1"/>
                </a:solidFill>
              </a:rPr>
              <a:t>D.</a:t>
            </a:r>
            <a:r>
              <a:rPr lang="zh-TW" altLang="en-US" sz="2800">
                <a:solidFill>
                  <a:schemeClr val="tx1"/>
                </a:solidFill>
              </a:rPr>
              <a:t> </a:t>
            </a:r>
            <a:r>
              <a:rPr lang="en-US" altLang="zh-TW" sz="2800">
                <a:solidFill>
                  <a:schemeClr val="tx1"/>
                </a:solidFill>
              </a:rPr>
              <a:t>5.5</a:t>
            </a:r>
            <a:r>
              <a:rPr lang="zh-TW" altLang="en-US" sz="2800">
                <a:solidFill>
                  <a:schemeClr val="tx1"/>
                </a:solidFill>
              </a:rPr>
              <a:t>＋</a:t>
            </a:r>
            <a:r>
              <a:rPr lang="en-US" altLang="zh-TW" sz="2800">
                <a:solidFill>
                  <a:schemeClr val="tx1"/>
                </a:solidFill>
              </a:rPr>
              <a:t>5.05</a:t>
            </a:r>
            <a:r>
              <a:rPr lang="zh-TW" altLang="en-US" sz="2800">
                <a:solidFill>
                  <a:schemeClr val="tx1"/>
                </a:solidFill>
              </a:rPr>
              <a:t>＋</a:t>
            </a:r>
            <a:r>
              <a:rPr lang="en-US" altLang="zh-TW" sz="2800">
                <a:solidFill>
                  <a:schemeClr val="tx1"/>
                </a:solidFill>
              </a:rPr>
              <a:t>0.5</a:t>
            </a:r>
            <a:endParaRPr lang="zh-TW" altLang="en-US" sz="2800">
              <a:solidFill>
                <a:schemeClr val="tx1"/>
              </a:solidFill>
            </a:endParaRPr>
          </a:p>
        </p:txBody>
      </p:sp>
      <p:sp>
        <p:nvSpPr>
          <p:cNvPr id="79" name="Text Box 12">
            <a:extLst>
              <a:ext uri="{FF2B5EF4-FFF2-40B4-BE49-F238E27FC236}">
                <a16:creationId xmlns:a16="http://schemas.microsoft.com/office/drawing/2014/main" xmlns="" id="{103EE5BB-050D-4A1B-97C1-91E3D583EC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5213" y="1587500"/>
            <a:ext cx="12779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800">
                <a:solidFill>
                  <a:srgbClr val="003399"/>
                </a:solidFill>
              </a:rPr>
              <a:t>=</a:t>
            </a:r>
            <a:r>
              <a:rPr lang="zh-TW" altLang="en-US" sz="2800">
                <a:solidFill>
                  <a:srgbClr val="003399"/>
                </a:solidFill>
              </a:rPr>
              <a:t> </a:t>
            </a:r>
            <a:r>
              <a:rPr lang="en-US" altLang="zh-TW" sz="2800">
                <a:solidFill>
                  <a:srgbClr val="003399"/>
                </a:solidFill>
              </a:rPr>
              <a:t>5.55</a:t>
            </a:r>
            <a:endParaRPr lang="en-US" altLang="zh-CN" sz="2800">
              <a:solidFill>
                <a:srgbClr val="003399"/>
              </a:solidFill>
            </a:endParaRPr>
          </a:p>
        </p:txBody>
      </p:sp>
      <p:sp>
        <p:nvSpPr>
          <p:cNvPr id="80" name="Text Box 4">
            <a:extLst>
              <a:ext uri="{FF2B5EF4-FFF2-40B4-BE49-F238E27FC236}">
                <a16:creationId xmlns:a16="http://schemas.microsoft.com/office/drawing/2014/main" xmlns="" id="{6D1C2B9F-F86B-48AD-9D14-6E7C9DACEB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113" y="930275"/>
            <a:ext cx="5032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>
                <a:solidFill>
                  <a:schemeClr val="tx1"/>
                </a:solidFill>
              </a:rPr>
              <a:t>1.</a:t>
            </a:r>
          </a:p>
        </p:txBody>
      </p:sp>
      <p:sp>
        <p:nvSpPr>
          <p:cNvPr id="88" name="Oval 2">
            <a:extLst>
              <a:ext uri="{FF2B5EF4-FFF2-40B4-BE49-F238E27FC236}">
                <a16:creationId xmlns:a16="http://schemas.microsoft.com/office/drawing/2014/main" xmlns="" id="{76E56B95-37F7-4F0A-A753-96645AF26A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2088" y="3686175"/>
            <a:ext cx="576262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endParaRPr lang="zh-TW" altLang="en-US" sz="1800" b="1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89" name="Text Box 54">
            <a:extLst>
              <a:ext uri="{FF2B5EF4-FFF2-40B4-BE49-F238E27FC236}">
                <a16:creationId xmlns:a16="http://schemas.microsoft.com/office/drawing/2014/main" xmlns="" id="{21FABE9F-B05B-4C11-94DB-F12DC90AF8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96225" y="3716338"/>
            <a:ext cx="504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D</a:t>
            </a:r>
            <a:endParaRPr lang="zh-TW" altLang="en-US" sz="2800">
              <a:solidFill>
                <a:srgbClr val="FF0000"/>
              </a:solidFill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90" name="圆角矩形 14">
            <a:extLst>
              <a:ext uri="{FF2B5EF4-FFF2-40B4-BE49-F238E27FC236}">
                <a16:creationId xmlns:a16="http://schemas.microsoft.com/office/drawing/2014/main" xmlns="" id="{0B0945E1-699A-4B5B-98F4-EEEE662AF03F}"/>
              </a:ext>
            </a:extLst>
          </p:cNvPr>
          <p:cNvSpPr/>
          <p:nvPr/>
        </p:nvSpPr>
        <p:spPr>
          <a:xfrm>
            <a:off x="4503738" y="1063625"/>
            <a:ext cx="1584325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sz="1800" dirty="0">
                <a:ea typeface="標楷體" pitchFamily="65" charset="-120"/>
                <a:cs typeface="Arial" pitchFamily="34" charset="0"/>
              </a:rPr>
              <a:t>(2020</a:t>
            </a:r>
            <a:r>
              <a:rPr lang="zh-TW" altLang="en-US" sz="1800" dirty="0">
                <a:ea typeface="標楷體" pitchFamily="65" charset="-120"/>
                <a:cs typeface="Arial" pitchFamily="34" charset="0"/>
              </a:rPr>
              <a:t>年題型</a:t>
            </a:r>
            <a:r>
              <a:rPr lang="en-US" altLang="zh-TW" sz="1800" dirty="0">
                <a:ea typeface="標楷體" pitchFamily="65" charset="-120"/>
                <a:cs typeface="Arial" pitchFamily="34" charset="0"/>
              </a:rPr>
              <a:t>)</a:t>
            </a:r>
            <a:endParaRPr lang="zh-TW" altLang="en-US" sz="1800" dirty="0">
              <a:ea typeface="標楷體" pitchFamily="65" charset="-120"/>
              <a:cs typeface="Arial" pitchFamily="34" charset="0"/>
            </a:endParaRPr>
          </a:p>
        </p:txBody>
      </p:sp>
      <p:sp>
        <p:nvSpPr>
          <p:cNvPr id="107" name="Text Box 12">
            <a:extLst>
              <a:ext uri="{FF2B5EF4-FFF2-40B4-BE49-F238E27FC236}">
                <a16:creationId xmlns:a16="http://schemas.microsoft.com/office/drawing/2014/main" xmlns="" id="{4A374A2F-B5F7-40E7-806D-0327001902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5138" y="2271713"/>
            <a:ext cx="12779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800">
                <a:solidFill>
                  <a:srgbClr val="003399"/>
                </a:solidFill>
              </a:rPr>
              <a:t>=</a:t>
            </a:r>
            <a:r>
              <a:rPr lang="zh-TW" altLang="en-US" sz="2800">
                <a:solidFill>
                  <a:srgbClr val="003399"/>
                </a:solidFill>
              </a:rPr>
              <a:t> </a:t>
            </a:r>
            <a:r>
              <a:rPr lang="en-US" altLang="zh-TW" sz="2800">
                <a:solidFill>
                  <a:srgbClr val="003399"/>
                </a:solidFill>
              </a:rPr>
              <a:t>5.65</a:t>
            </a:r>
            <a:endParaRPr lang="en-US" altLang="zh-CN" sz="2800">
              <a:solidFill>
                <a:srgbClr val="003399"/>
              </a:solidFill>
            </a:endParaRPr>
          </a:p>
        </p:txBody>
      </p:sp>
      <p:sp>
        <p:nvSpPr>
          <p:cNvPr id="108" name="Text Box 12">
            <a:extLst>
              <a:ext uri="{FF2B5EF4-FFF2-40B4-BE49-F238E27FC236}">
                <a16:creationId xmlns:a16="http://schemas.microsoft.com/office/drawing/2014/main" xmlns="" id="{009AF5B8-5AC5-4914-A7E9-38E009A197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5375" y="2944813"/>
            <a:ext cx="12779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800">
                <a:solidFill>
                  <a:srgbClr val="003399"/>
                </a:solidFill>
              </a:rPr>
              <a:t>=</a:t>
            </a:r>
            <a:r>
              <a:rPr lang="zh-TW" altLang="en-US" sz="2800">
                <a:solidFill>
                  <a:srgbClr val="003399"/>
                </a:solidFill>
              </a:rPr>
              <a:t> </a:t>
            </a:r>
            <a:r>
              <a:rPr lang="en-US" altLang="zh-TW" sz="2800">
                <a:solidFill>
                  <a:srgbClr val="003399"/>
                </a:solidFill>
              </a:rPr>
              <a:t>6.05</a:t>
            </a:r>
            <a:endParaRPr lang="en-US" altLang="zh-CN" sz="2800">
              <a:solidFill>
                <a:srgbClr val="003399"/>
              </a:solidFill>
            </a:endParaRPr>
          </a:p>
        </p:txBody>
      </p:sp>
      <p:sp>
        <p:nvSpPr>
          <p:cNvPr id="109" name="Text Box 12">
            <a:extLst>
              <a:ext uri="{FF2B5EF4-FFF2-40B4-BE49-F238E27FC236}">
                <a16:creationId xmlns:a16="http://schemas.microsoft.com/office/drawing/2014/main" xmlns="" id="{1A39746F-B480-40EE-AC75-A85AA5D0E6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2550" y="3617913"/>
            <a:ext cx="1543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800">
                <a:solidFill>
                  <a:srgbClr val="003399"/>
                </a:solidFill>
              </a:rPr>
              <a:t>=</a:t>
            </a:r>
            <a:r>
              <a:rPr lang="zh-TW" altLang="en-US" sz="2800">
                <a:solidFill>
                  <a:srgbClr val="003399"/>
                </a:solidFill>
              </a:rPr>
              <a:t> </a:t>
            </a:r>
            <a:r>
              <a:rPr lang="en-US" altLang="zh-TW" sz="2800">
                <a:solidFill>
                  <a:srgbClr val="003399"/>
                </a:solidFill>
              </a:rPr>
              <a:t>11.05</a:t>
            </a:r>
            <a:endParaRPr lang="en-US" altLang="zh-CN" sz="2800">
              <a:solidFill>
                <a:srgbClr val="003399"/>
              </a:solidFill>
            </a:endParaRPr>
          </a:p>
        </p:txBody>
      </p:sp>
      <p:sp>
        <p:nvSpPr>
          <p:cNvPr id="110" name="Text Box 54">
            <a:extLst>
              <a:ext uri="{FF2B5EF4-FFF2-40B4-BE49-F238E27FC236}">
                <a16:creationId xmlns:a16="http://schemas.microsoft.com/office/drawing/2014/main" xmlns="" id="{667D7B24-24BF-4A2C-9D59-8329122C9A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9538" y="3695700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800">
                <a:solidFill>
                  <a:srgbClr val="FF0000"/>
                </a:solidFill>
                <a:cs typeface="Times New Roman" panose="02020603050405020304" pitchFamily="18" charset="0"/>
                <a:sym typeface="Wingdings 2" panose="05020102010507070707" pitchFamily="18" charset="2"/>
              </a:rPr>
              <a:t>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750"/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750"/>
                            </p:stCondLst>
                            <p:childTnLst>
                              <p:par>
                                <p:cTn id="5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  <p:bldP spid="76" grpId="1" animBg="1"/>
      <p:bldP spid="79" grpId="0" build="allAtOnce"/>
      <p:bldP spid="89" grpId="0"/>
      <p:bldP spid="107" grpId="0" build="allAtOnce"/>
      <p:bldP spid="108" grpId="0" build="allAtOnce"/>
      <p:bldP spid="109" grpId="0" build="allAtOnce"/>
      <p:bldP spid="110" grpId="0"/>
      <p:bldP spid="110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矩形 73">
            <a:extLst>
              <a:ext uri="{FF2B5EF4-FFF2-40B4-BE49-F238E27FC236}">
                <a16:creationId xmlns:a16="http://schemas.microsoft.com/office/drawing/2014/main" xmlns="" id="{FE07C6B1-B60F-44B0-AB06-08DDA2C029D9}"/>
              </a:ext>
            </a:extLst>
          </p:cNvPr>
          <p:cNvSpPr/>
          <p:nvPr/>
        </p:nvSpPr>
        <p:spPr bwMode="auto">
          <a:xfrm>
            <a:off x="899592" y="1673431"/>
            <a:ext cx="1872208" cy="395288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75" name="矩形 74">
            <a:extLst>
              <a:ext uri="{FF2B5EF4-FFF2-40B4-BE49-F238E27FC236}">
                <a16:creationId xmlns:a16="http://schemas.microsoft.com/office/drawing/2014/main" xmlns="" id="{FE07C6B1-B60F-44B0-AB06-08DDA2C029D9}"/>
              </a:ext>
            </a:extLst>
          </p:cNvPr>
          <p:cNvSpPr/>
          <p:nvPr/>
        </p:nvSpPr>
        <p:spPr bwMode="auto">
          <a:xfrm>
            <a:off x="4082256" y="1647376"/>
            <a:ext cx="1872208" cy="395288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76" name="Text Box 4">
            <a:extLst>
              <a:ext uri="{FF2B5EF4-FFF2-40B4-BE49-F238E27FC236}">
                <a16:creationId xmlns:a16="http://schemas.microsoft.com/office/drawing/2014/main" xmlns="" id="{F8397AFD-AC91-42C8-BFFB-843734DD64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113" y="930275"/>
            <a:ext cx="5032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>
                <a:solidFill>
                  <a:schemeClr val="tx1"/>
                </a:solidFill>
              </a:rPr>
              <a:t>2.</a:t>
            </a:r>
          </a:p>
        </p:txBody>
      </p:sp>
      <p:sp>
        <p:nvSpPr>
          <p:cNvPr id="77" name="Rectangle 53">
            <a:extLst>
              <a:ext uri="{FF2B5EF4-FFF2-40B4-BE49-F238E27FC236}">
                <a16:creationId xmlns:a16="http://schemas.microsoft.com/office/drawing/2014/main" xmlns="" id="{01B04CCC-A888-4689-A694-0BBF31BDCC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439" y="962025"/>
            <a:ext cx="417061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r>
              <a:rPr lang="zh-TW" altLang="en-US" sz="2800" dirty="0">
                <a:solidFill>
                  <a:schemeClr val="tx1"/>
                </a:solidFill>
              </a:rPr>
              <a:t>下列哪一項的值最大？</a:t>
            </a:r>
          </a:p>
        </p:txBody>
      </p:sp>
      <p:sp>
        <p:nvSpPr>
          <p:cNvPr id="78" name="Oval 2">
            <a:extLst>
              <a:ext uri="{FF2B5EF4-FFF2-40B4-BE49-F238E27FC236}">
                <a16:creationId xmlns:a16="http://schemas.microsoft.com/office/drawing/2014/main" xmlns="" id="{0F4DE1EC-53C8-423C-AB9A-0B4A4C1C19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13520" y="1990526"/>
            <a:ext cx="576262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endParaRPr lang="zh-TW" altLang="en-US" sz="1800" b="1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80" name="Text Box 54">
            <a:extLst>
              <a:ext uri="{FF2B5EF4-FFF2-40B4-BE49-F238E27FC236}">
                <a16:creationId xmlns:a16="http://schemas.microsoft.com/office/drawing/2014/main" xmlns="" id="{0F6762CE-E28B-4C6F-B53F-8AD843B2F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97657" y="2020688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 smtClean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C</a:t>
            </a:r>
            <a:endParaRPr lang="zh-TW" altLang="en-US" sz="2800" dirty="0">
              <a:solidFill>
                <a:srgbClr val="FF0000"/>
              </a:solidFill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81" name="圆角矩形 14">
            <a:extLst>
              <a:ext uri="{FF2B5EF4-FFF2-40B4-BE49-F238E27FC236}">
                <a16:creationId xmlns:a16="http://schemas.microsoft.com/office/drawing/2014/main" xmlns="" id="{727C7E53-FEA2-4841-A64B-6A70C8DF2C4A}"/>
              </a:ext>
            </a:extLst>
          </p:cNvPr>
          <p:cNvSpPr/>
          <p:nvPr/>
        </p:nvSpPr>
        <p:spPr>
          <a:xfrm>
            <a:off x="4572000" y="1097101"/>
            <a:ext cx="1584325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sz="1800" dirty="0">
                <a:ea typeface="標楷體" pitchFamily="65" charset="-120"/>
                <a:cs typeface="Arial" pitchFamily="34" charset="0"/>
              </a:rPr>
              <a:t>(</a:t>
            </a:r>
            <a:r>
              <a:rPr lang="en-US" altLang="zh-TW" sz="1800" dirty="0" smtClean="0">
                <a:ea typeface="標楷體" pitchFamily="65" charset="-120"/>
                <a:cs typeface="Arial" pitchFamily="34" charset="0"/>
              </a:rPr>
              <a:t>2019</a:t>
            </a:r>
            <a:r>
              <a:rPr lang="zh-TW" altLang="en-US" sz="1800" dirty="0" smtClean="0">
                <a:ea typeface="標楷體" pitchFamily="65" charset="-120"/>
                <a:cs typeface="Arial" pitchFamily="34" charset="0"/>
              </a:rPr>
              <a:t>年</a:t>
            </a:r>
            <a:r>
              <a:rPr lang="zh-TW" altLang="en-US" sz="1800" dirty="0">
                <a:ea typeface="標楷體" pitchFamily="65" charset="-120"/>
                <a:cs typeface="Arial" pitchFamily="34" charset="0"/>
              </a:rPr>
              <a:t>題型</a:t>
            </a:r>
            <a:r>
              <a:rPr lang="en-US" altLang="zh-TW" sz="1800" dirty="0">
                <a:ea typeface="標楷體" pitchFamily="65" charset="-120"/>
                <a:cs typeface="Arial" pitchFamily="34" charset="0"/>
              </a:rPr>
              <a:t>)</a:t>
            </a:r>
            <a:endParaRPr lang="zh-TW" altLang="en-US" sz="1800" dirty="0">
              <a:ea typeface="標楷體" pitchFamily="65" charset="-120"/>
              <a:cs typeface="Arial" pitchFamily="34" charset="0"/>
            </a:endParaRPr>
          </a:p>
        </p:txBody>
      </p:sp>
      <p:sp>
        <p:nvSpPr>
          <p:cNvPr id="82" name="Text Box 12">
            <a:extLst>
              <a:ext uri="{FF2B5EF4-FFF2-40B4-BE49-F238E27FC236}">
                <a16:creationId xmlns:a16="http://schemas.microsoft.com/office/drawing/2014/main" xmlns="" id="{6D4977A0-CA5D-4662-B170-0DAA949B08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4627" y="2692510"/>
            <a:ext cx="607109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800" dirty="0">
                <a:solidFill>
                  <a:srgbClr val="003399"/>
                </a:solidFill>
              </a:rPr>
              <a:t>對比</a:t>
            </a:r>
            <a:r>
              <a:rPr lang="en-US" altLang="zh-TW" sz="2800" dirty="0">
                <a:solidFill>
                  <a:srgbClr val="003399"/>
                </a:solidFill>
              </a:rPr>
              <a:t>A</a:t>
            </a:r>
            <a:r>
              <a:rPr lang="zh-TW" altLang="en-US" sz="2800" dirty="0">
                <a:solidFill>
                  <a:srgbClr val="003399"/>
                </a:solidFill>
              </a:rPr>
              <a:t>和</a:t>
            </a:r>
            <a:r>
              <a:rPr lang="en-US" altLang="zh-TW" sz="2800" dirty="0">
                <a:solidFill>
                  <a:srgbClr val="003399"/>
                </a:solidFill>
              </a:rPr>
              <a:t>B</a:t>
            </a:r>
            <a:r>
              <a:rPr lang="zh-TW" altLang="en-US" sz="2800" dirty="0">
                <a:solidFill>
                  <a:srgbClr val="003399"/>
                </a:solidFill>
              </a:rPr>
              <a:t>，它們的結果數字相同，</a:t>
            </a:r>
          </a:p>
        </p:txBody>
      </p:sp>
      <p:sp>
        <p:nvSpPr>
          <p:cNvPr id="83" name="矩形 82"/>
          <p:cNvSpPr/>
          <p:nvPr/>
        </p:nvSpPr>
        <p:spPr bwMode="auto">
          <a:xfrm>
            <a:off x="895350" y="1664657"/>
            <a:ext cx="5044802" cy="479668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4" name="Text Box 12">
            <a:extLst>
              <a:ext uri="{FF2B5EF4-FFF2-40B4-BE49-F238E27FC236}">
                <a16:creationId xmlns:a16="http://schemas.microsoft.com/office/drawing/2014/main" xmlns="" id="{6D4977A0-CA5D-4662-B170-0DAA949B08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4626" y="3243727"/>
            <a:ext cx="735978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 dirty="0" smtClean="0">
                <a:solidFill>
                  <a:srgbClr val="003399"/>
                </a:solidFill>
              </a:rPr>
              <a:t>A</a:t>
            </a:r>
            <a:r>
              <a:rPr lang="zh-TW" altLang="en-US" sz="2800" dirty="0" smtClean="0">
                <a:solidFill>
                  <a:srgbClr val="003399"/>
                </a:solidFill>
              </a:rPr>
              <a:t>的結果是</a:t>
            </a:r>
            <a:r>
              <a:rPr lang="zh-TW" altLang="en-US" sz="2800" dirty="0">
                <a:solidFill>
                  <a:srgbClr val="003399"/>
                </a:solidFill>
              </a:rPr>
              <a:t>兩位小數，</a:t>
            </a:r>
            <a:r>
              <a:rPr lang="en-US" altLang="zh-TW" sz="2800" dirty="0" smtClean="0">
                <a:solidFill>
                  <a:srgbClr val="003399"/>
                </a:solidFill>
              </a:rPr>
              <a:t>B</a:t>
            </a:r>
            <a:r>
              <a:rPr lang="zh-TW" altLang="en-US" sz="2800" dirty="0">
                <a:solidFill>
                  <a:srgbClr val="003399"/>
                </a:solidFill>
              </a:rPr>
              <a:t>的結果</a:t>
            </a:r>
            <a:r>
              <a:rPr lang="zh-TW" altLang="en-US" sz="2800" dirty="0" smtClean="0">
                <a:solidFill>
                  <a:srgbClr val="003399"/>
                </a:solidFill>
              </a:rPr>
              <a:t>是</a:t>
            </a:r>
            <a:r>
              <a:rPr lang="zh-TW" altLang="en-US" sz="2800" dirty="0">
                <a:solidFill>
                  <a:srgbClr val="003399"/>
                </a:solidFill>
              </a:rPr>
              <a:t>三位小數。</a:t>
            </a:r>
          </a:p>
        </p:txBody>
      </p:sp>
      <p:sp>
        <p:nvSpPr>
          <p:cNvPr id="85" name="矩形 84">
            <a:extLst>
              <a:ext uri="{FF2B5EF4-FFF2-40B4-BE49-F238E27FC236}">
                <a16:creationId xmlns:a16="http://schemas.microsoft.com/office/drawing/2014/main" xmlns="" id="{FE07C6B1-B60F-44B0-AB06-08DDA2C029D9}"/>
              </a:ext>
            </a:extLst>
          </p:cNvPr>
          <p:cNvSpPr/>
          <p:nvPr/>
        </p:nvSpPr>
        <p:spPr bwMode="auto">
          <a:xfrm>
            <a:off x="899592" y="2182379"/>
            <a:ext cx="1872208" cy="395288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86" name="矩形 85">
            <a:extLst>
              <a:ext uri="{FF2B5EF4-FFF2-40B4-BE49-F238E27FC236}">
                <a16:creationId xmlns:a16="http://schemas.microsoft.com/office/drawing/2014/main" xmlns="" id="{FE07C6B1-B60F-44B0-AB06-08DDA2C029D9}"/>
              </a:ext>
            </a:extLst>
          </p:cNvPr>
          <p:cNvSpPr/>
          <p:nvPr/>
        </p:nvSpPr>
        <p:spPr bwMode="auto">
          <a:xfrm>
            <a:off x="4082256" y="2171500"/>
            <a:ext cx="1872208" cy="395288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87" name="Text Box 117">
            <a:extLst>
              <a:ext uri="{FF2B5EF4-FFF2-40B4-BE49-F238E27FC236}">
                <a16:creationId xmlns:a16="http://schemas.microsoft.com/office/drawing/2014/main" xmlns="" id="{95BB2523-5ECC-40C9-AF88-B3E0521C0D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584" y="1628800"/>
            <a:ext cx="6138862" cy="103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dirty="0" smtClean="0">
                <a:solidFill>
                  <a:schemeClr val="tx1"/>
                </a:solidFill>
              </a:rPr>
              <a:t>A</a:t>
            </a:r>
            <a:r>
              <a:rPr lang="en-US" altLang="zh-CN" sz="2800" dirty="0">
                <a:solidFill>
                  <a:schemeClr val="tx1"/>
                </a:solidFill>
              </a:rPr>
              <a:t>. </a:t>
            </a:r>
            <a:r>
              <a:rPr lang="en-US" altLang="zh-CN" sz="2800" dirty="0" smtClean="0">
                <a:solidFill>
                  <a:schemeClr val="tx1"/>
                </a:solidFill>
              </a:rPr>
              <a:t>25.6×1.4              B</a:t>
            </a:r>
            <a:r>
              <a:rPr lang="en-US" altLang="zh-CN" sz="2800" dirty="0">
                <a:solidFill>
                  <a:schemeClr val="tx1"/>
                </a:solidFill>
              </a:rPr>
              <a:t>. 2.56×1.4</a:t>
            </a:r>
          </a:p>
          <a:p>
            <a:r>
              <a:rPr lang="en-US" altLang="zh-CN" sz="2800" dirty="0">
                <a:solidFill>
                  <a:schemeClr val="tx1"/>
                </a:solidFill>
              </a:rPr>
              <a:t>C. 19.6×1.9 </a:t>
            </a:r>
            <a:r>
              <a:rPr lang="en-US" altLang="zh-CN" sz="2800" dirty="0" smtClean="0">
                <a:solidFill>
                  <a:schemeClr val="tx1"/>
                </a:solidFill>
              </a:rPr>
              <a:t>             D</a:t>
            </a:r>
            <a:r>
              <a:rPr lang="en-US" altLang="zh-CN" sz="2800" dirty="0">
                <a:solidFill>
                  <a:schemeClr val="tx1"/>
                </a:solidFill>
              </a:rPr>
              <a:t>. 1.96×1.9</a:t>
            </a:r>
            <a:endParaRPr lang="zh-TW" altLang="en-US" sz="2800" dirty="0">
              <a:solidFill>
                <a:schemeClr val="tx1"/>
              </a:solidFill>
            </a:endParaRPr>
          </a:p>
        </p:txBody>
      </p:sp>
      <p:sp>
        <p:nvSpPr>
          <p:cNvPr id="88" name="Text Box 12">
            <a:extLst>
              <a:ext uri="{FF2B5EF4-FFF2-40B4-BE49-F238E27FC236}">
                <a16:creationId xmlns:a16="http://schemas.microsoft.com/office/drawing/2014/main" xmlns="" id="{6D4977A0-CA5D-4662-B170-0DAA949B08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467" y="3812586"/>
            <a:ext cx="607109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800" dirty="0">
                <a:solidFill>
                  <a:srgbClr val="003399"/>
                </a:solidFill>
              </a:rPr>
              <a:t>對</a:t>
            </a:r>
            <a:r>
              <a:rPr lang="zh-TW" altLang="en-US" sz="2800" dirty="0" smtClean="0">
                <a:solidFill>
                  <a:srgbClr val="003399"/>
                </a:solidFill>
              </a:rPr>
              <a:t>比</a:t>
            </a:r>
            <a:r>
              <a:rPr lang="en-US" altLang="zh-TW" sz="2800" dirty="0" smtClean="0">
                <a:solidFill>
                  <a:srgbClr val="003399"/>
                </a:solidFill>
              </a:rPr>
              <a:t>C</a:t>
            </a:r>
            <a:r>
              <a:rPr lang="zh-TW" altLang="en-US" sz="2800" dirty="0" smtClean="0">
                <a:solidFill>
                  <a:srgbClr val="003399"/>
                </a:solidFill>
              </a:rPr>
              <a:t>和</a:t>
            </a:r>
            <a:r>
              <a:rPr lang="en-US" altLang="zh-TW" sz="2800" dirty="0" smtClean="0">
                <a:solidFill>
                  <a:srgbClr val="003399"/>
                </a:solidFill>
              </a:rPr>
              <a:t>D</a:t>
            </a:r>
            <a:r>
              <a:rPr lang="zh-TW" altLang="en-US" sz="2800" dirty="0" smtClean="0">
                <a:solidFill>
                  <a:srgbClr val="003399"/>
                </a:solidFill>
              </a:rPr>
              <a:t>，</a:t>
            </a:r>
            <a:r>
              <a:rPr lang="zh-TW" altLang="en-US" sz="2800" dirty="0">
                <a:solidFill>
                  <a:srgbClr val="003399"/>
                </a:solidFill>
              </a:rPr>
              <a:t>它們的結果數字相同，</a:t>
            </a:r>
          </a:p>
        </p:txBody>
      </p:sp>
      <p:sp>
        <p:nvSpPr>
          <p:cNvPr id="89" name="Text Box 12">
            <a:extLst>
              <a:ext uri="{FF2B5EF4-FFF2-40B4-BE49-F238E27FC236}">
                <a16:creationId xmlns:a16="http://schemas.microsoft.com/office/drawing/2014/main" xmlns="" id="{6D4977A0-CA5D-4662-B170-0DAA949B08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584" y="4408174"/>
            <a:ext cx="735978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 dirty="0" smtClean="0">
                <a:solidFill>
                  <a:srgbClr val="003399"/>
                </a:solidFill>
              </a:rPr>
              <a:t>C</a:t>
            </a:r>
            <a:r>
              <a:rPr lang="zh-TW" altLang="en-US" sz="2800" dirty="0" smtClean="0">
                <a:solidFill>
                  <a:srgbClr val="003399"/>
                </a:solidFill>
              </a:rPr>
              <a:t>的結果是</a:t>
            </a:r>
            <a:r>
              <a:rPr lang="zh-TW" altLang="en-US" sz="2800" dirty="0">
                <a:solidFill>
                  <a:srgbClr val="003399"/>
                </a:solidFill>
              </a:rPr>
              <a:t>兩位小數</a:t>
            </a:r>
            <a:r>
              <a:rPr lang="zh-TW" altLang="en-US" sz="2800" dirty="0" smtClean="0">
                <a:solidFill>
                  <a:srgbClr val="003399"/>
                </a:solidFill>
              </a:rPr>
              <a:t>，</a:t>
            </a:r>
            <a:r>
              <a:rPr lang="en-US" altLang="zh-TW" sz="2800" dirty="0" smtClean="0">
                <a:solidFill>
                  <a:srgbClr val="003399"/>
                </a:solidFill>
              </a:rPr>
              <a:t>D</a:t>
            </a:r>
            <a:r>
              <a:rPr lang="zh-TW" altLang="en-US" sz="2800" dirty="0" smtClean="0">
                <a:solidFill>
                  <a:srgbClr val="003399"/>
                </a:solidFill>
              </a:rPr>
              <a:t>的</a:t>
            </a:r>
            <a:r>
              <a:rPr lang="zh-TW" altLang="en-US" sz="2800" dirty="0">
                <a:solidFill>
                  <a:srgbClr val="003399"/>
                </a:solidFill>
              </a:rPr>
              <a:t>結果</a:t>
            </a:r>
            <a:r>
              <a:rPr lang="zh-TW" altLang="en-US" sz="2800" dirty="0" smtClean="0">
                <a:solidFill>
                  <a:srgbClr val="003399"/>
                </a:solidFill>
              </a:rPr>
              <a:t>是</a:t>
            </a:r>
            <a:r>
              <a:rPr lang="zh-TW" altLang="en-US" sz="2800" dirty="0">
                <a:solidFill>
                  <a:srgbClr val="003399"/>
                </a:solidFill>
              </a:rPr>
              <a:t>三位小數。</a:t>
            </a:r>
          </a:p>
        </p:txBody>
      </p:sp>
      <p:sp>
        <p:nvSpPr>
          <p:cNvPr id="90" name="Text Box 12">
            <a:extLst>
              <a:ext uri="{FF2B5EF4-FFF2-40B4-BE49-F238E27FC236}">
                <a16:creationId xmlns:a16="http://schemas.microsoft.com/office/drawing/2014/main" xmlns="" id="{6D4977A0-CA5D-4662-B170-0DAA949B08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305" y="4940175"/>
            <a:ext cx="302161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800" dirty="0" smtClean="0">
                <a:solidFill>
                  <a:srgbClr val="003399"/>
                </a:solidFill>
              </a:rPr>
              <a:t>故</a:t>
            </a:r>
            <a:r>
              <a:rPr lang="en-US" altLang="zh-TW" sz="2800" dirty="0" smtClean="0">
                <a:solidFill>
                  <a:srgbClr val="FF00FF"/>
                </a:solidFill>
              </a:rPr>
              <a:t>A&gt;B</a:t>
            </a:r>
            <a:r>
              <a:rPr lang="zh-TW" altLang="en-US" sz="2800" dirty="0" smtClean="0">
                <a:solidFill>
                  <a:srgbClr val="FF00FF"/>
                </a:solidFill>
              </a:rPr>
              <a:t>，</a:t>
            </a:r>
            <a:r>
              <a:rPr lang="en-US" altLang="zh-TW" sz="2800" dirty="0" smtClean="0">
                <a:solidFill>
                  <a:srgbClr val="FF00FF"/>
                </a:solidFill>
              </a:rPr>
              <a:t>C&gt;D</a:t>
            </a:r>
            <a:r>
              <a:rPr lang="zh-TW" altLang="en-US" sz="2800" dirty="0" smtClean="0">
                <a:solidFill>
                  <a:srgbClr val="003399"/>
                </a:solidFill>
              </a:rPr>
              <a:t>，</a:t>
            </a:r>
            <a:endParaRPr lang="zh-TW" altLang="en-US" sz="2800" dirty="0">
              <a:solidFill>
                <a:srgbClr val="003399"/>
              </a:solidFill>
            </a:endParaRPr>
          </a:p>
        </p:txBody>
      </p:sp>
      <p:sp>
        <p:nvSpPr>
          <p:cNvPr id="91" name="Text Box 12">
            <a:extLst>
              <a:ext uri="{FF2B5EF4-FFF2-40B4-BE49-F238E27FC236}">
                <a16:creationId xmlns:a16="http://schemas.microsoft.com/office/drawing/2014/main" xmlns="" id="{6D4977A0-CA5D-4662-B170-0DAA949B08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5856" y="4932701"/>
            <a:ext cx="33123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800" dirty="0" smtClean="0">
                <a:solidFill>
                  <a:srgbClr val="FF00FF"/>
                </a:solidFill>
              </a:rPr>
              <a:t>剔除較小的</a:t>
            </a:r>
            <a:r>
              <a:rPr lang="en-US" altLang="zh-TW" sz="2800" dirty="0" smtClean="0">
                <a:solidFill>
                  <a:srgbClr val="FF00FF"/>
                </a:solidFill>
              </a:rPr>
              <a:t>B</a:t>
            </a:r>
            <a:r>
              <a:rPr lang="zh-TW" altLang="en-US" sz="2800" dirty="0" smtClean="0">
                <a:solidFill>
                  <a:srgbClr val="FF00FF"/>
                </a:solidFill>
              </a:rPr>
              <a:t>和</a:t>
            </a:r>
            <a:r>
              <a:rPr lang="en-US" altLang="zh-TW" sz="2800" dirty="0" smtClean="0">
                <a:solidFill>
                  <a:srgbClr val="FF00FF"/>
                </a:solidFill>
              </a:rPr>
              <a:t>D</a:t>
            </a:r>
            <a:r>
              <a:rPr lang="zh-TW" altLang="en-US" sz="2800" dirty="0" smtClean="0">
                <a:solidFill>
                  <a:srgbClr val="003399"/>
                </a:solidFill>
              </a:rPr>
              <a:t>。</a:t>
            </a:r>
            <a:endParaRPr lang="zh-TW" altLang="en-US" sz="2800" dirty="0">
              <a:solidFill>
                <a:srgbClr val="003399"/>
              </a:solidFill>
            </a:endParaRPr>
          </a:p>
        </p:txBody>
      </p:sp>
      <p:sp>
        <p:nvSpPr>
          <p:cNvPr id="92" name="Text Box 12">
            <a:extLst>
              <a:ext uri="{FF2B5EF4-FFF2-40B4-BE49-F238E27FC236}">
                <a16:creationId xmlns:a16="http://schemas.microsoft.com/office/drawing/2014/main" xmlns="" id="{6D4977A0-CA5D-4662-B170-0DAA949B08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0461" y="5448328"/>
            <a:ext cx="219509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 dirty="0" smtClean="0">
                <a:solidFill>
                  <a:srgbClr val="003399"/>
                </a:solidFill>
              </a:rPr>
              <a:t>A.</a:t>
            </a:r>
            <a:r>
              <a:rPr lang="zh-TW" altLang="en-US" sz="2800" dirty="0" smtClean="0">
                <a:solidFill>
                  <a:srgbClr val="003399"/>
                </a:solidFill>
              </a:rPr>
              <a:t> </a:t>
            </a:r>
            <a:r>
              <a:rPr lang="en-US" altLang="zh-TW" sz="2800" dirty="0" smtClean="0">
                <a:solidFill>
                  <a:srgbClr val="003399"/>
                </a:solidFill>
              </a:rPr>
              <a:t>35.84</a:t>
            </a:r>
            <a:r>
              <a:rPr lang="zh-TW" altLang="en-US" sz="2800" dirty="0" smtClean="0">
                <a:solidFill>
                  <a:srgbClr val="003399"/>
                </a:solidFill>
              </a:rPr>
              <a:t> </a:t>
            </a:r>
            <a:endParaRPr lang="zh-TW" altLang="en-US" sz="2800" dirty="0">
              <a:solidFill>
                <a:srgbClr val="003399"/>
              </a:solidFill>
            </a:endParaRPr>
          </a:p>
        </p:txBody>
      </p:sp>
      <p:sp>
        <p:nvSpPr>
          <p:cNvPr id="93" name="Text Box 12">
            <a:extLst>
              <a:ext uri="{FF2B5EF4-FFF2-40B4-BE49-F238E27FC236}">
                <a16:creationId xmlns:a16="http://schemas.microsoft.com/office/drawing/2014/main" xmlns="" id="{6D4977A0-CA5D-4662-B170-0DAA949B08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9262" y="5448328"/>
            <a:ext cx="219509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 dirty="0">
                <a:solidFill>
                  <a:srgbClr val="003399"/>
                </a:solidFill>
              </a:rPr>
              <a:t>C</a:t>
            </a:r>
            <a:r>
              <a:rPr lang="en-US" altLang="zh-TW" sz="2800" dirty="0" smtClean="0">
                <a:solidFill>
                  <a:srgbClr val="003399"/>
                </a:solidFill>
              </a:rPr>
              <a:t>.</a:t>
            </a:r>
            <a:r>
              <a:rPr lang="zh-TW" altLang="en-US" sz="2800" dirty="0" smtClean="0">
                <a:solidFill>
                  <a:srgbClr val="003399"/>
                </a:solidFill>
              </a:rPr>
              <a:t> </a:t>
            </a:r>
            <a:r>
              <a:rPr lang="en-US" altLang="zh-TW" sz="2800" dirty="0" smtClean="0">
                <a:solidFill>
                  <a:srgbClr val="003399"/>
                </a:solidFill>
              </a:rPr>
              <a:t>37.24</a:t>
            </a:r>
            <a:r>
              <a:rPr lang="zh-TW" altLang="en-US" sz="2800" dirty="0" smtClean="0">
                <a:solidFill>
                  <a:srgbClr val="003399"/>
                </a:solidFill>
              </a:rPr>
              <a:t> </a:t>
            </a:r>
            <a:endParaRPr lang="zh-TW" altLang="en-US" sz="2800" dirty="0">
              <a:solidFill>
                <a:srgbClr val="00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10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74" grpId="1" animBg="1"/>
      <p:bldP spid="75" grpId="0" animBg="1"/>
      <p:bldP spid="75" grpId="1" animBg="1"/>
      <p:bldP spid="80" grpId="0"/>
      <p:bldP spid="82" grpId="0" build="allAtOnce"/>
      <p:bldP spid="84" grpId="0" build="allAtOnce"/>
      <p:bldP spid="85" grpId="0" animBg="1"/>
      <p:bldP spid="85" grpId="1" animBg="1"/>
      <p:bldP spid="86" grpId="0" animBg="1"/>
      <p:bldP spid="86" grpId="1" animBg="1"/>
      <p:bldP spid="88" grpId="0" build="allAtOnce"/>
      <p:bldP spid="89" grpId="0" build="allAtOnce"/>
      <p:bldP spid="90" grpId="0" build="allAtOnce"/>
      <p:bldP spid="91" grpId="0" build="allAtOnce"/>
      <p:bldP spid="92" grpId="0" build="allAtOnce"/>
      <p:bldP spid="93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 Box 4">
            <a:extLst>
              <a:ext uri="{FF2B5EF4-FFF2-40B4-BE49-F238E27FC236}">
                <a16:creationId xmlns:a16="http://schemas.microsoft.com/office/drawing/2014/main" xmlns="" id="{4C8FBAFB-F4E6-470E-814D-606167072B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600" y="965671"/>
            <a:ext cx="5032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800" dirty="0">
                <a:solidFill>
                  <a:schemeClr val="tx1"/>
                </a:solidFill>
              </a:rPr>
              <a:t>3</a:t>
            </a:r>
            <a:r>
              <a:rPr lang="en-US" altLang="zh-TW" sz="28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44" name="Rectangle 53">
            <a:extLst>
              <a:ext uri="{FF2B5EF4-FFF2-40B4-BE49-F238E27FC236}">
                <a16:creationId xmlns:a16="http://schemas.microsoft.com/office/drawing/2014/main" xmlns="" id="{2723BCFA-A67C-485A-9F55-C01A90AF3B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725" y="940595"/>
            <a:ext cx="8051800" cy="103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sz="2800" u="sng" dirty="0">
                <a:solidFill>
                  <a:schemeClr val="tx1"/>
                </a:solidFill>
              </a:rPr>
              <a:t>美琳</a:t>
            </a:r>
            <a:r>
              <a:rPr lang="zh-TW" altLang="en-US" sz="2800" dirty="0">
                <a:solidFill>
                  <a:schemeClr val="tx1"/>
                </a:solidFill>
              </a:rPr>
              <a:t>訂製了</a:t>
            </a:r>
            <a:r>
              <a:rPr lang="en-US" altLang="zh-TW" sz="2800" dirty="0">
                <a:solidFill>
                  <a:schemeClr val="tx1"/>
                </a:solidFill>
              </a:rPr>
              <a:t>16</a:t>
            </a:r>
            <a:r>
              <a:rPr lang="zh-TW" altLang="en-US" sz="2800" dirty="0">
                <a:solidFill>
                  <a:schemeClr val="tx1"/>
                </a:solidFill>
              </a:rPr>
              <a:t>盒胸針，每盒胸針有</a:t>
            </a:r>
            <a:r>
              <a:rPr lang="en-US" altLang="zh-TW" sz="2800" dirty="0">
                <a:solidFill>
                  <a:schemeClr val="tx1"/>
                </a:solidFill>
              </a:rPr>
              <a:t>8</a:t>
            </a:r>
            <a:r>
              <a:rPr lang="zh-TW" altLang="en-US" sz="2800" dirty="0">
                <a:solidFill>
                  <a:schemeClr val="tx1"/>
                </a:solidFill>
              </a:rPr>
              <a:t>枚。</a:t>
            </a:r>
            <a:r>
              <a:rPr lang="zh-TW" altLang="en-US" sz="2800" dirty="0" smtClean="0">
                <a:solidFill>
                  <a:schemeClr val="tx1"/>
                </a:solidFill>
              </a:rPr>
              <a:t>如果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r>
              <a:rPr lang="zh-TW" altLang="en-US" sz="2800" dirty="0">
                <a:solidFill>
                  <a:schemeClr val="tx1"/>
                </a:solidFill>
              </a:rPr>
              <a:t>每</a:t>
            </a:r>
            <a:r>
              <a:rPr lang="zh-TW" altLang="en-US" sz="2800" dirty="0" smtClean="0">
                <a:solidFill>
                  <a:schemeClr val="tx1"/>
                </a:solidFill>
              </a:rPr>
              <a:t>枚</a:t>
            </a:r>
            <a:r>
              <a:rPr lang="zh-TW" altLang="en-US" sz="2800" dirty="0">
                <a:solidFill>
                  <a:schemeClr val="tx1"/>
                </a:solidFill>
              </a:rPr>
              <a:t>胸</a:t>
            </a:r>
            <a:r>
              <a:rPr lang="zh-TW" altLang="en-US" sz="2800" dirty="0" smtClean="0">
                <a:solidFill>
                  <a:schemeClr val="tx1"/>
                </a:solidFill>
              </a:rPr>
              <a:t>針的</a:t>
            </a:r>
            <a:r>
              <a:rPr lang="zh-TW" altLang="en-US" sz="2800" dirty="0">
                <a:solidFill>
                  <a:schemeClr val="tx1"/>
                </a:solidFill>
              </a:rPr>
              <a:t>訂製費用是</a:t>
            </a:r>
            <a:r>
              <a:rPr lang="en-US" altLang="zh-TW" sz="2800" dirty="0">
                <a:solidFill>
                  <a:schemeClr val="tx1"/>
                </a:solidFill>
              </a:rPr>
              <a:t>$8.5</a:t>
            </a:r>
            <a:r>
              <a:rPr lang="zh-TW" altLang="en-US" sz="2800" dirty="0">
                <a:solidFill>
                  <a:schemeClr val="tx1"/>
                </a:solidFill>
              </a:rPr>
              <a:t>，她共須付款多少</a:t>
            </a:r>
            <a:r>
              <a:rPr lang="zh-TW" altLang="en-US" sz="2800" dirty="0" smtClean="0">
                <a:solidFill>
                  <a:schemeClr val="tx1"/>
                </a:solidFill>
              </a:rPr>
              <a:t>？</a:t>
            </a:r>
            <a:endParaRPr lang="zh-TW" altLang="en-US" sz="2800" dirty="0">
              <a:solidFill>
                <a:schemeClr val="tx1"/>
              </a:solidFill>
            </a:endParaRPr>
          </a:p>
        </p:txBody>
      </p:sp>
      <p:sp>
        <p:nvSpPr>
          <p:cNvPr id="70" name="Oval 2">
            <a:extLst>
              <a:ext uri="{FF2B5EF4-FFF2-40B4-BE49-F238E27FC236}">
                <a16:creationId xmlns:a16="http://schemas.microsoft.com/office/drawing/2014/main" xmlns="" id="{5A7F433E-F14A-445F-9F59-F53FC4FD4E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4328" y="2780729"/>
            <a:ext cx="576262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endParaRPr lang="zh-TW" altLang="en-US" sz="1800" b="1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71" name="Text Box 54">
            <a:extLst>
              <a:ext uri="{FF2B5EF4-FFF2-40B4-BE49-F238E27FC236}">
                <a16:creationId xmlns:a16="http://schemas.microsoft.com/office/drawing/2014/main" xmlns="" id="{6B4B997F-B027-4016-B906-408A7604B4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8465" y="2810892"/>
            <a:ext cx="504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 smtClean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A</a:t>
            </a:r>
            <a:endParaRPr lang="zh-TW" altLang="en-US" sz="2800" dirty="0">
              <a:solidFill>
                <a:srgbClr val="FF0000"/>
              </a:solidFill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72" name="Text Box 12">
            <a:extLst>
              <a:ext uri="{FF2B5EF4-FFF2-40B4-BE49-F238E27FC236}">
                <a16:creationId xmlns:a16="http://schemas.microsoft.com/office/drawing/2014/main" xmlns="" id="{FEC2C83F-8630-4354-AFD9-6DCB09AD95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5696" y="4417948"/>
            <a:ext cx="25922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sz="2800" dirty="0" smtClean="0">
                <a:solidFill>
                  <a:srgbClr val="003399"/>
                </a:solidFill>
              </a:rPr>
              <a:t>胸針的總數量</a:t>
            </a:r>
            <a:endParaRPr lang="en-US" altLang="zh-TW" sz="2800" dirty="0">
              <a:solidFill>
                <a:srgbClr val="003399"/>
              </a:solidFill>
            </a:endParaRPr>
          </a:p>
        </p:txBody>
      </p:sp>
      <p:sp>
        <p:nvSpPr>
          <p:cNvPr id="73" name="圆角矩形 14">
            <a:extLst>
              <a:ext uri="{FF2B5EF4-FFF2-40B4-BE49-F238E27FC236}">
                <a16:creationId xmlns:a16="http://schemas.microsoft.com/office/drawing/2014/main" xmlns="" id="{2E7809F9-7EFC-49E3-871A-BC9E5F881E1A}"/>
              </a:ext>
            </a:extLst>
          </p:cNvPr>
          <p:cNvSpPr/>
          <p:nvPr/>
        </p:nvSpPr>
        <p:spPr>
          <a:xfrm>
            <a:off x="6588224" y="1971646"/>
            <a:ext cx="1584325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sz="1800" dirty="0">
                <a:ea typeface="標楷體" pitchFamily="65" charset="-120"/>
                <a:cs typeface="Arial" pitchFamily="34" charset="0"/>
              </a:rPr>
              <a:t>(</a:t>
            </a:r>
            <a:r>
              <a:rPr lang="en-US" altLang="zh-TW" sz="1800" dirty="0" smtClean="0">
                <a:ea typeface="標楷體" pitchFamily="65" charset="-120"/>
                <a:cs typeface="Arial" pitchFamily="34" charset="0"/>
              </a:rPr>
              <a:t>2023</a:t>
            </a:r>
            <a:r>
              <a:rPr lang="zh-TW" altLang="en-US" sz="1800" dirty="0" smtClean="0">
                <a:ea typeface="標楷體" pitchFamily="65" charset="-120"/>
                <a:cs typeface="Arial" pitchFamily="34" charset="0"/>
              </a:rPr>
              <a:t>年</a:t>
            </a:r>
            <a:r>
              <a:rPr lang="zh-TW" altLang="en-US" sz="1800" dirty="0">
                <a:ea typeface="標楷體" pitchFamily="65" charset="-120"/>
                <a:cs typeface="Arial" pitchFamily="34" charset="0"/>
              </a:rPr>
              <a:t>題型</a:t>
            </a:r>
            <a:r>
              <a:rPr lang="en-US" altLang="zh-TW" sz="1800" dirty="0">
                <a:ea typeface="標楷體" pitchFamily="65" charset="-120"/>
                <a:cs typeface="Arial" pitchFamily="34" charset="0"/>
              </a:rPr>
              <a:t>)</a:t>
            </a:r>
            <a:endParaRPr lang="zh-TW" altLang="en-US" sz="1800" dirty="0">
              <a:ea typeface="標楷體" pitchFamily="65" charset="-120"/>
              <a:cs typeface="Arial" pitchFamily="34" charset="0"/>
            </a:endParaRPr>
          </a:p>
        </p:txBody>
      </p:sp>
      <p:sp>
        <p:nvSpPr>
          <p:cNvPr id="74" name="Text Box 117">
            <a:extLst>
              <a:ext uri="{FF2B5EF4-FFF2-40B4-BE49-F238E27FC236}">
                <a16:creationId xmlns:a16="http://schemas.microsoft.com/office/drawing/2014/main" xmlns="" id="{95BB2523-5ECC-40C9-AF88-B3E0521C0D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3438" y="2348880"/>
            <a:ext cx="5250730" cy="103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chemeClr val="tx1"/>
                </a:solidFill>
              </a:rPr>
              <a:t>A. $1088 </a:t>
            </a:r>
            <a:r>
              <a:rPr lang="en-US" altLang="zh-CN" sz="2800" dirty="0" smtClean="0">
                <a:solidFill>
                  <a:schemeClr val="tx1"/>
                </a:solidFill>
              </a:rPr>
              <a:t>                 B</a:t>
            </a:r>
            <a:r>
              <a:rPr lang="en-US" altLang="zh-CN" sz="2800" dirty="0">
                <a:solidFill>
                  <a:schemeClr val="tx1"/>
                </a:solidFill>
              </a:rPr>
              <a:t>. $998</a:t>
            </a:r>
          </a:p>
          <a:p>
            <a:r>
              <a:rPr lang="en-US" altLang="zh-CN" sz="2800" dirty="0">
                <a:solidFill>
                  <a:schemeClr val="tx1"/>
                </a:solidFill>
              </a:rPr>
              <a:t>C. $136 </a:t>
            </a:r>
            <a:r>
              <a:rPr lang="en-US" altLang="zh-CN" sz="2800" dirty="0" smtClean="0">
                <a:solidFill>
                  <a:schemeClr val="tx1"/>
                </a:solidFill>
              </a:rPr>
              <a:t>                   D</a:t>
            </a:r>
            <a:r>
              <a:rPr lang="en-US" altLang="zh-CN" sz="2800" dirty="0">
                <a:solidFill>
                  <a:schemeClr val="tx1"/>
                </a:solidFill>
              </a:rPr>
              <a:t>. $68</a:t>
            </a:r>
            <a:endParaRPr lang="zh-TW" altLang="en-US" sz="2800" dirty="0">
              <a:solidFill>
                <a:schemeClr val="tx1"/>
              </a:solidFill>
            </a:endParaRPr>
          </a:p>
        </p:txBody>
      </p:sp>
      <p:sp>
        <p:nvSpPr>
          <p:cNvPr id="75" name="Line 40">
            <a:extLst>
              <a:ext uri="{FF2B5EF4-FFF2-40B4-BE49-F238E27FC236}">
                <a16:creationId xmlns:a16="http://schemas.microsoft.com/office/drawing/2014/main" xmlns="" id="{464331A5-43CA-467A-9858-D26FFC5E08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36251" y="1417049"/>
            <a:ext cx="4114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6" name="右箭头 75"/>
          <p:cNvSpPr/>
          <p:nvPr/>
        </p:nvSpPr>
        <p:spPr bwMode="auto">
          <a:xfrm rot="16200000">
            <a:off x="2822525" y="4149080"/>
            <a:ext cx="360040" cy="216024"/>
          </a:xfrm>
          <a:prstGeom prst="rightArrow">
            <a:avLst/>
          </a:pr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7" name="Text Box 12">
            <a:extLst>
              <a:ext uri="{FF2B5EF4-FFF2-40B4-BE49-F238E27FC236}">
                <a16:creationId xmlns:a16="http://schemas.microsoft.com/office/drawing/2014/main" xmlns="" id="{FEC2C83F-8630-4354-AFD9-6DCB09AD95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4382" y="3572751"/>
            <a:ext cx="124541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800" dirty="0" smtClean="0">
                <a:solidFill>
                  <a:srgbClr val="003399"/>
                </a:solidFill>
              </a:rPr>
              <a:t>8×16</a:t>
            </a:r>
            <a:endParaRPr lang="en-US" altLang="zh-TW" sz="2800" dirty="0">
              <a:solidFill>
                <a:srgbClr val="003399"/>
              </a:solidFill>
            </a:endParaRPr>
          </a:p>
        </p:txBody>
      </p:sp>
      <p:sp>
        <p:nvSpPr>
          <p:cNvPr id="78" name="Line 40">
            <a:extLst>
              <a:ext uri="{FF2B5EF4-FFF2-40B4-BE49-F238E27FC236}">
                <a16:creationId xmlns:a16="http://schemas.microsoft.com/office/drawing/2014/main" xmlns="" id="{464331A5-43CA-467A-9858-D26FFC5E08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50372" y="1920845"/>
            <a:ext cx="429768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" name="Text Box 12">
            <a:extLst>
              <a:ext uri="{FF2B5EF4-FFF2-40B4-BE49-F238E27FC236}">
                <a16:creationId xmlns:a16="http://schemas.microsoft.com/office/drawing/2014/main" xmlns="" id="{FEC2C83F-8630-4354-AFD9-6DCB09AD95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6155" y="4401279"/>
            <a:ext cx="18608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sz="2800" dirty="0" smtClean="0">
                <a:solidFill>
                  <a:srgbClr val="003399"/>
                </a:solidFill>
              </a:rPr>
              <a:t>共須付款</a:t>
            </a:r>
            <a:endParaRPr lang="en-US" altLang="zh-TW" sz="2800" dirty="0">
              <a:solidFill>
                <a:srgbClr val="003399"/>
              </a:solidFill>
            </a:endParaRPr>
          </a:p>
        </p:txBody>
      </p:sp>
      <p:sp>
        <p:nvSpPr>
          <p:cNvPr id="80" name="右箭头 79"/>
          <p:cNvSpPr/>
          <p:nvPr/>
        </p:nvSpPr>
        <p:spPr bwMode="auto">
          <a:xfrm rot="16200000">
            <a:off x="2512374" y="4149080"/>
            <a:ext cx="360040" cy="216024"/>
          </a:xfrm>
          <a:prstGeom prst="rightArrow">
            <a:avLst/>
          </a:pr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1" name="Text Box 12">
            <a:extLst>
              <a:ext uri="{FF2B5EF4-FFF2-40B4-BE49-F238E27FC236}">
                <a16:creationId xmlns:a16="http://schemas.microsoft.com/office/drawing/2014/main" xmlns="" id="{FEC2C83F-8630-4354-AFD9-6DCB09AD95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6155" y="3571127"/>
            <a:ext cx="124541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800" dirty="0" smtClean="0">
                <a:solidFill>
                  <a:srgbClr val="003399"/>
                </a:solidFill>
              </a:rPr>
              <a:t>8.5×</a:t>
            </a:r>
            <a:endParaRPr lang="en-US" altLang="zh-TW" sz="2800" dirty="0">
              <a:solidFill>
                <a:srgbClr val="003399"/>
              </a:solidFill>
            </a:endParaRPr>
          </a:p>
        </p:txBody>
      </p:sp>
      <p:sp>
        <p:nvSpPr>
          <p:cNvPr id="82" name="Text Box 12">
            <a:extLst>
              <a:ext uri="{FF2B5EF4-FFF2-40B4-BE49-F238E27FC236}">
                <a16:creationId xmlns:a16="http://schemas.microsoft.com/office/drawing/2014/main" xmlns="" id="{FEC2C83F-8630-4354-AFD9-6DCB09AD95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8232" y="3581086"/>
            <a:ext cx="14838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800" dirty="0" smtClean="0">
                <a:solidFill>
                  <a:srgbClr val="003399"/>
                </a:solidFill>
              </a:rPr>
              <a:t>=</a:t>
            </a:r>
            <a:r>
              <a:rPr lang="zh-TW" altLang="en-US" sz="2800" dirty="0" smtClean="0">
                <a:solidFill>
                  <a:srgbClr val="003399"/>
                </a:solidFill>
              </a:rPr>
              <a:t> </a:t>
            </a:r>
            <a:r>
              <a:rPr lang="en-US" altLang="zh-TW" sz="2800" dirty="0" smtClean="0">
                <a:solidFill>
                  <a:srgbClr val="003399"/>
                </a:solidFill>
              </a:rPr>
              <a:t>1088</a:t>
            </a:r>
            <a:endParaRPr lang="en-US" altLang="zh-TW" sz="2800" dirty="0">
              <a:solidFill>
                <a:srgbClr val="00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72" grpId="0" build="allAtOnce"/>
      <p:bldP spid="76" grpId="0" animBg="1"/>
      <p:bldP spid="76" grpId="1" animBg="1"/>
      <p:bldP spid="77" grpId="0" build="allAtOnce"/>
      <p:bldP spid="79" grpId="0" build="allAtOnce"/>
      <p:bldP spid="80" grpId="0" animBg="1"/>
      <p:bldP spid="80" grpId="1" animBg="1"/>
      <p:bldP spid="81" grpId="0" build="allAtOnce"/>
      <p:bldP spid="82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 Box 4">
            <a:extLst>
              <a:ext uri="{FF2B5EF4-FFF2-40B4-BE49-F238E27FC236}">
                <a16:creationId xmlns:a16="http://schemas.microsoft.com/office/drawing/2014/main" xmlns="" id="{4C8FBAFB-F4E6-470E-814D-606167072B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600" y="965671"/>
            <a:ext cx="5032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800" dirty="0" smtClean="0">
                <a:solidFill>
                  <a:schemeClr val="tx1"/>
                </a:solidFill>
              </a:rPr>
              <a:t>4</a:t>
            </a:r>
            <a:r>
              <a:rPr lang="en-US" altLang="zh-TW" sz="2800" dirty="0" smtClean="0">
                <a:solidFill>
                  <a:schemeClr val="tx1"/>
                </a:solidFill>
              </a:rPr>
              <a:t>.</a:t>
            </a:r>
            <a:endParaRPr lang="en-US" altLang="zh-TW" sz="2800" dirty="0">
              <a:solidFill>
                <a:schemeClr val="tx1"/>
              </a:solidFill>
            </a:endParaRPr>
          </a:p>
        </p:txBody>
      </p:sp>
      <p:sp>
        <p:nvSpPr>
          <p:cNvPr id="72" name="Rectangle 53">
            <a:extLst>
              <a:ext uri="{FF2B5EF4-FFF2-40B4-BE49-F238E27FC236}">
                <a16:creationId xmlns:a16="http://schemas.microsoft.com/office/drawing/2014/main" xmlns="" id="{2723BCFA-A67C-485A-9F55-C01A90AF3B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725" y="974463"/>
            <a:ext cx="80518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800" dirty="0">
                <a:solidFill>
                  <a:schemeClr val="tx1"/>
                </a:solidFill>
              </a:rPr>
              <a:t>今天上午，媽媽買回</a:t>
            </a:r>
            <a:r>
              <a:rPr lang="en-US" altLang="zh-TW" sz="2800" dirty="0">
                <a:solidFill>
                  <a:schemeClr val="tx1"/>
                </a:solidFill>
              </a:rPr>
              <a:t>5.5kg</a:t>
            </a:r>
            <a:r>
              <a:rPr lang="zh-TW" altLang="en-US" sz="2800" dirty="0">
                <a:solidFill>
                  <a:schemeClr val="tx1"/>
                </a:solidFill>
              </a:rPr>
              <a:t>糯米。下午她製作</a:t>
            </a:r>
            <a:r>
              <a:rPr lang="zh-TW" altLang="en-US" sz="2800" dirty="0" smtClean="0">
                <a:solidFill>
                  <a:schemeClr val="tx1"/>
                </a:solidFill>
              </a:rPr>
              <a:t>粽子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r>
              <a:rPr lang="zh-TW" altLang="en-US" sz="2800" dirty="0" smtClean="0">
                <a:solidFill>
                  <a:schemeClr val="tx1"/>
                </a:solidFill>
              </a:rPr>
              <a:t>用去</a:t>
            </a:r>
            <a:r>
              <a:rPr lang="en-US" altLang="zh-TW" sz="2800" dirty="0" smtClean="0">
                <a:solidFill>
                  <a:schemeClr val="tx1"/>
                </a:solidFill>
              </a:rPr>
              <a:t>2.4kg</a:t>
            </a:r>
            <a:r>
              <a:rPr lang="zh-TW" altLang="en-US" sz="2800" dirty="0">
                <a:solidFill>
                  <a:schemeClr val="tx1"/>
                </a:solidFill>
              </a:rPr>
              <a:t>後，餘下</a:t>
            </a:r>
            <a:r>
              <a:rPr lang="en-US" altLang="zh-TW" sz="2800" dirty="0">
                <a:solidFill>
                  <a:schemeClr val="tx1"/>
                </a:solidFill>
              </a:rPr>
              <a:t>3.8kg</a:t>
            </a:r>
            <a:r>
              <a:rPr lang="zh-TW" altLang="en-US" sz="2800" dirty="0">
                <a:solidFill>
                  <a:schemeClr val="tx1"/>
                </a:solidFill>
              </a:rPr>
              <a:t>糯米。媽媽今天上午</a:t>
            </a:r>
            <a:r>
              <a:rPr lang="zh-TW" altLang="en-US" sz="2800" dirty="0" smtClean="0">
                <a:solidFill>
                  <a:schemeClr val="tx1"/>
                </a:solidFill>
              </a:rPr>
              <a:t>買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r>
              <a:rPr lang="zh-TW" altLang="en-US" sz="2800" dirty="0" smtClean="0">
                <a:solidFill>
                  <a:schemeClr val="tx1"/>
                </a:solidFill>
              </a:rPr>
              <a:t>回</a:t>
            </a:r>
            <a:r>
              <a:rPr lang="zh-TW" altLang="en-US" sz="2800" dirty="0">
                <a:solidFill>
                  <a:schemeClr val="tx1"/>
                </a:solidFill>
              </a:rPr>
              <a:t>糯米前，</a:t>
            </a:r>
            <a:r>
              <a:rPr lang="zh-TW" altLang="en-US" sz="2800" dirty="0" smtClean="0">
                <a:solidFill>
                  <a:schemeClr val="tx1"/>
                </a:solidFill>
              </a:rPr>
              <a:t>家裏</a:t>
            </a:r>
            <a:r>
              <a:rPr lang="zh-TW" altLang="en-US" sz="2800" dirty="0">
                <a:solidFill>
                  <a:schemeClr val="tx1"/>
                </a:solidFill>
              </a:rPr>
              <a:t>原有糯米多少</a:t>
            </a:r>
            <a:r>
              <a:rPr lang="zh-TW" altLang="en-US" sz="2800" dirty="0" smtClean="0">
                <a:solidFill>
                  <a:schemeClr val="tx1"/>
                </a:solidFill>
              </a:rPr>
              <a:t>？</a:t>
            </a:r>
            <a:endParaRPr lang="zh-TW" altLang="en-US" sz="2800" dirty="0">
              <a:solidFill>
                <a:schemeClr val="tx1"/>
              </a:solidFill>
            </a:endParaRPr>
          </a:p>
        </p:txBody>
      </p:sp>
      <p:sp>
        <p:nvSpPr>
          <p:cNvPr id="73" name="Oval 2">
            <a:extLst>
              <a:ext uri="{FF2B5EF4-FFF2-40B4-BE49-F238E27FC236}">
                <a16:creationId xmlns:a16="http://schemas.microsoft.com/office/drawing/2014/main" xmlns="" id="{5A7F433E-F14A-445F-9F59-F53FC4FD4E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5446" y="2708920"/>
            <a:ext cx="576262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endParaRPr lang="zh-TW" altLang="en-US" sz="1800" b="1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74" name="Text Box 54">
            <a:extLst>
              <a:ext uri="{FF2B5EF4-FFF2-40B4-BE49-F238E27FC236}">
                <a16:creationId xmlns:a16="http://schemas.microsoft.com/office/drawing/2014/main" xmlns="" id="{6B4B997F-B027-4016-B906-408A7604B4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39583" y="2739083"/>
            <a:ext cx="504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 smtClean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A</a:t>
            </a:r>
            <a:endParaRPr lang="zh-TW" altLang="en-US" sz="2800" dirty="0">
              <a:solidFill>
                <a:srgbClr val="FF0000"/>
              </a:solidFill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79" name="圆角矩形 14">
            <a:extLst>
              <a:ext uri="{FF2B5EF4-FFF2-40B4-BE49-F238E27FC236}">
                <a16:creationId xmlns:a16="http://schemas.microsoft.com/office/drawing/2014/main" xmlns="" id="{2E7809F9-7EFC-49E3-871A-BC9E5F881E1A}"/>
              </a:ext>
            </a:extLst>
          </p:cNvPr>
          <p:cNvSpPr/>
          <p:nvPr/>
        </p:nvSpPr>
        <p:spPr>
          <a:xfrm>
            <a:off x="5868144" y="1952183"/>
            <a:ext cx="1584325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sz="1800" dirty="0">
                <a:ea typeface="標楷體" pitchFamily="65" charset="-120"/>
                <a:cs typeface="Arial" pitchFamily="34" charset="0"/>
              </a:rPr>
              <a:t>(</a:t>
            </a:r>
            <a:r>
              <a:rPr lang="en-US" altLang="zh-TW" sz="1800" dirty="0" smtClean="0">
                <a:ea typeface="標楷體" pitchFamily="65" charset="-120"/>
                <a:cs typeface="Arial" pitchFamily="34" charset="0"/>
              </a:rPr>
              <a:t>2023</a:t>
            </a:r>
            <a:r>
              <a:rPr lang="zh-TW" altLang="en-US" sz="1800" dirty="0" smtClean="0">
                <a:ea typeface="標楷體" pitchFamily="65" charset="-120"/>
                <a:cs typeface="Arial" pitchFamily="34" charset="0"/>
              </a:rPr>
              <a:t>年</a:t>
            </a:r>
            <a:r>
              <a:rPr lang="zh-TW" altLang="en-US" sz="1800" dirty="0">
                <a:ea typeface="標楷體" pitchFamily="65" charset="-120"/>
                <a:cs typeface="Arial" pitchFamily="34" charset="0"/>
              </a:rPr>
              <a:t>題型</a:t>
            </a:r>
            <a:r>
              <a:rPr lang="en-US" altLang="zh-TW" sz="1800" dirty="0">
                <a:ea typeface="標楷體" pitchFamily="65" charset="-120"/>
                <a:cs typeface="Arial" pitchFamily="34" charset="0"/>
              </a:rPr>
              <a:t>)</a:t>
            </a:r>
            <a:endParaRPr lang="zh-TW" altLang="en-US" sz="1800" dirty="0">
              <a:ea typeface="標楷體" pitchFamily="65" charset="-120"/>
              <a:cs typeface="Arial" pitchFamily="34" charset="0"/>
            </a:endParaRPr>
          </a:p>
        </p:txBody>
      </p:sp>
      <p:sp>
        <p:nvSpPr>
          <p:cNvPr id="84" name="Text Box 117">
            <a:extLst>
              <a:ext uri="{FF2B5EF4-FFF2-40B4-BE49-F238E27FC236}">
                <a16:creationId xmlns:a16="http://schemas.microsoft.com/office/drawing/2014/main" xmlns="" id="{95BB2523-5ECC-40C9-AF88-B3E0521C0D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570" y="2385287"/>
            <a:ext cx="5250730" cy="103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chemeClr val="tx1"/>
                </a:solidFill>
              </a:rPr>
              <a:t>A. 0.7kg </a:t>
            </a:r>
            <a:r>
              <a:rPr lang="en-US" altLang="zh-CN" sz="2800" dirty="0" smtClean="0">
                <a:solidFill>
                  <a:schemeClr val="tx1"/>
                </a:solidFill>
              </a:rPr>
              <a:t>                    B</a:t>
            </a:r>
            <a:r>
              <a:rPr lang="en-US" altLang="zh-CN" sz="2800" dirty="0">
                <a:solidFill>
                  <a:schemeClr val="tx1"/>
                </a:solidFill>
              </a:rPr>
              <a:t>. </a:t>
            </a:r>
            <a:r>
              <a:rPr lang="en-US" altLang="zh-CN" sz="2800" dirty="0" smtClean="0">
                <a:solidFill>
                  <a:schemeClr val="tx1"/>
                </a:solidFill>
              </a:rPr>
              <a:t>1.4kg</a:t>
            </a:r>
          </a:p>
          <a:p>
            <a:r>
              <a:rPr lang="en-US" altLang="zh-CN" sz="2800" dirty="0" smtClean="0">
                <a:solidFill>
                  <a:schemeClr val="tx1"/>
                </a:solidFill>
              </a:rPr>
              <a:t>C. 1.7kg                     D. 3.1kg</a:t>
            </a:r>
            <a:endParaRPr lang="zh-TW" altLang="en-US" sz="2800" dirty="0">
              <a:solidFill>
                <a:schemeClr val="tx1"/>
              </a:solidFill>
            </a:endParaRPr>
          </a:p>
        </p:txBody>
      </p:sp>
      <p:sp>
        <p:nvSpPr>
          <p:cNvPr id="85" name="Line 40">
            <a:extLst>
              <a:ext uri="{FF2B5EF4-FFF2-40B4-BE49-F238E27FC236}">
                <a16:creationId xmlns:a16="http://schemas.microsoft.com/office/drawing/2014/main" xmlns="" id="{464331A5-43CA-467A-9858-D26FFC5E08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15306" y="1438177"/>
            <a:ext cx="164592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" name="Line 40">
            <a:extLst>
              <a:ext uri="{FF2B5EF4-FFF2-40B4-BE49-F238E27FC236}">
                <a16:creationId xmlns:a16="http://schemas.microsoft.com/office/drawing/2014/main" xmlns="" id="{464331A5-43CA-467A-9858-D26FFC5E08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58838" y="1891431"/>
            <a:ext cx="448056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1" name="Text Box 12">
            <a:extLst>
              <a:ext uri="{FF2B5EF4-FFF2-40B4-BE49-F238E27FC236}">
                <a16:creationId xmlns:a16="http://schemas.microsoft.com/office/drawing/2014/main" xmlns="" id="{FEC2C83F-8630-4354-AFD9-6DCB09AD95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433" y="3458905"/>
            <a:ext cx="36119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sz="2800" dirty="0">
                <a:solidFill>
                  <a:srgbClr val="003399"/>
                </a:solidFill>
              </a:rPr>
              <a:t>製作粽子前有糯米</a:t>
            </a:r>
            <a:endParaRPr lang="en-US" altLang="zh-TW" sz="2800" dirty="0">
              <a:solidFill>
                <a:srgbClr val="003399"/>
              </a:solidFill>
            </a:endParaRPr>
          </a:p>
        </p:txBody>
      </p:sp>
      <p:sp>
        <p:nvSpPr>
          <p:cNvPr id="105" name="Text Box 12">
            <a:extLst>
              <a:ext uri="{FF2B5EF4-FFF2-40B4-BE49-F238E27FC236}">
                <a16:creationId xmlns:a16="http://schemas.microsoft.com/office/drawing/2014/main" xmlns="" id="{FEC2C83F-8630-4354-AFD9-6DCB09AD95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0025" y="3982125"/>
            <a:ext cx="3611975" cy="103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800" dirty="0" smtClean="0">
                <a:solidFill>
                  <a:srgbClr val="003399"/>
                </a:solidFill>
              </a:rPr>
              <a:t>   2.4</a:t>
            </a:r>
            <a:r>
              <a:rPr lang="zh-TW" altLang="en-US" sz="2800" dirty="0" smtClean="0">
                <a:solidFill>
                  <a:srgbClr val="003399"/>
                </a:solidFill>
              </a:rPr>
              <a:t>＋</a:t>
            </a:r>
            <a:r>
              <a:rPr lang="en-US" altLang="zh-TW" sz="2800" dirty="0" smtClean="0">
                <a:solidFill>
                  <a:srgbClr val="003399"/>
                </a:solidFill>
              </a:rPr>
              <a:t>3.8</a:t>
            </a:r>
          </a:p>
          <a:p>
            <a:pPr>
              <a:spcAft>
                <a:spcPts val="600"/>
              </a:spcAft>
            </a:pPr>
            <a:r>
              <a:rPr lang="en-US" altLang="zh-TW" sz="2800" dirty="0" smtClean="0">
                <a:solidFill>
                  <a:srgbClr val="003399"/>
                </a:solidFill>
              </a:rPr>
              <a:t>= 6.2(kg)</a:t>
            </a:r>
            <a:endParaRPr lang="en-US" altLang="zh-TW" sz="2800" dirty="0">
              <a:solidFill>
                <a:srgbClr val="003399"/>
              </a:solidFill>
            </a:endParaRPr>
          </a:p>
        </p:txBody>
      </p:sp>
      <p:sp>
        <p:nvSpPr>
          <p:cNvPr id="106" name="Line 40">
            <a:extLst>
              <a:ext uri="{FF2B5EF4-FFF2-40B4-BE49-F238E27FC236}">
                <a16:creationId xmlns:a16="http://schemas.microsoft.com/office/drawing/2014/main" xmlns="" id="{464331A5-43CA-467A-9858-D26FFC5E08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47864" y="1446644"/>
            <a:ext cx="164592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" name="Text Box 12">
            <a:extLst>
              <a:ext uri="{FF2B5EF4-FFF2-40B4-BE49-F238E27FC236}">
                <a16:creationId xmlns:a16="http://schemas.microsoft.com/office/drawing/2014/main" xmlns="" id="{FEC2C83F-8630-4354-AFD9-6DCB09AD95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581128"/>
            <a:ext cx="211624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sz="2800" dirty="0" smtClean="0">
                <a:solidFill>
                  <a:srgbClr val="003399"/>
                </a:solidFill>
              </a:rPr>
              <a:t>原有糯米：</a:t>
            </a:r>
            <a:endParaRPr lang="en-US" altLang="zh-TW" sz="2800" dirty="0">
              <a:solidFill>
                <a:srgbClr val="003399"/>
              </a:solidFill>
            </a:endParaRPr>
          </a:p>
        </p:txBody>
      </p:sp>
      <p:sp>
        <p:nvSpPr>
          <p:cNvPr id="108" name="Text Box 12">
            <a:extLst>
              <a:ext uri="{FF2B5EF4-FFF2-40B4-BE49-F238E27FC236}">
                <a16:creationId xmlns:a16="http://schemas.microsoft.com/office/drawing/2014/main" xmlns="" id="{FEC2C83F-8630-4354-AFD9-6DCB09AD95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9992" y="5156172"/>
            <a:ext cx="381642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800" dirty="0" smtClean="0">
                <a:solidFill>
                  <a:srgbClr val="003399"/>
                </a:solidFill>
              </a:rPr>
              <a:t> 6.2</a:t>
            </a:r>
            <a:r>
              <a:rPr lang="zh-TW" altLang="en-US" sz="2800" dirty="0" smtClean="0">
                <a:solidFill>
                  <a:srgbClr val="003399"/>
                </a:solidFill>
                <a:latin typeface="標楷體" panose="03000509000000000000" pitchFamily="65" charset="-120"/>
              </a:rPr>
              <a:t>－</a:t>
            </a:r>
            <a:r>
              <a:rPr lang="en-US" altLang="zh-TW" sz="2800" dirty="0" smtClean="0">
                <a:solidFill>
                  <a:srgbClr val="003399"/>
                </a:solidFill>
              </a:rPr>
              <a:t>5.5</a:t>
            </a:r>
            <a:r>
              <a:rPr lang="zh-TW" altLang="en-US" sz="2800" dirty="0">
                <a:solidFill>
                  <a:srgbClr val="003399"/>
                </a:solidFill>
              </a:rPr>
              <a:t> </a:t>
            </a:r>
            <a:r>
              <a:rPr lang="en-US" altLang="zh-TW" sz="2800" dirty="0" smtClean="0">
                <a:solidFill>
                  <a:srgbClr val="003399"/>
                </a:solidFill>
              </a:rPr>
              <a:t>= 0.7(kg)</a:t>
            </a:r>
            <a:endParaRPr lang="en-US" altLang="zh-TW" sz="2800" dirty="0">
              <a:solidFill>
                <a:srgbClr val="003399"/>
              </a:solidFill>
            </a:endParaRPr>
          </a:p>
        </p:txBody>
      </p:sp>
      <p:grpSp>
        <p:nvGrpSpPr>
          <p:cNvPr id="109" name="组合 108"/>
          <p:cNvGrpSpPr/>
          <p:nvPr/>
        </p:nvGrpSpPr>
        <p:grpSpPr>
          <a:xfrm>
            <a:off x="4572000" y="4095118"/>
            <a:ext cx="3456384" cy="360040"/>
            <a:chOff x="5146184" y="3869432"/>
            <a:chExt cx="3456384" cy="360040"/>
          </a:xfrm>
        </p:grpSpPr>
        <p:sp>
          <p:nvSpPr>
            <p:cNvPr id="110" name="矩形 109"/>
            <p:cNvSpPr/>
            <p:nvPr/>
          </p:nvSpPr>
          <p:spPr bwMode="auto">
            <a:xfrm>
              <a:off x="6453584" y="3869432"/>
              <a:ext cx="2148984" cy="360040"/>
            </a:xfrm>
            <a:prstGeom prst="rect">
              <a:avLst/>
            </a:prstGeom>
            <a:noFill/>
            <a:ln w="12700" cap="flat" cmpd="sng" algn="ctr">
              <a:solidFill>
                <a:srgbClr val="0033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1800" b="0" i="0" u="none" strike="noStrike" cap="none" normalizeH="0" baseline="0" dirty="0" smtClean="0">
                  <a:ln>
                    <a:noFill/>
                  </a:ln>
                  <a:solidFill>
                    <a:srgbClr val="003399"/>
                  </a:solidFill>
                  <a:effectLst/>
                  <a:latin typeface="標楷體" panose="03000509000000000000" pitchFamily="65" charset="-120"/>
                </a:rPr>
                <a:t>買回</a:t>
              </a:r>
              <a:r>
                <a:rPr lang="en-US" altLang="zh-TW" sz="1800" dirty="0" smtClean="0">
                  <a:solidFill>
                    <a:srgbClr val="003399"/>
                  </a:solidFill>
                  <a:latin typeface="+mn-lt"/>
                </a:rPr>
                <a:t>5.5kg</a:t>
              </a:r>
              <a:r>
                <a:rPr kumimoji="1" lang="zh-TW" altLang="en-US" sz="1800" b="0" i="0" u="none" strike="noStrike" cap="none" normalizeH="0" baseline="0" dirty="0" smtClean="0">
                  <a:ln>
                    <a:noFill/>
                  </a:ln>
                  <a:solidFill>
                    <a:srgbClr val="003399"/>
                  </a:solidFill>
                  <a:effectLst/>
                  <a:latin typeface="標楷體" panose="03000509000000000000" pitchFamily="65" charset="-120"/>
                </a:rPr>
                <a:t>糯米</a:t>
              </a:r>
              <a:endParaRPr kumimoji="1" lang="zh-CN" altLang="en-US" sz="1800" b="0" i="0" u="none" strike="noStrike" cap="none" normalizeH="0" baseline="0" dirty="0" smtClean="0">
                <a:ln>
                  <a:noFill/>
                </a:ln>
                <a:solidFill>
                  <a:srgbClr val="003399"/>
                </a:solidFill>
                <a:effectLst/>
                <a:latin typeface="標楷體" panose="03000509000000000000" pitchFamily="65" charset="-120"/>
              </a:endParaRPr>
            </a:p>
          </p:txBody>
        </p:sp>
        <p:sp>
          <p:nvSpPr>
            <p:cNvPr id="111" name="矩形 110"/>
            <p:cNvSpPr/>
            <p:nvPr/>
          </p:nvSpPr>
          <p:spPr bwMode="auto">
            <a:xfrm>
              <a:off x="5146184" y="3869432"/>
              <a:ext cx="1306408" cy="360040"/>
            </a:xfrm>
            <a:prstGeom prst="rect">
              <a:avLst/>
            </a:prstGeom>
            <a:noFill/>
            <a:ln w="12700" cap="flat" cmpd="sng" algn="ctr">
              <a:solidFill>
                <a:srgbClr val="0033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1800" b="0" i="0" u="none" strike="noStrike" cap="none" normalizeH="0" baseline="0" dirty="0" smtClean="0">
                  <a:ln>
                    <a:noFill/>
                  </a:ln>
                  <a:solidFill>
                    <a:srgbClr val="003399"/>
                  </a:solidFill>
                  <a:effectLst/>
                  <a:latin typeface="標楷體" panose="03000509000000000000" pitchFamily="65" charset="-120"/>
                </a:rPr>
                <a:t>原有糯米</a:t>
              </a:r>
              <a:endParaRPr kumimoji="1" lang="zh-CN" altLang="en-US" sz="1800" b="0" i="0" u="none" strike="noStrike" cap="none" normalizeH="0" baseline="0" dirty="0" smtClean="0">
                <a:ln>
                  <a:noFill/>
                </a:ln>
                <a:solidFill>
                  <a:srgbClr val="003399"/>
                </a:solidFill>
                <a:effectLst/>
                <a:latin typeface="標楷體" panose="03000509000000000000" pitchFamily="65" charset="-120"/>
              </a:endParaRPr>
            </a:p>
          </p:txBody>
        </p:sp>
      </p:grpSp>
      <p:sp>
        <p:nvSpPr>
          <p:cNvPr id="112" name="左大括号 111"/>
          <p:cNvSpPr/>
          <p:nvPr/>
        </p:nvSpPr>
        <p:spPr bwMode="auto">
          <a:xfrm rot="5400000">
            <a:off x="6168972" y="2246309"/>
            <a:ext cx="265002" cy="3453821"/>
          </a:xfrm>
          <a:prstGeom prst="leftBrace">
            <a:avLst>
              <a:gd name="adj1" fmla="val 151097"/>
              <a:gd name="adj2" fmla="val 50000"/>
            </a:avLst>
          </a:prstGeom>
          <a:noFill/>
          <a:ln w="12700" algn="ctr">
            <a:solidFill>
              <a:srgbClr val="003399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3" name="Text Box 12">
            <a:extLst>
              <a:ext uri="{FF2B5EF4-FFF2-40B4-BE49-F238E27FC236}">
                <a16:creationId xmlns:a16="http://schemas.microsoft.com/office/drawing/2014/main" xmlns="" id="{FEC2C83F-8630-4354-AFD9-6DCB09AD95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8408" y="3501008"/>
            <a:ext cx="110872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1800" dirty="0" smtClean="0">
                <a:solidFill>
                  <a:srgbClr val="003399"/>
                </a:solidFill>
              </a:rPr>
              <a:t> 6.2kg</a:t>
            </a:r>
            <a:endParaRPr lang="en-US" altLang="zh-TW" sz="1800" dirty="0">
              <a:solidFill>
                <a:srgbClr val="00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/>
      <p:bldP spid="101" grpId="0" build="allAtOnce"/>
      <p:bldP spid="105" grpId="0" build="allAtOnce"/>
      <p:bldP spid="107" grpId="0" build="allAtOnce"/>
      <p:bldP spid="108" grpId="0" build="allAtOnce"/>
      <p:bldP spid="112" grpId="0" animBg="1"/>
      <p:bldP spid="112" grpId="1" animBg="1"/>
      <p:bldP spid="113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 Box 12">
            <a:extLst>
              <a:ext uri="{FF2B5EF4-FFF2-40B4-BE49-F238E27FC236}">
                <a16:creationId xmlns:a16="http://schemas.microsoft.com/office/drawing/2014/main" xmlns="" id="{422D15F3-9B33-485B-AF17-896EEEDB6C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9377" y="4113541"/>
            <a:ext cx="726854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sz="2800" dirty="0">
                <a:solidFill>
                  <a:srgbClr val="003399"/>
                </a:solidFill>
              </a:rPr>
              <a:t>一枝洗潔精和一枝洗頭水共售</a:t>
            </a:r>
            <a:r>
              <a:rPr lang="en-US" altLang="zh-TW" sz="2800" dirty="0">
                <a:solidFill>
                  <a:srgbClr val="003399"/>
                </a:solidFill>
              </a:rPr>
              <a:t>$(50</a:t>
            </a:r>
            <a:r>
              <a:rPr lang="zh-TW" altLang="en-US" sz="2800" dirty="0">
                <a:solidFill>
                  <a:srgbClr val="003399"/>
                </a:solidFill>
              </a:rPr>
              <a:t>－</a:t>
            </a:r>
            <a:r>
              <a:rPr lang="en-US" altLang="zh-TW" sz="2800" dirty="0">
                <a:solidFill>
                  <a:srgbClr val="003399"/>
                </a:solidFill>
              </a:rPr>
              <a:t>10.8)</a:t>
            </a:r>
            <a:r>
              <a:rPr lang="zh-TW" altLang="en-US" sz="2800" dirty="0">
                <a:solidFill>
                  <a:srgbClr val="003399"/>
                </a:solidFill>
                <a:latin typeface="標楷體" panose="03000509000000000000" pitchFamily="65" charset="-120"/>
              </a:rPr>
              <a:t>。</a:t>
            </a:r>
            <a:endParaRPr lang="en-US" altLang="zh-CN" sz="2800" dirty="0">
              <a:solidFill>
                <a:srgbClr val="003399"/>
              </a:solidFill>
            </a:endParaRPr>
          </a:p>
        </p:txBody>
      </p:sp>
      <p:pic>
        <p:nvPicPr>
          <p:cNvPr id="38" name="图片 1">
            <a:extLst>
              <a:ext uri="{FF2B5EF4-FFF2-40B4-BE49-F238E27FC236}">
                <a16:creationId xmlns:a16="http://schemas.microsoft.com/office/drawing/2014/main" xmlns="" id="{35061124-BDA3-4E5A-B016-B8716E27AE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975" y="1008063"/>
            <a:ext cx="7318375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Rectangle 53">
            <a:extLst>
              <a:ext uri="{FF2B5EF4-FFF2-40B4-BE49-F238E27FC236}">
                <a16:creationId xmlns:a16="http://schemas.microsoft.com/office/drawing/2014/main" xmlns="" id="{2978F5D4-9AC8-4F5D-96E2-6860C9EE86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850" y="2500313"/>
            <a:ext cx="75565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r>
              <a:rPr lang="zh-TW" altLang="en-US" sz="2800" u="sng" dirty="0">
                <a:solidFill>
                  <a:schemeClr val="tx1"/>
                </a:solidFill>
              </a:rPr>
              <a:t>子珊</a:t>
            </a:r>
            <a:r>
              <a:rPr lang="zh-TW" altLang="en-US" sz="2800" dirty="0">
                <a:solidFill>
                  <a:schemeClr val="tx1"/>
                </a:solidFill>
              </a:rPr>
              <a:t>購買洗潔精和洗頭水各</a:t>
            </a:r>
            <a:r>
              <a:rPr lang="zh-TW" altLang="en-US" sz="2800" dirty="0" smtClean="0">
                <a:solidFill>
                  <a:schemeClr val="tx1"/>
                </a:solidFill>
              </a:rPr>
              <a:t>一支，</a:t>
            </a:r>
            <a:r>
              <a:rPr lang="zh-TW" altLang="en-US" sz="2800" dirty="0">
                <a:solidFill>
                  <a:schemeClr val="tx1"/>
                </a:solidFill>
              </a:rPr>
              <a:t>以一張</a:t>
            </a:r>
            <a:r>
              <a:rPr lang="en-US" altLang="zh-TW" sz="2800" dirty="0">
                <a:solidFill>
                  <a:schemeClr val="tx1"/>
                </a:solidFill>
              </a:rPr>
              <a:t>$50</a:t>
            </a:r>
            <a:r>
              <a:rPr lang="zh-TW" altLang="en-US" sz="2800" dirty="0">
                <a:solidFill>
                  <a:schemeClr val="tx1"/>
                </a:solidFill>
              </a:rPr>
              <a:t>鈔票付款。店員告訴她洗潔精正以特價發售，並找回</a:t>
            </a:r>
            <a:r>
              <a:rPr lang="en-US" altLang="zh-TW" sz="2800" dirty="0">
                <a:solidFill>
                  <a:schemeClr val="tx1"/>
                </a:solidFill>
              </a:rPr>
              <a:t>$10.8</a:t>
            </a:r>
            <a:r>
              <a:rPr lang="zh-TW" altLang="en-US" sz="2800" dirty="0">
                <a:solidFill>
                  <a:schemeClr val="tx1"/>
                </a:solidFill>
              </a:rPr>
              <a:t>給她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</a:rPr>
              <a:t>。</a:t>
            </a:r>
            <a:r>
              <a:rPr lang="zh-TW" altLang="en-US" sz="2800" dirty="0">
                <a:solidFill>
                  <a:schemeClr val="tx1"/>
                </a:solidFill>
              </a:rPr>
              <a:t>洗潔精的售價比原價便宜</a:t>
            </a:r>
            <a:r>
              <a:rPr lang="zh-CN" altLang="en-US" sz="2800" dirty="0">
                <a:solidFill>
                  <a:schemeClr val="tx1"/>
                </a:solidFill>
              </a:rPr>
              <a:t>了</a:t>
            </a:r>
            <a:r>
              <a:rPr lang="zh-TW" altLang="en-US" sz="2800" dirty="0">
                <a:solidFill>
                  <a:schemeClr val="tx1"/>
                </a:solidFill>
              </a:rPr>
              <a:t>多少？</a:t>
            </a:r>
          </a:p>
        </p:txBody>
      </p:sp>
      <p:sp>
        <p:nvSpPr>
          <p:cNvPr id="40" name="Text Box 4">
            <a:extLst>
              <a:ext uri="{FF2B5EF4-FFF2-40B4-BE49-F238E27FC236}">
                <a16:creationId xmlns:a16="http://schemas.microsoft.com/office/drawing/2014/main" xmlns="" id="{9DCCE81A-38A5-41DF-897B-0EE456CBE2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113" y="930275"/>
            <a:ext cx="5032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 smtClean="0">
                <a:solidFill>
                  <a:schemeClr val="tx1"/>
                </a:solidFill>
              </a:rPr>
              <a:t>5.</a:t>
            </a:r>
            <a:endParaRPr lang="en-US" altLang="zh-TW" sz="2800" dirty="0">
              <a:solidFill>
                <a:schemeClr val="tx1"/>
              </a:solidFill>
            </a:endParaRPr>
          </a:p>
        </p:txBody>
      </p:sp>
      <p:sp>
        <p:nvSpPr>
          <p:cNvPr id="46" name="Text Box 117">
            <a:extLst>
              <a:ext uri="{FF2B5EF4-FFF2-40B4-BE49-F238E27FC236}">
                <a16:creationId xmlns:a16="http://schemas.microsoft.com/office/drawing/2014/main" xmlns="" id="{FE76954C-832A-4857-9299-5FD1A63C7C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850" y="4433888"/>
            <a:ext cx="6138863" cy="111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ct val="20000"/>
              </a:spcAft>
            </a:pPr>
            <a:r>
              <a:rPr lang="zh-TW" altLang="en-US" sz="2800" dirty="0">
                <a:solidFill>
                  <a:schemeClr val="tx1"/>
                </a:solidFill>
              </a:rPr>
              <a:t> </a:t>
            </a:r>
            <a:r>
              <a:rPr lang="en-US" altLang="zh-TW" sz="2800" dirty="0">
                <a:solidFill>
                  <a:schemeClr val="tx1"/>
                </a:solidFill>
              </a:rPr>
              <a:t>A. </a:t>
            </a:r>
            <a:r>
              <a:rPr lang="en-US" altLang="zh-CN" sz="2800" dirty="0">
                <a:solidFill>
                  <a:schemeClr val="tx1"/>
                </a:solidFill>
              </a:rPr>
              <a:t>$4.9         </a:t>
            </a:r>
            <a:r>
              <a:rPr lang="zh-TW" altLang="en-US" sz="2800" dirty="0">
                <a:solidFill>
                  <a:schemeClr val="tx1"/>
                </a:solidFill>
              </a:rPr>
              <a:t>　　　	</a:t>
            </a:r>
            <a:r>
              <a:rPr lang="en-US" altLang="zh-TW" sz="2800" dirty="0">
                <a:solidFill>
                  <a:schemeClr val="tx1"/>
                </a:solidFill>
              </a:rPr>
              <a:t>B. </a:t>
            </a:r>
            <a:r>
              <a:rPr lang="en-US" altLang="zh-CN" sz="2800" dirty="0">
                <a:solidFill>
                  <a:schemeClr val="tx1"/>
                </a:solidFill>
              </a:rPr>
              <a:t>$7.7</a:t>
            </a:r>
            <a:endParaRPr lang="zh-TW" altLang="en-US" sz="2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20000"/>
              </a:spcBef>
              <a:spcAft>
                <a:spcPct val="20000"/>
              </a:spcAft>
            </a:pPr>
            <a:r>
              <a:rPr lang="zh-TW" altLang="en-US" sz="2800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altLang="zh-TW" sz="2800" dirty="0">
                <a:solidFill>
                  <a:schemeClr val="tx1"/>
                </a:solidFill>
                <a:ea typeface="新細明體" panose="02020500000000000000" pitchFamily="18" charset="-120"/>
                <a:sym typeface="Wingdings" panose="05000000000000000000" pitchFamily="2" charset="2"/>
              </a:rPr>
              <a:t>C. </a:t>
            </a:r>
            <a:r>
              <a:rPr lang="en-US" altLang="zh-CN" sz="2800" dirty="0">
                <a:solidFill>
                  <a:schemeClr val="tx1"/>
                </a:solidFill>
                <a:ea typeface="新細明體" panose="02020500000000000000" pitchFamily="18" charset="-120"/>
                <a:sym typeface="Wingdings" panose="05000000000000000000" pitchFamily="2" charset="2"/>
              </a:rPr>
              <a:t>$13.6</a:t>
            </a:r>
            <a:r>
              <a:rPr lang="en-US" altLang="zh-TW" sz="2800" dirty="0">
                <a:solidFill>
                  <a:schemeClr val="tx1"/>
                </a:solidFill>
              </a:rPr>
              <a:t>		         D.</a:t>
            </a:r>
            <a:r>
              <a:rPr lang="zh-TW" altLang="en-US" sz="2800" dirty="0">
                <a:solidFill>
                  <a:schemeClr val="tx1"/>
                </a:solidFill>
              </a:rPr>
              <a:t> </a:t>
            </a:r>
            <a:r>
              <a:rPr lang="en-US" altLang="zh-CN" sz="2800" dirty="0">
                <a:solidFill>
                  <a:schemeClr val="tx1"/>
                </a:solidFill>
              </a:rPr>
              <a:t>$14.8</a:t>
            </a:r>
            <a:endParaRPr lang="zh-TW" altLang="en-US" sz="2800" dirty="0">
              <a:solidFill>
                <a:schemeClr val="tx1"/>
              </a:solidFill>
            </a:endParaRPr>
          </a:p>
        </p:txBody>
      </p:sp>
      <p:sp>
        <p:nvSpPr>
          <p:cNvPr id="47" name="Oval 2">
            <a:extLst>
              <a:ext uri="{FF2B5EF4-FFF2-40B4-BE49-F238E27FC236}">
                <a16:creationId xmlns:a16="http://schemas.microsoft.com/office/drawing/2014/main" xmlns="" id="{6CB03EB4-B294-49D2-869C-43256456D3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8575" y="4979988"/>
            <a:ext cx="576263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endParaRPr lang="zh-TW" altLang="en-US" sz="1800" b="1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53" name="Text Box 54">
            <a:extLst>
              <a:ext uri="{FF2B5EF4-FFF2-40B4-BE49-F238E27FC236}">
                <a16:creationId xmlns:a16="http://schemas.microsoft.com/office/drawing/2014/main" xmlns="" id="{E5690DC0-D2B9-447E-94F7-86AE1C02D2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0013" y="4992688"/>
            <a:ext cx="5048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A</a:t>
            </a:r>
            <a:endParaRPr lang="zh-TW" altLang="en-US" sz="2800">
              <a:solidFill>
                <a:srgbClr val="FF0000"/>
              </a:solidFill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58" name="Text Box 12">
            <a:extLst>
              <a:ext uri="{FF2B5EF4-FFF2-40B4-BE49-F238E27FC236}">
                <a16:creationId xmlns:a16="http://schemas.microsoft.com/office/drawing/2014/main" xmlns="" id="{830F8E5C-3918-4E44-9EAE-C7E232C737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2896" y="4619509"/>
            <a:ext cx="4638675" cy="1538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sz="2800" dirty="0">
                <a:solidFill>
                  <a:srgbClr val="003399"/>
                </a:solidFill>
              </a:rPr>
              <a:t>比原價便宜了</a:t>
            </a:r>
            <a:endParaRPr lang="en-US" altLang="zh-TW" sz="2800" dirty="0">
              <a:solidFill>
                <a:srgbClr val="003399"/>
              </a:solidFill>
            </a:endParaRPr>
          </a:p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rgbClr val="003399"/>
                </a:solidFill>
              </a:rPr>
              <a:t>   18.5</a:t>
            </a:r>
            <a:r>
              <a:rPr lang="zh-CN" altLang="en-US" sz="2800" dirty="0">
                <a:solidFill>
                  <a:srgbClr val="003399"/>
                </a:solidFill>
              </a:rPr>
              <a:t>－</a:t>
            </a:r>
            <a:r>
              <a:rPr lang="en-US" altLang="zh-TW" sz="2800" dirty="0">
                <a:solidFill>
                  <a:srgbClr val="003399"/>
                </a:solidFill>
              </a:rPr>
              <a:t>(50</a:t>
            </a:r>
            <a:r>
              <a:rPr lang="zh-CN" altLang="en-US" sz="2800" dirty="0">
                <a:solidFill>
                  <a:srgbClr val="003399"/>
                </a:solidFill>
              </a:rPr>
              <a:t>－</a:t>
            </a:r>
            <a:r>
              <a:rPr lang="en-US" altLang="zh-CN" sz="2800" dirty="0">
                <a:solidFill>
                  <a:srgbClr val="003399"/>
                </a:solidFill>
              </a:rPr>
              <a:t>10.8</a:t>
            </a:r>
            <a:r>
              <a:rPr lang="zh-CN" altLang="en-US" sz="2800" dirty="0">
                <a:solidFill>
                  <a:srgbClr val="003399"/>
                </a:solidFill>
              </a:rPr>
              <a:t> －</a:t>
            </a:r>
            <a:r>
              <a:rPr lang="en-US" altLang="zh-CN" sz="2800" dirty="0">
                <a:solidFill>
                  <a:srgbClr val="003399"/>
                </a:solidFill>
              </a:rPr>
              <a:t>25.6)</a:t>
            </a:r>
          </a:p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rgbClr val="003399"/>
                </a:solidFill>
              </a:rPr>
              <a:t>= $4.9</a:t>
            </a:r>
          </a:p>
        </p:txBody>
      </p:sp>
      <p:sp>
        <p:nvSpPr>
          <p:cNvPr id="66" name="Line 40">
            <a:extLst>
              <a:ext uri="{FF2B5EF4-FFF2-40B4-BE49-F238E27FC236}">
                <a16:creationId xmlns:a16="http://schemas.microsoft.com/office/drawing/2014/main" xmlns="" id="{47A0CDED-421D-49A1-A35A-E451908F9D0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659563" y="2960688"/>
            <a:ext cx="1635125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Line 40">
            <a:extLst>
              <a:ext uri="{FF2B5EF4-FFF2-40B4-BE49-F238E27FC236}">
                <a16:creationId xmlns:a16="http://schemas.microsoft.com/office/drawing/2014/main" xmlns="" id="{09C520A4-C24A-4D66-B9DF-D90B2C1E84B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42975" y="3408363"/>
            <a:ext cx="106045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" name="Line 40">
            <a:extLst>
              <a:ext uri="{FF2B5EF4-FFF2-40B4-BE49-F238E27FC236}">
                <a16:creationId xmlns:a16="http://schemas.microsoft.com/office/drawing/2014/main" xmlns="" id="{5D539465-D17D-4EE2-850E-45F8F46944C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42975" y="3860800"/>
            <a:ext cx="1677988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Line 40">
            <a:extLst>
              <a:ext uri="{FF2B5EF4-FFF2-40B4-BE49-F238E27FC236}">
                <a16:creationId xmlns:a16="http://schemas.microsoft.com/office/drawing/2014/main" xmlns="" id="{59C5620A-25AB-4D89-8E24-5BB0ADBB98E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83388" y="2205038"/>
            <a:ext cx="1081087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Line 40">
            <a:extLst>
              <a:ext uri="{FF2B5EF4-FFF2-40B4-BE49-F238E27FC236}">
                <a16:creationId xmlns:a16="http://schemas.microsoft.com/office/drawing/2014/main" xmlns="" id="{464331A5-43CA-467A-9858-D26FFC5E08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49413" y="2997200"/>
            <a:ext cx="436245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" name="Line 40">
            <a:extLst>
              <a:ext uri="{FF2B5EF4-FFF2-40B4-BE49-F238E27FC236}">
                <a16:creationId xmlns:a16="http://schemas.microsoft.com/office/drawing/2014/main" xmlns="" id="{0D924EEF-7F06-40FA-A710-C7DED659746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75000" y="2214563"/>
            <a:ext cx="10795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" name="Text Box 12">
            <a:extLst>
              <a:ext uri="{FF2B5EF4-FFF2-40B4-BE49-F238E27FC236}">
                <a16:creationId xmlns:a16="http://schemas.microsoft.com/office/drawing/2014/main" xmlns="" id="{6D4977A0-CA5D-4662-B170-0DAA949B08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9377" y="4724400"/>
            <a:ext cx="3590925" cy="103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9900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sz="2800" dirty="0">
                <a:solidFill>
                  <a:srgbClr val="003399"/>
                </a:solidFill>
              </a:rPr>
              <a:t>洗潔精的售價是</a:t>
            </a:r>
            <a:endParaRPr lang="en-US" altLang="zh-TW" sz="2800" dirty="0">
              <a:solidFill>
                <a:srgbClr val="003399"/>
              </a:solidFill>
            </a:endParaRPr>
          </a:p>
          <a:p>
            <a:pPr>
              <a:spcAft>
                <a:spcPts val="600"/>
              </a:spcAft>
            </a:pPr>
            <a:r>
              <a:rPr lang="en-US" altLang="zh-TW" sz="2800" dirty="0">
                <a:solidFill>
                  <a:srgbClr val="003399"/>
                </a:solidFill>
              </a:rPr>
              <a:t>$(50</a:t>
            </a:r>
            <a:r>
              <a:rPr lang="zh-CN" altLang="en-US" sz="2800" dirty="0">
                <a:solidFill>
                  <a:srgbClr val="003399"/>
                </a:solidFill>
              </a:rPr>
              <a:t>－</a:t>
            </a:r>
            <a:r>
              <a:rPr lang="en-US" altLang="zh-CN" sz="2800" dirty="0">
                <a:solidFill>
                  <a:srgbClr val="003399"/>
                </a:solidFill>
              </a:rPr>
              <a:t>10.8</a:t>
            </a:r>
            <a:r>
              <a:rPr lang="zh-CN" altLang="en-US" sz="2800" dirty="0">
                <a:solidFill>
                  <a:srgbClr val="003399"/>
                </a:solidFill>
              </a:rPr>
              <a:t>－</a:t>
            </a:r>
            <a:r>
              <a:rPr lang="en-US" altLang="zh-CN" sz="2800" dirty="0">
                <a:solidFill>
                  <a:srgbClr val="003399"/>
                </a:solidFill>
              </a:rPr>
              <a:t>25.6)</a:t>
            </a:r>
            <a:r>
              <a:rPr lang="zh-TW" altLang="en-US" sz="2800" dirty="0">
                <a:solidFill>
                  <a:srgbClr val="003399"/>
                </a:solidFill>
                <a:latin typeface="標楷體" panose="03000509000000000000" pitchFamily="65" charset="-120"/>
              </a:rPr>
              <a:t>。</a:t>
            </a:r>
            <a:endParaRPr lang="en-US" altLang="zh-CN" sz="2800" dirty="0">
              <a:solidFill>
                <a:srgbClr val="003399"/>
              </a:solidFill>
            </a:endParaRPr>
          </a:p>
        </p:txBody>
      </p:sp>
      <p:sp>
        <p:nvSpPr>
          <p:cNvPr id="73" name="圆角矩形 14">
            <a:extLst>
              <a:ext uri="{FF2B5EF4-FFF2-40B4-BE49-F238E27FC236}">
                <a16:creationId xmlns:a16="http://schemas.microsoft.com/office/drawing/2014/main" xmlns="" id="{76C3C564-3164-4978-8581-36022B5175A9}"/>
              </a:ext>
            </a:extLst>
          </p:cNvPr>
          <p:cNvSpPr/>
          <p:nvPr/>
        </p:nvSpPr>
        <p:spPr>
          <a:xfrm>
            <a:off x="1590675" y="3927475"/>
            <a:ext cx="1584325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sz="1800" dirty="0">
                <a:ea typeface="標楷體" pitchFamily="65" charset="-120"/>
                <a:cs typeface="Arial" pitchFamily="34" charset="0"/>
              </a:rPr>
              <a:t>(2017</a:t>
            </a:r>
            <a:r>
              <a:rPr lang="zh-TW" altLang="en-US" sz="1800" dirty="0">
                <a:ea typeface="標楷體" pitchFamily="65" charset="-120"/>
                <a:cs typeface="Arial" pitchFamily="34" charset="0"/>
              </a:rPr>
              <a:t>年題型</a:t>
            </a:r>
            <a:r>
              <a:rPr lang="en-US" altLang="zh-TW" sz="1800" dirty="0">
                <a:ea typeface="標楷體" pitchFamily="65" charset="-120"/>
                <a:cs typeface="Arial" pitchFamily="34" charset="0"/>
              </a:rPr>
              <a:t>)</a:t>
            </a:r>
            <a:endParaRPr lang="zh-TW" altLang="en-US" sz="1800" dirty="0">
              <a:ea typeface="標楷體" pitchFamily="65" charset="-12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build="allAtOnce"/>
      <p:bldP spid="46" grpId="0"/>
      <p:bldP spid="46" grpId="1"/>
      <p:bldP spid="47" grpId="0" animBg="1"/>
      <p:bldP spid="47" grpId="1" animBg="1"/>
      <p:bldP spid="53" grpId="0"/>
      <p:bldP spid="58" grpId="0" build="allAtOnce"/>
      <p:bldP spid="72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WordArt 4">
            <a:extLst>
              <a:ext uri="{FF2B5EF4-FFF2-40B4-BE49-F238E27FC236}">
                <a16:creationId xmlns="" xmlns:a16="http://schemas.microsoft.com/office/drawing/2014/main" id="{8449EBAC-C0EB-4A04-852F-896F265BA6C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12975" y="2743200"/>
            <a:ext cx="47879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9600" b="1" kern="10"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</a:rPr>
              <a:t>本特訓完</a:t>
            </a:r>
            <a:endParaRPr lang="en-US" sz="9600" b="1" kern="10">
              <a:solidFill>
                <a:srgbClr val="FF6D70"/>
              </a:solidFill>
              <a:effectLst>
                <a:prstShdw prst="shdw17" dist="17961" dir="2700000">
                  <a:srgbClr val="994143"/>
                </a:prstShdw>
              </a:effectLst>
            </a:endParaRPr>
          </a:p>
        </p:txBody>
      </p:sp>
      <p:pic>
        <p:nvPicPr>
          <p:cNvPr id="65539" name="Picture 5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99756CB6-29BB-4CF5-805C-B17BBA13BF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rgbClr val="CC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noFill/>
        <a:ln w="12700" algn="ctr">
          <a:solidFill>
            <a:schemeClr val="tx1"/>
          </a:solidFill>
          <a:prstDash val="solid"/>
          <a:round/>
          <a:headEnd/>
          <a:tailEnd/>
        </a:ln>
      </a:spPr>
      <a:bodyPr/>
      <a:lstStyle/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預設簡報設計">
  <a:themeElements>
    <a:clrScheme name="2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CFF"/>
        </a:solidFill>
        <a:ln w="12700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5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5_預設簡報設計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rotWithShape="1">
          <a:gsLst>
            <a:gs pos="0">
              <a:srgbClr val="B765FB">
                <a:gamma/>
                <a:tint val="0"/>
                <a:invGamma/>
              </a:srgbClr>
            </a:gs>
            <a:gs pos="100000">
              <a:srgbClr val="B765FB"/>
            </a:gs>
          </a:gsLst>
          <a:path path="shape">
            <a:fillToRect l="50000" t="50000" r="50000" b="50000"/>
          </a:path>
        </a:gradFill>
        <a:ln w="38100" algn="ctr">
          <a:noFill/>
          <a:round/>
          <a:headEnd/>
          <a:tailEnd/>
        </a:ln>
        <a:effectLst>
          <a:prstShdw prst="shdw17" dist="17961" dir="2700000">
            <a:srgbClr val="B765FB">
              <a:gamma/>
              <a:shade val="60000"/>
              <a:invGamma/>
            </a:srgbClr>
          </a:prstShdw>
        </a:effectLst>
      </a:spPr>
      <a:bodyPr wrap="none" anchor="ctr"/>
      <a:lstStyle>
        <a:defPPr>
          <a:defRPr sz="2800" dirty="0" smtClean="0">
            <a:solidFill>
              <a:srgbClr val="2121FF"/>
            </a:solidFill>
            <a:effectLst>
              <a:outerShdw blurRad="38100" dist="38100" dir="2700000" algn="tl">
                <a:srgbClr val="000000"/>
              </a:outerShdw>
            </a:effectLst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800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C8E6C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549</Words>
  <Application>Microsoft Office PowerPoint</Application>
  <PresentationFormat>全屏显示(4:3)</PresentationFormat>
  <Paragraphs>84</Paragraphs>
  <Slides>8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8</vt:i4>
      </vt:variant>
    </vt:vector>
  </HeadingPairs>
  <TitlesOfParts>
    <vt:vector size="21" baseType="lpstr">
      <vt:lpstr>新細明體</vt:lpstr>
      <vt:lpstr>標楷體</vt:lpstr>
      <vt:lpstr>Arial</vt:lpstr>
      <vt:lpstr>Calibri</vt:lpstr>
      <vt:lpstr>Symbol</vt:lpstr>
      <vt:lpstr>Times New Roman</vt:lpstr>
      <vt:lpstr>Wingdings</vt:lpstr>
      <vt:lpstr>Wingdings 2</vt:lpstr>
      <vt:lpstr>Wingdings 3</vt:lpstr>
      <vt:lpstr>預設簡報設計</vt:lpstr>
      <vt:lpstr>2_預設簡報設計</vt:lpstr>
      <vt:lpstr>3_預設簡報設計</vt:lpstr>
      <vt:lpstr>15_預設簡報設計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modified xsi:type="dcterms:W3CDTF">2024-02-21T09:43:35Z</dcterms:modified>
</cp:coreProperties>
</file>