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3653" r:id="rId3"/>
    <p:sldMasterId id="2147484017" r:id="rId4"/>
  </p:sldMasterIdLst>
  <p:notesMasterIdLst>
    <p:notesMasterId r:id="rId12"/>
  </p:notesMasterIdLst>
  <p:handoutMasterIdLst>
    <p:handoutMasterId r:id="rId13"/>
  </p:handoutMasterIdLst>
  <p:sldIdLst>
    <p:sldId id="325" r:id="rId5"/>
    <p:sldId id="312" r:id="rId6"/>
    <p:sldId id="495" r:id="rId7"/>
    <p:sldId id="501" r:id="rId8"/>
    <p:sldId id="505" r:id="rId9"/>
    <p:sldId id="509" r:id="rId10"/>
    <p:sldId id="310" r:id="rId11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1">
          <p15:clr>
            <a:srgbClr val="A4A3A4"/>
          </p15:clr>
        </p15:guide>
        <p15:guide id="2" orient="horz" pos="1706">
          <p15:clr>
            <a:srgbClr val="A4A3A4"/>
          </p15:clr>
        </p15:guide>
        <p15:guide id="3" pos="45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00FF"/>
    <a:srgbClr val="663300"/>
    <a:srgbClr val="CC6600"/>
    <a:srgbClr val="CCFFCC"/>
    <a:srgbClr val="CCECFF"/>
    <a:srgbClr val="99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03" autoAdjust="0"/>
    <p:restoredTop sz="96918" autoAdjust="0"/>
  </p:normalViewPr>
  <p:slideViewPr>
    <p:cSldViewPr>
      <p:cViewPr varScale="1">
        <p:scale>
          <a:sx n="116" d="100"/>
          <a:sy n="116" d="100"/>
        </p:scale>
        <p:origin x="1596" y="108"/>
      </p:cViewPr>
      <p:guideLst>
        <p:guide orient="horz" pos="821"/>
        <p:guide orient="horz" pos="1706"/>
        <p:guide pos="45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70"/>
    </p:cViewPr>
  </p:sorterViewPr>
  <p:notesViewPr>
    <p:cSldViewPr>
      <p:cViewPr varScale="1">
        <p:scale>
          <a:sx n="77" d="100"/>
          <a:sy n="77" d="100"/>
        </p:scale>
        <p:origin x="-20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="" xmlns:a16="http://schemas.microsoft.com/office/drawing/2014/main" id="{54962E84-F4DE-42D4-A8B6-D7F6881AC1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="" xmlns:a16="http://schemas.microsoft.com/office/drawing/2014/main" id="{4AF10D70-DDCC-4DB1-A619-2C86A9621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A9721114-9071-4EBB-A343-D3CD276FEF93}" type="datetimeFigureOut">
              <a:rPr lang="zh-TW" altLang="en-US"/>
              <a:pPr>
                <a:defRPr/>
              </a:pPr>
              <a:t>2024/3/6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="" xmlns:a16="http://schemas.microsoft.com/office/drawing/2014/main" id="{BEB83F37-0C4F-43AB-8793-02B851E2B23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="" xmlns:a16="http://schemas.microsoft.com/office/drawing/2014/main" id="{1AECDD36-8FA1-4FAA-BFED-7F1277900A6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/>
            </a:lvl1pPr>
          </a:lstStyle>
          <a:p>
            <a:pPr>
              <a:defRPr/>
            </a:pPr>
            <a:fld id="{CC715E3B-E0CE-4A58-97AC-32F11EF953C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153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D1D47E3F-C312-4501-BA90-16ADB69F32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1DFFEDBF-51B5-49EA-A673-62EA7255253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ECB466EC-BA19-418D-BD18-18BCC9E5A6E2}" type="datetimeFigureOut">
              <a:rPr lang="zh-TW" altLang="en-US"/>
              <a:pPr>
                <a:defRPr/>
              </a:pPr>
              <a:t>2024/3/6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="" xmlns:a16="http://schemas.microsoft.com/office/drawing/2014/main" id="{FE0BEB25-7F2E-4D69-95C4-167A8A83BA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="" xmlns:a16="http://schemas.microsoft.com/office/drawing/2014/main" id="{52A3C889-EF2D-4E31-862D-1D49C77A4D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CCF34AC9-C0A7-43AB-9608-8578CF66FD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CC02CD8D-5E2D-4433-B4F2-2BD10118C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93457E59-325C-45D9-96A6-E98AA073D7E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617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674462EA-1846-4721-B0ED-678552136E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B4D1AFE0-BA54-4803-82F7-E5B24D782D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948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B2D56944-4495-49D1-9FEE-1E55A737AF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16D4D144-E62B-4D31-B255-680291BC5C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418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C0799859-7434-4FFB-94C3-5F417B63F5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9CC4583A-9F35-4F2E-9E54-2990F91AA3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6999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474000F4-11F7-4F37-BCA5-502F3C3B37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="" xmlns:a16="http://schemas.microsoft.com/office/drawing/2014/main" id="{17162228-F7C2-48E8-82E3-448331CA2C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967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97A83CD0-B869-437E-958D-18237D02A5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B52FC101-F338-42DE-A6B5-8803626C09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0480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1772E15E-1D88-4A49-A499-48CE898473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EFCBCDE-5B2D-4A72-9D81-FA35F4E07F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F4012FB-2976-4D6A-A86D-6922898697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2B083-26DF-402C-843D-4B68AB3D0E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170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92595B5-680A-43E3-BF2C-CAFFFB68DA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35E52BB3-3267-4EC6-B933-E028E9DF75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E3B218B-77F6-4167-8F8D-099193EE3E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876D7-0D0E-415C-BD7C-069BC75A84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328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C1E30CD-35FD-4960-98C5-53E9323270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8AA4EAA3-AB56-46A4-BBB9-0BA82F9E64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C775D7B-CF80-4BA8-A53A-DD1D3A3C84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CAB19-30B6-4174-9A31-9C461DFE89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140E9946-24D8-4892-A535-4A3267E3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772DBB34-40C2-4464-A636-7F0541F568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84199CD4-8DCF-41B4-A0AB-883C4314AC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9F54E-8BF6-4670-BA3E-649ACC55A8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3695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E3EEBD9-10C6-4C7B-86D2-D5F6C06FB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4EC9822-EFB6-43FA-ABCA-5ACDBEF4D0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4055329-6063-4094-B1DF-71703ED210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4D961-F64C-469B-B137-BD615AF80E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5614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377226E-3C13-41B9-9EAD-AC3AAF235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40B961B-3874-4484-B66C-36E75768F4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88BE4A5-BA4D-40D2-8E51-F5DC803050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4A82B-D11D-415C-9AD5-5EA6D8D666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586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3E2A734-ACC1-4BF1-B803-8B6A275D18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9E338F5-C125-4963-9E3F-84A8D12325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527345CC-E927-44EE-BBD4-846A4963D8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53691-8404-450E-8328-146614FD539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79672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D6A4C14F-AD17-4FB9-A46D-8AD24F3D7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CFE0AB44-7ADD-432D-9899-93EE3F8EEB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A9B52351-C058-4CC5-B3F0-F7C247FE66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EFFC1-A4CE-4E60-82CC-BEFC731F7A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4893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A3A3BE51-E9A1-4A50-9082-E350D755F7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20B4260-7FEC-45E4-A348-34EB07CDF4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0D0ACEC6-1160-44B7-A590-AA395BAB3D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7B81A-B0C4-4F99-81FC-9DC6902DC9C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7097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EA92042D-BFA0-4203-AAD4-6C8661C5B8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A3C4A3D5-8C73-4F3E-8608-ED59F70ABB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932AD6CC-FE0C-45B6-9224-F582E88E5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FD6C8-AF03-44DB-9B0C-C69923B086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6328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1DBA3ED-490A-403C-AED2-F6B4DEDDBC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BF0734-1C4A-4F25-831D-88C8DBB20D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F9A279C-890F-4F89-B7AC-C49B2E3F7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17DCE-70E4-4545-A875-C7F790D721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886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BB695BB-994F-4F76-B106-C08CF0DECE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289B77C-BA8D-420B-A5E6-0F0A343000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4C42913-84EC-4387-A5FE-D6106B132A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FB136-461B-4BCF-AD80-BD684CB681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49131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346C42-50B2-4883-9674-9FAEC87129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ECA8A183-A895-4E8C-A9A4-6AA3B2CBC5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34B1B09-5D7F-49AE-88FA-AC25EE2BBF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36BFE-D517-4E65-A279-5657ADF477E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77545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73CC9160-E715-407F-A56D-6A664BFB31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088F778-5E5F-4B9F-AAEE-9EACF30A37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47266A4-ED2B-415F-BE50-3D9128E3BC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7F298-51DB-4C02-ADD6-CFFE3965292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2290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FD209FB7-8975-48AD-A12F-5313016917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377EB9E-157D-4FD0-9CF4-5CF83246BB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9D746087-9A6E-4BDC-B49F-5F1683518E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6F075-A7DD-4D6A-B3E3-A623C6CD5C3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70825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AD77D11F-1732-4E8F-B251-36A6A1932F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FDCE823-AF92-4EA6-B006-2AD1DF7645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EC31B69D-582D-47C3-B2C7-EAFF910D36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E4C96-D12A-4C62-9672-E4CD2FC385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496055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BADCD806-2102-4329-8773-D08750187E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3F796C6-3BCC-4C0B-88D5-F4A8F837EE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27306FE-A3C8-4848-8079-77F638E6E9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D4184-C9D4-4407-BFBF-3A2A48E599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28351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2C2ED299-2178-47E2-8907-5C0402FD8A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E344D25A-1063-4090-8CC8-55BC1366B6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375BA0FC-CF05-48E0-9FDA-86DC6818E3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5129F-D173-4008-B6CB-D3C43E7084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64238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95B43F2-893F-4CF0-8989-F732B34578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A1C6ACA-5632-4471-BC8C-D1FDF297E4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E05030B-1306-478C-9A96-97FB47D25D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DFC3D-DB7B-49CC-A0DC-16E072AF1B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5837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66437B53-6C1F-4835-A6D7-58D5A75F09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85F16BFD-6E98-43A7-BFC0-2748ABFBBF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B6E1FC80-D4FE-44F0-B767-688046792F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0543A-60D0-4F1E-A43C-CEF22604A6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40370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FA07D8B5-D2B7-45DA-B5DB-C60612FBE3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12C2816-7988-4947-B9AF-E6FA6F275E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6ADA35B8-2567-450D-869C-C048EA46B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2DD3E-D5D0-40C1-ABA8-22FDE2CFFDA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72756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07AFC15C-0B56-4797-9CF6-605AB930C8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C49B16CA-909B-4CB0-90DC-55BFCE8D3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0A6DB685-0DEA-4F9F-B3AA-1AB17A5CF7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99BF1-47D9-499F-9C66-B7C13EA6B1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34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5F0B312B-E429-435A-9FF5-7FBCF4934E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AF4E1A8D-3485-4E79-8547-C22B89785C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14D9C63-0AC5-4D62-AB00-5DFDD401B0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DD4F3-3DD8-4BAC-BEF4-9A622F7204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91396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9528655-2873-436C-8573-266FB0398B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90FCC9B-43DB-42C2-9DE9-197A324F3B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563A0DD-1850-4E33-97F5-A1659D74A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5E8-10D0-41DF-A4B2-D1A553770D7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2744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9D40566-0498-482F-833E-E02AD4A9C8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F6B9B0A-CEE9-4C96-BA29-7D3C7D387A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318BAE2-AE83-4822-9A61-E601E8A779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F49D0-8581-465D-BF17-7FE76DAEE4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40035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993E294F-DF47-4E39-AB01-50FDE8E839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DEFD342-E7B8-4C99-87F7-76319D5022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47C0883-88E4-42AD-B301-E6A7FCB495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AF24F-9CED-45D6-9DBD-BE6A55B3A3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64631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0913BBC7-D951-4FB7-A131-D0E644C9F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95B54FCD-A76E-4F17-A834-D74F3FE9FC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CD15015-9A09-4BA1-8C88-2755A3E1A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65918-10C9-4F95-BD32-F6D3B5C38C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03567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42689B3B-FD8A-4474-B867-DAEA2EF21DC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240188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方向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129478A7-9B23-4E42-8D25-D35FD9D0A8A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DC1EFB10-7E13-47F8-B440-61BDC0B107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9">
            <a:extLst>
              <a:ext uri="{FF2B5EF4-FFF2-40B4-BE49-F238E27FC236}">
                <a16:creationId xmlns="" xmlns:a16="http://schemas.microsoft.com/office/drawing/2014/main" id="{1E1C707C-0233-488B-B1AE-DA844471905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8" name="AutoShape 10">
            <a:extLst>
              <a:ext uri="{FF2B5EF4-FFF2-40B4-BE49-F238E27FC236}">
                <a16:creationId xmlns="" xmlns:a16="http://schemas.microsoft.com/office/drawing/2014/main" id="{F7080198-EC9C-4A18-8065-4A57C9AD331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1">
            <a:extLst>
              <a:ext uri="{FF2B5EF4-FFF2-40B4-BE49-F238E27FC236}">
                <a16:creationId xmlns="" xmlns:a16="http://schemas.microsoft.com/office/drawing/2014/main" id="{E3C8A2FF-17D1-4A74-AEDC-084E166302AB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2">
            <a:extLst>
              <a:ext uri="{FF2B5EF4-FFF2-40B4-BE49-F238E27FC236}">
                <a16:creationId xmlns="" xmlns:a16="http://schemas.microsoft.com/office/drawing/2014/main" id="{D838CD14-FB98-4794-A7A8-E2B37FCE949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54">
            <a:extLst>
              <a:ext uri="{FF2B5EF4-FFF2-40B4-BE49-F238E27FC236}">
                <a16:creationId xmlns="" xmlns:a16="http://schemas.microsoft.com/office/drawing/2014/main" id="{32D897D0-83E1-461B-9D1E-CE5B8C0046F8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9613" y="485775"/>
            <a:ext cx="304800" cy="287338"/>
            <a:chOff x="5244" y="306"/>
            <a:chExt cx="192" cy="181"/>
          </a:xfrm>
        </p:grpSpPr>
        <p:sp>
          <p:nvSpPr>
            <p:cNvPr id="12" name="AutoShape 8">
              <a:extLst>
                <a:ext uri="{FF2B5EF4-FFF2-40B4-BE49-F238E27FC236}">
                  <a16:creationId xmlns="" xmlns:a16="http://schemas.microsoft.com/office/drawing/2014/main" id="{46C2DB75-B1C3-49ED-94A9-8F1030059F6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13" name="任意多边形 28">
              <a:extLst>
                <a:ext uri="{FF2B5EF4-FFF2-40B4-BE49-F238E27FC236}">
                  <a16:creationId xmlns="" xmlns:a16="http://schemas.microsoft.com/office/drawing/2014/main" id="{FF8429C3-65CF-4610-AC40-803D1B634B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A00E337D-7A93-4143-89F1-D49254ED7D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5">
            <a:extLst>
              <a:ext uri="{FF2B5EF4-FFF2-40B4-BE49-F238E27FC236}">
                <a16:creationId xmlns="" xmlns:a16="http://schemas.microsoft.com/office/drawing/2014/main" id="{FF4880BD-5ED2-4E02-9215-4F4F04CF6E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6">
            <a:extLst>
              <a:ext uri="{FF2B5EF4-FFF2-40B4-BE49-F238E27FC236}">
                <a16:creationId xmlns="" xmlns:a16="http://schemas.microsoft.com/office/drawing/2014/main" id="{30AA5CD8-D156-42D5-B2B6-9096EADE40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BA1DE5-412B-4AD6-9548-07AAACA6A3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4435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96FB4205-FD3A-4C6C-A9F7-12B2A0000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B9F3C3C-384B-4D62-9807-7817704688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D3F3D5D-0BCE-4294-A9DD-C546AB5F81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61F4B-2634-458B-9186-F6278AD251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62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F87C505E-1E2D-471C-87E2-62096C2DF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9C6F792-D796-4F27-9237-ACE806A6DD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4B314F94-F8B9-4E60-BA46-0BC5FF396E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AE078-40CE-48E6-99E0-167CD2AE684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179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7702D6D6-2EBD-4786-A583-609C1F521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0429BA9E-F1BD-4F20-8B85-602D6B6E9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C4769416-3F10-4794-A009-F971653F6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02F02-218B-4E09-8983-3662396085A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3994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E043D9A3-0A7A-45B3-8479-11EF16EAF9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72AEC473-1A8E-48C8-8D55-A3D2F92F4C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B7A0A4DD-6482-4C95-BEDB-8025EAF460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F0887-1B5F-40AE-9FB8-EBC256DF99C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197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EA41464-C71D-49BC-90C4-926F272A7A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8DE0510-0AFE-45D7-A354-1D2858CBA7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5FE31BA-1C28-473E-9350-927A5CA34C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069F9-F3E1-4AED-9F3C-1A7508D1CD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1927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7611D7B5-C2A1-4D83-BCF5-12D1551DD4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208E147-7168-42D8-A695-9BCBAA19CB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39876A3-5F46-45E7-A752-503A67AA88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00C98-F6C7-43D7-A825-A6D03A0DA18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916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53BA4297-0FCC-467E-8FD1-EBAF8A8E6D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B3A14411-B276-4F63-90FA-1C25637905B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A8D9D316-0383-4989-B8E7-00ABA64DEC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1D35CA6D-38D4-49D9-B87D-5DB1FDE707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AF8D3AB4-E841-4749-A49E-8043675E9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0D3B9E9-5808-4C21-8D5F-C890499E1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95D7C319-0B7B-44F3-ADF8-208D5F9C7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62741C0E-1868-474F-A93B-1CD20FE47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965EE258-F726-4700-BF85-CABA43936A6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3E9785ED-C449-42D7-B221-E1D78292221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240188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方向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E66ABE0C-85A4-4DB4-8874-6BB224A617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36" name="AutoShape 10">
            <a:extLst>
              <a:ext uri="{FF2B5EF4-FFF2-40B4-BE49-F238E27FC236}">
                <a16:creationId xmlns="" xmlns:a16="http://schemas.microsoft.com/office/drawing/2014/main" id="{40202224-ECA9-4585-9848-DA093B371E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="" xmlns:a16="http://schemas.microsoft.com/office/drawing/2014/main" id="{537DB095-35BC-4FA1-81EA-7AD260F5D38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="" xmlns:a16="http://schemas.microsoft.com/office/drawing/2014/main" id="{99976A8E-D5DD-4030-95C8-058402E6B6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9" name="Group 80">
            <a:extLst>
              <a:ext uri="{FF2B5EF4-FFF2-40B4-BE49-F238E27FC236}">
                <a16:creationId xmlns="" xmlns:a16="http://schemas.microsoft.com/office/drawing/2014/main" id="{5B955B3E-E5BE-4B3E-86BE-32B90382A42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9613" y="485775"/>
            <a:ext cx="304800" cy="287338"/>
            <a:chOff x="5244" y="306"/>
            <a:chExt cx="192" cy="181"/>
          </a:xfrm>
        </p:grpSpPr>
        <p:sp>
          <p:nvSpPr>
            <p:cNvPr id="28" name="AutoShape 8">
              <a:extLst>
                <a:ext uri="{FF2B5EF4-FFF2-40B4-BE49-F238E27FC236}">
                  <a16:creationId xmlns="" xmlns:a16="http://schemas.microsoft.com/office/drawing/2014/main" id="{2F5215A1-7CDF-4C42-8B2F-9101F3DF6F4E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1042" name="任意多边形 28">
              <a:extLst>
                <a:ext uri="{FF2B5EF4-FFF2-40B4-BE49-F238E27FC236}">
                  <a16:creationId xmlns="" xmlns:a16="http://schemas.microsoft.com/office/drawing/2014/main" id="{D7F0A8B6-346E-45D9-941D-8574526C82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040" name="图片 1">
            <a:extLst>
              <a:ext uri="{FF2B5EF4-FFF2-40B4-BE49-F238E27FC236}">
                <a16:creationId xmlns="" xmlns:a16="http://schemas.microsoft.com/office/drawing/2014/main" id="{63A7FBD7-8ACB-49F6-857C-FC81EE11DFE8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8474F3E3-88D3-4D78-8DE4-D01D1E0072E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68487CF-2939-4626-BC93-45467B4EE5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3F1B8430-6F0F-49E0-A584-B809C110EC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8654FF41-6DC5-45EA-BA7D-1FA09A9CADD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3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76E1862E-D50B-41DA-AE00-DEBB49A38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="" xmlns:a16="http://schemas.microsoft.com/office/drawing/2014/main" id="{C8E0D7DF-9F93-4262-A917-7F986614D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4B8C1E25-70C4-4D2B-9889-BF212D949F5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8A6A94D2-36AD-4889-928F-2897B0D987A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240188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方向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FAA93A96-3730-4091-B4C4-E2AADE5AAC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253AF55C-5870-4F98-ABB5-A6005027935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9" name="AutoShape 10">
            <a:extLst>
              <a:ext uri="{FF2B5EF4-FFF2-40B4-BE49-F238E27FC236}">
                <a16:creationId xmlns="" xmlns:a16="http://schemas.microsoft.com/office/drawing/2014/main" id="{1641C19E-D3C2-4328-88DD-F1695EA058C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AutoShape 11">
            <a:extLst>
              <a:ext uri="{FF2B5EF4-FFF2-40B4-BE49-F238E27FC236}">
                <a16:creationId xmlns="" xmlns:a16="http://schemas.microsoft.com/office/drawing/2014/main" id="{605D7D28-4129-42AC-A916-E7F3B027D91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AutoShape 12">
            <a:extLst>
              <a:ext uri="{FF2B5EF4-FFF2-40B4-BE49-F238E27FC236}">
                <a16:creationId xmlns="" xmlns:a16="http://schemas.microsoft.com/office/drawing/2014/main" id="{40423704-2475-4A49-9E89-D6AE5BF9FFA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62" name="Group 80">
            <a:extLst>
              <a:ext uri="{FF2B5EF4-FFF2-40B4-BE49-F238E27FC236}">
                <a16:creationId xmlns="" xmlns:a16="http://schemas.microsoft.com/office/drawing/2014/main" id="{3963CB26-9A3E-47D5-819B-2F51F4C2135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9613" y="485775"/>
            <a:ext cx="304800" cy="287338"/>
            <a:chOff x="5244" y="306"/>
            <a:chExt cx="192" cy="181"/>
          </a:xfrm>
        </p:grpSpPr>
        <p:sp>
          <p:nvSpPr>
            <p:cNvPr id="28" name="AutoShape 8">
              <a:extLst>
                <a:ext uri="{FF2B5EF4-FFF2-40B4-BE49-F238E27FC236}">
                  <a16:creationId xmlns="" xmlns:a16="http://schemas.microsoft.com/office/drawing/2014/main" id="{036E85C8-833C-4C46-BAF1-A9881E7E75B9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2065" name="任意多边形 28">
              <a:extLst>
                <a:ext uri="{FF2B5EF4-FFF2-40B4-BE49-F238E27FC236}">
                  <a16:creationId xmlns="" xmlns:a16="http://schemas.microsoft.com/office/drawing/2014/main" id="{80A2AD15-A88D-4504-B273-4D455AF8124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63" name="图片 1">
            <a:extLst>
              <a:ext uri="{FF2B5EF4-FFF2-40B4-BE49-F238E27FC236}">
                <a16:creationId xmlns="" xmlns:a16="http://schemas.microsoft.com/office/drawing/2014/main" id="{79CEC61C-EAC8-49ED-9806-212DE0F3250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112D307A-9030-49B8-8DE2-97337DD476D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55A5A051-5F14-4F50-A7DE-80E58B4368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CD9975C3-4537-4F4C-ADF4-A8EC27F5259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38340B70-8DF3-4C11-AE31-43614C6BD38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ACB7116E-8745-4B47-9CE8-76C48B6AD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 descr="btnMathNext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D8F21357-B988-4AFE-95E7-101D33C6F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>
            <a:extLst>
              <a:ext uri="{FF2B5EF4-FFF2-40B4-BE49-F238E27FC236}">
                <a16:creationId xmlns="" xmlns:a16="http://schemas.microsoft.com/office/drawing/2014/main" id="{069343C2-7A3B-473E-B6F1-DA43377F6E4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791200" y="44767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="" xmlns:a16="http://schemas.microsoft.com/office/drawing/2014/main" id="{EF3192D7-B83D-4D0E-B7BD-D8112151A97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2401887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5.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方向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08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993918E0-11D8-48EA-B3E8-BC0D31F96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="" xmlns:a16="http://schemas.microsoft.com/office/drawing/2014/main" id="{BD831E68-F602-4C1A-AF44-8D30398D4F5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694738" y="485775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3083" name="AutoShape 10">
            <a:extLst>
              <a:ext uri="{FF2B5EF4-FFF2-40B4-BE49-F238E27FC236}">
                <a16:creationId xmlns="" xmlns:a16="http://schemas.microsoft.com/office/drawing/2014/main" id="{A6E2110C-2409-41FE-A5CF-198036281C4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245350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="" xmlns:a16="http://schemas.microsoft.com/office/drawing/2014/main" id="{8FE96778-C2CD-4BE0-BAF4-AEB42CC96AA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610475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="" xmlns:a16="http://schemas.microsoft.com/office/drawing/2014/main" id="{E6700DBC-8CD8-4031-9799-952B92E5D45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974013" y="485775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86" name="Group 59">
            <a:extLst>
              <a:ext uri="{FF2B5EF4-FFF2-40B4-BE49-F238E27FC236}">
                <a16:creationId xmlns="" xmlns:a16="http://schemas.microsoft.com/office/drawing/2014/main" id="{7189A17E-8DA0-4F38-B4B6-797D7085A1B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29613" y="485775"/>
            <a:ext cx="304800" cy="287338"/>
            <a:chOff x="5244" y="306"/>
            <a:chExt cx="192" cy="181"/>
          </a:xfrm>
        </p:grpSpPr>
        <p:sp>
          <p:nvSpPr>
            <p:cNvPr id="28" name="AutoShape 8">
              <a:extLst>
                <a:ext uri="{FF2B5EF4-FFF2-40B4-BE49-F238E27FC236}">
                  <a16:creationId xmlns="" xmlns:a16="http://schemas.microsoft.com/office/drawing/2014/main" id="{4FBD3AF1-D367-4050-A823-483824EB8A7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5244" y="306"/>
              <a:ext cx="192" cy="181"/>
            </a:xfrm>
            <a:prstGeom prst="star5">
              <a:avLst/>
            </a:prstGeom>
            <a:solidFill>
              <a:schemeClr val="bg1"/>
            </a:solidFill>
            <a:ln w="127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TW" altLang="en-US"/>
            </a:p>
          </p:txBody>
        </p:sp>
        <p:sp>
          <p:nvSpPr>
            <p:cNvPr id="3089" name="任意多边形 28">
              <a:extLst>
                <a:ext uri="{FF2B5EF4-FFF2-40B4-BE49-F238E27FC236}">
                  <a16:creationId xmlns="" xmlns:a16="http://schemas.microsoft.com/office/drawing/2014/main" id="{7864FB88-945D-44F1-AD17-928845EB27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250" y="314"/>
              <a:ext cx="90" cy="167"/>
            </a:xfrm>
            <a:custGeom>
              <a:avLst/>
              <a:gdLst>
                <a:gd name="T0" fmla="*/ 0 w 1009650"/>
                <a:gd name="T1" fmla="*/ 0 h 1873250"/>
                <a:gd name="T2" fmla="*/ 0 w 1009650"/>
                <a:gd name="T3" fmla="*/ 0 h 1873250"/>
                <a:gd name="T4" fmla="*/ 0 w 1009650"/>
                <a:gd name="T5" fmla="*/ 0 h 1873250"/>
                <a:gd name="T6" fmla="*/ 0 w 1009650"/>
                <a:gd name="T7" fmla="*/ 0 h 1873250"/>
                <a:gd name="T8" fmla="*/ 0 w 1009650"/>
                <a:gd name="T9" fmla="*/ 0 h 1873250"/>
                <a:gd name="T10" fmla="*/ 0 w 1009650"/>
                <a:gd name="T11" fmla="*/ 0 h 1873250"/>
                <a:gd name="T12" fmla="*/ 0 w 1009650"/>
                <a:gd name="T13" fmla="*/ 0 h 187325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09650"/>
                <a:gd name="T22" fmla="*/ 0 h 1873250"/>
                <a:gd name="T23" fmla="*/ 1009650 w 1009650"/>
                <a:gd name="T24" fmla="*/ 1873250 h 187325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09650" h="1873250">
                  <a:moveTo>
                    <a:pt x="1003300" y="1435100"/>
                  </a:moveTo>
                  <a:cubicBezTo>
                    <a:pt x="1005417" y="956733"/>
                    <a:pt x="1007533" y="478367"/>
                    <a:pt x="1009650" y="0"/>
                  </a:cubicBezTo>
                  <a:lnTo>
                    <a:pt x="768350" y="711200"/>
                  </a:lnTo>
                  <a:lnTo>
                    <a:pt x="0" y="711200"/>
                  </a:lnTo>
                  <a:lnTo>
                    <a:pt x="622300" y="1155700"/>
                  </a:lnTo>
                  <a:lnTo>
                    <a:pt x="387350" y="1873250"/>
                  </a:lnTo>
                  <a:lnTo>
                    <a:pt x="1003300" y="143510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3087" name="图片 1">
            <a:extLst>
              <a:ext uri="{FF2B5EF4-FFF2-40B4-BE49-F238E27FC236}">
                <a16:creationId xmlns="" xmlns:a16="http://schemas.microsoft.com/office/drawing/2014/main" id="{788C5EDF-6614-4999-9CAF-854C7A41C17B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2" r:id="rId1"/>
    <p:sldLayoutId id="2147484323" r:id="rId2"/>
    <p:sldLayoutId id="2147484324" r:id="rId3"/>
    <p:sldLayoutId id="2147484325" r:id="rId4"/>
    <p:sldLayoutId id="2147484326" r:id="rId5"/>
    <p:sldLayoutId id="2147484327" r:id="rId6"/>
    <p:sldLayoutId id="2147484328" r:id="rId7"/>
    <p:sldLayoutId id="2147484329" r:id="rId8"/>
    <p:sldLayoutId id="2147484330" r:id="rId9"/>
    <p:sldLayoutId id="2147484331" r:id="rId10"/>
    <p:sldLayoutId id="21474843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="" xmlns:a16="http://schemas.microsoft.com/office/drawing/2014/main" id="{0FC221C4-4D7F-4E8F-ABED-F97022118D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5">
            <a:extLst>
              <a:ext uri="{FF2B5EF4-FFF2-40B4-BE49-F238E27FC236}">
                <a16:creationId xmlns="" xmlns:a16="http://schemas.microsoft.com/office/drawing/2014/main" id="{ACE5F011-9CB8-4099-9AA6-092E2449584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" name="Rectangle 6">
            <a:extLst>
              <a:ext uri="{FF2B5EF4-FFF2-40B4-BE49-F238E27FC236}">
                <a16:creationId xmlns="" xmlns:a16="http://schemas.microsoft.com/office/drawing/2014/main" id="{9CF640E7-8FC1-4379-B740-AEC8F90455E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mtClean="0"/>
            </a:lvl1pPr>
          </a:lstStyle>
          <a:p>
            <a:pPr>
              <a:defRPr/>
            </a:pPr>
            <a:fld id="{0517D0C8-334B-4699-84DB-3B9607F742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图片 1">
            <a:extLst>
              <a:ext uri="{FF2B5EF4-FFF2-40B4-BE49-F238E27FC236}">
                <a16:creationId xmlns="" xmlns:a16="http://schemas.microsoft.com/office/drawing/2014/main" id="{B978EC63-4FF5-4A5E-B9CD-52A74E2D5C4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3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="" xmlns:a16="http://schemas.microsoft.com/office/drawing/2014/main" id="{BDC8796D-87AA-4242-A8EC-141B33B8ABC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="" xmlns:a16="http://schemas.microsoft.com/office/drawing/2014/main" id="{C495BF0B-3436-4DBA-AA30-D24FD48748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="" xmlns:a16="http://schemas.microsoft.com/office/drawing/2014/main" id="{BFF38530-049A-44D3-A418-0687BBBB5B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="" xmlns:a16="http://schemas.microsoft.com/office/drawing/2014/main" id="{9B8E2B46-70F0-4B73-9D9D-8F330E179F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="" xmlns:a16="http://schemas.microsoft.com/office/drawing/2014/main" id="{3F1B3122-E242-4BB2-B892-9ED56D761AF5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="" xmlns:a16="http://schemas.microsoft.com/office/drawing/2014/main" id="{B0EAD1F5-191C-4D30-95B7-7477CD7D5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必攻課題</a:t>
            </a:r>
            <a:endParaRPr lang="en-US" altLang="zh-TW" sz="2800" dirty="0"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="" xmlns:a16="http://schemas.microsoft.com/office/drawing/2014/main" id="{C39638A6-EEAD-4AA2-B959-E73DDA94D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82D3E31E-A9E0-4858-A9B5-5C7CF8352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3541713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77AA4D3-EFA2-43BB-A058-688BFE225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529013"/>
            <a:ext cx="67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E60B8679-B27D-42D7-936C-3B724AAF3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右箭头标注 12">
            <a:extLst>
              <a:ext uri="{FF2B5EF4-FFF2-40B4-BE49-F238E27FC236}">
                <a16:creationId xmlns="" xmlns:a16="http://schemas.microsoft.com/office/drawing/2014/main" id="{2A39EB77-911D-40AA-844C-A2820FA29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181225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22" name="AutoShape 15">
            <a:extLst>
              <a:ext uri="{FF2B5EF4-FFF2-40B4-BE49-F238E27FC236}">
                <a16:creationId xmlns="" xmlns:a16="http://schemas.microsoft.com/office/drawing/2014/main" id="{D968885C-F7E4-4606-BE0F-72BE94F61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247" name="Rectangle 52">
            <a:extLst>
              <a:ext uri="{FF2B5EF4-FFF2-40B4-BE49-F238E27FC236}">
                <a16:creationId xmlns="" xmlns:a16="http://schemas.microsoft.com/office/drawing/2014/main" id="{72015671-85D6-4B55-AC0A-1FAEF9C18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963" y="1039813"/>
            <a:ext cx="74183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u="sng">
                <a:ea typeface="標楷體" panose="03000509000000000000" pitchFamily="65" charset="-120"/>
              </a:rPr>
              <a:t>雯雯</a:t>
            </a:r>
            <a:r>
              <a:rPr lang="zh-TW" altLang="en-US" sz="2800" b="0">
                <a:ea typeface="標楷體" panose="03000509000000000000" pitchFamily="65" charset="-120"/>
              </a:rPr>
              <a:t>面向西北方，她依順時針方向轉兩個直角後，面向哪一方？</a:t>
            </a:r>
            <a:endParaRPr lang="zh-TW" altLang="en-US" sz="2800" b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9036" name="Text Box 12">
            <a:extLst>
              <a:ext uri="{FF2B5EF4-FFF2-40B4-BE49-F238E27FC236}">
                <a16:creationId xmlns="" xmlns:a16="http://schemas.microsoft.com/office/drawing/2014/main" id="{622E54ED-C590-46EF-BDF9-CA1B9D96E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5214938"/>
            <a:ext cx="37449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>
                <a:solidFill>
                  <a:schemeClr val="accent2"/>
                </a:solidFill>
                <a:ea typeface="標楷體" panose="03000509000000000000" pitchFamily="65" charset="-120"/>
              </a:rPr>
              <a:t>所以</a:t>
            </a:r>
            <a:r>
              <a:rPr lang="zh-TW" altLang="en-US" sz="2800" b="0" u="sng">
                <a:solidFill>
                  <a:schemeClr val="accent2"/>
                </a:solidFill>
                <a:ea typeface="標楷體" panose="03000509000000000000" pitchFamily="65" charset="-120"/>
              </a:rPr>
              <a:t>雯雯</a:t>
            </a:r>
            <a:r>
              <a:rPr lang="zh-TW" altLang="en-US" sz="2800" b="0">
                <a:solidFill>
                  <a:schemeClr val="accent2"/>
                </a:solidFill>
                <a:ea typeface="標楷體" panose="03000509000000000000" pitchFamily="65" charset="-120"/>
              </a:rPr>
              <a:t>面向</a:t>
            </a:r>
            <a:r>
              <a:rPr lang="zh-TW" altLang="en-US" sz="2800" b="0">
                <a:solidFill>
                  <a:srgbClr val="FF0000"/>
                </a:solidFill>
                <a:ea typeface="標楷體" panose="03000509000000000000" pitchFamily="65" charset="-120"/>
              </a:rPr>
              <a:t>東南方</a:t>
            </a:r>
            <a:r>
              <a:rPr lang="zh-TW" altLang="en-US" sz="2800" b="0">
                <a:solidFill>
                  <a:schemeClr val="accent2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17609" name="Line 201">
            <a:extLst>
              <a:ext uri="{FF2B5EF4-FFF2-40B4-BE49-F238E27FC236}">
                <a16:creationId xmlns="" xmlns:a16="http://schemas.microsoft.com/office/drawing/2014/main" id="{41EA81E5-31D9-466D-8A82-6C3A43E77F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3400" y="1490663"/>
            <a:ext cx="1763713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611" name="Freeform 203">
            <a:extLst>
              <a:ext uri="{FF2B5EF4-FFF2-40B4-BE49-F238E27FC236}">
                <a16:creationId xmlns="" xmlns:a16="http://schemas.microsoft.com/office/drawing/2014/main" id="{BA03DB63-B0D3-4C40-A769-649CB9A8EB6D}"/>
              </a:ext>
            </a:extLst>
          </p:cNvPr>
          <p:cNvSpPr>
            <a:spLocks/>
          </p:cNvSpPr>
          <p:nvPr/>
        </p:nvSpPr>
        <p:spPr bwMode="auto">
          <a:xfrm>
            <a:off x="4638675" y="1506538"/>
            <a:ext cx="3495675" cy="1587"/>
          </a:xfrm>
          <a:custGeom>
            <a:avLst/>
            <a:gdLst>
              <a:gd name="T0" fmla="*/ 0 w 2202"/>
              <a:gd name="T1" fmla="*/ 0 h 3"/>
              <a:gd name="T2" fmla="*/ 2147483646 w 2202"/>
              <a:gd name="T3" fmla="*/ 2147483646 h 3"/>
              <a:gd name="T4" fmla="*/ 0 60000 65536"/>
              <a:gd name="T5" fmla="*/ 0 60000 65536"/>
              <a:gd name="T6" fmla="*/ 0 w 2202"/>
              <a:gd name="T7" fmla="*/ 0 h 3"/>
              <a:gd name="T8" fmla="*/ 2202 w 2202"/>
              <a:gd name="T9" fmla="*/ 3 h 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2" h="3">
                <a:moveTo>
                  <a:pt x="0" y="0"/>
                </a:moveTo>
                <a:lnTo>
                  <a:pt x="2202" y="3"/>
                </a:lnTo>
              </a:path>
            </a:pathLst>
          </a:cu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组合 14">
            <a:extLst>
              <a:ext uri="{FF2B5EF4-FFF2-40B4-BE49-F238E27FC236}">
                <a16:creationId xmlns="" xmlns:a16="http://schemas.microsoft.com/office/drawing/2014/main" id="{42035AF6-9A4F-42E3-8D42-C6388F221A0D}"/>
              </a:ext>
            </a:extLst>
          </p:cNvPr>
          <p:cNvGrpSpPr>
            <a:grpSpLocks/>
          </p:cNvGrpSpPr>
          <p:nvPr/>
        </p:nvGrpSpPr>
        <p:grpSpPr bwMode="auto">
          <a:xfrm>
            <a:off x="1179513" y="2695575"/>
            <a:ext cx="928687" cy="2016125"/>
            <a:chOff x="1089847" y="3413886"/>
            <a:chExt cx="928056" cy="2015378"/>
          </a:xfrm>
        </p:grpSpPr>
        <p:cxnSp>
          <p:nvCxnSpPr>
            <p:cNvPr id="10294" name="直接箭头连接符 7">
              <a:extLst>
                <a:ext uri="{FF2B5EF4-FFF2-40B4-BE49-F238E27FC236}">
                  <a16:creationId xmlns="" xmlns:a16="http://schemas.microsoft.com/office/drawing/2014/main" id="{AE99B992-84FC-4DA2-83A1-90F6874890A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750802" y="4607170"/>
              <a:ext cx="1642602" cy="1586"/>
            </a:xfrm>
            <a:prstGeom prst="straightConnector1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5" name="直接连接符 9">
              <a:extLst>
                <a:ext uri="{FF2B5EF4-FFF2-40B4-BE49-F238E27FC236}">
                  <a16:creationId xmlns="" xmlns:a16="http://schemas.microsoft.com/office/drawing/2014/main" id="{EB2F3A7B-DE9C-4358-ADF9-2C51B2B5F47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089847" y="4500838"/>
              <a:ext cx="928056" cy="0"/>
            </a:xfrm>
            <a:prstGeom prst="line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96" name="TextBox 10">
              <a:extLst>
                <a:ext uri="{FF2B5EF4-FFF2-40B4-BE49-F238E27FC236}">
                  <a16:creationId xmlns="" xmlns:a16="http://schemas.microsoft.com/office/drawing/2014/main" id="{916EF550-975F-4050-92BE-667319EF0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2088" y="3413886"/>
              <a:ext cx="674229" cy="457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400" b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北</a:t>
              </a:r>
            </a:p>
          </p:txBody>
        </p:sp>
      </p:grpSp>
      <p:sp>
        <p:nvSpPr>
          <p:cNvPr id="6" name="TextBox 12">
            <a:extLst>
              <a:ext uri="{FF2B5EF4-FFF2-40B4-BE49-F238E27FC236}">
                <a16:creationId xmlns="" xmlns:a16="http://schemas.microsoft.com/office/drawing/2014/main" id="{00504EEE-DAE4-4ABE-AB18-2DD45FDDD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875" y="3508375"/>
            <a:ext cx="67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6C9EB86-2069-4B08-9DCA-B969978CB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4622800"/>
            <a:ext cx="674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</a:p>
        </p:txBody>
      </p:sp>
      <p:grpSp>
        <p:nvGrpSpPr>
          <p:cNvPr id="3" name="组合 16">
            <a:extLst>
              <a:ext uri="{FF2B5EF4-FFF2-40B4-BE49-F238E27FC236}">
                <a16:creationId xmlns="" xmlns:a16="http://schemas.microsoft.com/office/drawing/2014/main" id="{5357EEB5-4125-4C0F-BE7A-61632EC82BA9}"/>
              </a:ext>
            </a:extLst>
          </p:cNvPr>
          <p:cNvGrpSpPr>
            <a:grpSpLocks/>
          </p:cNvGrpSpPr>
          <p:nvPr/>
        </p:nvGrpSpPr>
        <p:grpSpPr bwMode="auto">
          <a:xfrm>
            <a:off x="4408488" y="2697163"/>
            <a:ext cx="928687" cy="2027237"/>
            <a:chOff x="1142976" y="3403256"/>
            <a:chExt cx="928055" cy="2026008"/>
          </a:xfrm>
        </p:grpSpPr>
        <p:cxnSp>
          <p:nvCxnSpPr>
            <p:cNvPr id="10291" name="直接箭头连接符 17">
              <a:extLst>
                <a:ext uri="{FF2B5EF4-FFF2-40B4-BE49-F238E27FC236}">
                  <a16:creationId xmlns="" xmlns:a16="http://schemas.microsoft.com/office/drawing/2014/main" id="{B407D30A-D5CC-46F4-8ED1-3568D0A3EC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750802" y="4607170"/>
              <a:ext cx="1642602" cy="1586"/>
            </a:xfrm>
            <a:prstGeom prst="straightConnector1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2" name="直接连接符 18">
              <a:extLst>
                <a:ext uri="{FF2B5EF4-FFF2-40B4-BE49-F238E27FC236}">
                  <a16:creationId xmlns="" xmlns:a16="http://schemas.microsoft.com/office/drawing/2014/main" id="{F62103BF-0AF9-4D6C-BC94-4FB343A2F2E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42976" y="4500837"/>
              <a:ext cx="928055" cy="0"/>
            </a:xfrm>
            <a:prstGeom prst="line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93" name="TextBox 19">
              <a:extLst>
                <a:ext uri="{FF2B5EF4-FFF2-40B4-BE49-F238E27FC236}">
                  <a16:creationId xmlns="" xmlns:a16="http://schemas.microsoft.com/office/drawing/2014/main" id="{E5B9DDA9-9716-4AC0-B16F-3202C53786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4933" y="3403256"/>
              <a:ext cx="674228" cy="456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400" b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北</a:t>
              </a:r>
            </a:p>
          </p:txBody>
        </p:sp>
      </p:grpSp>
      <p:sp>
        <p:nvSpPr>
          <p:cNvPr id="11" name="TextBox 21">
            <a:extLst>
              <a:ext uri="{FF2B5EF4-FFF2-40B4-BE49-F238E27FC236}">
                <a16:creationId xmlns="" xmlns:a16="http://schemas.microsoft.com/office/drawing/2014/main" id="{9471591B-BB7B-478E-A0AF-EE09B920E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3509963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FF7D3607-3FC9-4C4C-83A4-8B42AA22C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8988" y="4640263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</a:p>
        </p:txBody>
      </p:sp>
      <p:sp>
        <p:nvSpPr>
          <p:cNvPr id="33" name="右箭头 32">
            <a:extLst>
              <a:ext uri="{FF2B5EF4-FFF2-40B4-BE49-F238E27FC236}">
                <a16:creationId xmlns="" xmlns:a16="http://schemas.microsoft.com/office/drawing/2014/main" id="{A049C095-7C1D-49B6-A8F1-88324B93C7B3}"/>
              </a:ext>
            </a:extLst>
          </p:cNvPr>
          <p:cNvSpPr/>
          <p:nvPr/>
        </p:nvSpPr>
        <p:spPr>
          <a:xfrm>
            <a:off x="2700338" y="3616325"/>
            <a:ext cx="935037" cy="285750"/>
          </a:xfrm>
          <a:prstGeom prst="rightArrow">
            <a:avLst/>
          </a:prstGeom>
          <a:noFill/>
          <a:ln w="127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b="0"/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9F337B86-2F7F-4268-AF6D-093B9B4CA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3251200"/>
            <a:ext cx="2354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轉第一個直角</a:t>
            </a:r>
            <a:endParaRPr lang="en-US" altLang="zh-TW" sz="20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376B9085-CFB8-4559-AF18-90BBC58B7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2450" y="4149725"/>
            <a:ext cx="928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 b="0">
                <a:solidFill>
                  <a:srgbClr val="CC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東南</a:t>
            </a:r>
          </a:p>
        </p:txBody>
      </p:sp>
      <p:grpSp>
        <p:nvGrpSpPr>
          <p:cNvPr id="4" name="组合 46">
            <a:extLst>
              <a:ext uri="{FF2B5EF4-FFF2-40B4-BE49-F238E27FC236}">
                <a16:creationId xmlns="" xmlns:a16="http://schemas.microsoft.com/office/drawing/2014/main" id="{629BB1F2-7980-49AC-BC21-4D275FBCAF07}"/>
              </a:ext>
            </a:extLst>
          </p:cNvPr>
          <p:cNvGrpSpPr>
            <a:grpSpLocks noChangeAspect="1"/>
          </p:cNvGrpSpPr>
          <p:nvPr/>
        </p:nvGrpSpPr>
        <p:grpSpPr bwMode="auto">
          <a:xfrm rot="-4858341">
            <a:off x="1170782" y="3466306"/>
            <a:ext cx="979488" cy="720725"/>
            <a:chOff x="360654" y="4686573"/>
            <a:chExt cx="1132818" cy="833157"/>
          </a:xfrm>
        </p:grpSpPr>
        <p:sp>
          <p:nvSpPr>
            <p:cNvPr id="10285" name="新月形 45">
              <a:extLst>
                <a:ext uri="{FF2B5EF4-FFF2-40B4-BE49-F238E27FC236}">
                  <a16:creationId xmlns="" xmlns:a16="http://schemas.microsoft.com/office/drawing/2014/main" id="{C5095F89-0CC3-4708-9DB8-C9D5D7F0D94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385990">
              <a:off x="467705" y="4579522"/>
              <a:ext cx="357068" cy="571169"/>
            </a:xfrm>
            <a:prstGeom prst="moon">
              <a:avLst>
                <a:gd name="adj" fmla="val 50000"/>
              </a:avLst>
            </a:prstGeom>
            <a:solidFill>
              <a:schemeClr val="bg1"/>
            </a:solidFill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rot="10800000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0">
                <a:solidFill>
                  <a:srgbClr val="00339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286" name="新月形 44">
              <a:extLst>
                <a:ext uri="{FF2B5EF4-FFF2-40B4-BE49-F238E27FC236}">
                  <a16:creationId xmlns="" xmlns:a16="http://schemas.microsoft.com/office/drawing/2014/main" id="{FC7FA026-A368-4F56-853A-A01B7B55B7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385990">
              <a:off x="1029354" y="5055612"/>
              <a:ext cx="357068" cy="571169"/>
            </a:xfrm>
            <a:prstGeom prst="moon">
              <a:avLst>
                <a:gd name="adj" fmla="val 50000"/>
              </a:avLst>
            </a:prstGeom>
            <a:solidFill>
              <a:schemeClr val="bg1"/>
            </a:solidFill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rot="10800000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0">
                <a:solidFill>
                  <a:srgbClr val="00339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287" name="椭圆 35">
              <a:extLst>
                <a:ext uri="{FF2B5EF4-FFF2-40B4-BE49-F238E27FC236}">
                  <a16:creationId xmlns="" xmlns:a16="http://schemas.microsoft.com/office/drawing/2014/main" id="{DA48F4D3-03B1-48C6-9864-6F2B58A8C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344" y="4727834"/>
              <a:ext cx="642565" cy="644308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vert="eaVert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0">
                <a:solidFill>
                  <a:srgbClr val="00339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288" name="任意多边形 36">
              <a:extLst>
                <a:ext uri="{FF2B5EF4-FFF2-40B4-BE49-F238E27FC236}">
                  <a16:creationId xmlns="" xmlns:a16="http://schemas.microsoft.com/office/drawing/2014/main" id="{7E9F4E4B-1606-452E-9CF4-E66B56108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461" y="4857965"/>
              <a:ext cx="499773" cy="428480"/>
            </a:xfrm>
            <a:custGeom>
              <a:avLst/>
              <a:gdLst>
                <a:gd name="T0" fmla="*/ 0 w 586854"/>
                <a:gd name="T1" fmla="*/ 0 h 548185"/>
                <a:gd name="T2" fmla="*/ 30122 w 586854"/>
                <a:gd name="T3" fmla="*/ 3485 h 548185"/>
                <a:gd name="T4" fmla="*/ 30122 w 586854"/>
                <a:gd name="T5" fmla="*/ 18587 h 548185"/>
                <a:gd name="T6" fmla="*/ 54767 w 586854"/>
                <a:gd name="T7" fmla="*/ 25557 h 548185"/>
                <a:gd name="T8" fmla="*/ 65721 w 586854"/>
                <a:gd name="T9" fmla="*/ 24396 h 548185"/>
                <a:gd name="T10" fmla="*/ 82149 w 586854"/>
                <a:gd name="T11" fmla="*/ 24396 h 548185"/>
                <a:gd name="T12" fmla="*/ 84889 w 586854"/>
                <a:gd name="T13" fmla="*/ 37174 h 548185"/>
                <a:gd name="T14" fmla="*/ 87627 w 586854"/>
                <a:gd name="T15" fmla="*/ 45307 h 548185"/>
                <a:gd name="T16" fmla="*/ 117749 w 586854"/>
                <a:gd name="T17" fmla="*/ 45307 h 5481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6854"/>
                <a:gd name="T28" fmla="*/ 0 h 548185"/>
                <a:gd name="T29" fmla="*/ 586854 w 586854"/>
                <a:gd name="T30" fmla="*/ 548185 h 54818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6854" h="548185">
                  <a:moveTo>
                    <a:pt x="0" y="0"/>
                  </a:moveTo>
                  <a:cubicBezTo>
                    <a:pt x="62552" y="2275"/>
                    <a:pt x="125105" y="4550"/>
                    <a:pt x="150126" y="40944"/>
                  </a:cubicBezTo>
                  <a:cubicBezTo>
                    <a:pt x="175147" y="77338"/>
                    <a:pt x="129654" y="175147"/>
                    <a:pt x="150126" y="218365"/>
                  </a:cubicBezTo>
                  <a:cubicBezTo>
                    <a:pt x="170598" y="261583"/>
                    <a:pt x="243386" y="288878"/>
                    <a:pt x="272956" y="300251"/>
                  </a:cubicBezTo>
                  <a:cubicBezTo>
                    <a:pt x="302526" y="311624"/>
                    <a:pt x="304801" y="288878"/>
                    <a:pt x="327547" y="286603"/>
                  </a:cubicBezTo>
                  <a:cubicBezTo>
                    <a:pt x="350293" y="284328"/>
                    <a:pt x="393511" y="261582"/>
                    <a:pt x="409433" y="286603"/>
                  </a:cubicBezTo>
                  <a:cubicBezTo>
                    <a:pt x="425355" y="311624"/>
                    <a:pt x="418532" y="395786"/>
                    <a:pt x="423081" y="436729"/>
                  </a:cubicBezTo>
                  <a:cubicBezTo>
                    <a:pt x="427630" y="477672"/>
                    <a:pt x="409434" y="516341"/>
                    <a:pt x="436729" y="532263"/>
                  </a:cubicBezTo>
                  <a:cubicBezTo>
                    <a:pt x="464024" y="548185"/>
                    <a:pt x="525439" y="540224"/>
                    <a:pt x="586854" y="532263"/>
                  </a:cubicBezTo>
                </a:path>
              </a:pathLst>
            </a:custGeom>
            <a:noFill/>
            <a:ln w="12700" algn="ctr">
              <a:solidFill>
                <a:srgbClr val="0033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anchor="ctr"/>
            <a:lstStyle/>
            <a:p>
              <a:endParaRPr lang="en-US"/>
            </a:p>
          </p:txBody>
        </p:sp>
        <p:sp>
          <p:nvSpPr>
            <p:cNvPr id="10289" name="椭圆 41">
              <a:extLst>
                <a:ext uri="{FF2B5EF4-FFF2-40B4-BE49-F238E27FC236}">
                  <a16:creationId xmlns="" xmlns:a16="http://schemas.microsoft.com/office/drawing/2014/main" id="{C0020BE1-2381-4754-A3B9-7EB25BD1C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074" y="4857965"/>
              <a:ext cx="71396" cy="71414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vert="eaVert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0">
                <a:solidFill>
                  <a:srgbClr val="003399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290" name="椭圆 43">
              <a:extLst>
                <a:ext uri="{FF2B5EF4-FFF2-40B4-BE49-F238E27FC236}">
                  <a16:creationId xmlns="" xmlns:a16="http://schemas.microsoft.com/office/drawing/2014/main" id="{4DB93DAA-643C-4725-9F7F-D038A2518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385" y="5010314"/>
              <a:ext cx="71396" cy="71414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vert="eaVert" anchor="ctr"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TW" altLang="en-US" b="0">
                <a:solidFill>
                  <a:srgbClr val="003399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15" name="TextBox 20">
            <a:extLst>
              <a:ext uri="{FF2B5EF4-FFF2-40B4-BE49-F238E27FC236}">
                <a16:creationId xmlns="" xmlns:a16="http://schemas.microsoft.com/office/drawing/2014/main" id="{A3F82916-DD36-4DA7-ABCF-8793D5215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1363" y="3541713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</a:p>
        </p:txBody>
      </p:sp>
      <p:grpSp>
        <p:nvGrpSpPr>
          <p:cNvPr id="5" name="组合 16">
            <a:extLst>
              <a:ext uri="{FF2B5EF4-FFF2-40B4-BE49-F238E27FC236}">
                <a16:creationId xmlns="" xmlns:a16="http://schemas.microsoft.com/office/drawing/2014/main" id="{EAE5EC1C-8B6E-4B47-B532-530DB10ECD6B}"/>
              </a:ext>
            </a:extLst>
          </p:cNvPr>
          <p:cNvGrpSpPr>
            <a:grpSpLocks/>
          </p:cNvGrpSpPr>
          <p:nvPr/>
        </p:nvGrpSpPr>
        <p:grpSpPr bwMode="auto">
          <a:xfrm>
            <a:off x="7504113" y="2697163"/>
            <a:ext cx="928687" cy="2027237"/>
            <a:chOff x="1142976" y="3403256"/>
            <a:chExt cx="928055" cy="2026008"/>
          </a:xfrm>
        </p:grpSpPr>
        <p:cxnSp>
          <p:nvCxnSpPr>
            <p:cNvPr id="10282" name="直接箭头连接符 17">
              <a:extLst>
                <a:ext uri="{FF2B5EF4-FFF2-40B4-BE49-F238E27FC236}">
                  <a16:creationId xmlns="" xmlns:a16="http://schemas.microsoft.com/office/drawing/2014/main" id="{787279E8-9BEA-401E-BCA6-EC2D5EB1BB6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 flipH="1" flipV="1">
              <a:off x="750802" y="4607170"/>
              <a:ext cx="1642602" cy="1586"/>
            </a:xfrm>
            <a:prstGeom prst="straightConnector1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83" name="直接连接符 18">
              <a:extLst>
                <a:ext uri="{FF2B5EF4-FFF2-40B4-BE49-F238E27FC236}">
                  <a16:creationId xmlns="" xmlns:a16="http://schemas.microsoft.com/office/drawing/2014/main" id="{4BA9176B-3875-45AD-8A48-9C0C56BB68D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42976" y="4500837"/>
              <a:ext cx="928055" cy="0"/>
            </a:xfrm>
            <a:prstGeom prst="line">
              <a:avLst/>
            </a:prstGeom>
            <a:noFill/>
            <a:ln w="12700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84" name="TextBox 19">
              <a:extLst>
                <a:ext uri="{FF2B5EF4-FFF2-40B4-BE49-F238E27FC236}">
                  <a16:creationId xmlns="" xmlns:a16="http://schemas.microsoft.com/office/drawing/2014/main" id="{28219D35-8B93-4D9C-B967-A4D0249FB0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4933" y="3403256"/>
              <a:ext cx="674228" cy="456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400" b="0">
                  <a:solidFill>
                    <a:srgbClr val="003399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北</a:t>
              </a:r>
            </a:p>
          </p:txBody>
        </p:sp>
      </p:grpSp>
      <p:sp>
        <p:nvSpPr>
          <p:cNvPr id="17" name="TextBox 21">
            <a:extLst>
              <a:ext uri="{FF2B5EF4-FFF2-40B4-BE49-F238E27FC236}">
                <a16:creationId xmlns="" xmlns:a16="http://schemas.microsoft.com/office/drawing/2014/main" id="{CA039600-5A2A-4A3D-B9FC-CA03532DA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1363" y="3509963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="" xmlns:a16="http://schemas.microsoft.com/office/drawing/2014/main" id="{73F5433A-B358-4B90-85DC-8BBDA55FA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4613" y="4640263"/>
            <a:ext cx="67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</a:p>
        </p:txBody>
      </p:sp>
      <p:sp>
        <p:nvSpPr>
          <p:cNvPr id="24" name="右箭头 32">
            <a:extLst>
              <a:ext uri="{FF2B5EF4-FFF2-40B4-BE49-F238E27FC236}">
                <a16:creationId xmlns="" xmlns:a16="http://schemas.microsoft.com/office/drawing/2014/main" id="{5531A4FF-B501-4DE9-80A9-7DEF28249452}"/>
              </a:ext>
            </a:extLst>
          </p:cNvPr>
          <p:cNvSpPr/>
          <p:nvPr/>
        </p:nvSpPr>
        <p:spPr>
          <a:xfrm>
            <a:off x="5868988" y="3616325"/>
            <a:ext cx="935037" cy="285750"/>
          </a:xfrm>
          <a:prstGeom prst="rightArrow">
            <a:avLst/>
          </a:prstGeom>
          <a:noFill/>
          <a:ln w="12700"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 b="0"/>
          </a:p>
        </p:txBody>
      </p:sp>
      <p:sp>
        <p:nvSpPr>
          <p:cNvPr id="25" name="TextBox 33">
            <a:extLst>
              <a:ext uri="{FF2B5EF4-FFF2-40B4-BE49-F238E27FC236}">
                <a16:creationId xmlns="" xmlns:a16="http://schemas.microsoft.com/office/drawing/2014/main" id="{F1732AE8-E292-4036-96E3-C1FBDECE6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038" y="3251200"/>
            <a:ext cx="23542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 b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轉第二個直角</a:t>
            </a:r>
            <a:endParaRPr lang="en-US" altLang="zh-TW" sz="20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7" name="组合 46">
            <a:extLst>
              <a:ext uri="{FF2B5EF4-FFF2-40B4-BE49-F238E27FC236}">
                <a16:creationId xmlns="" xmlns:a16="http://schemas.microsoft.com/office/drawing/2014/main" id="{027ACC31-4C46-4D25-ADE2-842CBFDCAF8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437438" y="3478213"/>
            <a:ext cx="979487" cy="719137"/>
            <a:chOff x="360654" y="4686573"/>
            <a:chExt cx="1132818" cy="833157"/>
          </a:xfrm>
        </p:grpSpPr>
        <p:sp>
          <p:nvSpPr>
            <p:cNvPr id="26" name="新月形 46">
              <a:extLst>
                <a:ext uri="{FF2B5EF4-FFF2-40B4-BE49-F238E27FC236}">
                  <a16:creationId xmlns="" xmlns:a16="http://schemas.microsoft.com/office/drawing/2014/main" id="{7E759790-6FED-4FE4-93BD-C6E9063E11C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385990">
              <a:off x="467750" y="4579477"/>
              <a:ext cx="356805" cy="570999"/>
            </a:xfrm>
            <a:prstGeom prst="moon">
              <a:avLst>
                <a:gd name="adj" fmla="val 50000"/>
              </a:avLst>
            </a:prstGeom>
            <a:solidFill>
              <a:schemeClr val="bg1"/>
            </a:solidFill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7" name="新月形 50">
              <a:extLst>
                <a:ext uri="{FF2B5EF4-FFF2-40B4-BE49-F238E27FC236}">
                  <a16:creationId xmlns="" xmlns:a16="http://schemas.microsoft.com/office/drawing/2014/main" id="{C7CA4EA8-CB8F-4F44-A623-DFA0DEF381B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385990">
              <a:off x="1029570" y="5055829"/>
              <a:ext cx="356805" cy="570999"/>
            </a:xfrm>
            <a:prstGeom prst="moon">
              <a:avLst>
                <a:gd name="adj" fmla="val 50000"/>
              </a:avLst>
            </a:prstGeom>
            <a:solidFill>
              <a:schemeClr val="bg1"/>
            </a:solidFill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8" name="椭圆 51">
              <a:extLst>
                <a:ext uri="{FF2B5EF4-FFF2-40B4-BE49-F238E27FC236}">
                  <a16:creationId xmlns="" xmlns:a16="http://schemas.microsoft.com/office/drawing/2014/main" id="{E9CA8351-7173-4772-8502-894E33A0A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088" y="4727035"/>
              <a:ext cx="642604" cy="645559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9" name="任意多边形 52">
              <a:extLst>
                <a:ext uri="{FF2B5EF4-FFF2-40B4-BE49-F238E27FC236}">
                  <a16:creationId xmlns="" xmlns:a16="http://schemas.microsoft.com/office/drawing/2014/main" id="{16D9836A-381B-472D-A262-7441A3243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003" y="4857618"/>
              <a:ext cx="499395" cy="428534"/>
            </a:xfrm>
            <a:custGeom>
              <a:avLst/>
              <a:gdLst>
                <a:gd name="T0" fmla="*/ 0 w 586854"/>
                <a:gd name="T1" fmla="*/ 0 h 548185"/>
                <a:gd name="T2" fmla="*/ 127849 w 586854"/>
                <a:gd name="T3" fmla="*/ 32003 h 548185"/>
                <a:gd name="T4" fmla="*/ 127849 w 586854"/>
                <a:gd name="T5" fmla="*/ 170681 h 548185"/>
                <a:gd name="T6" fmla="*/ 232453 w 586854"/>
                <a:gd name="T7" fmla="*/ 234686 h 548185"/>
                <a:gd name="T8" fmla="*/ 278944 w 586854"/>
                <a:gd name="T9" fmla="*/ 224019 h 548185"/>
                <a:gd name="T10" fmla="*/ 348679 w 586854"/>
                <a:gd name="T11" fmla="*/ 224019 h 548185"/>
                <a:gd name="T12" fmla="*/ 360302 w 586854"/>
                <a:gd name="T13" fmla="*/ 341362 h 548185"/>
                <a:gd name="T14" fmla="*/ 371924 w 586854"/>
                <a:gd name="T15" fmla="*/ 416035 h 548185"/>
                <a:gd name="T16" fmla="*/ 499773 w 586854"/>
                <a:gd name="T17" fmla="*/ 416035 h 5481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6854"/>
                <a:gd name="T28" fmla="*/ 0 h 548185"/>
                <a:gd name="T29" fmla="*/ 586854 w 586854"/>
                <a:gd name="T30" fmla="*/ 548185 h 54818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6854" h="548185">
                  <a:moveTo>
                    <a:pt x="0" y="0"/>
                  </a:moveTo>
                  <a:cubicBezTo>
                    <a:pt x="62552" y="2275"/>
                    <a:pt x="125105" y="4550"/>
                    <a:pt x="150126" y="40944"/>
                  </a:cubicBezTo>
                  <a:cubicBezTo>
                    <a:pt x="175147" y="77338"/>
                    <a:pt x="129654" y="175147"/>
                    <a:pt x="150126" y="218365"/>
                  </a:cubicBezTo>
                  <a:cubicBezTo>
                    <a:pt x="170598" y="261583"/>
                    <a:pt x="243386" y="288878"/>
                    <a:pt x="272956" y="300251"/>
                  </a:cubicBezTo>
                  <a:cubicBezTo>
                    <a:pt x="302526" y="311624"/>
                    <a:pt x="304801" y="288878"/>
                    <a:pt x="327547" y="286603"/>
                  </a:cubicBezTo>
                  <a:cubicBezTo>
                    <a:pt x="350293" y="284328"/>
                    <a:pt x="393511" y="261582"/>
                    <a:pt x="409433" y="286603"/>
                  </a:cubicBezTo>
                  <a:cubicBezTo>
                    <a:pt x="425355" y="311624"/>
                    <a:pt x="418532" y="395786"/>
                    <a:pt x="423081" y="436729"/>
                  </a:cubicBezTo>
                  <a:cubicBezTo>
                    <a:pt x="427630" y="477672"/>
                    <a:pt x="409434" y="516341"/>
                    <a:pt x="436729" y="532263"/>
                  </a:cubicBezTo>
                  <a:cubicBezTo>
                    <a:pt x="464024" y="548185"/>
                    <a:pt x="525439" y="540224"/>
                    <a:pt x="586854" y="532263"/>
                  </a:cubicBezTo>
                </a:path>
              </a:pathLst>
            </a:custGeom>
            <a:noFill/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zh-TW" altLang="en-US" b="0">
                <a:latin typeface="+mn-lt"/>
                <a:ea typeface="+mn-ea"/>
              </a:endParaRPr>
            </a:p>
          </p:txBody>
        </p:sp>
        <p:sp>
          <p:nvSpPr>
            <p:cNvPr id="30" name="椭圆 53">
              <a:extLst>
                <a:ext uri="{FF2B5EF4-FFF2-40B4-BE49-F238E27FC236}">
                  <a16:creationId xmlns="" xmlns:a16="http://schemas.microsoft.com/office/drawing/2014/main" id="{516BEADC-B9BF-4DC7-B061-D0687648CB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882" y="4857618"/>
              <a:ext cx="69768" cy="71729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31" name="椭圆 54">
              <a:extLst>
                <a:ext uri="{FF2B5EF4-FFF2-40B4-BE49-F238E27FC236}">
                  <a16:creationId xmlns="" xmlns:a16="http://schemas.microsoft.com/office/drawing/2014/main" id="{369D1303-49D6-458F-B251-4695A33B27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6270" y="5010272"/>
              <a:ext cx="69768" cy="7172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8" name="组合 46">
            <a:extLst>
              <a:ext uri="{FF2B5EF4-FFF2-40B4-BE49-F238E27FC236}">
                <a16:creationId xmlns="" xmlns:a16="http://schemas.microsoft.com/office/drawing/2014/main" id="{86C989E8-F646-4927-93E5-C55B6EFADC7A}"/>
              </a:ext>
            </a:extLst>
          </p:cNvPr>
          <p:cNvGrpSpPr>
            <a:grpSpLocks noChangeAspect="1"/>
          </p:cNvGrpSpPr>
          <p:nvPr/>
        </p:nvGrpSpPr>
        <p:grpSpPr bwMode="auto">
          <a:xfrm rot="-5400000">
            <a:off x="4379913" y="3452813"/>
            <a:ext cx="979487" cy="719137"/>
            <a:chOff x="360654" y="4686573"/>
            <a:chExt cx="1132818" cy="833157"/>
          </a:xfrm>
        </p:grpSpPr>
        <p:sp>
          <p:nvSpPr>
            <p:cNvPr id="47" name="新月形 46">
              <a:extLst>
                <a:ext uri="{FF2B5EF4-FFF2-40B4-BE49-F238E27FC236}">
                  <a16:creationId xmlns="" xmlns:a16="http://schemas.microsoft.com/office/drawing/2014/main" id="{84E8BF54-D0B6-4171-BD08-BE06DA5463C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385990">
              <a:off x="467751" y="4579476"/>
              <a:ext cx="356805" cy="570999"/>
            </a:xfrm>
            <a:prstGeom prst="moon">
              <a:avLst>
                <a:gd name="adj" fmla="val 50000"/>
              </a:avLst>
            </a:prstGeom>
            <a:solidFill>
              <a:schemeClr val="bg1"/>
            </a:solidFill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1" name="新月形 50">
              <a:extLst>
                <a:ext uri="{FF2B5EF4-FFF2-40B4-BE49-F238E27FC236}">
                  <a16:creationId xmlns="" xmlns:a16="http://schemas.microsoft.com/office/drawing/2014/main" id="{13708796-BC02-4DBA-A75D-39C68042AB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3385990">
              <a:off x="1029570" y="5055828"/>
              <a:ext cx="356805" cy="570999"/>
            </a:xfrm>
            <a:prstGeom prst="moon">
              <a:avLst>
                <a:gd name="adj" fmla="val 50000"/>
              </a:avLst>
            </a:prstGeom>
            <a:solidFill>
              <a:schemeClr val="bg1"/>
            </a:solidFill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2" name="椭圆 51">
              <a:extLst>
                <a:ext uri="{FF2B5EF4-FFF2-40B4-BE49-F238E27FC236}">
                  <a16:creationId xmlns="" xmlns:a16="http://schemas.microsoft.com/office/drawing/2014/main" id="{AD1685E1-2E53-4D0F-8FC4-54C711E2B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562" y="4727035"/>
              <a:ext cx="642604" cy="645559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vert="eaVert"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任意多边形 52">
              <a:extLst>
                <a:ext uri="{FF2B5EF4-FFF2-40B4-BE49-F238E27FC236}">
                  <a16:creationId xmlns="" xmlns:a16="http://schemas.microsoft.com/office/drawing/2014/main" id="{2DAEAAEA-A031-492C-AC3E-B38925012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8480" y="4857618"/>
              <a:ext cx="499395" cy="428534"/>
            </a:xfrm>
            <a:custGeom>
              <a:avLst/>
              <a:gdLst>
                <a:gd name="T0" fmla="*/ 0 w 586854"/>
                <a:gd name="T1" fmla="*/ 0 h 548185"/>
                <a:gd name="T2" fmla="*/ 127849 w 586854"/>
                <a:gd name="T3" fmla="*/ 32003 h 548185"/>
                <a:gd name="T4" fmla="*/ 127849 w 586854"/>
                <a:gd name="T5" fmla="*/ 170681 h 548185"/>
                <a:gd name="T6" fmla="*/ 232453 w 586854"/>
                <a:gd name="T7" fmla="*/ 234686 h 548185"/>
                <a:gd name="T8" fmla="*/ 278944 w 586854"/>
                <a:gd name="T9" fmla="*/ 224019 h 548185"/>
                <a:gd name="T10" fmla="*/ 348679 w 586854"/>
                <a:gd name="T11" fmla="*/ 224019 h 548185"/>
                <a:gd name="T12" fmla="*/ 360302 w 586854"/>
                <a:gd name="T13" fmla="*/ 341362 h 548185"/>
                <a:gd name="T14" fmla="*/ 371924 w 586854"/>
                <a:gd name="T15" fmla="*/ 416035 h 548185"/>
                <a:gd name="T16" fmla="*/ 499773 w 586854"/>
                <a:gd name="T17" fmla="*/ 416035 h 5481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86854"/>
                <a:gd name="T28" fmla="*/ 0 h 548185"/>
                <a:gd name="T29" fmla="*/ 586854 w 586854"/>
                <a:gd name="T30" fmla="*/ 548185 h 54818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86854" h="548185">
                  <a:moveTo>
                    <a:pt x="0" y="0"/>
                  </a:moveTo>
                  <a:cubicBezTo>
                    <a:pt x="62552" y="2275"/>
                    <a:pt x="125105" y="4550"/>
                    <a:pt x="150126" y="40944"/>
                  </a:cubicBezTo>
                  <a:cubicBezTo>
                    <a:pt x="175147" y="77338"/>
                    <a:pt x="129654" y="175147"/>
                    <a:pt x="150126" y="218365"/>
                  </a:cubicBezTo>
                  <a:cubicBezTo>
                    <a:pt x="170598" y="261583"/>
                    <a:pt x="243386" y="288878"/>
                    <a:pt x="272956" y="300251"/>
                  </a:cubicBezTo>
                  <a:cubicBezTo>
                    <a:pt x="302526" y="311624"/>
                    <a:pt x="304801" y="288878"/>
                    <a:pt x="327547" y="286603"/>
                  </a:cubicBezTo>
                  <a:cubicBezTo>
                    <a:pt x="350293" y="284328"/>
                    <a:pt x="393511" y="261582"/>
                    <a:pt x="409433" y="286603"/>
                  </a:cubicBezTo>
                  <a:cubicBezTo>
                    <a:pt x="425355" y="311624"/>
                    <a:pt x="418532" y="395786"/>
                    <a:pt x="423081" y="436729"/>
                  </a:cubicBezTo>
                  <a:cubicBezTo>
                    <a:pt x="427630" y="477672"/>
                    <a:pt x="409434" y="516341"/>
                    <a:pt x="436729" y="532263"/>
                  </a:cubicBezTo>
                  <a:cubicBezTo>
                    <a:pt x="464024" y="548185"/>
                    <a:pt x="525439" y="540224"/>
                    <a:pt x="586854" y="532263"/>
                  </a:cubicBezTo>
                </a:path>
              </a:pathLst>
            </a:custGeom>
            <a:noFill/>
            <a:ln w="12700" algn="ctr">
              <a:solidFill>
                <a:srgbClr val="003399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 eaLnBrk="1" hangingPunct="1">
                <a:defRPr/>
              </a:pPr>
              <a:endParaRPr lang="zh-TW" altLang="en-US" b="0">
                <a:latin typeface="+mn-lt"/>
                <a:ea typeface="+mn-ea"/>
              </a:endParaRPr>
            </a:p>
          </p:txBody>
        </p:sp>
        <p:sp>
          <p:nvSpPr>
            <p:cNvPr id="54" name="椭圆 53">
              <a:extLst>
                <a:ext uri="{FF2B5EF4-FFF2-40B4-BE49-F238E27FC236}">
                  <a16:creationId xmlns="" xmlns:a16="http://schemas.microsoft.com/office/drawing/2014/main" id="{76BFA8AC-C18B-4A9F-89FE-4DA07A9DA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357" y="4857618"/>
              <a:ext cx="69768" cy="71729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vert="eaVert"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55" name="椭圆 54">
              <a:extLst>
                <a:ext uri="{FF2B5EF4-FFF2-40B4-BE49-F238E27FC236}">
                  <a16:creationId xmlns="" xmlns:a16="http://schemas.microsoft.com/office/drawing/2014/main" id="{BAED50D7-5E56-43E1-9474-67B52F779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9746" y="5010272"/>
              <a:ext cx="69768" cy="71728"/>
            </a:xfrm>
            <a:prstGeom prst="ellipse">
              <a:avLst/>
            </a:prstGeom>
            <a:solidFill>
              <a:srgbClr val="0066FF"/>
            </a:solidFill>
            <a:ln w="12700" algn="ctr">
              <a:solidFill>
                <a:srgbClr val="003399"/>
              </a:solidFill>
              <a:round/>
              <a:headEnd/>
              <a:tailEnd/>
            </a:ln>
          </p:spPr>
          <p:txBody>
            <a:bodyPr vert="eaVert" anchor="ctr"/>
            <a:lstStyle/>
            <a:p>
              <a:pPr algn="ctr" eaLnBrk="1" hangingPunct="1">
                <a:defRPr/>
              </a:pPr>
              <a:endParaRPr lang="zh-TW" altLang="en-US" b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129025" name="Rectangle 403">
            <a:extLst>
              <a:ext uri="{FF2B5EF4-FFF2-40B4-BE49-F238E27FC236}">
                <a16:creationId xmlns="" xmlns:a16="http://schemas.microsoft.com/office/drawing/2014/main" id="{07AC4B38-B5FD-4E3B-A56A-9B430D5AD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788" y="2133600"/>
            <a:ext cx="5113337" cy="51911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b="0"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可用繪畫草圖的方法幫助解題。</a:t>
            </a:r>
            <a:endParaRPr kumimoji="0" lang="en-US" altLang="zh-TW" sz="2800" b="0">
              <a:solidFill>
                <a:srgbClr val="003399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9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9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29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2" grpId="0"/>
      <p:bldP spid="13" grpId="0" animBg="1"/>
      <p:bldP spid="6" grpId="0"/>
      <p:bldP spid="14" grpId="0"/>
      <p:bldP spid="11" grpId="0"/>
      <p:bldP spid="23" grpId="0"/>
      <p:bldP spid="33" grpId="0" animBg="1"/>
      <p:bldP spid="34" grpId="0"/>
      <p:bldP spid="39" grpId="0"/>
      <p:bldP spid="15" grpId="0"/>
      <p:bldP spid="17" grpId="0"/>
      <p:bldP spid="20" grpId="0"/>
      <p:bldP spid="24" grpId="0" animBg="1"/>
      <p:bldP spid="25" grpId="0"/>
      <p:bldP spid="1290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3">
            <a:extLst>
              <a:ext uri="{FF2B5EF4-FFF2-40B4-BE49-F238E27FC236}">
                <a16:creationId xmlns="" xmlns:a16="http://schemas.microsoft.com/office/drawing/2014/main" id="{524AA859-3B42-4C76-8300-866CCAD32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28688"/>
            <a:ext cx="81375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如果涼亭在入口的西方，滑梯的西南方是什麼</a:t>
            </a: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地方？</a:t>
            </a:r>
          </a:p>
        </p:txBody>
      </p:sp>
      <p:sp>
        <p:nvSpPr>
          <p:cNvPr id="12291" name="Text Box 4">
            <a:extLst>
              <a:ext uri="{FF2B5EF4-FFF2-40B4-BE49-F238E27FC236}">
                <a16:creationId xmlns="" xmlns:a16="http://schemas.microsoft.com/office/drawing/2014/main" id="{E11BA90F-D4B7-406E-A5F7-24A2F457C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1.</a:t>
            </a:r>
          </a:p>
        </p:txBody>
      </p:sp>
      <p:sp>
        <p:nvSpPr>
          <p:cNvPr id="12292" name="Text Box 117">
            <a:extLst>
              <a:ext uri="{FF2B5EF4-FFF2-40B4-BE49-F238E27FC236}">
                <a16:creationId xmlns="" xmlns:a16="http://schemas.microsoft.com/office/drawing/2014/main" id="{0A095A80-5ACD-4B0C-99A4-88D48ECD4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3" y="2146300"/>
            <a:ext cx="2960687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ea typeface="標楷體" panose="03000509000000000000" pitchFamily="65" charset="-120"/>
              </a:rPr>
              <a:t>A. </a:t>
            </a:r>
            <a:r>
              <a:rPr lang="zh-TW" altLang="en-US" sz="2800" b="0" dirty="0">
                <a:ea typeface="標楷體" panose="03000509000000000000" pitchFamily="65" charset="-120"/>
              </a:rPr>
              <a:t>涼亭　　　	        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 B. </a:t>
            </a:r>
            <a:r>
              <a:rPr lang="zh-TW" altLang="en-US" sz="2800" b="0" dirty="0">
                <a:ea typeface="標楷體" panose="03000509000000000000" pitchFamily="65" charset="-120"/>
              </a:rPr>
              <a:t>入口　　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 b="0" dirty="0"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800" b="0" dirty="0">
                <a:sym typeface="Wingdings" panose="05000000000000000000" pitchFamily="2" charset="2"/>
              </a:rPr>
              <a:t>C. </a:t>
            </a:r>
            <a:r>
              <a:rPr lang="zh-TW" altLang="en-US" sz="2800" b="0" dirty="0">
                <a:ea typeface="標楷體" panose="03000509000000000000" pitchFamily="65" charset="-120"/>
              </a:rPr>
              <a:t>草坪		　　 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sz="2800" b="0" dirty="0">
                <a:ea typeface="標楷體" panose="03000509000000000000" pitchFamily="65" charset="-120"/>
              </a:rPr>
              <a:t> D.</a:t>
            </a:r>
            <a:r>
              <a:rPr lang="zh-TW" altLang="en-US" sz="2800" b="0" dirty="0">
                <a:ea typeface="標楷體" panose="03000509000000000000" pitchFamily="65" charset="-120"/>
              </a:rPr>
              <a:t> 噴水池</a:t>
            </a:r>
          </a:p>
        </p:txBody>
      </p:sp>
      <p:sp>
        <p:nvSpPr>
          <p:cNvPr id="12293" name="Oval 2">
            <a:extLst>
              <a:ext uri="{FF2B5EF4-FFF2-40B4-BE49-F238E27FC236}">
                <a16:creationId xmlns="" xmlns:a16="http://schemas.microsoft.com/office/drawing/2014/main" id="{16E3CC59-DDFC-468F-8D07-08FFAA296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148138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="" xmlns:a16="http://schemas.microsoft.com/office/drawing/2014/main" id="{1CC0295F-0258-4437-BE63-EFC798503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5088" y="419735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aphicFrame>
        <p:nvGraphicFramePr>
          <p:cNvPr id="81534" name="Group 638">
            <a:extLst>
              <a:ext uri="{FF2B5EF4-FFF2-40B4-BE49-F238E27FC236}">
                <a16:creationId xmlns="" xmlns:a16="http://schemas.microsoft.com/office/drawing/2014/main" id="{8B7748DE-1E61-4213-972C-5A9AA851888C}"/>
              </a:ext>
            </a:extLst>
          </p:cNvPr>
          <p:cNvGraphicFramePr>
            <a:graphicFrameLocks noGrp="1"/>
          </p:cNvGraphicFramePr>
          <p:nvPr/>
        </p:nvGraphicFramePr>
        <p:xfrm>
          <a:off x="4706938" y="2008188"/>
          <a:ext cx="2605087" cy="2443161"/>
        </p:xfrm>
        <a:graphic>
          <a:graphicData uri="http://schemas.openxmlformats.org/drawingml/2006/table">
            <a:tbl>
              <a:tblPr/>
              <a:tblGrid>
                <a:gridCol w="6508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24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508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508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1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1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1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322" name="Text Box 514">
            <a:extLst>
              <a:ext uri="{FF2B5EF4-FFF2-40B4-BE49-F238E27FC236}">
                <a16:creationId xmlns="" xmlns:a16="http://schemas.microsoft.com/office/drawing/2014/main" id="{21EC8BC6-34CB-4028-8394-C28B4648A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6775" y="2249488"/>
            <a:ext cx="1347788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涼亭</a:t>
            </a:r>
          </a:p>
        </p:txBody>
      </p:sp>
      <p:grpSp>
        <p:nvGrpSpPr>
          <p:cNvPr id="12323" name="Group 515">
            <a:extLst>
              <a:ext uri="{FF2B5EF4-FFF2-40B4-BE49-F238E27FC236}">
                <a16:creationId xmlns="" xmlns:a16="http://schemas.microsoft.com/office/drawing/2014/main" id="{9181E5FD-8472-420D-9807-6E3948E9EC2E}"/>
              </a:ext>
            </a:extLst>
          </p:cNvPr>
          <p:cNvGrpSpPr>
            <a:grpSpLocks/>
          </p:cNvGrpSpPr>
          <p:nvPr/>
        </p:nvGrpSpPr>
        <p:grpSpPr bwMode="auto">
          <a:xfrm>
            <a:off x="5291138" y="2543175"/>
            <a:ext cx="144462" cy="144463"/>
            <a:chOff x="1975" y="1405"/>
            <a:chExt cx="91" cy="91"/>
          </a:xfrm>
        </p:grpSpPr>
        <p:sp>
          <p:nvSpPr>
            <p:cNvPr id="12350" name="Line 516">
              <a:extLst>
                <a:ext uri="{FF2B5EF4-FFF2-40B4-BE49-F238E27FC236}">
                  <a16:creationId xmlns="" xmlns:a16="http://schemas.microsoft.com/office/drawing/2014/main" id="{42A02683-F0F4-43CC-B375-86755220B7D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1" name="Line 517">
              <a:extLst>
                <a:ext uri="{FF2B5EF4-FFF2-40B4-BE49-F238E27FC236}">
                  <a16:creationId xmlns="" xmlns:a16="http://schemas.microsoft.com/office/drawing/2014/main" id="{205C242E-3857-4EED-A934-B241F50C4AF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24" name="Text Box 518">
            <a:extLst>
              <a:ext uri="{FF2B5EF4-FFF2-40B4-BE49-F238E27FC236}">
                <a16:creationId xmlns="" xmlns:a16="http://schemas.microsoft.com/office/drawing/2014/main" id="{C18B7E51-D440-4C23-94F1-D25D00921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9875" y="2238375"/>
            <a:ext cx="1347788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入口</a:t>
            </a:r>
          </a:p>
        </p:txBody>
      </p:sp>
      <p:grpSp>
        <p:nvGrpSpPr>
          <p:cNvPr id="12325" name="Group 519">
            <a:extLst>
              <a:ext uri="{FF2B5EF4-FFF2-40B4-BE49-F238E27FC236}">
                <a16:creationId xmlns="" xmlns:a16="http://schemas.microsoft.com/office/drawing/2014/main" id="{D1D63E59-1830-44AD-B2D1-7D273FD147A2}"/>
              </a:ext>
            </a:extLst>
          </p:cNvPr>
          <p:cNvGrpSpPr>
            <a:grpSpLocks/>
          </p:cNvGrpSpPr>
          <p:nvPr/>
        </p:nvGrpSpPr>
        <p:grpSpPr bwMode="auto">
          <a:xfrm>
            <a:off x="5940425" y="2533650"/>
            <a:ext cx="144463" cy="144463"/>
            <a:chOff x="1975" y="1405"/>
            <a:chExt cx="91" cy="91"/>
          </a:xfrm>
        </p:grpSpPr>
        <p:sp>
          <p:nvSpPr>
            <p:cNvPr id="12348" name="Line 520">
              <a:extLst>
                <a:ext uri="{FF2B5EF4-FFF2-40B4-BE49-F238E27FC236}">
                  <a16:creationId xmlns="" xmlns:a16="http://schemas.microsoft.com/office/drawing/2014/main" id="{F5D4041A-6423-4047-B763-6E66DAC6780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Line 521">
              <a:extLst>
                <a:ext uri="{FF2B5EF4-FFF2-40B4-BE49-F238E27FC236}">
                  <a16:creationId xmlns="" xmlns:a16="http://schemas.microsoft.com/office/drawing/2014/main" id="{E9984692-DEEC-4F20-A4B9-32FB31D0E7A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26" name="Text Box 525">
            <a:extLst>
              <a:ext uri="{FF2B5EF4-FFF2-40B4-BE49-F238E27FC236}">
                <a16:creationId xmlns="" xmlns:a16="http://schemas.microsoft.com/office/drawing/2014/main" id="{AE04BDAB-A037-4BDF-9A9D-58A196B2A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3273425"/>
            <a:ext cx="9366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滑梯</a:t>
            </a:r>
          </a:p>
        </p:txBody>
      </p:sp>
      <p:grpSp>
        <p:nvGrpSpPr>
          <p:cNvPr id="12327" name="Group 526">
            <a:extLst>
              <a:ext uri="{FF2B5EF4-FFF2-40B4-BE49-F238E27FC236}">
                <a16:creationId xmlns="" xmlns:a16="http://schemas.microsoft.com/office/drawing/2014/main" id="{A6C84AE4-E49A-413B-9A54-636AFEE1C1AF}"/>
              </a:ext>
            </a:extLst>
          </p:cNvPr>
          <p:cNvGrpSpPr>
            <a:grpSpLocks/>
          </p:cNvGrpSpPr>
          <p:nvPr/>
        </p:nvGrpSpPr>
        <p:grpSpPr bwMode="auto">
          <a:xfrm>
            <a:off x="5940425" y="3151188"/>
            <a:ext cx="144463" cy="144462"/>
            <a:chOff x="1975" y="1405"/>
            <a:chExt cx="91" cy="91"/>
          </a:xfrm>
        </p:grpSpPr>
        <p:sp>
          <p:nvSpPr>
            <p:cNvPr id="12346" name="Line 527">
              <a:extLst>
                <a:ext uri="{FF2B5EF4-FFF2-40B4-BE49-F238E27FC236}">
                  <a16:creationId xmlns="" xmlns:a16="http://schemas.microsoft.com/office/drawing/2014/main" id="{9AC959D8-7C59-441C-8661-06EB275D761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7" name="Line 528">
              <a:extLst>
                <a:ext uri="{FF2B5EF4-FFF2-40B4-BE49-F238E27FC236}">
                  <a16:creationId xmlns="" xmlns:a16="http://schemas.microsoft.com/office/drawing/2014/main" id="{22A2BBE4-91CB-48B2-A254-308F5CA49AA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425" name="Text Box 529">
            <a:extLst>
              <a:ext uri="{FF2B5EF4-FFF2-40B4-BE49-F238E27FC236}">
                <a16:creationId xmlns="" xmlns:a16="http://schemas.microsoft.com/office/drawing/2014/main" id="{E6A2A824-F6A4-4972-965F-8BFA2B468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7425" y="3898592"/>
            <a:ext cx="1131887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 dirty="0">
                <a:ea typeface="標楷體" panose="03000509000000000000" pitchFamily="65" charset="-120"/>
              </a:rPr>
              <a:t>草坪</a:t>
            </a:r>
          </a:p>
        </p:txBody>
      </p:sp>
      <p:grpSp>
        <p:nvGrpSpPr>
          <p:cNvPr id="12329" name="Group 530">
            <a:extLst>
              <a:ext uri="{FF2B5EF4-FFF2-40B4-BE49-F238E27FC236}">
                <a16:creationId xmlns="" xmlns:a16="http://schemas.microsoft.com/office/drawing/2014/main" id="{7AF21888-23B0-40C9-81F3-6E5FB6224965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3767138"/>
            <a:ext cx="144463" cy="144462"/>
            <a:chOff x="1975" y="1405"/>
            <a:chExt cx="91" cy="91"/>
          </a:xfrm>
        </p:grpSpPr>
        <p:sp>
          <p:nvSpPr>
            <p:cNvPr id="12344" name="Line 531">
              <a:extLst>
                <a:ext uri="{FF2B5EF4-FFF2-40B4-BE49-F238E27FC236}">
                  <a16:creationId xmlns="" xmlns:a16="http://schemas.microsoft.com/office/drawing/2014/main" id="{7CE2EF32-5B77-433B-A932-B0C2543EE9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Line 532">
              <a:extLst>
                <a:ext uri="{FF2B5EF4-FFF2-40B4-BE49-F238E27FC236}">
                  <a16:creationId xmlns="" xmlns:a16="http://schemas.microsoft.com/office/drawing/2014/main" id="{D17D64B6-B9A1-4DB2-A4BB-00E92F01430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0" name="Text Box 533">
            <a:extLst>
              <a:ext uri="{FF2B5EF4-FFF2-40B4-BE49-F238E27FC236}">
                <a16:creationId xmlns="" xmlns:a16="http://schemas.microsoft.com/office/drawing/2014/main" id="{ED272EA8-568E-4B65-8820-3D772CA9F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7207" y="3919155"/>
            <a:ext cx="1512888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 dirty="0">
                <a:ea typeface="標楷體" panose="03000509000000000000" pitchFamily="65" charset="-120"/>
              </a:rPr>
              <a:t>　噴水池</a:t>
            </a:r>
          </a:p>
        </p:txBody>
      </p:sp>
      <p:grpSp>
        <p:nvGrpSpPr>
          <p:cNvPr id="12331" name="Group 534">
            <a:extLst>
              <a:ext uri="{FF2B5EF4-FFF2-40B4-BE49-F238E27FC236}">
                <a16:creationId xmlns="" xmlns:a16="http://schemas.microsoft.com/office/drawing/2014/main" id="{41D6AA72-683D-41AB-A95C-FECCCB846CD0}"/>
              </a:ext>
            </a:extLst>
          </p:cNvPr>
          <p:cNvGrpSpPr>
            <a:grpSpLocks/>
          </p:cNvGrpSpPr>
          <p:nvPr/>
        </p:nvGrpSpPr>
        <p:grpSpPr bwMode="auto">
          <a:xfrm>
            <a:off x="6597650" y="3760788"/>
            <a:ext cx="144463" cy="144462"/>
            <a:chOff x="1975" y="1405"/>
            <a:chExt cx="91" cy="91"/>
          </a:xfrm>
        </p:grpSpPr>
        <p:sp>
          <p:nvSpPr>
            <p:cNvPr id="12342" name="Line 535">
              <a:extLst>
                <a:ext uri="{FF2B5EF4-FFF2-40B4-BE49-F238E27FC236}">
                  <a16:creationId xmlns="" xmlns:a16="http://schemas.microsoft.com/office/drawing/2014/main" id="{548D4E0D-2C10-4C47-9F5E-F5A25296235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Line 536">
              <a:extLst>
                <a:ext uri="{FF2B5EF4-FFF2-40B4-BE49-F238E27FC236}">
                  <a16:creationId xmlns="" xmlns:a16="http://schemas.microsoft.com/office/drawing/2014/main" id="{BD0A905E-BDF7-4793-8C7D-7A0271A086B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47">
            <a:extLst>
              <a:ext uri="{FF2B5EF4-FFF2-40B4-BE49-F238E27FC236}">
                <a16:creationId xmlns="" xmlns:a16="http://schemas.microsoft.com/office/drawing/2014/main" id="{CD47630D-B459-401A-B67C-FE8356B0D217}"/>
              </a:ext>
            </a:extLst>
          </p:cNvPr>
          <p:cNvGrpSpPr>
            <a:grpSpLocks/>
          </p:cNvGrpSpPr>
          <p:nvPr/>
        </p:nvGrpSpPr>
        <p:grpSpPr bwMode="auto">
          <a:xfrm>
            <a:off x="5356225" y="2155825"/>
            <a:ext cx="1347788" cy="912813"/>
            <a:chOff x="4105" y="1549"/>
            <a:chExt cx="499" cy="575"/>
          </a:xfrm>
        </p:grpSpPr>
        <p:grpSp>
          <p:nvGrpSpPr>
            <p:cNvPr id="12338" name="Group 545">
              <a:extLst>
                <a:ext uri="{FF2B5EF4-FFF2-40B4-BE49-F238E27FC236}">
                  <a16:creationId xmlns="" xmlns:a16="http://schemas.microsoft.com/office/drawing/2014/main" id="{D2DCF232-492F-441C-B615-BE9FAB2CFF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6" y="1706"/>
              <a:ext cx="152" cy="418"/>
              <a:chOff x="4276" y="1713"/>
              <a:chExt cx="152" cy="418"/>
            </a:xfrm>
          </p:grpSpPr>
          <p:sp>
            <p:nvSpPr>
              <p:cNvPr id="12340" name="Line 542">
                <a:extLst>
                  <a:ext uri="{FF2B5EF4-FFF2-40B4-BE49-F238E27FC236}">
                    <a16:creationId xmlns="" xmlns:a16="http://schemas.microsoft.com/office/drawing/2014/main" id="{54B2F6E4-F86E-4F99-8BFA-BE0D7C25B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50" y="1713"/>
                <a:ext cx="0" cy="418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41" name="Line 543">
                <a:extLst>
                  <a:ext uri="{FF2B5EF4-FFF2-40B4-BE49-F238E27FC236}">
                    <a16:creationId xmlns="" xmlns:a16="http://schemas.microsoft.com/office/drawing/2014/main" id="{D7A7D98D-1559-48AF-9B30-FDE4AB40F1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774688">
                <a:off x="4276" y="1846"/>
                <a:ext cx="152" cy="0"/>
              </a:xfrm>
              <a:prstGeom prst="line">
                <a:avLst/>
              </a:prstGeom>
              <a:noFill/>
              <a:ln w="28575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39" name="Text Box 544">
              <a:extLst>
                <a:ext uri="{FF2B5EF4-FFF2-40B4-BE49-F238E27FC236}">
                  <a16:creationId xmlns="" xmlns:a16="http://schemas.microsoft.com/office/drawing/2014/main" id="{09F25A66-AE42-4A30-8C2F-52DD95A880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5" y="1549"/>
              <a:ext cx="499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altLang="zh-TW" b="0">
                  <a:solidFill>
                    <a:srgbClr val="003399"/>
                  </a:solidFill>
                  <a:ea typeface="標楷體" panose="03000509000000000000" pitchFamily="65" charset="-120"/>
                </a:rPr>
                <a:t>N</a:t>
              </a:r>
            </a:p>
          </p:txBody>
        </p:sp>
      </p:grpSp>
      <p:sp>
        <p:nvSpPr>
          <p:cNvPr id="34" name="Line 50">
            <a:extLst>
              <a:ext uri="{FF2B5EF4-FFF2-40B4-BE49-F238E27FC236}">
                <a16:creationId xmlns="" xmlns:a16="http://schemas.microsoft.com/office/drawing/2014/main" id="{561C129A-7691-4E54-B1B2-8FE9EBB634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27675" y="3236913"/>
            <a:ext cx="487363" cy="461962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449" name="Line 553">
            <a:extLst>
              <a:ext uri="{FF2B5EF4-FFF2-40B4-BE49-F238E27FC236}">
                <a16:creationId xmlns="" xmlns:a16="http://schemas.microsoft.com/office/drawing/2014/main" id="{61AF1A4C-B4DE-42B4-818B-BECC7E4DD5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7825" y="1403350"/>
            <a:ext cx="27892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403">
            <a:extLst>
              <a:ext uri="{FF2B5EF4-FFF2-40B4-BE49-F238E27FC236}">
                <a16:creationId xmlns="" xmlns:a16="http://schemas.microsoft.com/office/drawing/2014/main" id="{AF2B4139-58E2-4668-B03C-394EF3848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4724400"/>
            <a:ext cx="3313113" cy="51911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先確定北方的位置。</a:t>
            </a:r>
            <a:endParaRPr kumimoji="0" lang="en-US" altLang="zh-TW" sz="28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 2" panose="05020102010507070707" pitchFamily="18" charset="2"/>
            </a:endParaRPr>
          </a:p>
        </p:txBody>
      </p:sp>
      <p:sp>
        <p:nvSpPr>
          <p:cNvPr id="37" name="Line 553">
            <a:extLst>
              <a:ext uri="{FF2B5EF4-FFF2-40B4-BE49-F238E27FC236}">
                <a16:creationId xmlns="" xmlns:a16="http://schemas.microsoft.com/office/drawing/2014/main" id="{2836570D-28D8-4306-B5BC-F4CE30D3A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2838" y="1412875"/>
            <a:ext cx="195262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圆角矩形 14">
            <a:extLst>
              <a:ext uri="{FF2B5EF4-FFF2-40B4-BE49-F238E27FC236}">
                <a16:creationId xmlns="" xmlns:a16="http://schemas.microsoft.com/office/drawing/2014/main" id="{F82D7766-07DE-4CCD-956C-1C80EA2CCF31}"/>
              </a:ext>
            </a:extLst>
          </p:cNvPr>
          <p:cNvSpPr/>
          <p:nvPr/>
        </p:nvSpPr>
        <p:spPr>
          <a:xfrm>
            <a:off x="1987550" y="1495425"/>
            <a:ext cx="3736578" cy="288925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</a:t>
            </a:r>
            <a:r>
              <a:rPr lang="en-US" altLang="zh-TW" dirty="0" smtClean="0">
                <a:ea typeface="標楷體" pitchFamily="65" charset="-120"/>
                <a:cs typeface="Arial" pitchFamily="34" charset="0"/>
              </a:rPr>
              <a:t>2023</a:t>
            </a:r>
            <a:r>
              <a:rPr lang="zh-TW" altLang="en-US" dirty="0" smtClean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Arial" pitchFamily="34" charset="0"/>
              </a:rPr>
              <a:t>、 </a:t>
            </a:r>
            <a:r>
              <a:rPr lang="en-US" altLang="zh-TW" dirty="0" smtClean="0">
                <a:ea typeface="標楷體" pitchFamily="65" charset="-120"/>
                <a:cs typeface="Arial" pitchFamily="34" charset="0"/>
              </a:rPr>
              <a:t>2021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Arial" pitchFamily="34" charset="0"/>
              </a:rPr>
              <a:t>、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2013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81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7851E-6 L 5E-6 0.0876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3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81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500" fill="hold"/>
                                        <p:tgtEl>
                                          <p:spTgt spid="81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25" grpId="0"/>
      <p:bldP spid="81425" grpId="1"/>
      <p:bldP spid="4" grpId="0" build="allAtOnce" animBg="1"/>
      <p:bldP spid="4" grpI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3">
            <a:extLst>
              <a:ext uri="{FF2B5EF4-FFF2-40B4-BE49-F238E27FC236}">
                <a16:creationId xmlns="" xmlns:a16="http://schemas.microsoft.com/office/drawing/2014/main" id="{C4F0BE1E-9DC9-4F9C-9415-2164F1266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28688"/>
            <a:ext cx="77771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如果餐廳在</a:t>
            </a:r>
            <a:r>
              <a:rPr lang="zh-CN" altLang="en-US" sz="2800" b="0">
                <a:ea typeface="標楷體" panose="03000509000000000000" pitchFamily="65" charset="-120"/>
              </a:rPr>
              <a:t>教學樓</a:t>
            </a:r>
            <a:r>
              <a:rPr lang="zh-TW" altLang="en-US" sz="2800" b="0">
                <a:ea typeface="標楷體" panose="03000509000000000000" pitchFamily="65" charset="-120"/>
              </a:rPr>
              <a:t>的東</a:t>
            </a:r>
            <a:r>
              <a:rPr lang="zh-CN" altLang="en-US" sz="2800" b="0">
                <a:ea typeface="標楷體" panose="03000509000000000000" pitchFamily="65" charset="-120"/>
              </a:rPr>
              <a:t>南</a:t>
            </a:r>
            <a:r>
              <a:rPr lang="zh-TW" altLang="en-US" sz="2800" b="0">
                <a:ea typeface="標楷體" panose="03000509000000000000" pitchFamily="65" charset="-120"/>
              </a:rPr>
              <a:t>方，</a:t>
            </a:r>
            <a:r>
              <a:rPr lang="zh-CN" altLang="en-US" sz="2800" b="0">
                <a:ea typeface="標楷體" panose="03000509000000000000" pitchFamily="65" charset="-120"/>
              </a:rPr>
              <a:t>足球場在實驗室的哪一方</a:t>
            </a:r>
            <a:r>
              <a:rPr lang="zh-TW" altLang="en-US" sz="2800" b="0"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14339" name="Text Box 4">
            <a:extLst>
              <a:ext uri="{FF2B5EF4-FFF2-40B4-BE49-F238E27FC236}">
                <a16:creationId xmlns="" xmlns:a16="http://schemas.microsoft.com/office/drawing/2014/main" id="{BD2B87B9-D1F5-4B41-82E8-9D80D500C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2.</a:t>
            </a:r>
          </a:p>
        </p:txBody>
      </p:sp>
      <p:sp>
        <p:nvSpPr>
          <p:cNvPr id="14340" name="Text Box 117">
            <a:extLst>
              <a:ext uri="{FF2B5EF4-FFF2-40B4-BE49-F238E27FC236}">
                <a16:creationId xmlns="" xmlns:a16="http://schemas.microsoft.com/office/drawing/2014/main" id="{1E3697BD-5190-4E6F-8242-FECA805A3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713" y="2146300"/>
            <a:ext cx="2960687" cy="253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en-US" altLang="zh-TW" sz="2800" b="0">
                <a:ea typeface="標楷體" panose="03000509000000000000" pitchFamily="65" charset="-120"/>
              </a:rPr>
              <a:t>A. </a:t>
            </a:r>
            <a:r>
              <a:rPr lang="zh-CN" altLang="en-US" sz="2800" b="0">
                <a:ea typeface="標楷體" panose="03000509000000000000" pitchFamily="65" charset="-120"/>
              </a:rPr>
              <a:t>西</a:t>
            </a:r>
            <a:r>
              <a:rPr lang="zh-TW" altLang="en-US" sz="2800" b="0">
                <a:ea typeface="標楷體" panose="03000509000000000000" pitchFamily="65" charset="-120"/>
              </a:rPr>
              <a:t>　　　	        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sz="2800" b="0">
                <a:ea typeface="標楷體" panose="03000509000000000000" pitchFamily="65" charset="-120"/>
              </a:rPr>
              <a:t> B. </a:t>
            </a:r>
            <a:r>
              <a:rPr lang="zh-CN" altLang="en-US" sz="2800" b="0">
                <a:ea typeface="標楷體" panose="03000509000000000000" pitchFamily="65" charset="-120"/>
              </a:rPr>
              <a:t>北</a:t>
            </a:r>
            <a:r>
              <a:rPr lang="zh-TW" altLang="en-US" sz="2800" b="0">
                <a:ea typeface="標楷體" panose="03000509000000000000" pitchFamily="65" charset="-120"/>
              </a:rPr>
              <a:t>　　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zh-TW" altLang="en-US" sz="2800" b="0">
                <a:ea typeface="標楷體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800" b="0">
                <a:sym typeface="Wingdings" panose="05000000000000000000" pitchFamily="2" charset="2"/>
              </a:rPr>
              <a:t>C. </a:t>
            </a:r>
            <a:r>
              <a:rPr lang="zh-CN" altLang="en-US" sz="2800" b="0">
                <a:ea typeface="標楷體" panose="03000509000000000000" pitchFamily="65" charset="-120"/>
                <a:sym typeface="Wingdings" panose="05000000000000000000" pitchFamily="2" charset="2"/>
              </a:rPr>
              <a:t>西北</a:t>
            </a:r>
            <a:r>
              <a:rPr lang="zh-TW" altLang="en-US" sz="2800" b="0">
                <a:ea typeface="標楷體" panose="03000509000000000000" pitchFamily="65" charset="-120"/>
              </a:rPr>
              <a:t>	　　  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sz="2800" b="0">
                <a:ea typeface="標楷體" panose="03000509000000000000" pitchFamily="65" charset="-120"/>
              </a:rPr>
              <a:t> D.</a:t>
            </a:r>
            <a:r>
              <a:rPr lang="zh-TW" altLang="en-US" sz="2800" b="0">
                <a:ea typeface="標楷體" panose="03000509000000000000" pitchFamily="65" charset="-120"/>
              </a:rPr>
              <a:t> </a:t>
            </a:r>
            <a:r>
              <a:rPr lang="zh-CN" altLang="en-US" sz="2800" b="0">
                <a:ea typeface="標楷體" panose="03000509000000000000" pitchFamily="65" charset="-120"/>
              </a:rPr>
              <a:t>東北</a:t>
            </a:r>
            <a:endParaRPr lang="zh-TW" altLang="en-US" sz="2800" b="0">
              <a:ea typeface="標楷體" panose="03000509000000000000" pitchFamily="65" charset="-120"/>
            </a:endParaRPr>
          </a:p>
        </p:txBody>
      </p:sp>
      <p:sp>
        <p:nvSpPr>
          <p:cNvPr id="14341" name="Oval 2">
            <a:extLst>
              <a:ext uri="{FF2B5EF4-FFF2-40B4-BE49-F238E27FC236}">
                <a16:creationId xmlns="" xmlns:a16="http://schemas.microsoft.com/office/drawing/2014/main" id="{CD3345ED-BC93-4448-B081-DFBC23F9C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7950" y="400526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="" xmlns:a16="http://schemas.microsoft.com/office/drawing/2014/main" id="{959981BC-D9BB-420A-91E5-7C6BD702C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3542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aphicFrame>
        <p:nvGraphicFramePr>
          <p:cNvPr id="97410" name="Group 130">
            <a:extLst>
              <a:ext uri="{FF2B5EF4-FFF2-40B4-BE49-F238E27FC236}">
                <a16:creationId xmlns="" xmlns:a16="http://schemas.microsoft.com/office/drawing/2014/main" id="{03FE6B77-9963-43A8-BA49-97CD6BE4DF32}"/>
              </a:ext>
            </a:extLst>
          </p:cNvPr>
          <p:cNvGraphicFramePr>
            <a:graphicFrameLocks noGrp="1"/>
          </p:cNvGraphicFramePr>
          <p:nvPr/>
        </p:nvGraphicFramePr>
        <p:xfrm>
          <a:off x="4718050" y="2003425"/>
          <a:ext cx="2605088" cy="2443164"/>
        </p:xfrm>
        <a:graphic>
          <a:graphicData uri="http://schemas.openxmlformats.org/drawingml/2006/table">
            <a:tbl>
              <a:tblPr/>
              <a:tblGrid>
                <a:gridCol w="6508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24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508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508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370" name="Text Box 89">
            <a:extLst>
              <a:ext uri="{FF2B5EF4-FFF2-40B4-BE49-F238E27FC236}">
                <a16:creationId xmlns="" xmlns:a16="http://schemas.microsoft.com/office/drawing/2014/main" id="{4BFFA26F-3EF8-4660-81BD-879C296F2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5350" y="2227263"/>
            <a:ext cx="1620838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足球場</a:t>
            </a:r>
          </a:p>
        </p:txBody>
      </p:sp>
      <p:grpSp>
        <p:nvGrpSpPr>
          <p:cNvPr id="14371" name="Group 90">
            <a:extLst>
              <a:ext uri="{FF2B5EF4-FFF2-40B4-BE49-F238E27FC236}">
                <a16:creationId xmlns="" xmlns:a16="http://schemas.microsoft.com/office/drawing/2014/main" id="{A5349C23-7838-4EC7-8CAB-CA2639D7DD59}"/>
              </a:ext>
            </a:extLst>
          </p:cNvPr>
          <p:cNvGrpSpPr>
            <a:grpSpLocks/>
          </p:cNvGrpSpPr>
          <p:nvPr/>
        </p:nvGrpSpPr>
        <p:grpSpPr bwMode="auto">
          <a:xfrm>
            <a:off x="5302250" y="2543175"/>
            <a:ext cx="144463" cy="144463"/>
            <a:chOff x="1975" y="1405"/>
            <a:chExt cx="91" cy="91"/>
          </a:xfrm>
        </p:grpSpPr>
        <p:sp>
          <p:nvSpPr>
            <p:cNvPr id="14400" name="Line 91">
              <a:extLst>
                <a:ext uri="{FF2B5EF4-FFF2-40B4-BE49-F238E27FC236}">
                  <a16:creationId xmlns="" xmlns:a16="http://schemas.microsoft.com/office/drawing/2014/main" id="{C8127F86-3F47-4872-AE98-6815356986C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1" name="Line 92">
              <a:extLst>
                <a:ext uri="{FF2B5EF4-FFF2-40B4-BE49-F238E27FC236}">
                  <a16:creationId xmlns="" xmlns:a16="http://schemas.microsoft.com/office/drawing/2014/main" id="{23733368-01C1-4709-81E7-A45E5966CDC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72" name="Group 98">
            <a:extLst>
              <a:ext uri="{FF2B5EF4-FFF2-40B4-BE49-F238E27FC236}">
                <a16:creationId xmlns="" xmlns:a16="http://schemas.microsoft.com/office/drawing/2014/main" id="{3462587D-BD3B-4F19-B868-87CFFAFFC224}"/>
              </a:ext>
            </a:extLst>
          </p:cNvPr>
          <p:cNvGrpSpPr>
            <a:grpSpLocks/>
          </p:cNvGrpSpPr>
          <p:nvPr/>
        </p:nvGrpSpPr>
        <p:grpSpPr bwMode="auto">
          <a:xfrm>
            <a:off x="5949950" y="3151188"/>
            <a:ext cx="144463" cy="144462"/>
            <a:chOff x="1975" y="1405"/>
            <a:chExt cx="91" cy="91"/>
          </a:xfrm>
        </p:grpSpPr>
        <p:sp>
          <p:nvSpPr>
            <p:cNvPr id="14398" name="Line 99">
              <a:extLst>
                <a:ext uri="{FF2B5EF4-FFF2-40B4-BE49-F238E27FC236}">
                  <a16:creationId xmlns="" xmlns:a16="http://schemas.microsoft.com/office/drawing/2014/main" id="{F006EAA5-E6DA-4ED8-9F8C-6793A49F75C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9" name="Line 100">
              <a:extLst>
                <a:ext uri="{FF2B5EF4-FFF2-40B4-BE49-F238E27FC236}">
                  <a16:creationId xmlns="" xmlns:a16="http://schemas.microsoft.com/office/drawing/2014/main" id="{4DA292D9-B903-4F46-984F-FF47D0B8FDA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73" name="Text Box 101">
            <a:extLst>
              <a:ext uri="{FF2B5EF4-FFF2-40B4-BE49-F238E27FC236}">
                <a16:creationId xmlns="" xmlns:a16="http://schemas.microsoft.com/office/drawing/2014/main" id="{C0F7E0DA-F963-4097-934B-A0F222FA9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3889375"/>
            <a:ext cx="1639888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實驗室</a:t>
            </a:r>
          </a:p>
        </p:txBody>
      </p:sp>
      <p:grpSp>
        <p:nvGrpSpPr>
          <p:cNvPr id="14374" name="Group 102">
            <a:extLst>
              <a:ext uri="{FF2B5EF4-FFF2-40B4-BE49-F238E27FC236}">
                <a16:creationId xmlns="" xmlns:a16="http://schemas.microsoft.com/office/drawing/2014/main" id="{83AE92ED-9D70-410E-A3DF-332DCB758C77}"/>
              </a:ext>
            </a:extLst>
          </p:cNvPr>
          <p:cNvGrpSpPr>
            <a:grpSpLocks/>
          </p:cNvGrpSpPr>
          <p:nvPr/>
        </p:nvGrpSpPr>
        <p:grpSpPr bwMode="auto">
          <a:xfrm>
            <a:off x="5291138" y="3767138"/>
            <a:ext cx="144462" cy="144462"/>
            <a:chOff x="1975" y="1405"/>
            <a:chExt cx="91" cy="91"/>
          </a:xfrm>
        </p:grpSpPr>
        <p:sp>
          <p:nvSpPr>
            <p:cNvPr id="14396" name="Line 103">
              <a:extLst>
                <a:ext uri="{FF2B5EF4-FFF2-40B4-BE49-F238E27FC236}">
                  <a16:creationId xmlns="" xmlns:a16="http://schemas.microsoft.com/office/drawing/2014/main" id="{30823670-0BC4-451B-8A49-173BB49A4E7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7" name="Line 104">
              <a:extLst>
                <a:ext uri="{FF2B5EF4-FFF2-40B4-BE49-F238E27FC236}">
                  <a16:creationId xmlns="" xmlns:a16="http://schemas.microsoft.com/office/drawing/2014/main" id="{DE275148-B0A4-4DB3-BF9D-D9D4F09D3D9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75" name="Text Box 105">
            <a:extLst>
              <a:ext uri="{FF2B5EF4-FFF2-40B4-BE49-F238E27FC236}">
                <a16:creationId xmlns="" xmlns:a16="http://schemas.microsoft.com/office/drawing/2014/main" id="{4B8156BC-3671-4C0A-8BB3-A5A6A8D7E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3250" y="3897313"/>
            <a:ext cx="1706563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　圖書館</a:t>
            </a:r>
            <a:endParaRPr lang="en-US" altLang="zh-TW" sz="2400" b="0">
              <a:ea typeface="標楷體" panose="03000509000000000000" pitchFamily="65" charset="-120"/>
            </a:endParaRPr>
          </a:p>
        </p:txBody>
      </p:sp>
      <p:grpSp>
        <p:nvGrpSpPr>
          <p:cNvPr id="14376" name="Group 106">
            <a:extLst>
              <a:ext uri="{FF2B5EF4-FFF2-40B4-BE49-F238E27FC236}">
                <a16:creationId xmlns="" xmlns:a16="http://schemas.microsoft.com/office/drawing/2014/main" id="{C9BF2372-1627-46C6-A218-C1E1A1D3AF8F}"/>
              </a:ext>
            </a:extLst>
          </p:cNvPr>
          <p:cNvGrpSpPr>
            <a:grpSpLocks/>
          </p:cNvGrpSpPr>
          <p:nvPr/>
        </p:nvGrpSpPr>
        <p:grpSpPr bwMode="auto">
          <a:xfrm>
            <a:off x="6597650" y="3763963"/>
            <a:ext cx="144463" cy="144462"/>
            <a:chOff x="1975" y="1405"/>
            <a:chExt cx="91" cy="91"/>
          </a:xfrm>
        </p:grpSpPr>
        <p:sp>
          <p:nvSpPr>
            <p:cNvPr id="14394" name="Line 107">
              <a:extLst>
                <a:ext uri="{FF2B5EF4-FFF2-40B4-BE49-F238E27FC236}">
                  <a16:creationId xmlns="" xmlns:a16="http://schemas.microsoft.com/office/drawing/2014/main" id="{AF76E2C2-D218-490A-8E34-71F15A61465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5" name="Line 108">
              <a:extLst>
                <a:ext uri="{FF2B5EF4-FFF2-40B4-BE49-F238E27FC236}">
                  <a16:creationId xmlns="" xmlns:a16="http://schemas.microsoft.com/office/drawing/2014/main" id="{2C42250D-8EA3-4772-933D-97675660EE2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Line 50">
            <a:extLst>
              <a:ext uri="{FF2B5EF4-FFF2-40B4-BE49-F238E27FC236}">
                <a16:creationId xmlns="" xmlns:a16="http://schemas.microsoft.com/office/drawing/2014/main" id="{3FEB6218-300E-493D-ABAF-6E04871167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70513" y="2846388"/>
            <a:ext cx="0" cy="995362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8" name="Text Box 118">
            <a:extLst>
              <a:ext uri="{FF2B5EF4-FFF2-40B4-BE49-F238E27FC236}">
                <a16:creationId xmlns="" xmlns:a16="http://schemas.microsoft.com/office/drawing/2014/main" id="{CEF8358E-906C-4369-94D6-18D16586C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5850" y="2819400"/>
            <a:ext cx="1027113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餐廳</a:t>
            </a:r>
          </a:p>
        </p:txBody>
      </p:sp>
      <p:grpSp>
        <p:nvGrpSpPr>
          <p:cNvPr id="14379" name="Group 119">
            <a:extLst>
              <a:ext uri="{FF2B5EF4-FFF2-40B4-BE49-F238E27FC236}">
                <a16:creationId xmlns="" xmlns:a16="http://schemas.microsoft.com/office/drawing/2014/main" id="{2D30F935-AC67-4F51-8EEC-AB10ED2E324F}"/>
              </a:ext>
            </a:extLst>
          </p:cNvPr>
          <p:cNvGrpSpPr>
            <a:grpSpLocks/>
          </p:cNvGrpSpPr>
          <p:nvPr/>
        </p:nvGrpSpPr>
        <p:grpSpPr bwMode="auto">
          <a:xfrm>
            <a:off x="6604000" y="3141663"/>
            <a:ext cx="144463" cy="144462"/>
            <a:chOff x="1975" y="1405"/>
            <a:chExt cx="91" cy="91"/>
          </a:xfrm>
        </p:grpSpPr>
        <p:sp>
          <p:nvSpPr>
            <p:cNvPr id="14392" name="Line 120">
              <a:extLst>
                <a:ext uri="{FF2B5EF4-FFF2-40B4-BE49-F238E27FC236}">
                  <a16:creationId xmlns="" xmlns:a16="http://schemas.microsoft.com/office/drawing/2014/main" id="{6F728389-63C0-4787-9D85-0A75AAE4A9A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700000">
              <a:off x="1973" y="1451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3" name="Line 121">
              <a:extLst>
                <a:ext uri="{FF2B5EF4-FFF2-40B4-BE49-F238E27FC236}">
                  <a16:creationId xmlns="" xmlns:a16="http://schemas.microsoft.com/office/drawing/2014/main" id="{6CC5B8E0-9EFD-4043-9A51-A8D48F5735C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8100000">
              <a:off x="1975" y="1454"/>
              <a:ext cx="9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23">
            <a:extLst>
              <a:ext uri="{FF2B5EF4-FFF2-40B4-BE49-F238E27FC236}">
                <a16:creationId xmlns="" xmlns:a16="http://schemas.microsoft.com/office/drawing/2014/main" id="{B54006E6-E672-4C29-9522-94D30B37C433}"/>
              </a:ext>
            </a:extLst>
          </p:cNvPr>
          <p:cNvGrpSpPr>
            <a:grpSpLocks/>
          </p:cNvGrpSpPr>
          <p:nvPr/>
        </p:nvGrpSpPr>
        <p:grpSpPr bwMode="auto">
          <a:xfrm rot="2885503">
            <a:off x="5562600" y="2835275"/>
            <a:ext cx="912813" cy="792163"/>
            <a:chOff x="4249" y="1457"/>
            <a:chExt cx="575" cy="499"/>
          </a:xfrm>
        </p:grpSpPr>
        <p:grpSp>
          <p:nvGrpSpPr>
            <p:cNvPr id="14388" name="Group 124">
              <a:extLst>
                <a:ext uri="{FF2B5EF4-FFF2-40B4-BE49-F238E27FC236}">
                  <a16:creationId xmlns="" xmlns:a16="http://schemas.microsoft.com/office/drawing/2014/main" id="{BF98C759-7617-40AA-B883-F8204A7A4D23}"/>
                </a:ext>
              </a:extLst>
            </p:cNvPr>
            <p:cNvGrpSpPr>
              <a:grpSpLocks/>
            </p:cNvGrpSpPr>
            <p:nvPr/>
          </p:nvGrpSpPr>
          <p:grpSpPr bwMode="auto">
            <a:xfrm rot="-5400000">
              <a:off x="4539" y="1494"/>
              <a:ext cx="152" cy="418"/>
              <a:chOff x="4270" y="1713"/>
              <a:chExt cx="152" cy="418"/>
            </a:xfrm>
          </p:grpSpPr>
          <p:sp>
            <p:nvSpPr>
              <p:cNvPr id="14390" name="Line 125">
                <a:extLst>
                  <a:ext uri="{FF2B5EF4-FFF2-40B4-BE49-F238E27FC236}">
                    <a16:creationId xmlns="" xmlns:a16="http://schemas.microsoft.com/office/drawing/2014/main" id="{6A662518-D7F4-48D0-83A1-13762A44EB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51" y="1711"/>
                <a:ext cx="0" cy="4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 type="triangle" w="med" len="med"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HK" alt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  <p:sp>
            <p:nvSpPr>
              <p:cNvPr id="14391" name="Line 126">
                <a:extLst>
                  <a:ext uri="{FF2B5EF4-FFF2-40B4-BE49-F238E27FC236}">
                    <a16:creationId xmlns="" xmlns:a16="http://schemas.microsoft.com/office/drawing/2014/main" id="{824134EC-0E2B-460E-AC3E-BB87C09FA9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774688">
                <a:off x="4272" y="1845"/>
                <a:ext cx="152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HK" altLang="en-US">
                  <a:ln>
                    <a:solidFill>
                      <a:srgbClr val="FF0000"/>
                    </a:solidFill>
                  </a:ln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4389" name="Text Box 127">
              <a:extLst>
                <a:ext uri="{FF2B5EF4-FFF2-40B4-BE49-F238E27FC236}">
                  <a16:creationId xmlns="" xmlns:a16="http://schemas.microsoft.com/office/drawing/2014/main" id="{D449F572-52EE-4B5A-8F5F-69242DCD4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3048299">
              <a:off x="4091" y="1615"/>
              <a:ext cx="499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altLang="zh-TW" b="0">
                  <a:solidFill>
                    <a:srgbClr val="FF0000"/>
                  </a:solidFill>
                  <a:ea typeface="標楷體" panose="03000509000000000000" pitchFamily="65" charset="-120"/>
                </a:rPr>
                <a:t>N</a:t>
              </a:r>
            </a:p>
          </p:txBody>
        </p:sp>
      </p:grpSp>
      <p:sp>
        <p:nvSpPr>
          <p:cNvPr id="14381" name="Text Box 97">
            <a:extLst>
              <a:ext uri="{FF2B5EF4-FFF2-40B4-BE49-F238E27FC236}">
                <a16:creationId xmlns="" xmlns:a16="http://schemas.microsoft.com/office/drawing/2014/main" id="{8F584B4D-9E19-47DA-B9B6-D5BD6094B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5988" y="3228975"/>
            <a:ext cx="15843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教學樓</a:t>
            </a:r>
          </a:p>
        </p:txBody>
      </p:sp>
      <p:sp>
        <p:nvSpPr>
          <p:cNvPr id="97442" name="Line 162">
            <a:extLst>
              <a:ext uri="{FF2B5EF4-FFF2-40B4-BE49-F238E27FC236}">
                <a16:creationId xmlns="" xmlns:a16="http://schemas.microsoft.com/office/drawing/2014/main" id="{3EF2E159-D29E-4AFA-8691-F215B95DAA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5125" y="1412875"/>
            <a:ext cx="3584575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403">
            <a:extLst>
              <a:ext uri="{FF2B5EF4-FFF2-40B4-BE49-F238E27FC236}">
                <a16:creationId xmlns="" xmlns:a16="http://schemas.microsoft.com/office/drawing/2014/main" id="{E94B4B56-1AF6-4072-A73C-E869E613A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4724400"/>
            <a:ext cx="3313113" cy="519113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zh-TW" altLang="en-US" sz="280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先確定北方的位置。</a:t>
            </a:r>
            <a:endParaRPr kumimoji="0" lang="en-US" altLang="zh-TW" sz="2800" b="0">
              <a:solidFill>
                <a:srgbClr val="003399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 2" panose="05020102010507070707" pitchFamily="18" charset="2"/>
            </a:endParaRPr>
          </a:p>
        </p:txBody>
      </p:sp>
      <p:pic>
        <p:nvPicPr>
          <p:cNvPr id="14384" name="图片 1">
            <a:extLst>
              <a:ext uri="{FF2B5EF4-FFF2-40B4-BE49-F238E27FC236}">
                <a16:creationId xmlns="" xmlns:a16="http://schemas.microsoft.com/office/drawing/2014/main" id="{64979D90-B488-4234-A828-D3233B463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8438" y="722313"/>
            <a:ext cx="1219201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="" xmlns:a16="http://schemas.microsoft.com/office/drawing/2014/main" id="{A6B7573D-6441-47CD-97D1-167D83A52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5388" y="2524125"/>
            <a:ext cx="98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東北</a:t>
            </a:r>
          </a:p>
        </p:txBody>
      </p:sp>
      <p:sp>
        <p:nvSpPr>
          <p:cNvPr id="39" name="Line 162">
            <a:extLst>
              <a:ext uri="{FF2B5EF4-FFF2-40B4-BE49-F238E27FC236}">
                <a16:creationId xmlns="" xmlns:a16="http://schemas.microsoft.com/office/drawing/2014/main" id="{145C2647-97F2-460A-9EE4-376C21E73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8475" y="1406525"/>
            <a:ext cx="2738438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圆角矩形 14">
            <a:extLst>
              <a:ext uri="{FF2B5EF4-FFF2-40B4-BE49-F238E27FC236}">
                <a16:creationId xmlns="" xmlns:a16="http://schemas.microsoft.com/office/drawing/2014/main" id="{A6BBEBEB-E87A-422A-BB4C-75EF654C6B4E}"/>
              </a:ext>
            </a:extLst>
          </p:cNvPr>
          <p:cNvSpPr/>
          <p:nvPr/>
        </p:nvSpPr>
        <p:spPr>
          <a:xfrm>
            <a:off x="2339975" y="1509713"/>
            <a:ext cx="1554163" cy="288925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(2016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97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-0.07014 0.0884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07" y="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" grpId="0" build="allAtOnce" animBg="1"/>
      <p:bldP spid="4" grpId="1" build="allAtOnce" animBg="1"/>
      <p:bldP spid="6" grpId="0"/>
      <p:bldP spid="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="" xmlns:a16="http://schemas.microsoft.com/office/drawing/2014/main" id="{4AE4EFA5-CE7E-4A0D-949F-87A579D41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3.</a:t>
            </a:r>
          </a:p>
        </p:txBody>
      </p:sp>
      <p:sp>
        <p:nvSpPr>
          <p:cNvPr id="16387" name="Rectangle 53">
            <a:extLst>
              <a:ext uri="{FF2B5EF4-FFF2-40B4-BE49-F238E27FC236}">
                <a16:creationId xmlns="" xmlns:a16="http://schemas.microsoft.com/office/drawing/2014/main" id="{7C887FD0-EC64-4ECC-AE8C-EA2B81710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20750"/>
            <a:ext cx="5100637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0" u="sng">
                <a:ea typeface="標楷體" panose="03000509000000000000" pitchFamily="65" charset="-120"/>
              </a:rPr>
              <a:t>小健</a:t>
            </a:r>
            <a:r>
              <a:rPr lang="zh-TW" altLang="en-US" sz="2800" b="0">
                <a:ea typeface="標楷體" panose="03000509000000000000" pitchFamily="65" charset="-120"/>
              </a:rPr>
              <a:t>參加嘉年華，他從起</a:t>
            </a: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點向西北方走了</a:t>
            </a:r>
            <a:r>
              <a:rPr lang="en-US" altLang="zh-TW" sz="2800" b="0">
                <a:ea typeface="標楷體" panose="03000509000000000000" pitchFamily="65" charset="-120"/>
              </a:rPr>
              <a:t>50m</a:t>
            </a:r>
            <a:r>
              <a:rPr lang="zh-TW" altLang="en-US" sz="2800" b="0">
                <a:ea typeface="標楷體" panose="03000509000000000000" pitchFamily="65" charset="-120"/>
              </a:rPr>
              <a:t>到達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迷宮，玩完後，他向西南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方走</a:t>
            </a:r>
            <a:r>
              <a:rPr lang="en-US" altLang="zh-TW" sz="2800" b="0">
                <a:ea typeface="標楷體" panose="03000509000000000000" pitchFamily="65" charset="-120"/>
              </a:rPr>
              <a:t>50m</a:t>
            </a:r>
            <a:r>
              <a:rPr lang="zh-TW" altLang="en-US" sz="2800" b="0">
                <a:ea typeface="標楷體" panose="03000509000000000000" pitchFamily="65" charset="-120"/>
              </a:rPr>
              <a:t>，到達燈謎區。</a:t>
            </a: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玩完後，他想以最短的路</a:t>
            </a: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線返回起點，他應向哪一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個方向走？</a:t>
            </a:r>
          </a:p>
        </p:txBody>
      </p:sp>
      <p:sp>
        <p:nvSpPr>
          <p:cNvPr id="16388" name="Text Box 32">
            <a:extLst>
              <a:ext uri="{FF2B5EF4-FFF2-40B4-BE49-F238E27FC236}">
                <a16:creationId xmlns="" xmlns:a16="http://schemas.microsoft.com/office/drawing/2014/main" id="{2414979D-13FF-431E-8488-D681FFB94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2425" y="1231900"/>
            <a:ext cx="1044575" cy="39687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起點</a:t>
            </a:r>
          </a:p>
        </p:txBody>
      </p:sp>
      <p:sp>
        <p:nvSpPr>
          <p:cNvPr id="16389" name="Line 33">
            <a:extLst>
              <a:ext uri="{FF2B5EF4-FFF2-40B4-BE49-F238E27FC236}">
                <a16:creationId xmlns="" xmlns:a16="http://schemas.microsoft.com/office/drawing/2014/main" id="{9FF59F73-7A45-4E9F-BC5C-DDC635BAC2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67413" y="1628775"/>
            <a:ext cx="0" cy="846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Text Box 34">
            <a:extLst>
              <a:ext uri="{FF2B5EF4-FFF2-40B4-BE49-F238E27FC236}">
                <a16:creationId xmlns="" xmlns:a16="http://schemas.microsoft.com/office/drawing/2014/main" id="{4B61027B-1A09-4CE4-945B-B4ACA152B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2466975"/>
            <a:ext cx="1047750" cy="39687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zh-TW" altLang="en-US" sz="2400" b="0">
                <a:ea typeface="標楷體" panose="03000509000000000000" pitchFamily="65" charset="-120"/>
              </a:rPr>
              <a:t>迷宮</a:t>
            </a:r>
          </a:p>
        </p:txBody>
      </p:sp>
      <p:sp>
        <p:nvSpPr>
          <p:cNvPr id="16391" name="Line 35">
            <a:extLst>
              <a:ext uri="{FF2B5EF4-FFF2-40B4-BE49-F238E27FC236}">
                <a16:creationId xmlns="" xmlns:a16="http://schemas.microsoft.com/office/drawing/2014/main" id="{508538D9-6286-48CD-B56F-F3ED341021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6525" y="2667000"/>
            <a:ext cx="792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36">
            <a:extLst>
              <a:ext uri="{FF2B5EF4-FFF2-40B4-BE49-F238E27FC236}">
                <a16:creationId xmlns="" xmlns:a16="http://schemas.microsoft.com/office/drawing/2014/main" id="{72194CA5-0C81-4702-91D6-414C17AF2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8688" y="2466975"/>
            <a:ext cx="1254125" cy="39687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zh-TW" altLang="en-US" sz="2400" b="0" dirty="0">
                <a:ea typeface="標楷體" panose="03000509000000000000" pitchFamily="65" charset="-120"/>
              </a:rPr>
              <a:t>燈謎區</a:t>
            </a:r>
          </a:p>
        </p:txBody>
      </p:sp>
      <p:sp>
        <p:nvSpPr>
          <p:cNvPr id="16393" name="Text Box 4">
            <a:extLst>
              <a:ext uri="{FF2B5EF4-FFF2-40B4-BE49-F238E27FC236}">
                <a16:creationId xmlns="" xmlns:a16="http://schemas.microsoft.com/office/drawing/2014/main" id="{5A0408A3-2571-45D0-9F45-8855FE75B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4149080"/>
            <a:ext cx="5865812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US" altLang="zh-TW" sz="2800" b="0" dirty="0"/>
              <a:t>A.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  <a:r>
              <a:rPr lang="en-US" altLang="zh-TW" sz="2800" b="0" dirty="0"/>
              <a:t>                            B.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r>
              <a:rPr lang="en-US" altLang="zh-TW" sz="2800" b="0" dirty="0"/>
              <a:t>             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 dirty="0"/>
              <a:t>C.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西南</a:t>
            </a:r>
            <a:r>
              <a:rPr lang="en-US" altLang="zh-TW" sz="2800" b="0" dirty="0"/>
              <a:t>                        D. 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東北</a:t>
            </a:r>
            <a:r>
              <a:rPr lang="en-US" altLang="zh-TW" sz="2800" b="0" dirty="0"/>
              <a:t>                   </a:t>
            </a:r>
          </a:p>
        </p:txBody>
      </p:sp>
      <p:cxnSp>
        <p:nvCxnSpPr>
          <p:cNvPr id="28681" name="直接连接符 73">
            <a:extLst>
              <a:ext uri="{FF2B5EF4-FFF2-40B4-BE49-F238E27FC236}">
                <a16:creationId xmlns="" xmlns:a16="http://schemas.microsoft.com/office/drawing/2014/main" id="{B77CCCB3-A260-4E19-82F5-BB45818CD3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28688" y="2239963"/>
            <a:ext cx="763587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直接连接符 73">
            <a:extLst>
              <a:ext uri="{FF2B5EF4-FFF2-40B4-BE49-F238E27FC236}">
                <a16:creationId xmlns="" xmlns:a16="http://schemas.microsoft.com/office/drawing/2014/main" id="{7AF8B4C8-16AA-44AD-99E5-23F56BBA1B5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192588" y="1412875"/>
            <a:ext cx="595312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直接连接符 32">
            <a:extLst>
              <a:ext uri="{FF2B5EF4-FFF2-40B4-BE49-F238E27FC236}">
                <a16:creationId xmlns="" xmlns:a16="http://schemas.microsoft.com/office/drawing/2014/main" id="{16D0D099-D339-4435-BF69-20FB3662A10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504888" y="1663280"/>
            <a:ext cx="831850" cy="836613"/>
          </a:xfrm>
          <a:prstGeom prst="straightConnector1">
            <a:avLst/>
          </a:prstGeom>
          <a:noFill/>
          <a:ln w="25400" algn="ctr">
            <a:solidFill>
              <a:srgbClr val="CC00FF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" name="直接连接符 73">
            <a:extLst>
              <a:ext uri="{FF2B5EF4-FFF2-40B4-BE49-F238E27FC236}">
                <a16:creationId xmlns="" xmlns:a16="http://schemas.microsoft.com/office/drawing/2014/main" id="{44EE338D-E51F-4F98-AB7E-7246238A40B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00113" y="1814513"/>
            <a:ext cx="3875087" cy="0"/>
          </a:xfrm>
          <a:prstGeom prst="straightConnector1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398" name="Oval 2">
            <a:extLst>
              <a:ext uri="{FF2B5EF4-FFF2-40B4-BE49-F238E27FC236}">
                <a16:creationId xmlns="" xmlns:a16="http://schemas.microsoft.com/office/drawing/2014/main" id="{4C564BAF-6CDB-4F54-9493-1623E5ADD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188" y="4868863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" name="Text Box 54">
            <a:extLst>
              <a:ext uri="{FF2B5EF4-FFF2-40B4-BE49-F238E27FC236}">
                <a16:creationId xmlns="" xmlns:a16="http://schemas.microsoft.com/office/drawing/2014/main" id="{656432C2-36FC-467D-9511-527B90C038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489902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cxnSp>
        <p:nvCxnSpPr>
          <p:cNvPr id="4" name="直接连接符 73">
            <a:extLst>
              <a:ext uri="{FF2B5EF4-FFF2-40B4-BE49-F238E27FC236}">
                <a16:creationId xmlns="" xmlns:a16="http://schemas.microsoft.com/office/drawing/2014/main" id="{39B3CAB0-BBC4-4554-AD99-7A79F01A303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05188" y="2684463"/>
            <a:ext cx="1008062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文本框 28">
            <a:extLst>
              <a:ext uri="{FF2B5EF4-FFF2-40B4-BE49-F238E27FC236}">
                <a16:creationId xmlns="" xmlns:a16="http://schemas.microsoft.com/office/drawing/2014/main" id="{D6E10A18-52D9-44D8-904B-F88454026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5188" y="2090738"/>
            <a:ext cx="987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r>
              <a:rPr lang="zh-CN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北</a:t>
            </a:r>
          </a:p>
        </p:txBody>
      </p:sp>
      <p:sp>
        <p:nvSpPr>
          <p:cNvPr id="30" name="Line 50">
            <a:extLst>
              <a:ext uri="{FF2B5EF4-FFF2-40B4-BE49-F238E27FC236}">
                <a16:creationId xmlns="" xmlns:a16="http://schemas.microsoft.com/office/drawing/2014/main" id="{20F00093-9DDA-452B-B8A2-00CF33FC1D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70588" y="1476375"/>
            <a:ext cx="0" cy="1004888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4" name="直接连接符 73">
            <a:extLst>
              <a:ext uri="{FF2B5EF4-FFF2-40B4-BE49-F238E27FC236}">
                <a16:creationId xmlns="" xmlns:a16="http://schemas.microsoft.com/office/drawing/2014/main" id="{AE6DFC68-0DFD-43BE-BE86-FE3E9B0110B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308100" y="3509475"/>
            <a:ext cx="1347788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文本框 35">
            <a:extLst>
              <a:ext uri="{FF2B5EF4-FFF2-40B4-BE49-F238E27FC236}">
                <a16:creationId xmlns="" xmlns:a16="http://schemas.microsoft.com/office/drawing/2014/main" id="{972998B5-E0E4-4443-9466-59F8DEBE2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611" y="1231900"/>
            <a:ext cx="588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  <a:endParaRPr lang="zh-CN" altLang="en-US" sz="2400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3" name="Group 61">
            <a:extLst>
              <a:ext uri="{FF2B5EF4-FFF2-40B4-BE49-F238E27FC236}">
                <a16:creationId xmlns="" xmlns:a16="http://schemas.microsoft.com/office/drawing/2014/main" id="{79A4EB7E-E0BD-4616-9C38-CCEE678D2B05}"/>
              </a:ext>
            </a:extLst>
          </p:cNvPr>
          <p:cNvGrpSpPr>
            <a:grpSpLocks/>
          </p:cNvGrpSpPr>
          <p:nvPr/>
        </p:nvGrpSpPr>
        <p:grpSpPr bwMode="auto">
          <a:xfrm>
            <a:off x="5326063" y="825500"/>
            <a:ext cx="1276350" cy="1304925"/>
            <a:chOff x="3923" y="841"/>
            <a:chExt cx="804" cy="822"/>
          </a:xfrm>
        </p:grpSpPr>
        <p:grpSp>
          <p:nvGrpSpPr>
            <p:cNvPr id="5" name="组合 22">
              <a:extLst>
                <a:ext uri="{FF2B5EF4-FFF2-40B4-BE49-F238E27FC236}">
                  <a16:creationId xmlns="" xmlns:a16="http://schemas.microsoft.com/office/drawing/2014/main" id="{E2365289-4FCE-415E-AA02-B216F893A8DB}"/>
                </a:ext>
              </a:extLst>
            </p:cNvPr>
            <p:cNvGrpSpPr/>
            <p:nvPr/>
          </p:nvGrpSpPr>
          <p:grpSpPr>
            <a:xfrm>
              <a:off x="4113" y="855"/>
              <a:ext cx="499" cy="816"/>
              <a:chOff x="7037080" y="1342356"/>
              <a:chExt cx="792088" cy="1295350"/>
            </a:xfrm>
            <a:scene3d>
              <a:camera prst="orthographicFront">
                <a:rot lat="0" lon="0" rev="8100000"/>
              </a:camera>
              <a:lightRig rig="threePt" dir="t"/>
            </a:scene3d>
          </p:grpSpPr>
          <p:cxnSp>
            <p:nvCxnSpPr>
              <p:cNvPr id="14" name="直接连接符 13">
                <a:extLst>
                  <a:ext uri="{FF2B5EF4-FFF2-40B4-BE49-F238E27FC236}">
                    <a16:creationId xmlns="" xmlns:a16="http://schemas.microsoft.com/office/drawing/2014/main" id="{D263E9C3-ABEF-4055-8A06-B6078C709521}"/>
                  </a:ext>
                </a:extLst>
              </p:cNvPr>
              <p:cNvCxnSpPr/>
              <p:nvPr/>
            </p:nvCxnSpPr>
            <p:spPr bwMode="auto">
              <a:xfrm>
                <a:off x="7037080" y="1866880"/>
                <a:ext cx="792088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" name="直接箭头连接符 17">
                <a:extLst>
                  <a:ext uri="{FF2B5EF4-FFF2-40B4-BE49-F238E27FC236}">
                    <a16:creationId xmlns="" xmlns:a16="http://schemas.microsoft.com/office/drawing/2014/main" id="{CBE19DA4-2C42-4C05-A7B2-1299104F4AD1}"/>
                  </a:ext>
                </a:extLst>
              </p:cNvPr>
              <p:cNvCxnSpPr/>
              <p:nvPr/>
            </p:nvCxnSpPr>
            <p:spPr bwMode="auto">
              <a:xfrm rot="5400000" flipH="1" flipV="1">
                <a:off x="6805439" y="1989237"/>
                <a:ext cx="1295350" cy="1588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003399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</p:grpSp>
        <p:sp>
          <p:nvSpPr>
            <p:cNvPr id="16408" name="TextBox 25">
              <a:extLst>
                <a:ext uri="{FF2B5EF4-FFF2-40B4-BE49-F238E27FC236}">
                  <a16:creationId xmlns="" xmlns:a16="http://schemas.microsoft.com/office/drawing/2014/main" id="{3C991025-DB98-4641-9A6F-75D7C4A648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3" y="1432"/>
              <a:ext cx="22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CN" b="0">
                  <a:solidFill>
                    <a:srgbClr val="003399"/>
                  </a:solidFill>
                </a:rPr>
                <a:t>N</a:t>
              </a:r>
            </a:p>
          </p:txBody>
        </p:sp>
      </p:grpSp>
      <p:sp>
        <p:nvSpPr>
          <p:cNvPr id="27" name="圆角矩形 14">
            <a:extLst>
              <a:ext uri="{FF2B5EF4-FFF2-40B4-BE49-F238E27FC236}">
                <a16:creationId xmlns="" xmlns:a16="http://schemas.microsoft.com/office/drawing/2014/main" id="{16D78ADB-ECAE-45D5-A17C-99220F92AE9D}"/>
              </a:ext>
            </a:extLst>
          </p:cNvPr>
          <p:cNvSpPr/>
          <p:nvPr/>
        </p:nvSpPr>
        <p:spPr>
          <a:xfrm>
            <a:off x="2771775" y="3573016"/>
            <a:ext cx="1554163" cy="288925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(2016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0.16857 0.1759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20" y="8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9" grpId="0"/>
      <p:bldP spid="29" grpId="1"/>
      <p:bldP spid="36" grpId="0"/>
      <p:bldP spid="3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>
            <a:extLst>
              <a:ext uri="{FF2B5EF4-FFF2-40B4-BE49-F238E27FC236}">
                <a16:creationId xmlns="" xmlns:a16="http://schemas.microsoft.com/office/drawing/2014/main" id="{12471770-B404-4498-B36E-B674D3D17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113" y="930275"/>
            <a:ext cx="5032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ea typeface="標楷體" panose="03000509000000000000" pitchFamily="65" charset="-120"/>
              </a:rPr>
              <a:t>4.</a:t>
            </a:r>
          </a:p>
        </p:txBody>
      </p:sp>
      <p:sp>
        <p:nvSpPr>
          <p:cNvPr id="18435" name="Text Box 4">
            <a:extLst>
              <a:ext uri="{FF2B5EF4-FFF2-40B4-BE49-F238E27FC236}">
                <a16:creationId xmlns="" xmlns:a16="http://schemas.microsoft.com/office/drawing/2014/main" id="{340E93BA-B2FD-4D33-BC03-FCE9F6F8C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3030538"/>
            <a:ext cx="4652963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/>
              <a:t>A. </a:t>
            </a:r>
            <a:r>
              <a:rPr lang="en-US" altLang="zh-TW" sz="2800" b="0">
                <a:ea typeface="標楷體" panose="03000509000000000000" pitchFamily="65" charset="-120"/>
              </a:rPr>
              <a:t>M</a:t>
            </a:r>
            <a:r>
              <a:rPr lang="en-US" altLang="zh-TW" sz="2800" b="0"/>
              <a:t>                      B. </a:t>
            </a:r>
            <a:r>
              <a:rPr lang="en-US" altLang="zh-TW" sz="2800" b="0">
                <a:ea typeface="標楷體" panose="03000509000000000000" pitchFamily="65" charset="-120"/>
              </a:rPr>
              <a:t>N</a:t>
            </a:r>
            <a:r>
              <a:rPr lang="en-US" altLang="zh-TW" sz="2800" b="0"/>
              <a:t>             </a:t>
            </a:r>
          </a:p>
          <a:p>
            <a:pPr eaLnBrk="1" hangingPunct="1">
              <a:spcBef>
                <a:spcPct val="20000"/>
              </a:spcBef>
              <a:spcAft>
                <a:spcPct val="20000"/>
              </a:spcAft>
            </a:pPr>
            <a:r>
              <a:rPr lang="en-US" altLang="zh-TW" sz="2800" b="0"/>
              <a:t>C. </a:t>
            </a:r>
            <a:r>
              <a:rPr lang="en-US" altLang="zh-TW" sz="2800" b="0">
                <a:ea typeface="標楷體" panose="03000509000000000000" pitchFamily="65" charset="-120"/>
              </a:rPr>
              <a:t>O</a:t>
            </a:r>
            <a:r>
              <a:rPr lang="en-US" altLang="zh-TW" sz="2800" b="0"/>
              <a:t>                      D. </a:t>
            </a:r>
            <a:r>
              <a:rPr lang="en-US" altLang="zh-TW" sz="2800" b="0">
                <a:ea typeface="標楷體" panose="03000509000000000000" pitchFamily="65" charset="-120"/>
              </a:rPr>
              <a:t>P</a:t>
            </a:r>
            <a:r>
              <a:rPr lang="en-US" altLang="zh-TW" sz="2800" b="0"/>
              <a:t>                   </a:t>
            </a:r>
          </a:p>
        </p:txBody>
      </p:sp>
      <p:sp>
        <p:nvSpPr>
          <p:cNvPr id="18436" name="Oval 2">
            <a:extLst>
              <a:ext uri="{FF2B5EF4-FFF2-40B4-BE49-F238E27FC236}">
                <a16:creationId xmlns="" xmlns:a16="http://schemas.microsoft.com/office/drawing/2014/main" id="{3915E2FD-3929-47C0-87D7-516BE7E0F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702050"/>
            <a:ext cx="558800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7" name="Text Box 54">
            <a:extLst>
              <a:ext uri="{FF2B5EF4-FFF2-40B4-BE49-F238E27FC236}">
                <a16:creationId xmlns="" xmlns:a16="http://schemas.microsoft.com/office/drawing/2014/main" id="{C9161122-4C2A-4D42-8D86-CEAB4E400D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7313" y="3732213"/>
            <a:ext cx="4905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8438" name="Rectangle 53">
            <a:extLst>
              <a:ext uri="{FF2B5EF4-FFF2-40B4-BE49-F238E27FC236}">
                <a16:creationId xmlns="" xmlns:a16="http://schemas.microsoft.com/office/drawing/2014/main" id="{993506BA-FB3A-43D0-948B-FB2D7D739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920750"/>
            <a:ext cx="459105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b="0">
                <a:ea typeface="標楷體" panose="03000509000000000000" pitchFamily="65" charset="-120"/>
              </a:rPr>
              <a:t>M</a:t>
            </a:r>
            <a:r>
              <a:rPr lang="zh-TW" altLang="en-US" sz="2800" b="0">
                <a:ea typeface="標楷體" panose="03000509000000000000" pitchFamily="65" charset="-120"/>
              </a:rPr>
              <a:t>、</a:t>
            </a:r>
            <a:r>
              <a:rPr lang="en-US" altLang="zh-TW" sz="2800" b="0">
                <a:ea typeface="標楷體" panose="03000509000000000000" pitchFamily="65" charset="-120"/>
              </a:rPr>
              <a:t>N</a:t>
            </a:r>
            <a:r>
              <a:rPr lang="zh-TW" altLang="en-US" sz="2800" b="0">
                <a:ea typeface="標楷體" panose="03000509000000000000" pitchFamily="65" charset="-120"/>
              </a:rPr>
              <a:t>、</a:t>
            </a:r>
            <a:r>
              <a:rPr lang="en-US" altLang="zh-TW" sz="2800" b="0">
                <a:ea typeface="標楷體" panose="03000509000000000000" pitchFamily="65" charset="-120"/>
              </a:rPr>
              <a:t>O</a:t>
            </a:r>
            <a:r>
              <a:rPr lang="zh-TW" altLang="en-US" sz="2800" b="0">
                <a:ea typeface="標楷體" panose="03000509000000000000" pitchFamily="65" charset="-120"/>
              </a:rPr>
              <a:t>和</a:t>
            </a:r>
            <a:r>
              <a:rPr lang="en-US" altLang="zh-TW" sz="2800" b="0">
                <a:ea typeface="標楷體" panose="03000509000000000000" pitchFamily="65" charset="-120"/>
              </a:rPr>
              <a:t>P</a:t>
            </a:r>
            <a:r>
              <a:rPr lang="zh-TW" altLang="en-US" sz="2800" b="0">
                <a:ea typeface="標楷體" panose="03000509000000000000" pitchFamily="65" charset="-120"/>
              </a:rPr>
              <a:t>四人同時向公</a:t>
            </a:r>
            <a:endParaRPr lang="en-US" altLang="zh-TW" sz="2800" b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b="0">
                <a:ea typeface="標楷體" panose="03000509000000000000" pitchFamily="65" charset="-120"/>
              </a:rPr>
              <a:t>園出發，結果向東北方走的人</a:t>
            </a:r>
            <a:r>
              <a:rPr lang="zh-TW" altLang="zh-CN" sz="2800" b="0">
                <a:ea typeface="標楷體" panose="03000509000000000000" pitchFamily="65" charset="-120"/>
              </a:rPr>
              <a:t>最先到達公園，那麼是誰最先</a:t>
            </a:r>
            <a:r>
              <a:rPr lang="zh-TW" altLang="en-US" sz="2800" b="0">
                <a:ea typeface="標楷體" panose="03000509000000000000" pitchFamily="65" charset="-120"/>
              </a:rPr>
              <a:t>到達公園？</a:t>
            </a:r>
          </a:p>
        </p:txBody>
      </p:sp>
      <p:graphicFrame>
        <p:nvGraphicFramePr>
          <p:cNvPr id="9" name="Group 130">
            <a:extLst>
              <a:ext uri="{FF2B5EF4-FFF2-40B4-BE49-F238E27FC236}">
                <a16:creationId xmlns="" xmlns:a16="http://schemas.microsoft.com/office/drawing/2014/main" id="{30E6D69E-A050-4972-AC53-4FF8F4378842}"/>
              </a:ext>
            </a:extLst>
          </p:cNvPr>
          <p:cNvGraphicFramePr>
            <a:graphicFrameLocks noGrp="1"/>
          </p:cNvGraphicFramePr>
          <p:nvPr/>
        </p:nvGraphicFramePr>
        <p:xfrm>
          <a:off x="5656263" y="1201738"/>
          <a:ext cx="2605088" cy="2443161"/>
        </p:xfrm>
        <a:graphic>
          <a:graphicData uri="http://schemas.openxmlformats.org/drawingml/2006/table">
            <a:tbl>
              <a:tblPr/>
              <a:tblGrid>
                <a:gridCol w="6508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24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508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508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1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1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11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8466" name="组合 8">
            <a:extLst>
              <a:ext uri="{FF2B5EF4-FFF2-40B4-BE49-F238E27FC236}">
                <a16:creationId xmlns="" xmlns:a16="http://schemas.microsoft.com/office/drawing/2014/main" id="{BDD37259-2E98-4B31-B793-05206342F0EC}"/>
              </a:ext>
            </a:extLst>
          </p:cNvPr>
          <p:cNvGrpSpPr>
            <a:grpSpLocks/>
          </p:cNvGrpSpPr>
          <p:nvPr/>
        </p:nvGrpSpPr>
        <p:grpSpPr bwMode="auto">
          <a:xfrm>
            <a:off x="6203950" y="1717675"/>
            <a:ext cx="214313" cy="220663"/>
            <a:chOff x="3133354" y="3644179"/>
            <a:chExt cx="225143" cy="289646"/>
          </a:xfrm>
        </p:grpSpPr>
        <p:cxnSp>
          <p:nvCxnSpPr>
            <p:cNvPr id="11" name="直接连接符 10">
              <a:extLst>
                <a:ext uri="{FF2B5EF4-FFF2-40B4-BE49-F238E27FC236}">
                  <a16:creationId xmlns="" xmlns:a16="http://schemas.microsoft.com/office/drawing/2014/main" id="{77A59D7A-F1A1-4AC9-8D27-04C0C4B0A01A}"/>
                </a:ext>
              </a:extLst>
            </p:cNvPr>
            <p:cNvCxnSpPr/>
            <p:nvPr/>
          </p:nvCxnSpPr>
          <p:spPr>
            <a:xfrm>
              <a:off x="3141693" y="3644179"/>
              <a:ext cx="216804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>
              <a:extLst>
                <a:ext uri="{FF2B5EF4-FFF2-40B4-BE49-F238E27FC236}">
                  <a16:creationId xmlns="" xmlns:a16="http://schemas.microsoft.com/office/drawing/2014/main" id="{6170C671-C897-433D-BB19-9E94A1CCCC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3354" y="3644179"/>
              <a:ext cx="216804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67" name="组合 28">
            <a:extLst>
              <a:ext uri="{FF2B5EF4-FFF2-40B4-BE49-F238E27FC236}">
                <a16:creationId xmlns="" xmlns:a16="http://schemas.microsoft.com/office/drawing/2014/main" id="{5E8A38D9-BA6E-4F11-B256-A4425DB8E935}"/>
              </a:ext>
            </a:extLst>
          </p:cNvPr>
          <p:cNvGrpSpPr>
            <a:grpSpLocks/>
          </p:cNvGrpSpPr>
          <p:nvPr/>
        </p:nvGrpSpPr>
        <p:grpSpPr bwMode="auto">
          <a:xfrm>
            <a:off x="7504113" y="1703388"/>
            <a:ext cx="215900" cy="220662"/>
            <a:chOff x="3133354" y="3644179"/>
            <a:chExt cx="225143" cy="289646"/>
          </a:xfrm>
        </p:grpSpPr>
        <p:cxnSp>
          <p:nvCxnSpPr>
            <p:cNvPr id="14" name="直接连接符 13">
              <a:extLst>
                <a:ext uri="{FF2B5EF4-FFF2-40B4-BE49-F238E27FC236}">
                  <a16:creationId xmlns="" xmlns:a16="http://schemas.microsoft.com/office/drawing/2014/main" id="{38F45002-6DA8-4FBB-9C90-F463BAA7742A}"/>
                </a:ext>
              </a:extLst>
            </p:cNvPr>
            <p:cNvCxnSpPr/>
            <p:nvPr/>
          </p:nvCxnSpPr>
          <p:spPr>
            <a:xfrm>
              <a:off x="3143287" y="3644179"/>
              <a:ext cx="215210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>
              <a:extLst>
                <a:ext uri="{FF2B5EF4-FFF2-40B4-BE49-F238E27FC236}">
                  <a16:creationId xmlns="" xmlns:a16="http://schemas.microsoft.com/office/drawing/2014/main" id="{88DB4D46-199F-414A-9457-D5F8B18D6F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3354" y="3644179"/>
              <a:ext cx="215210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68" name="组合 31">
            <a:extLst>
              <a:ext uri="{FF2B5EF4-FFF2-40B4-BE49-F238E27FC236}">
                <a16:creationId xmlns="" xmlns:a16="http://schemas.microsoft.com/office/drawing/2014/main" id="{CD0E1AAA-E618-4877-8541-B0D97E979715}"/>
              </a:ext>
            </a:extLst>
          </p:cNvPr>
          <p:cNvGrpSpPr>
            <a:grpSpLocks/>
          </p:cNvGrpSpPr>
          <p:nvPr/>
        </p:nvGrpSpPr>
        <p:grpSpPr bwMode="auto">
          <a:xfrm>
            <a:off x="6851650" y="2312988"/>
            <a:ext cx="214313" cy="219075"/>
            <a:chOff x="3133354" y="3644179"/>
            <a:chExt cx="225143" cy="289646"/>
          </a:xfrm>
        </p:grpSpPr>
        <p:cxnSp>
          <p:nvCxnSpPr>
            <p:cNvPr id="17" name="直接连接符 16">
              <a:extLst>
                <a:ext uri="{FF2B5EF4-FFF2-40B4-BE49-F238E27FC236}">
                  <a16:creationId xmlns="" xmlns:a16="http://schemas.microsoft.com/office/drawing/2014/main" id="{01DAAEA0-23B5-4578-AE46-9D502C0C3392}"/>
                </a:ext>
              </a:extLst>
            </p:cNvPr>
            <p:cNvCxnSpPr/>
            <p:nvPr/>
          </p:nvCxnSpPr>
          <p:spPr>
            <a:xfrm>
              <a:off x="3141693" y="3644179"/>
              <a:ext cx="216804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>
              <a:extLst>
                <a:ext uri="{FF2B5EF4-FFF2-40B4-BE49-F238E27FC236}">
                  <a16:creationId xmlns="" xmlns:a16="http://schemas.microsoft.com/office/drawing/2014/main" id="{FB4B3D42-76D1-41AF-9F60-A50A889324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3354" y="3644179"/>
              <a:ext cx="216804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69" name="组合 35">
            <a:extLst>
              <a:ext uri="{FF2B5EF4-FFF2-40B4-BE49-F238E27FC236}">
                <a16:creationId xmlns="" xmlns:a16="http://schemas.microsoft.com/office/drawing/2014/main" id="{2EA8B839-51CA-4C80-863F-9890DE10912E}"/>
              </a:ext>
            </a:extLst>
          </p:cNvPr>
          <p:cNvGrpSpPr>
            <a:grpSpLocks/>
          </p:cNvGrpSpPr>
          <p:nvPr/>
        </p:nvGrpSpPr>
        <p:grpSpPr bwMode="auto">
          <a:xfrm>
            <a:off x="6199188" y="2919413"/>
            <a:ext cx="215900" cy="220662"/>
            <a:chOff x="3133354" y="3644179"/>
            <a:chExt cx="225143" cy="289646"/>
          </a:xfrm>
        </p:grpSpPr>
        <p:cxnSp>
          <p:nvCxnSpPr>
            <p:cNvPr id="20" name="直接连接符 19">
              <a:extLst>
                <a:ext uri="{FF2B5EF4-FFF2-40B4-BE49-F238E27FC236}">
                  <a16:creationId xmlns="" xmlns:a16="http://schemas.microsoft.com/office/drawing/2014/main" id="{6BD30DD5-BFF3-43FC-9E3D-C0C2A1D64A07}"/>
                </a:ext>
              </a:extLst>
            </p:cNvPr>
            <p:cNvCxnSpPr/>
            <p:nvPr/>
          </p:nvCxnSpPr>
          <p:spPr>
            <a:xfrm>
              <a:off x="3143287" y="3644179"/>
              <a:ext cx="215210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>
              <a:extLst>
                <a:ext uri="{FF2B5EF4-FFF2-40B4-BE49-F238E27FC236}">
                  <a16:creationId xmlns="" xmlns:a16="http://schemas.microsoft.com/office/drawing/2014/main" id="{EB0BE4CB-CC33-46D3-BB84-B5E2EF38CC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3354" y="3644179"/>
              <a:ext cx="215210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470" name="组合 38">
            <a:extLst>
              <a:ext uri="{FF2B5EF4-FFF2-40B4-BE49-F238E27FC236}">
                <a16:creationId xmlns="" xmlns:a16="http://schemas.microsoft.com/office/drawing/2014/main" id="{0C84400A-6DD4-4F44-A371-1FF3D27A6506}"/>
              </a:ext>
            </a:extLst>
          </p:cNvPr>
          <p:cNvGrpSpPr>
            <a:grpSpLocks/>
          </p:cNvGrpSpPr>
          <p:nvPr/>
        </p:nvGrpSpPr>
        <p:grpSpPr bwMode="auto">
          <a:xfrm>
            <a:off x="7504113" y="2927350"/>
            <a:ext cx="214312" cy="220663"/>
            <a:chOff x="3133354" y="3644179"/>
            <a:chExt cx="225143" cy="289646"/>
          </a:xfrm>
        </p:grpSpPr>
        <p:cxnSp>
          <p:nvCxnSpPr>
            <p:cNvPr id="23" name="直接连接符 22">
              <a:extLst>
                <a:ext uri="{FF2B5EF4-FFF2-40B4-BE49-F238E27FC236}">
                  <a16:creationId xmlns="" xmlns:a16="http://schemas.microsoft.com/office/drawing/2014/main" id="{4C50108A-DC76-4F83-8F9A-C619E4CBD48D}"/>
                </a:ext>
              </a:extLst>
            </p:cNvPr>
            <p:cNvCxnSpPr/>
            <p:nvPr/>
          </p:nvCxnSpPr>
          <p:spPr>
            <a:xfrm>
              <a:off x="3141692" y="3644179"/>
              <a:ext cx="216805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>
              <a:extLst>
                <a:ext uri="{FF2B5EF4-FFF2-40B4-BE49-F238E27FC236}">
                  <a16:creationId xmlns="" xmlns:a16="http://schemas.microsoft.com/office/drawing/2014/main" id="{9D02B630-507E-4E8D-B96B-6EB1FC3F78F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33354" y="3644179"/>
              <a:ext cx="216805" cy="28964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547">
            <a:extLst>
              <a:ext uri="{FF2B5EF4-FFF2-40B4-BE49-F238E27FC236}">
                <a16:creationId xmlns="" xmlns:a16="http://schemas.microsoft.com/office/drawing/2014/main" id="{29EBEC78-802E-400B-A595-C4C1E5298AA4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202238" y="1638300"/>
            <a:ext cx="1347787" cy="915988"/>
            <a:chOff x="4105" y="1547"/>
            <a:chExt cx="499" cy="577"/>
          </a:xfrm>
        </p:grpSpPr>
        <p:grpSp>
          <p:nvGrpSpPr>
            <p:cNvPr id="18495" name="Group 545">
              <a:extLst>
                <a:ext uri="{FF2B5EF4-FFF2-40B4-BE49-F238E27FC236}">
                  <a16:creationId xmlns="" xmlns:a16="http://schemas.microsoft.com/office/drawing/2014/main" id="{320F2D84-A4DF-44BD-81E3-BDC0A465F7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0" y="1706"/>
              <a:ext cx="152" cy="418"/>
              <a:chOff x="4270" y="1713"/>
              <a:chExt cx="152" cy="418"/>
            </a:xfrm>
          </p:grpSpPr>
          <p:sp>
            <p:nvSpPr>
              <p:cNvPr id="18497" name="Line 542">
                <a:extLst>
                  <a:ext uri="{FF2B5EF4-FFF2-40B4-BE49-F238E27FC236}">
                    <a16:creationId xmlns="" xmlns:a16="http://schemas.microsoft.com/office/drawing/2014/main" id="{BA03DC3B-BFBE-4D82-BE10-C49D9EA871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50" y="1713"/>
                <a:ext cx="0" cy="418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98" name="Line 543">
                <a:extLst>
                  <a:ext uri="{FF2B5EF4-FFF2-40B4-BE49-F238E27FC236}">
                    <a16:creationId xmlns="" xmlns:a16="http://schemas.microsoft.com/office/drawing/2014/main" id="{49AF7E3F-ABA5-454F-8907-4BD5FA7F60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774688">
                <a:off x="4270" y="1846"/>
                <a:ext cx="152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96" name="Text Box 544">
              <a:extLst>
                <a:ext uri="{FF2B5EF4-FFF2-40B4-BE49-F238E27FC236}">
                  <a16:creationId xmlns="" xmlns:a16="http://schemas.microsoft.com/office/drawing/2014/main" id="{4476F8F9-8D4C-4D21-A57E-1391FAF46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5" y="1547"/>
              <a:ext cx="499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altLang="zh-TW" b="0">
                  <a:solidFill>
                    <a:srgbClr val="003399"/>
                  </a:solidFill>
                  <a:ea typeface="標楷體" panose="03000509000000000000" pitchFamily="65" charset="-120"/>
                </a:rPr>
                <a:t>N</a:t>
              </a:r>
            </a:p>
          </p:txBody>
        </p:sp>
      </p:grpSp>
      <p:sp>
        <p:nvSpPr>
          <p:cNvPr id="18472" name="文本框 9">
            <a:extLst>
              <a:ext uri="{FF2B5EF4-FFF2-40B4-BE49-F238E27FC236}">
                <a16:creationId xmlns="" xmlns:a16="http://schemas.microsoft.com/office/drawing/2014/main" id="{444DEEAD-9041-456C-A576-783BF8197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5863" y="1409700"/>
            <a:ext cx="511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/>
              <a:t>M</a:t>
            </a:r>
            <a:endParaRPr lang="zh-CN" altLang="en-US" b="0"/>
          </a:p>
        </p:txBody>
      </p:sp>
      <p:sp>
        <p:nvSpPr>
          <p:cNvPr id="18473" name="文本框 51">
            <a:extLst>
              <a:ext uri="{FF2B5EF4-FFF2-40B4-BE49-F238E27FC236}">
                <a16:creationId xmlns="" xmlns:a16="http://schemas.microsoft.com/office/drawing/2014/main" id="{B6764987-4C9D-4E22-8B2A-61155D20C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650" y="1400175"/>
            <a:ext cx="512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/>
              <a:t>N</a:t>
            </a:r>
            <a:endParaRPr lang="zh-CN" altLang="en-US" b="0"/>
          </a:p>
        </p:txBody>
      </p:sp>
      <p:sp>
        <p:nvSpPr>
          <p:cNvPr id="18474" name="文本框 52">
            <a:extLst>
              <a:ext uri="{FF2B5EF4-FFF2-40B4-BE49-F238E27FC236}">
                <a16:creationId xmlns="" xmlns:a16="http://schemas.microsoft.com/office/drawing/2014/main" id="{46731589-662A-4A7E-9FA8-74EC52A44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8925" y="2466975"/>
            <a:ext cx="9255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b="0">
                <a:latin typeface="標楷體" panose="03000509000000000000" pitchFamily="65" charset="-120"/>
                <a:ea typeface="標楷體" panose="03000509000000000000" pitchFamily="65" charset="-120"/>
              </a:rPr>
              <a:t>公園</a:t>
            </a:r>
          </a:p>
        </p:txBody>
      </p:sp>
      <p:sp>
        <p:nvSpPr>
          <p:cNvPr id="18475" name="文本框 53">
            <a:extLst>
              <a:ext uri="{FF2B5EF4-FFF2-40B4-BE49-F238E27FC236}">
                <a16:creationId xmlns="" xmlns:a16="http://schemas.microsoft.com/office/drawing/2014/main" id="{3CEFC010-711E-4AB5-A5E5-1FF113DB5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0" y="3128963"/>
            <a:ext cx="682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/>
              <a:t>P</a:t>
            </a:r>
            <a:endParaRPr lang="zh-CN" altLang="en-US" b="0"/>
          </a:p>
        </p:txBody>
      </p:sp>
      <p:sp>
        <p:nvSpPr>
          <p:cNvPr id="18476" name="文本框 54">
            <a:extLst>
              <a:ext uri="{FF2B5EF4-FFF2-40B4-BE49-F238E27FC236}">
                <a16:creationId xmlns="" xmlns:a16="http://schemas.microsoft.com/office/drawing/2014/main" id="{53230C74-D0FC-4ABF-BFBA-9134B63AE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25" y="3059113"/>
            <a:ext cx="5127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="0"/>
              <a:t>O</a:t>
            </a:r>
            <a:endParaRPr lang="zh-CN" altLang="en-US" b="0"/>
          </a:p>
        </p:txBody>
      </p:sp>
      <p:pic>
        <p:nvPicPr>
          <p:cNvPr id="35" name="图片 34">
            <a:extLst>
              <a:ext uri="{FF2B5EF4-FFF2-40B4-BE49-F238E27FC236}">
                <a16:creationId xmlns="" xmlns:a16="http://schemas.microsoft.com/office/drawing/2014/main" id="{96D51EFA-8ADB-4362-913A-C87C48ABD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038" y="3852863"/>
            <a:ext cx="260508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Line 50">
            <a:extLst>
              <a:ext uri="{FF2B5EF4-FFF2-40B4-BE49-F238E27FC236}">
                <a16:creationId xmlns="" xmlns:a16="http://schemas.microsoft.com/office/drawing/2014/main" id="{D6330EE8-CD6B-462E-9F1B-9C9C6ADB6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02375" y="1798638"/>
            <a:ext cx="460375" cy="431800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文本框 36">
            <a:extLst>
              <a:ext uri="{FF2B5EF4-FFF2-40B4-BE49-F238E27FC236}">
                <a16:creationId xmlns="" xmlns:a16="http://schemas.microsoft.com/office/drawing/2014/main" id="{7BBFA93A-D79E-4110-BF16-060153A5E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2078038"/>
            <a:ext cx="9874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西北</a:t>
            </a:r>
          </a:p>
        </p:txBody>
      </p:sp>
      <p:cxnSp>
        <p:nvCxnSpPr>
          <p:cNvPr id="38" name="直接连接符 73">
            <a:extLst>
              <a:ext uri="{FF2B5EF4-FFF2-40B4-BE49-F238E27FC236}">
                <a16:creationId xmlns="" xmlns:a16="http://schemas.microsoft.com/office/drawing/2014/main" id="{2D6EBD9F-3F23-4E22-AB6A-8A22EA24406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13088" y="1831975"/>
            <a:ext cx="208915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直接连接符 73">
            <a:extLst>
              <a:ext uri="{FF2B5EF4-FFF2-40B4-BE49-F238E27FC236}">
                <a16:creationId xmlns="" xmlns:a16="http://schemas.microsoft.com/office/drawing/2014/main" id="{720BDA58-5FE9-475E-828F-CA6757398C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82663" y="2271713"/>
            <a:ext cx="2365375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文本框 39">
            <a:extLst>
              <a:ext uri="{FF2B5EF4-FFF2-40B4-BE49-F238E27FC236}">
                <a16:creationId xmlns="" xmlns:a16="http://schemas.microsoft.com/office/drawing/2014/main" id="{6BDF8D3D-8828-4791-B42B-0A1291E7A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0" y="3973413"/>
            <a:ext cx="286067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A. M</a:t>
            </a:r>
            <a:r>
              <a:rPr lang="zh-TW" altLang="en-US" sz="2800" b="0" dirty="0">
                <a:solidFill>
                  <a:srgbClr val="0033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向西北方走</a:t>
            </a:r>
          </a:p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B.</a:t>
            </a:r>
            <a:r>
              <a:rPr lang="en-US" altLang="zh-TW" sz="2800" b="0" dirty="0">
                <a:ea typeface="標楷體" panose="03000509000000000000" pitchFamily="65" charset="-120"/>
              </a:rPr>
              <a:t> 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向東北方走</a:t>
            </a:r>
          </a:p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C.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O</a:t>
            </a:r>
            <a:r>
              <a:rPr lang="zh-TW" altLang="en-US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向東南方走</a:t>
            </a:r>
          </a:p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D.</a:t>
            </a:r>
            <a:r>
              <a:rPr lang="en-US" altLang="zh-TW" sz="2800" b="0" dirty="0">
                <a:solidFill>
                  <a:srgbClr val="003399"/>
                </a:solidFill>
                <a:ea typeface="標楷體" panose="03000509000000000000" pitchFamily="65" charset="-120"/>
              </a:rPr>
              <a:t> P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向</a:t>
            </a:r>
            <a:r>
              <a:rPr lang="zh-CN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西</a:t>
            </a:r>
            <a:r>
              <a:rPr lang="zh-TW" altLang="en-US" sz="2800" b="0" dirty="0">
                <a:solidFill>
                  <a:srgbClr val="003399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南方走</a:t>
            </a:r>
          </a:p>
        </p:txBody>
      </p:sp>
      <p:sp>
        <p:nvSpPr>
          <p:cNvPr id="41" name="Line 50">
            <a:extLst>
              <a:ext uri="{FF2B5EF4-FFF2-40B4-BE49-F238E27FC236}">
                <a16:creationId xmlns="" xmlns:a16="http://schemas.microsoft.com/office/drawing/2014/main" id="{83EEBB30-D05D-4360-8763-87C2EAAFB1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9313" y="1806575"/>
            <a:ext cx="414337" cy="401638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文本框 41">
            <a:extLst>
              <a:ext uri="{FF2B5EF4-FFF2-40B4-BE49-F238E27FC236}">
                <a16:creationId xmlns="" xmlns:a16="http://schemas.microsoft.com/office/drawing/2014/main" id="{1D8D354C-5EDA-4E12-8FD0-C66C6BE6B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188" y="2017713"/>
            <a:ext cx="987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東北</a:t>
            </a:r>
          </a:p>
        </p:txBody>
      </p:sp>
      <p:sp>
        <p:nvSpPr>
          <p:cNvPr id="43" name="Line 50">
            <a:extLst>
              <a:ext uri="{FF2B5EF4-FFF2-40B4-BE49-F238E27FC236}">
                <a16:creationId xmlns="" xmlns:a16="http://schemas.microsoft.com/office/drawing/2014/main" id="{C78674A6-E832-4B01-856C-B20C53D6A5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02375" y="2609850"/>
            <a:ext cx="495300" cy="415925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文本框 43">
            <a:extLst>
              <a:ext uri="{FF2B5EF4-FFF2-40B4-BE49-F238E27FC236}">
                <a16:creationId xmlns="" xmlns:a16="http://schemas.microsoft.com/office/drawing/2014/main" id="{2092DDA7-76E3-41D4-821B-E83045808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1588" y="2249488"/>
            <a:ext cx="987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</a:t>
            </a:r>
            <a:r>
              <a:rPr lang="zh-CN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</a:p>
        </p:txBody>
      </p:sp>
      <p:sp>
        <p:nvSpPr>
          <p:cNvPr id="45" name="Line 50">
            <a:extLst>
              <a:ext uri="{FF2B5EF4-FFF2-40B4-BE49-F238E27FC236}">
                <a16:creationId xmlns="" xmlns:a16="http://schemas.microsoft.com/office/drawing/2014/main" id="{EC073805-F867-498F-87C1-597F18247B4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38988" y="2593975"/>
            <a:ext cx="473075" cy="427038"/>
          </a:xfrm>
          <a:prstGeom prst="line">
            <a:avLst/>
          </a:prstGeom>
          <a:noFill/>
          <a:ln w="28575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文本框 45">
            <a:extLst>
              <a:ext uri="{FF2B5EF4-FFF2-40B4-BE49-F238E27FC236}">
                <a16:creationId xmlns="" xmlns:a16="http://schemas.microsoft.com/office/drawing/2014/main" id="{88A7C979-A279-4FCE-9179-FB9FF8271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538" y="2270125"/>
            <a:ext cx="98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</a:t>
            </a:r>
            <a:r>
              <a:rPr lang="zh-CN" altLang="en-US" sz="2400" b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</a:t>
            </a:r>
          </a:p>
        </p:txBody>
      </p:sp>
      <p:grpSp>
        <p:nvGrpSpPr>
          <p:cNvPr id="18489" name="Group 547">
            <a:extLst>
              <a:ext uri="{FF2B5EF4-FFF2-40B4-BE49-F238E27FC236}">
                <a16:creationId xmlns="" xmlns:a16="http://schemas.microsoft.com/office/drawing/2014/main" id="{DA2A67AC-B29B-40D8-90DC-215270A2FFD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195888" y="1636713"/>
            <a:ext cx="1347787" cy="915987"/>
            <a:chOff x="4105" y="1547"/>
            <a:chExt cx="499" cy="577"/>
          </a:xfrm>
        </p:grpSpPr>
        <p:grpSp>
          <p:nvGrpSpPr>
            <p:cNvPr id="18491" name="Group 545">
              <a:extLst>
                <a:ext uri="{FF2B5EF4-FFF2-40B4-BE49-F238E27FC236}">
                  <a16:creationId xmlns="" xmlns:a16="http://schemas.microsoft.com/office/drawing/2014/main" id="{2CF2612A-0DFB-4DEB-BC1D-95AEFB52B2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0" y="1706"/>
              <a:ext cx="152" cy="418"/>
              <a:chOff x="4270" y="1713"/>
              <a:chExt cx="152" cy="418"/>
            </a:xfrm>
          </p:grpSpPr>
          <p:sp>
            <p:nvSpPr>
              <p:cNvPr id="18493" name="Line 542">
                <a:extLst>
                  <a:ext uri="{FF2B5EF4-FFF2-40B4-BE49-F238E27FC236}">
                    <a16:creationId xmlns="" xmlns:a16="http://schemas.microsoft.com/office/drawing/2014/main" id="{079D2628-CF42-4AA2-A08F-2ED2180893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50" y="1713"/>
                <a:ext cx="0" cy="41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94" name="Line 543">
                <a:extLst>
                  <a:ext uri="{FF2B5EF4-FFF2-40B4-BE49-F238E27FC236}">
                    <a16:creationId xmlns="" xmlns:a16="http://schemas.microsoft.com/office/drawing/2014/main" id="{DE697586-1A8A-409F-9FCA-A08CBF0C3C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774688">
                <a:off x="4270" y="1846"/>
                <a:ext cx="15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92" name="Text Box 544">
              <a:extLst>
                <a:ext uri="{FF2B5EF4-FFF2-40B4-BE49-F238E27FC236}">
                  <a16:creationId xmlns="" xmlns:a16="http://schemas.microsoft.com/office/drawing/2014/main" id="{2C062DFB-F296-4FBC-A776-2F13CAF175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5" y="1547"/>
              <a:ext cx="499" cy="1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altLang="zh-TW" b="0">
                  <a:ea typeface="標楷體" panose="03000509000000000000" pitchFamily="65" charset="-120"/>
                </a:rPr>
                <a:t>N</a:t>
              </a:r>
            </a:p>
          </p:txBody>
        </p:sp>
      </p:grpSp>
      <p:sp>
        <p:nvSpPr>
          <p:cNvPr id="51" name="圆角矩形 14">
            <a:extLst>
              <a:ext uri="{FF2B5EF4-FFF2-40B4-BE49-F238E27FC236}">
                <a16:creationId xmlns="" xmlns:a16="http://schemas.microsoft.com/office/drawing/2014/main" id="{875F6F10-4584-47C8-B53C-4EF36CDBA5E7}"/>
              </a:ext>
            </a:extLst>
          </p:cNvPr>
          <p:cNvSpPr/>
          <p:nvPr/>
        </p:nvSpPr>
        <p:spPr>
          <a:xfrm>
            <a:off x="3460750" y="2320925"/>
            <a:ext cx="1554163" cy="288925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900"/>
              </a:lnSpc>
              <a:defRPr/>
            </a:pPr>
            <a:r>
              <a:rPr lang="en-US" altLang="zh-TW" dirty="0">
                <a:ea typeface="標楷體" pitchFamily="65" charset="-120"/>
                <a:cs typeface="Arial" pitchFamily="34" charset="0"/>
              </a:rPr>
              <a:t>(2012</a:t>
            </a:r>
            <a:r>
              <a:rPr lang="zh-TW" altLang="en-US" dirty="0">
                <a:ea typeface="標楷體" pitchFamily="65" charset="-120"/>
                <a:cs typeface="Arial" pitchFamily="34" charset="0"/>
              </a:rPr>
              <a:t>年題型</a:t>
            </a:r>
            <a:r>
              <a:rPr lang="en-US" altLang="zh-TW" dirty="0">
                <a:ea typeface="標楷體" pitchFamily="65" charset="-120"/>
                <a:cs typeface="Arial" pitchFamily="34" charset="0"/>
              </a:rPr>
              <a:t>)</a:t>
            </a:r>
            <a:endParaRPr lang="zh-TW" altLang="en-US" dirty="0">
              <a:ea typeface="標楷體" pitchFamily="65" charset="-12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04636 -0.040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" y="-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18768 -0.0402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75" y="-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19011 0.1377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97" y="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44444E-6 L 0.04619 0.1372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" y="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3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4" dur="indefinite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FF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7" grpId="0"/>
      <p:bldP spid="37" grpId="1"/>
      <p:bldP spid="40" grpId="0" build="allAtOnce"/>
      <p:bldP spid="42" grpId="0"/>
      <p:bldP spid="42" grpId="1"/>
      <p:bldP spid="44" grpId="0"/>
      <p:bldP spid="44" grpId="1"/>
      <p:bldP spid="46" grpId="0"/>
      <p:bldP spid="4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4">
            <a:extLst>
              <a:ext uri="{FF2B5EF4-FFF2-40B4-BE49-F238E27FC236}">
                <a16:creationId xmlns="" xmlns:a16="http://schemas.microsoft.com/office/drawing/2014/main" id="{2DD3B5A5-745F-4AC4-977B-C4C86686B80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本特訓完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9459" name="Picture 5" descr="btnMathMain">
            <a:hlinkClick r:id="" action="ppaction://hlinkshowjump?jump=firstslide"/>
            <a:extLst>
              <a:ext uri="{FF2B5EF4-FFF2-40B4-BE49-F238E27FC236}">
                <a16:creationId xmlns="" xmlns:a16="http://schemas.microsoft.com/office/drawing/2014/main" id="{6224E483-8290-4053-91CF-F4480866F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5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381</Words>
  <Application>Microsoft Office PowerPoint</Application>
  <PresentationFormat>全屏显示(4:3)</PresentationFormat>
  <Paragraphs>99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新細明體</vt:lpstr>
      <vt:lpstr>標楷體</vt:lpstr>
      <vt:lpstr>Arial</vt:lpstr>
      <vt:lpstr>Calibri</vt:lpstr>
      <vt:lpstr>Times New Roman</vt:lpstr>
      <vt:lpstr>Wingdings</vt:lpstr>
      <vt:lpstr>Wingdings 2</vt:lpstr>
      <vt:lpstr>預設簡報設計</vt:lpstr>
      <vt:lpstr>2_預設簡報設計</vt:lpstr>
      <vt:lpstr>3_預設簡報設計</vt:lpstr>
      <vt:lpstr>15_預設簡報設計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2024-03-06T01:09:22Z</dcterms:modified>
</cp:coreProperties>
</file>