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  <p:sldMasterId id="2147483652" r:id="rId2"/>
    <p:sldMasterId id="2147484520" r:id="rId3"/>
    <p:sldMasterId id="2147484522" r:id="rId4"/>
  </p:sldMasterIdLst>
  <p:notesMasterIdLst>
    <p:notesMasterId r:id="rId11"/>
  </p:notesMasterIdLst>
  <p:handoutMasterIdLst>
    <p:handoutMasterId r:id="rId12"/>
  </p:handoutMasterIdLst>
  <p:sldIdLst>
    <p:sldId id="325" r:id="rId5"/>
    <p:sldId id="312" r:id="rId6"/>
    <p:sldId id="503" r:id="rId7"/>
    <p:sldId id="504" r:id="rId8"/>
    <p:sldId id="502" r:id="rId9"/>
    <p:sldId id="310" r:id="rId10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>
          <p15:clr>
            <a:srgbClr val="A4A3A4"/>
          </p15:clr>
        </p15:guide>
        <p15:guide id="2" pos="476">
          <p15:clr>
            <a:srgbClr val="A4A3A4"/>
          </p15:clr>
        </p15:guide>
        <p15:guide id="3" pos="2789">
          <p15:clr>
            <a:srgbClr val="A4A3A4"/>
          </p15:clr>
        </p15:guide>
        <p15:guide id="4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FF"/>
    <a:srgbClr val="0000FF"/>
    <a:srgbClr val="FF3300"/>
    <a:srgbClr val="008000"/>
    <a:srgbClr val="CC00CC"/>
    <a:srgbClr val="0066FF"/>
    <a:srgbClr val="FFCCFF"/>
    <a:srgbClr val="FFFFFF"/>
    <a:srgbClr val="003399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20" autoAdjust="0"/>
    <p:restoredTop sz="85637" autoAdjust="0"/>
  </p:normalViewPr>
  <p:slideViewPr>
    <p:cSldViewPr>
      <p:cViewPr varScale="1">
        <p:scale>
          <a:sx n="113" d="100"/>
          <a:sy n="113" d="100"/>
        </p:scale>
        <p:origin x="1176" y="96"/>
      </p:cViewPr>
      <p:guideLst>
        <p:guide orient="horz" pos="799"/>
        <p:guide pos="476"/>
        <p:guide pos="2789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07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>
            <a:extLst>
              <a:ext uri="{FF2B5EF4-FFF2-40B4-BE49-F238E27FC236}">
                <a16:creationId xmlns:a16="http://schemas.microsoft.com/office/drawing/2014/main" xmlns="" id="{8C8255C1-FC8A-43F9-BA23-2037776CA57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83299" name="Rectangle 3">
            <a:extLst>
              <a:ext uri="{FF2B5EF4-FFF2-40B4-BE49-F238E27FC236}">
                <a16:creationId xmlns:a16="http://schemas.microsoft.com/office/drawing/2014/main" xmlns="" id="{F0FAACE6-57C5-40B4-845B-A2D3C39B383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3EE78D4D-8C24-45AA-82D5-5D3B8DB1D430}" type="datetimeFigureOut">
              <a:rPr lang="zh-TW" altLang="en-US"/>
              <a:pPr>
                <a:defRPr/>
              </a:pPr>
              <a:t>2024/2/21</a:t>
            </a:fld>
            <a:endParaRPr lang="en-US" altLang="zh-TW"/>
          </a:p>
        </p:txBody>
      </p:sp>
      <p:sp>
        <p:nvSpPr>
          <p:cNvPr id="183300" name="Rectangle 4">
            <a:extLst>
              <a:ext uri="{FF2B5EF4-FFF2-40B4-BE49-F238E27FC236}">
                <a16:creationId xmlns:a16="http://schemas.microsoft.com/office/drawing/2014/main" xmlns="" id="{3390E7D5-1410-43CE-A4E8-D0D96449C87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1" name="Rectangle 5">
            <a:extLst>
              <a:ext uri="{FF2B5EF4-FFF2-40B4-BE49-F238E27FC236}">
                <a16:creationId xmlns:a16="http://schemas.microsoft.com/office/drawing/2014/main" xmlns="" id="{9EB86BA2-9DA0-435C-A15B-A3115AEC5BF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A2F79956-D0CD-4F0C-8BE5-32993C20780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3701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xmlns="" id="{4E1ACB7D-FDFC-487F-862C-4D129FCE08E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DCE16A94-5F9A-4B5D-AE05-1CB280B67C2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BD93EFEE-7545-43B5-BC59-D0EFE8C66C41}" type="datetimeFigureOut">
              <a:rPr lang="zh-TW" altLang="en-US"/>
              <a:pPr>
                <a:defRPr/>
              </a:pPr>
              <a:t>2024/2/21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xmlns="" id="{1A8FBA12-6A06-4402-A368-305D0D1ED4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xmlns="" id="{C1AA3ACC-E454-4A9B-8237-5A626F0757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672D0CF0-F3C9-43BA-A740-379327502DC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AD201860-7372-4049-8A70-072EEA8119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8E0C870C-D532-429C-A7FF-AA39C2817C2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14866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xmlns="" id="{3FE2F18E-7CA6-46DC-AF61-9DAA27551D0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4C324757-F49A-4E6D-BCDF-06ECEA932D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3893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xmlns="" id="{0F97608C-7693-40FA-83FC-23C7C4EBB00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xmlns="" id="{2BD2627D-A3D6-4056-98DC-DF84386FA6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9068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xmlns="" id="{A71426DF-76FE-469F-844C-29597799AE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xmlns="" id="{FDD5CEF9-059D-44E1-ACFD-3FADC1D3B97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9843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F3630D71-7A48-4ABA-B32F-1BE2B9657FC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xmlns="" id="{6A06E939-89EF-46E8-A7D8-07CB026000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68230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xmlns="" id="{3A031328-0C48-4FB5-802A-D7158CA297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xmlns="" id="{FB427ED8-2165-44E3-B70B-BA2D68F5D8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5878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84DB4085-2372-4009-8E5E-EEDCD74059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6B42EE50-1536-424B-A0C7-84953F6DDB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9A3D0B2E-F920-414B-A724-FA5201AE8F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39CB6-0A3F-4CF0-A5A5-9F0D734BB09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0735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064A8A6D-6076-43AD-8D81-1573120E45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9D1AF35-8327-4B72-8A2A-F7A642F625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5B51E22-13ED-404F-8665-43C5B3BDCF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21FFA-0C70-47AF-9FFB-F36DF82055A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7858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3F8A9CBD-FFE9-4970-8BC4-EA26EB4116C8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33464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7. </a:t>
            </a:r>
            <a:r>
              <a:rPr lang="zh-TW" alt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立體圖形</a:t>
            </a: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3" name="Picture 5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F748B564-FE2E-4065-97EA-ED40F88E1C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xmlns="" id="{CFFF8AAB-4B51-48ED-88FB-BBBEF4E6236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08775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11">
            <a:extLst>
              <a:ext uri="{FF2B5EF4-FFF2-40B4-BE49-F238E27FC236}">
                <a16:creationId xmlns:a16="http://schemas.microsoft.com/office/drawing/2014/main" xmlns="" id="{36D09B53-FE0A-4914-8CCB-CEB106772AB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73900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utoShape 12">
            <a:extLst>
              <a:ext uri="{FF2B5EF4-FFF2-40B4-BE49-F238E27FC236}">
                <a16:creationId xmlns:a16="http://schemas.microsoft.com/office/drawing/2014/main" xmlns="" id="{8FB14950-8552-4C59-AF4E-59231821744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37438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BAD351BA-68A1-46D5-9E1D-D5F558936BBF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292725" y="44132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8" name="AutoShape 11">
            <a:extLst>
              <a:ext uri="{FF2B5EF4-FFF2-40B4-BE49-F238E27FC236}">
                <a16:creationId xmlns:a16="http://schemas.microsoft.com/office/drawing/2014/main" xmlns="" id="{2C62E263-00F3-4212-B5CD-3A0609226D9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71488"/>
            <a:ext cx="304800" cy="287337"/>
          </a:xfrm>
          <a:prstGeom prst="star5">
            <a:avLst/>
          </a:prstGeom>
          <a:solidFill>
            <a:srgbClr val="FFFFFF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F26293CB-1B99-4AF8-AAD6-5F08C1BA23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xmlns="" id="{515A979D-A0A9-4A65-BB48-0635525C3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xmlns="" id="{578FF75F-6755-4F68-8330-B0F8CF8AD1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630F2-B372-49F4-837F-4362BF65A4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3" name="AutoShape 12">
            <a:extLst>
              <a:ext uri="{FF2B5EF4-FFF2-40B4-BE49-F238E27FC236}">
                <a16:creationId xmlns:a16="http://schemas.microsoft.com/office/drawing/2014/main" xmlns="" id="{1904DF12-3B9B-4643-9891-63522522F41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793567" y="471488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272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B67B2370-C4FE-4C95-878B-36A12DC001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857D79FF-E938-436E-9D18-063F74AE9A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04276D3E-FA99-48C2-B54F-8050F90FA96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33464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7. </a:t>
            </a:r>
            <a:r>
              <a:rPr lang="zh-TW" alt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立體圖形</a:t>
            </a: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5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61E21E5-18EB-40C5-8DA3-417274EE171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70F676CA-B677-4599-AF95-12AB001C3DE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08775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6DB48AF1-7FED-4B53-AEC6-26A1105CDC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73900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D8D29137-6CC2-4C07-9840-59183D4A972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37438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52E00530-2E49-45A3-B15C-C9C2521F180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292725" y="44132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0" name="AutoShape 11">
            <a:extLst>
              <a:ext uri="{FF2B5EF4-FFF2-40B4-BE49-F238E27FC236}">
                <a16:creationId xmlns:a16="http://schemas.microsoft.com/office/drawing/2014/main" xmlns="" id="{45C59A11-00FE-49E4-8B49-A53F96F46DD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71488"/>
            <a:ext cx="304800" cy="287337"/>
          </a:xfrm>
          <a:prstGeom prst="star5">
            <a:avLst/>
          </a:prstGeom>
          <a:solidFill>
            <a:srgbClr val="FFFFFF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A4A591C3-2477-499A-AAA4-3096680906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A25DAB9C-CBF9-4EDB-94D7-1C698EBC40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xmlns="" id="{8A2C4BB6-46EC-4D27-8208-96F3A4DA3B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3D808-8961-4943-AFE4-70106925D5F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5" name="AutoShape 12">
            <a:extLst>
              <a:ext uri="{FF2B5EF4-FFF2-40B4-BE49-F238E27FC236}">
                <a16:creationId xmlns:a16="http://schemas.microsoft.com/office/drawing/2014/main" xmlns="" id="{1904DF12-3B9B-4643-9891-63522522F41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793567" y="471488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551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32514EE-360B-42F7-BA63-BDF8DAFE13A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4D0621D3-7E00-46AC-8331-4C9FB17BE36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A01CB8E-8635-4685-88E7-87FFAE50935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D98ED915-963B-4C79-AE61-B844EAA4973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B5ED4A0E-B515-4E1D-83AB-47D5E4A7C5F5}"/>
              </a:ext>
            </a:extLst>
          </p:cNvPr>
          <p:cNvSpPr txBox="1">
            <a:spLocks noChangeArrowheads="1"/>
          </p:cNvSpPr>
          <p:nvPr/>
        </p:nvSpPr>
        <p:spPr>
          <a:xfrm>
            <a:off x="153988" y="131763"/>
            <a:ext cx="33464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7. </a:t>
            </a:r>
            <a:r>
              <a:rPr lang="zh-TW" alt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立體圖形</a:t>
            </a: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34144DE7-51A6-4025-BD35-71CCB14DF1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65129B80-D8D9-41A5-B6CC-2094E12673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95B6A642-5251-4059-8FC0-6C6DDF112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826FCA64-646A-42B2-B563-ED437F5026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AutoShape 10">
            <a:extLst>
              <a:ext uri="{FF2B5EF4-FFF2-40B4-BE49-F238E27FC236}">
                <a16:creationId xmlns:a16="http://schemas.microsoft.com/office/drawing/2014/main" xmlns="" id="{181C80D5-8FC5-41CE-A19F-F409410C143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08775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AutoShape 11">
            <a:extLst>
              <a:ext uri="{FF2B5EF4-FFF2-40B4-BE49-F238E27FC236}">
                <a16:creationId xmlns:a16="http://schemas.microsoft.com/office/drawing/2014/main" xmlns="" id="{6C1A0E04-C011-48D2-94C3-3798FD4D532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73900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6" name="AutoShape 12">
            <a:extLst>
              <a:ext uri="{FF2B5EF4-FFF2-40B4-BE49-F238E27FC236}">
                <a16:creationId xmlns:a16="http://schemas.microsoft.com/office/drawing/2014/main" xmlns="" id="{1904DF12-3B9B-4643-9891-63522522F41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37438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3746DD82-2C8C-4CBA-9366-59B965535CC9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292725" y="44132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9" name="AutoShape 11">
            <a:extLst>
              <a:ext uri="{FF2B5EF4-FFF2-40B4-BE49-F238E27FC236}">
                <a16:creationId xmlns:a16="http://schemas.microsoft.com/office/drawing/2014/main" xmlns="" id="{A2EA3381-F7DD-4324-B45C-7878F03C3AB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71488"/>
            <a:ext cx="304800" cy="287337"/>
          </a:xfrm>
          <a:prstGeom prst="star5">
            <a:avLst/>
          </a:prstGeom>
          <a:solidFill>
            <a:srgbClr val="FFFFFF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pic>
        <p:nvPicPr>
          <p:cNvPr id="1039" name="图片 1">
            <a:extLst>
              <a:ext uri="{FF2B5EF4-FFF2-40B4-BE49-F238E27FC236}">
                <a16:creationId xmlns:a16="http://schemas.microsoft.com/office/drawing/2014/main" xmlns="" id="{C702D860-96BA-4C97-B229-2F8B3A10292D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AutoShape 12">
            <a:extLst>
              <a:ext uri="{FF2B5EF4-FFF2-40B4-BE49-F238E27FC236}">
                <a16:creationId xmlns:a16="http://schemas.microsoft.com/office/drawing/2014/main" xmlns="" id="{1904DF12-3B9B-4643-9891-63522522F41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793567" y="471488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3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AC650B9-4C85-4561-8EC8-9A29099402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94428CF6-79C0-403E-902E-7B7189A2073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58C63FC6-F5B9-4AC6-8F4A-04DB385E929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3539ED7-8365-48D8-921C-B61351AB4A7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053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274BAC20-C559-4A79-B9B7-A48D81BC1B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B6040A8-E815-4C3B-9B29-5664A4AFB3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72F93AE0-641E-4AE1-AAA8-2926E1D8188D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33464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7. </a:t>
            </a:r>
            <a:r>
              <a:rPr lang="zh-TW" alt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立體圖形</a:t>
            </a: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205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B153321B-10FE-445E-BFBF-69506E1410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AutoShape 10">
            <a:extLst>
              <a:ext uri="{FF2B5EF4-FFF2-40B4-BE49-F238E27FC236}">
                <a16:creationId xmlns:a16="http://schemas.microsoft.com/office/drawing/2014/main" xmlns="" id="{2F082540-7F78-402C-84D2-98A6A519596C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08775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AutoShape 11">
            <a:extLst>
              <a:ext uri="{FF2B5EF4-FFF2-40B4-BE49-F238E27FC236}">
                <a16:creationId xmlns:a16="http://schemas.microsoft.com/office/drawing/2014/main" xmlns="" id="{55B685A2-F6E4-433C-9E35-138D1C70245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73900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AutoShape 12">
            <a:extLst>
              <a:ext uri="{FF2B5EF4-FFF2-40B4-BE49-F238E27FC236}">
                <a16:creationId xmlns:a16="http://schemas.microsoft.com/office/drawing/2014/main" xmlns="" id="{6F871448-CFBD-4588-A5E6-3026A440049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37438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">
            <a:extLst>
              <a:ext uri="{FF2B5EF4-FFF2-40B4-BE49-F238E27FC236}">
                <a16:creationId xmlns:a16="http://schemas.microsoft.com/office/drawing/2014/main" xmlns="" id="{ACAA945F-FBEE-4CBD-853D-F83BAB5C0869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292725" y="44132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2" name="AutoShape 11">
            <a:extLst>
              <a:ext uri="{FF2B5EF4-FFF2-40B4-BE49-F238E27FC236}">
                <a16:creationId xmlns:a16="http://schemas.microsoft.com/office/drawing/2014/main" xmlns="" id="{850E8B9D-5DD6-4363-B83D-222C8F857C8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71488"/>
            <a:ext cx="304800" cy="287337"/>
          </a:xfrm>
          <a:prstGeom prst="star5">
            <a:avLst/>
          </a:prstGeom>
          <a:solidFill>
            <a:srgbClr val="FFFFFF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pic>
        <p:nvPicPr>
          <p:cNvPr id="2062" name="图片 1">
            <a:extLst>
              <a:ext uri="{FF2B5EF4-FFF2-40B4-BE49-F238E27FC236}">
                <a16:creationId xmlns:a16="http://schemas.microsoft.com/office/drawing/2014/main" xmlns="" id="{1C683E37-D439-4C7F-8303-B44BDBC35AD5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utoShape 12">
            <a:extLst>
              <a:ext uri="{FF2B5EF4-FFF2-40B4-BE49-F238E27FC236}">
                <a16:creationId xmlns:a16="http://schemas.microsoft.com/office/drawing/2014/main" xmlns="" id="{1904DF12-3B9B-4643-9891-63522522F41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793567" y="471488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3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81EA81A3-DB66-4975-B1F8-86BBE8F6804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" name="Rectangle 5">
            <a:extLst>
              <a:ext uri="{FF2B5EF4-FFF2-40B4-BE49-F238E27FC236}">
                <a16:creationId xmlns:a16="http://schemas.microsoft.com/office/drawing/2014/main" xmlns="" id="{736765AB-9019-4F78-8246-464D0B60332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" name="Rectangle 6">
            <a:extLst>
              <a:ext uri="{FF2B5EF4-FFF2-40B4-BE49-F238E27FC236}">
                <a16:creationId xmlns:a16="http://schemas.microsoft.com/office/drawing/2014/main" xmlns="" id="{0D995FD1-8C1D-48D5-A0BB-21213E7978D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9F23FB2-B93E-40BA-B877-3F0C0841C89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图片 1">
            <a:extLst>
              <a:ext uri="{FF2B5EF4-FFF2-40B4-BE49-F238E27FC236}">
                <a16:creationId xmlns:a16="http://schemas.microsoft.com/office/drawing/2014/main" xmlns="" id="{BE93D584-FAFA-4AB9-885E-C2373861792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3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panose="020B0604020202020204" pitchFamily="34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panose="020B0604020202020204" pitchFamily="34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4">
            <a:extLst>
              <a:ext uri="{FF2B5EF4-FFF2-40B4-BE49-F238E27FC236}">
                <a16:creationId xmlns:a16="http://schemas.microsoft.com/office/drawing/2014/main" xmlns="" id="{5D214287-22E9-476E-9440-2F1DB156D3A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1" name="Rectangle 5">
            <a:extLst>
              <a:ext uri="{FF2B5EF4-FFF2-40B4-BE49-F238E27FC236}">
                <a16:creationId xmlns:a16="http://schemas.microsoft.com/office/drawing/2014/main" xmlns="" id="{87E0888E-5588-4A8E-B53A-9218507686C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xmlns="" id="{E9FD615B-ED95-49EB-B1D2-81C9CC0E483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2337095-59EB-4CFE-9E6B-D1892ED31F2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图片 1">
            <a:extLst>
              <a:ext uri="{FF2B5EF4-FFF2-40B4-BE49-F238E27FC236}">
                <a16:creationId xmlns:a16="http://schemas.microsoft.com/office/drawing/2014/main" xmlns="" id="{0D4F5A0B-3A3D-4C59-BF2F-6C628F18ACF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36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panose="020B0604020202020204" pitchFamily="34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panose="020B0604020202020204" pitchFamily="34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D3093037-555E-4854-A119-D6E03A84F7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1</a:t>
            </a:r>
          </a:p>
        </p:txBody>
      </p:sp>
      <p:sp>
        <p:nvSpPr>
          <p:cNvPr id="15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2E009AE8-C43D-4557-B060-DC9643B21FE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16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25A33C08-6243-48B3-AB08-AEBB67F753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3</a:t>
            </a:r>
          </a:p>
        </p:txBody>
      </p:sp>
      <p:pic>
        <p:nvPicPr>
          <p:cNvPr id="9221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42BAF7E-D99A-40CA-8B41-4897879324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AutoShape 15">
            <a:extLst>
              <a:ext uri="{FF2B5EF4-FFF2-40B4-BE49-F238E27FC236}">
                <a16:creationId xmlns:a16="http://schemas.microsoft.com/office/drawing/2014/main" xmlns="" id="{708A1B7A-8160-4B14-BADD-C8980AF6F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必攻試題</a:t>
            </a:r>
          </a:p>
        </p:txBody>
      </p:sp>
      <p:sp>
        <p:nvSpPr>
          <p:cNvPr id="19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xmlns="" id="{A6F29390-82FD-489A-AED3-66FF2DBB2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>
            <a:extLst>
              <a:ext uri="{FF2B5EF4-FFF2-40B4-BE49-F238E27FC236}">
                <a16:creationId xmlns="" xmlns:a16="http://schemas.microsoft.com/office/drawing/2014/main" id="{D779AC59-5966-48FE-9D03-459C35B1F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048" y="2996952"/>
            <a:ext cx="682029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上圖的立體有多少條稜和多少個面？</a:t>
            </a:r>
            <a:endParaRPr lang="zh-CN" altLang="en-US" sz="2800" b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6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5492498B-C31D-48A1-8CED-95C3BB2934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右箭头标注 16">
            <a:extLst>
              <a:ext uri="{FF2B5EF4-FFF2-40B4-BE49-F238E27FC236}">
                <a16:creationId xmlns="" xmlns:a16="http://schemas.microsoft.com/office/drawing/2014/main" id="{FCDC01D9-577A-4189-B450-7E91B276C5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3582714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22" name="AutoShape 15">
            <a:extLst>
              <a:ext uri="{FF2B5EF4-FFF2-40B4-BE49-F238E27FC236}">
                <a16:creationId xmlns="" xmlns:a16="http://schemas.microsoft.com/office/drawing/2014/main" id="{1F4C8EC8-F0B0-4D1D-813E-517FE1D57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4" name="Rectangle 53">
            <a:extLst>
              <a:ext uri="{FF2B5EF4-FFF2-40B4-BE49-F238E27FC236}">
                <a16:creationId xmlns="" xmlns:a16="http://schemas.microsoft.com/office/drawing/2014/main" id="{3C35E192-2E02-4D2C-8E68-5B6861FCF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2158" y="3554971"/>
            <a:ext cx="24161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406400" indent="-406400" eaLnBrk="1" hangingPunct="1">
              <a:defRPr/>
            </a:pPr>
            <a:r>
              <a:rPr lang="zh-TW" altLang="en-US" sz="28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2800" b="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圖有</a:t>
            </a:r>
            <a:r>
              <a:rPr lang="en-US" altLang="zh-TW" sz="2800" b="0" dirty="0">
                <a:solidFill>
                  <a:srgbClr val="0000FF"/>
                </a:solidFill>
                <a:latin typeface="+mn-ea"/>
                <a:ea typeface="+mn-ea"/>
              </a:rPr>
              <a:t>9</a:t>
            </a:r>
            <a:r>
              <a:rPr lang="zh-TW" altLang="en-US" sz="28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</a:t>
            </a:r>
            <a:r>
              <a:rPr lang="zh-TW" altLang="en-US" sz="2800" b="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稜</a:t>
            </a:r>
            <a:endParaRPr lang="zh-TW" altLang="en-US" sz="26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53358" y="1172732"/>
            <a:ext cx="1944216" cy="1547647"/>
          </a:xfrm>
          <a:prstGeom prst="rect">
            <a:avLst/>
          </a:prstGeom>
        </p:spPr>
      </p:pic>
      <p:sp>
        <p:nvSpPr>
          <p:cNvPr id="26" name="任意多边形 25"/>
          <p:cNvSpPr/>
          <p:nvPr/>
        </p:nvSpPr>
        <p:spPr bwMode="auto">
          <a:xfrm>
            <a:off x="2274094" y="1249487"/>
            <a:ext cx="592666" cy="720303"/>
          </a:xfrm>
          <a:custGeom>
            <a:avLst/>
            <a:gdLst>
              <a:gd name="connsiteX0" fmla="*/ 592666 w 592666"/>
              <a:gd name="connsiteY0" fmla="*/ 0 h 736600"/>
              <a:gd name="connsiteX1" fmla="*/ 0 w 592666"/>
              <a:gd name="connsiteY1" fmla="*/ 736600 h 736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92666" h="736600">
                <a:moveTo>
                  <a:pt x="592666" y="0"/>
                </a:moveTo>
                <a:lnTo>
                  <a:pt x="0" y="736600"/>
                </a:lnTo>
              </a:path>
            </a:pathLst>
          </a:custGeom>
          <a:noFill/>
          <a:ln w="38100" algn="ctr">
            <a:solidFill>
              <a:srgbClr val="CC00CC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任意多边形 26"/>
          <p:cNvSpPr/>
          <p:nvPr/>
        </p:nvSpPr>
        <p:spPr bwMode="auto">
          <a:xfrm>
            <a:off x="2269331" y="1937394"/>
            <a:ext cx="603250" cy="736600"/>
          </a:xfrm>
          <a:custGeom>
            <a:avLst/>
            <a:gdLst>
              <a:gd name="connsiteX0" fmla="*/ 0 w 603250"/>
              <a:gd name="connsiteY0" fmla="*/ 0 h 736600"/>
              <a:gd name="connsiteX1" fmla="*/ 603250 w 603250"/>
              <a:gd name="connsiteY1" fmla="*/ 736600 h 736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3250" h="736600">
                <a:moveTo>
                  <a:pt x="0" y="0"/>
                </a:moveTo>
                <a:lnTo>
                  <a:pt x="603250" y="736600"/>
                </a:lnTo>
              </a:path>
            </a:pathLst>
          </a:custGeom>
          <a:noFill/>
          <a:ln w="38100" algn="ctr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8" name="任意多边形 27"/>
          <p:cNvSpPr/>
          <p:nvPr/>
        </p:nvSpPr>
        <p:spPr bwMode="auto">
          <a:xfrm rot="16200000">
            <a:off x="2142451" y="1954894"/>
            <a:ext cx="1463040" cy="0"/>
          </a:xfrm>
          <a:custGeom>
            <a:avLst/>
            <a:gdLst>
              <a:gd name="connsiteX0" fmla="*/ 0 w 1155700"/>
              <a:gd name="connsiteY0" fmla="*/ 0 h 0"/>
              <a:gd name="connsiteX1" fmla="*/ 1155700 w 11557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55700">
                <a:moveTo>
                  <a:pt x="0" y="0"/>
                </a:moveTo>
                <a:lnTo>
                  <a:pt x="1155700" y="0"/>
                </a:lnTo>
              </a:path>
            </a:pathLst>
          </a:custGeom>
          <a:noFill/>
          <a:ln w="38100" algn="ctr">
            <a:solidFill>
              <a:srgbClr val="008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3728" y="1302641"/>
            <a:ext cx="57606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zh-CN" sz="2400" dirty="0">
                <a:solidFill>
                  <a:srgbClr val="FF0000"/>
                </a:solidFill>
              </a:rPr>
              <a:t>①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736" y="2198001"/>
            <a:ext cx="57606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zh-CN" sz="2400" dirty="0">
                <a:solidFill>
                  <a:srgbClr val="FF0000"/>
                </a:solidFill>
              </a:rPr>
              <a:t>②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8852" y="1952482"/>
            <a:ext cx="57606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zh-CN" sz="2400" dirty="0">
                <a:solidFill>
                  <a:srgbClr val="FF0000"/>
                </a:solidFill>
              </a:rPr>
              <a:t>③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9031" y="2607295"/>
            <a:ext cx="57606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zh-CN" sz="2400" dirty="0">
                <a:solidFill>
                  <a:srgbClr val="FF0000"/>
                </a:solidFill>
              </a:rPr>
              <a:t>④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6648" y="1787666"/>
            <a:ext cx="57606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zh-CN" sz="2400" dirty="0">
                <a:solidFill>
                  <a:srgbClr val="FF0000"/>
                </a:solidFill>
              </a:rPr>
              <a:t>⑤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6057" y="1883214"/>
            <a:ext cx="57606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zh-CN" sz="2400" dirty="0">
                <a:solidFill>
                  <a:srgbClr val="FF0000"/>
                </a:solidFill>
              </a:rPr>
              <a:t>⑥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4703" y="1293898"/>
            <a:ext cx="57606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zh-CN" sz="2400" dirty="0">
                <a:solidFill>
                  <a:srgbClr val="FF0000"/>
                </a:solidFill>
              </a:rPr>
              <a:t>⑦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2210" y="797364"/>
            <a:ext cx="57606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zh-CN" sz="2400" dirty="0">
                <a:solidFill>
                  <a:srgbClr val="FF0000"/>
                </a:solidFill>
              </a:rPr>
              <a:t>⑧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258" y="1533473"/>
            <a:ext cx="57606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zh-CN" sz="2400" dirty="0">
                <a:solidFill>
                  <a:srgbClr val="FF0000"/>
                </a:solidFill>
              </a:rPr>
              <a:t>⑨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38" name="任意多边形 37"/>
          <p:cNvSpPr/>
          <p:nvPr/>
        </p:nvSpPr>
        <p:spPr bwMode="auto">
          <a:xfrm>
            <a:off x="2862263" y="2671763"/>
            <a:ext cx="1152525" cy="0"/>
          </a:xfrm>
          <a:custGeom>
            <a:avLst/>
            <a:gdLst>
              <a:gd name="connsiteX0" fmla="*/ 0 w 1152525"/>
              <a:gd name="connsiteY0" fmla="*/ 0 h 0"/>
              <a:gd name="connsiteX1" fmla="*/ 1152525 w 115252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52525">
                <a:moveTo>
                  <a:pt x="0" y="0"/>
                </a:moveTo>
                <a:lnTo>
                  <a:pt x="1152525" y="0"/>
                </a:lnTo>
              </a:path>
            </a:pathLst>
          </a:custGeom>
          <a:noFill/>
          <a:ln w="38100" algn="ctr">
            <a:solidFill>
              <a:srgbClr val="CC00CC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9" name="任意多边形 38"/>
          <p:cNvSpPr/>
          <p:nvPr/>
        </p:nvSpPr>
        <p:spPr bwMode="auto">
          <a:xfrm rot="16200000">
            <a:off x="3283268" y="1951318"/>
            <a:ext cx="1463040" cy="0"/>
          </a:xfrm>
          <a:custGeom>
            <a:avLst/>
            <a:gdLst>
              <a:gd name="connsiteX0" fmla="*/ 0 w 1155700"/>
              <a:gd name="connsiteY0" fmla="*/ 0 h 0"/>
              <a:gd name="connsiteX1" fmla="*/ 1155700 w 11557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55700">
                <a:moveTo>
                  <a:pt x="0" y="0"/>
                </a:moveTo>
                <a:lnTo>
                  <a:pt x="1155700" y="0"/>
                </a:lnTo>
              </a:path>
            </a:pathLst>
          </a:custGeom>
          <a:noFill/>
          <a:ln w="38100" algn="ctr">
            <a:solidFill>
              <a:srgbClr val="008000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0" name="任意多边形 39"/>
          <p:cNvSpPr/>
          <p:nvPr/>
        </p:nvSpPr>
        <p:spPr bwMode="auto">
          <a:xfrm>
            <a:off x="3430241" y="1947201"/>
            <a:ext cx="591758" cy="724562"/>
          </a:xfrm>
          <a:custGeom>
            <a:avLst/>
            <a:gdLst>
              <a:gd name="connsiteX0" fmla="*/ 0 w 603250"/>
              <a:gd name="connsiteY0" fmla="*/ 0 h 736600"/>
              <a:gd name="connsiteX1" fmla="*/ 603250 w 603250"/>
              <a:gd name="connsiteY1" fmla="*/ 736600 h 736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3250" h="736600">
                <a:moveTo>
                  <a:pt x="0" y="0"/>
                </a:moveTo>
                <a:lnTo>
                  <a:pt x="603250" y="736600"/>
                </a:lnTo>
              </a:path>
            </a:pathLst>
          </a:custGeom>
          <a:noFill/>
          <a:ln w="38100" algn="ctr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1" name="任意多边形 40"/>
          <p:cNvSpPr/>
          <p:nvPr/>
        </p:nvSpPr>
        <p:spPr bwMode="auto">
          <a:xfrm>
            <a:off x="3432083" y="1225761"/>
            <a:ext cx="592666" cy="720303"/>
          </a:xfrm>
          <a:custGeom>
            <a:avLst/>
            <a:gdLst>
              <a:gd name="connsiteX0" fmla="*/ 592666 w 592666"/>
              <a:gd name="connsiteY0" fmla="*/ 0 h 736600"/>
              <a:gd name="connsiteX1" fmla="*/ 0 w 592666"/>
              <a:gd name="connsiteY1" fmla="*/ 736600 h 736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92666" h="736600">
                <a:moveTo>
                  <a:pt x="592666" y="0"/>
                </a:moveTo>
                <a:lnTo>
                  <a:pt x="0" y="736600"/>
                </a:lnTo>
              </a:path>
            </a:pathLst>
          </a:custGeom>
          <a:noFill/>
          <a:ln w="38100" algn="ctr">
            <a:solidFill>
              <a:srgbClr val="CC00CC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2" name="任意多边形 41"/>
          <p:cNvSpPr/>
          <p:nvPr/>
        </p:nvSpPr>
        <p:spPr bwMode="auto">
          <a:xfrm>
            <a:off x="2872581" y="1244724"/>
            <a:ext cx="1152525" cy="0"/>
          </a:xfrm>
          <a:custGeom>
            <a:avLst/>
            <a:gdLst>
              <a:gd name="connsiteX0" fmla="*/ 0 w 1152525"/>
              <a:gd name="connsiteY0" fmla="*/ 0 h 0"/>
              <a:gd name="connsiteX1" fmla="*/ 1152525 w 115252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52525">
                <a:moveTo>
                  <a:pt x="0" y="0"/>
                </a:moveTo>
                <a:lnTo>
                  <a:pt x="1152525" y="0"/>
                </a:lnTo>
              </a:path>
            </a:pathLst>
          </a:custGeom>
          <a:noFill/>
          <a:ln w="38100" algn="ctr">
            <a:solidFill>
              <a:srgbClr val="CC00CC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5" name="任意多边形 44"/>
          <p:cNvSpPr/>
          <p:nvPr/>
        </p:nvSpPr>
        <p:spPr bwMode="auto">
          <a:xfrm>
            <a:off x="2277716" y="1943868"/>
            <a:ext cx="1152525" cy="0"/>
          </a:xfrm>
          <a:custGeom>
            <a:avLst/>
            <a:gdLst>
              <a:gd name="connsiteX0" fmla="*/ 0 w 1152525"/>
              <a:gd name="connsiteY0" fmla="*/ 0 h 0"/>
              <a:gd name="connsiteX1" fmla="*/ 1152525 w 115252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52525">
                <a:moveTo>
                  <a:pt x="0" y="0"/>
                </a:moveTo>
                <a:lnTo>
                  <a:pt x="1152525" y="0"/>
                </a:lnTo>
              </a:path>
            </a:pathLst>
          </a:custGeom>
          <a:noFill/>
          <a:ln w="38100" algn="ctr">
            <a:solidFill>
              <a:srgbClr val="CC00CC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6" name="任意多边形 45"/>
          <p:cNvSpPr/>
          <p:nvPr/>
        </p:nvSpPr>
        <p:spPr bwMode="auto">
          <a:xfrm>
            <a:off x="2255817" y="1213494"/>
            <a:ext cx="593725" cy="1447800"/>
          </a:xfrm>
          <a:custGeom>
            <a:avLst/>
            <a:gdLst>
              <a:gd name="connsiteX0" fmla="*/ 593725 w 593725"/>
              <a:gd name="connsiteY0" fmla="*/ 0 h 1447800"/>
              <a:gd name="connsiteX1" fmla="*/ 0 w 593725"/>
              <a:gd name="connsiteY1" fmla="*/ 701675 h 1447800"/>
              <a:gd name="connsiteX2" fmla="*/ 590550 w 593725"/>
              <a:gd name="connsiteY2" fmla="*/ 1447800 h 1447800"/>
              <a:gd name="connsiteX3" fmla="*/ 593725 w 593725"/>
              <a:gd name="connsiteY3" fmla="*/ 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3725" h="1447800">
                <a:moveTo>
                  <a:pt x="593725" y="0"/>
                </a:moveTo>
                <a:lnTo>
                  <a:pt x="0" y="701675"/>
                </a:lnTo>
                <a:lnTo>
                  <a:pt x="590550" y="1447800"/>
                </a:lnTo>
                <a:cubicBezTo>
                  <a:pt x="588433" y="974725"/>
                  <a:pt x="586317" y="501650"/>
                  <a:pt x="593725" y="0"/>
                </a:cubicBezTo>
                <a:close/>
              </a:path>
            </a:pathLst>
          </a:custGeom>
          <a:solidFill>
            <a:srgbClr val="99FF99"/>
          </a:solidFill>
          <a:ln w="38100" algn="ctr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zh-CN" altLang="en-US" sz="2800" dirty="0" smtClean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7" name="任意多边形 46"/>
          <p:cNvSpPr/>
          <p:nvPr/>
        </p:nvSpPr>
        <p:spPr bwMode="auto">
          <a:xfrm>
            <a:off x="2253722" y="1233650"/>
            <a:ext cx="1766888" cy="709613"/>
          </a:xfrm>
          <a:custGeom>
            <a:avLst/>
            <a:gdLst>
              <a:gd name="connsiteX0" fmla="*/ 623888 w 1766888"/>
              <a:gd name="connsiteY0" fmla="*/ 4763 h 709613"/>
              <a:gd name="connsiteX1" fmla="*/ 0 w 1766888"/>
              <a:gd name="connsiteY1" fmla="*/ 709613 h 709613"/>
              <a:gd name="connsiteX2" fmla="*/ 1171575 w 1766888"/>
              <a:gd name="connsiteY2" fmla="*/ 695325 h 709613"/>
              <a:gd name="connsiteX3" fmla="*/ 1766888 w 1766888"/>
              <a:gd name="connsiteY3" fmla="*/ 0 h 709613"/>
              <a:gd name="connsiteX4" fmla="*/ 623888 w 1766888"/>
              <a:gd name="connsiteY4" fmla="*/ 4763 h 70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6888" h="709613">
                <a:moveTo>
                  <a:pt x="623888" y="4763"/>
                </a:moveTo>
                <a:lnTo>
                  <a:pt x="0" y="709613"/>
                </a:lnTo>
                <a:lnTo>
                  <a:pt x="1171575" y="695325"/>
                </a:lnTo>
                <a:lnTo>
                  <a:pt x="1766888" y="0"/>
                </a:lnTo>
                <a:lnTo>
                  <a:pt x="623888" y="4763"/>
                </a:lnTo>
                <a:close/>
              </a:path>
            </a:pathLst>
          </a:custGeom>
          <a:solidFill>
            <a:srgbClr val="99FF99"/>
          </a:soli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rtlCol="0" anchor="ctr"/>
          <a:lstStyle/>
          <a:p>
            <a:pPr algn="ctr"/>
            <a:endParaRPr lang="zh-CN" altLang="en-US" sz="2800" dirty="0" smtClean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8" name="任意多边形 47"/>
          <p:cNvSpPr/>
          <p:nvPr/>
        </p:nvSpPr>
        <p:spPr bwMode="auto">
          <a:xfrm>
            <a:off x="2272252" y="1925401"/>
            <a:ext cx="1762125" cy="719137"/>
          </a:xfrm>
          <a:custGeom>
            <a:avLst/>
            <a:gdLst>
              <a:gd name="connsiteX0" fmla="*/ 0 w 1762125"/>
              <a:gd name="connsiteY0" fmla="*/ 0 h 719137"/>
              <a:gd name="connsiteX1" fmla="*/ 1176338 w 1762125"/>
              <a:gd name="connsiteY1" fmla="*/ 0 h 719137"/>
              <a:gd name="connsiteX2" fmla="*/ 1762125 w 1762125"/>
              <a:gd name="connsiteY2" fmla="*/ 719137 h 719137"/>
              <a:gd name="connsiteX3" fmla="*/ 614363 w 1762125"/>
              <a:gd name="connsiteY3" fmla="*/ 719137 h 719137"/>
              <a:gd name="connsiteX4" fmla="*/ 0 w 1762125"/>
              <a:gd name="connsiteY4" fmla="*/ 0 h 71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2125" h="719137">
                <a:moveTo>
                  <a:pt x="0" y="0"/>
                </a:moveTo>
                <a:lnTo>
                  <a:pt x="1176338" y="0"/>
                </a:lnTo>
                <a:lnTo>
                  <a:pt x="1762125" y="719137"/>
                </a:lnTo>
                <a:lnTo>
                  <a:pt x="614363" y="719137"/>
                </a:lnTo>
                <a:lnTo>
                  <a:pt x="0" y="0"/>
                </a:lnTo>
                <a:close/>
              </a:path>
            </a:pathLst>
          </a:custGeom>
          <a:solidFill>
            <a:srgbClr val="99FF99"/>
          </a:soli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rtlCol="0" anchor="ctr"/>
          <a:lstStyle/>
          <a:p>
            <a:pPr algn="ctr"/>
            <a:endParaRPr lang="zh-CN" altLang="en-US" sz="2800" dirty="0" smtClean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9" name="任意多边形 48"/>
          <p:cNvSpPr/>
          <p:nvPr/>
        </p:nvSpPr>
        <p:spPr bwMode="auto">
          <a:xfrm>
            <a:off x="3416755" y="1244723"/>
            <a:ext cx="595313" cy="1433512"/>
          </a:xfrm>
          <a:custGeom>
            <a:avLst/>
            <a:gdLst>
              <a:gd name="connsiteX0" fmla="*/ 593725 w 593725"/>
              <a:gd name="connsiteY0" fmla="*/ 0 h 1447800"/>
              <a:gd name="connsiteX1" fmla="*/ 0 w 593725"/>
              <a:gd name="connsiteY1" fmla="*/ 701675 h 1447800"/>
              <a:gd name="connsiteX2" fmla="*/ 590550 w 593725"/>
              <a:gd name="connsiteY2" fmla="*/ 1447800 h 1447800"/>
              <a:gd name="connsiteX3" fmla="*/ 593725 w 593725"/>
              <a:gd name="connsiteY3" fmla="*/ 0 h 1447800"/>
              <a:gd name="connsiteX0" fmla="*/ 593725 w 595313"/>
              <a:gd name="connsiteY0" fmla="*/ 0 h 1443037"/>
              <a:gd name="connsiteX1" fmla="*/ 0 w 595313"/>
              <a:gd name="connsiteY1" fmla="*/ 701675 h 1443037"/>
              <a:gd name="connsiteX2" fmla="*/ 595313 w 595313"/>
              <a:gd name="connsiteY2" fmla="*/ 1443037 h 1443037"/>
              <a:gd name="connsiteX3" fmla="*/ 593725 w 595313"/>
              <a:gd name="connsiteY3" fmla="*/ 0 h 1443037"/>
              <a:gd name="connsiteX0" fmla="*/ 588962 w 595313"/>
              <a:gd name="connsiteY0" fmla="*/ 0 h 1433512"/>
              <a:gd name="connsiteX1" fmla="*/ 0 w 595313"/>
              <a:gd name="connsiteY1" fmla="*/ 692150 h 1433512"/>
              <a:gd name="connsiteX2" fmla="*/ 595313 w 595313"/>
              <a:gd name="connsiteY2" fmla="*/ 1433512 h 1433512"/>
              <a:gd name="connsiteX3" fmla="*/ 588962 w 595313"/>
              <a:gd name="connsiteY3" fmla="*/ 0 h 1433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5313" h="1433512">
                <a:moveTo>
                  <a:pt x="588962" y="0"/>
                </a:moveTo>
                <a:lnTo>
                  <a:pt x="0" y="692150"/>
                </a:lnTo>
                <a:lnTo>
                  <a:pt x="595313" y="1433512"/>
                </a:lnTo>
                <a:cubicBezTo>
                  <a:pt x="593196" y="960437"/>
                  <a:pt x="581554" y="501650"/>
                  <a:pt x="588962" y="0"/>
                </a:cubicBezTo>
                <a:close/>
              </a:path>
            </a:pathLst>
          </a:custGeom>
          <a:solidFill>
            <a:srgbClr val="99FF99"/>
          </a:solidFill>
          <a:ln w="38100" algn="ctr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zh-CN" altLang="en-US" sz="2800" dirty="0" smtClean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50" name="Rectangle 53">
            <a:extLst>
              <a:ext uri="{FF2B5EF4-FFF2-40B4-BE49-F238E27FC236}">
                <a16:creationId xmlns="" xmlns:a16="http://schemas.microsoft.com/office/drawing/2014/main" id="{3C35E192-2E02-4D2C-8E68-5B6861FCF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5466" y="3554971"/>
            <a:ext cx="24161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406400" indent="-406400" eaLnBrk="1" hangingPunct="1">
              <a:defRPr/>
            </a:pPr>
            <a:r>
              <a:rPr lang="zh-TW" altLang="en-US" sz="2800" b="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en-US" altLang="zh-TW" sz="2800" b="0" dirty="0" smtClean="0">
                <a:solidFill>
                  <a:srgbClr val="0000FF"/>
                </a:solidFill>
                <a:latin typeface="+mn-ea"/>
                <a:ea typeface="+mn-ea"/>
              </a:rPr>
              <a:t>5</a:t>
            </a:r>
            <a:r>
              <a:rPr lang="zh-TW" altLang="en-US" sz="2800" b="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個面。</a:t>
            </a:r>
            <a:endParaRPr lang="zh-TW" altLang="en-US" sz="26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1" name="矩形 50"/>
          <p:cNvSpPr/>
          <p:nvPr/>
        </p:nvSpPr>
        <p:spPr bwMode="auto">
          <a:xfrm>
            <a:off x="2876203" y="1244724"/>
            <a:ext cx="1120267" cy="1414942"/>
          </a:xfrm>
          <a:prstGeom prst="rect">
            <a:avLst/>
          </a:prstGeom>
          <a:solidFill>
            <a:srgbClr val="99FF99"/>
          </a:soli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rtlCol="0" anchor="ctr"/>
          <a:lstStyle/>
          <a:p>
            <a:pPr algn="ctr"/>
            <a:endParaRPr lang="zh-CN" altLang="en-US" sz="2800" dirty="0" smtClean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500"/>
                            </p:stCondLst>
                            <p:childTnLst>
                              <p:par>
                                <p:cTn id="17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2000"/>
                            </p:stCondLst>
                            <p:childTnLst>
                              <p:par>
                                <p:cTn id="1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2500"/>
                            </p:stCondLst>
                            <p:childTnLst>
                              <p:par>
                                <p:cTn id="17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3000"/>
                            </p:stCondLst>
                            <p:childTnLst>
                              <p:par>
                                <p:cTn id="18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3500"/>
                            </p:stCondLst>
                            <p:childTnLst>
                              <p:par>
                                <p:cTn id="18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4000"/>
                            </p:stCondLst>
                            <p:childTnLst>
                              <p:par>
                                <p:cTn id="1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4500"/>
                            </p:stCondLst>
                            <p:childTnLst>
                              <p:par>
                                <p:cTn id="19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5000"/>
                            </p:stCondLst>
                            <p:childTnLst>
                              <p:par>
                                <p:cTn id="1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4" grpId="0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/>
      <p:bldP spid="51" grpId="0" animBg="1"/>
      <p:bldP spid="5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63098927-AB5F-4AF1-B8D9-3291D245D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203" y="980728"/>
            <a:ext cx="8094674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下圖的五角柱由</a:t>
            </a:r>
            <a:r>
              <a:rPr lang="en-US" altLang="zh-TW" sz="2800" b="0" dirty="0">
                <a:latin typeface="+mn-lt"/>
                <a:ea typeface="標楷體" panose="03000509000000000000" pitchFamily="65" charset="-120"/>
              </a:rPr>
              <a:t>15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枝長度相同的木棒及</a:t>
            </a:r>
            <a:r>
              <a:rPr lang="en-US" altLang="zh-TW" sz="2800" b="0" dirty="0">
                <a:latin typeface="+mn-ea"/>
                <a:ea typeface="+mn-ea"/>
              </a:rPr>
              <a:t>10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粒膠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珠</a:t>
            </a:r>
            <a:endParaRPr lang="en-US" altLang="zh-TW" sz="2800" b="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成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。把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這個五角柱分拆重組成三個四角錐，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最</a:t>
            </a:r>
            <a:endParaRPr lang="en-US" altLang="zh-TW" sz="2800" b="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少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額外需要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多少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木棒及膠珠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2800" b="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334" name="Rectangle 4">
            <a:extLst>
              <a:ext uri="{FF2B5EF4-FFF2-40B4-BE49-F238E27FC236}">
                <a16:creationId xmlns:a16="http://schemas.microsoft.com/office/drawing/2014/main" xmlns="" id="{63098927-AB5F-4AF1-B8D9-3291D245D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645" y="1006803"/>
            <a:ext cx="77963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ea typeface="標楷體" panose="03000509000000000000" pitchFamily="65" charset="-120"/>
              </a:rPr>
              <a:t>1. </a:t>
            </a:r>
          </a:p>
        </p:txBody>
      </p:sp>
      <p:sp>
        <p:nvSpPr>
          <p:cNvPr id="13316" name="Oval 2">
            <a:extLst>
              <a:ext uri="{FF2B5EF4-FFF2-40B4-BE49-F238E27FC236}">
                <a16:creationId xmlns:a16="http://schemas.microsoft.com/office/drawing/2014/main" xmlns="" id="{541E4E64-D00F-46CC-89BE-837EF9FD2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4628" y="3788841"/>
            <a:ext cx="576262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1" name="Text Box 54">
            <a:extLst>
              <a:ext uri="{FF2B5EF4-FFF2-40B4-BE49-F238E27FC236}">
                <a16:creationId xmlns:a16="http://schemas.microsoft.com/office/drawing/2014/main" xmlns="" id="{CD398E31-17C0-4EC4-BFB0-0EB3649A0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8765" y="3819004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 smtClean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D</a:t>
            </a:r>
            <a:endParaRPr lang="en-US" altLang="zh-TW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3319" name="圆角矩形 22">
            <a:extLst>
              <a:ext uri="{FF2B5EF4-FFF2-40B4-BE49-F238E27FC236}">
                <a16:creationId xmlns:a16="http://schemas.microsoft.com/office/drawing/2014/main" xmlns="" id="{EB344CA1-28E8-4FFD-AB74-9AC416B77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6285" y="1995900"/>
            <a:ext cx="1547813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en-US" altLang="zh-TW" dirty="0" smtClean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2023</a:t>
            </a:r>
            <a:r>
              <a:rPr lang="zh-TW" altLang="en-US" dirty="0" smtClean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</a:t>
            </a:r>
            <a:r>
              <a:rPr lang="zh-TW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題型</a:t>
            </a: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7904" y="4288286"/>
            <a:ext cx="4343705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組成</a:t>
            </a:r>
            <a:r>
              <a:rPr lang="en-US" altLang="zh-TW" sz="2400" b="0" dirty="0" smtClean="0">
                <a:solidFill>
                  <a:srgbClr val="0000FF"/>
                </a:solidFill>
                <a:latin typeface="+mn-ea"/>
                <a:ea typeface="+mn-ea"/>
              </a:rPr>
              <a:t>3</a:t>
            </a:r>
            <a:r>
              <a:rPr lang="zh-TW" altLang="en-US" sz="2400" b="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個</a:t>
            </a:r>
            <a:r>
              <a:rPr lang="zh-TW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四角錐</a:t>
            </a:r>
            <a:r>
              <a:rPr lang="zh-TW" altLang="en-US" sz="2400" b="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需要</a:t>
            </a:r>
            <a:r>
              <a:rPr lang="en-US" altLang="zh-CN" sz="2400" b="0" dirty="0" smtClean="0">
                <a:solidFill>
                  <a:srgbClr val="0000FF"/>
                </a:solidFill>
                <a:latin typeface="+mn-ea"/>
                <a:ea typeface="+mn-ea"/>
              </a:rPr>
              <a:t>24</a:t>
            </a:r>
            <a:r>
              <a:rPr lang="zh-CN" altLang="en-US" sz="2400" b="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枝木棒</a:t>
            </a:r>
            <a:endParaRPr lang="en-US" altLang="zh-CN" sz="2400" b="0" dirty="0" smtClean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400" b="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en-US" altLang="zh-CN" sz="2400" b="0" dirty="0" smtClean="0">
                <a:solidFill>
                  <a:srgbClr val="0000FF"/>
                </a:solidFill>
                <a:latin typeface="+mn-ea"/>
                <a:ea typeface="+mn-ea"/>
              </a:rPr>
              <a:t>15</a:t>
            </a:r>
            <a:r>
              <a:rPr lang="zh-CN" altLang="en-US" sz="2400" b="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粒膠珠。</a:t>
            </a:r>
            <a:endParaRPr lang="zh-TW" altLang="en-US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0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7774" y="5081602"/>
            <a:ext cx="312805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最少額外需要木棒：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3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4861" y="5075641"/>
            <a:ext cx="237744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 smtClean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24</a:t>
            </a:r>
            <a:r>
              <a:rPr lang="zh-TW" altLang="en-US" sz="2400" b="0" dirty="0" smtClean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－</a:t>
            </a:r>
            <a:r>
              <a:rPr lang="en-US" altLang="zh-TW" sz="2400" b="0" dirty="0" smtClean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15</a:t>
            </a:r>
            <a:r>
              <a:rPr lang="zh-TW" altLang="en-US" sz="2400" b="0" dirty="0" smtClean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zh-TW" sz="2400" b="0" dirty="0" smtClean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=</a:t>
            </a:r>
            <a:r>
              <a:rPr lang="zh-TW" altLang="en-US" sz="2400" b="0" dirty="0" smtClean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zh-TW" sz="2400" b="0" dirty="0" smtClean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9(</a:t>
            </a:r>
            <a:r>
              <a:rPr lang="zh-TW" altLang="en-US" sz="2400" b="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枝</a:t>
            </a:r>
            <a:r>
              <a:rPr lang="en-US" altLang="zh-TW" sz="2400" b="0" dirty="0" smtClean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)</a:t>
            </a:r>
            <a:endParaRPr lang="zh-TW" altLang="en-US" sz="2400" b="0" dirty="0">
              <a:solidFill>
                <a:srgbClr val="0000FF"/>
              </a:solidFill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47" name="Rectangle 4">
            <a:extLst>
              <a:ext uri="{FF2B5EF4-FFF2-40B4-BE49-F238E27FC236}">
                <a16:creationId xmlns:a16="http://schemas.microsoft.com/office/drawing/2014/main" xmlns="" id="{63098927-AB5F-4AF1-B8D9-3291D245D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463" y="2357347"/>
            <a:ext cx="4183585" cy="2046714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 dirty="0" smtClean="0">
                <a:latin typeface="+mn-ea"/>
                <a:ea typeface="+mn-ea"/>
              </a:rPr>
              <a:t>A</a:t>
            </a:r>
            <a:r>
              <a:rPr lang="en-US" altLang="zh-TW" sz="2800" b="0" dirty="0">
                <a:latin typeface="+mn-ea"/>
                <a:ea typeface="+mn-ea"/>
              </a:rPr>
              <a:t>. 3 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枝木棒及</a:t>
            </a:r>
            <a:r>
              <a:rPr lang="en-US" altLang="zh-TW" sz="2800" b="0" dirty="0">
                <a:latin typeface="+mn-ea"/>
                <a:ea typeface="+mn-ea"/>
              </a:rPr>
              <a:t>2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粒膠珠</a:t>
            </a:r>
          </a:p>
          <a:p>
            <a:pPr>
              <a:spcAft>
                <a:spcPts val="600"/>
              </a:spcAft>
            </a:pPr>
            <a:r>
              <a:rPr lang="en-US" altLang="zh-TW" sz="2800" b="0" dirty="0">
                <a:latin typeface="+mn-ea"/>
                <a:ea typeface="+mn-ea"/>
              </a:rPr>
              <a:t>B. 7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枝木棒及</a:t>
            </a:r>
            <a:r>
              <a:rPr lang="en-US" altLang="zh-TW" sz="2800" b="0" dirty="0">
                <a:latin typeface="+mn-ea"/>
                <a:ea typeface="+mn-ea"/>
              </a:rPr>
              <a:t>2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粒膠珠</a:t>
            </a:r>
          </a:p>
          <a:p>
            <a:pPr>
              <a:spcAft>
                <a:spcPts val="600"/>
              </a:spcAft>
            </a:pPr>
            <a:r>
              <a:rPr lang="en-US" altLang="zh-TW" sz="2800" b="0" dirty="0">
                <a:latin typeface="+mn-ea"/>
                <a:ea typeface="+mn-ea"/>
              </a:rPr>
              <a:t>C. 7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枝木棒及</a:t>
            </a:r>
            <a:r>
              <a:rPr lang="en-US" altLang="zh-TW" sz="2800" b="0" dirty="0">
                <a:latin typeface="+mn-ea"/>
                <a:ea typeface="+mn-ea"/>
              </a:rPr>
              <a:t>5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粒膠珠</a:t>
            </a:r>
          </a:p>
          <a:p>
            <a:r>
              <a:rPr lang="en-US" altLang="zh-TW" sz="2800" b="0" dirty="0">
                <a:latin typeface="+mn-ea"/>
                <a:ea typeface="+mn-ea"/>
              </a:rPr>
              <a:t>D. </a:t>
            </a:r>
            <a:r>
              <a:rPr lang="en-US" altLang="zh-TW" sz="2800" b="0" dirty="0" smtClean="0">
                <a:latin typeface="+mn-ea"/>
                <a:ea typeface="+mn-ea"/>
              </a:rPr>
              <a:t>9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枝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木棒及</a:t>
            </a:r>
            <a:r>
              <a:rPr lang="en-US" altLang="zh-TW" sz="2800" b="0" dirty="0">
                <a:latin typeface="+mn-ea"/>
                <a:ea typeface="+mn-ea"/>
              </a:rPr>
              <a:t>5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粒膠珠</a:t>
            </a:r>
            <a:endParaRPr lang="en-US" altLang="zh-TW" sz="2800" b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9540" y="2405603"/>
            <a:ext cx="2286000" cy="1856362"/>
          </a:xfrm>
          <a:prstGeom prst="rect">
            <a:avLst/>
          </a:prstGeom>
        </p:spPr>
      </p:pic>
      <p:sp>
        <p:nvSpPr>
          <p:cNvPr id="6" name="任意多边形 5"/>
          <p:cNvSpPr/>
          <p:nvPr/>
        </p:nvSpPr>
        <p:spPr>
          <a:xfrm>
            <a:off x="4859867" y="1896533"/>
            <a:ext cx="2726266" cy="0"/>
          </a:xfrm>
          <a:custGeom>
            <a:avLst/>
            <a:gdLst>
              <a:gd name="connsiteX0" fmla="*/ 0 w 2726266"/>
              <a:gd name="connsiteY0" fmla="*/ 0 h 0"/>
              <a:gd name="connsiteX1" fmla="*/ 2726266 w 272626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726266">
                <a:moveTo>
                  <a:pt x="0" y="0"/>
                </a:moveTo>
                <a:lnTo>
                  <a:pt x="2726266" y="0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任意多边形 62"/>
          <p:cNvSpPr/>
          <p:nvPr/>
        </p:nvSpPr>
        <p:spPr>
          <a:xfrm>
            <a:off x="3386295" y="1458496"/>
            <a:ext cx="5029200" cy="0"/>
          </a:xfrm>
          <a:custGeom>
            <a:avLst/>
            <a:gdLst>
              <a:gd name="connsiteX0" fmla="*/ 0 w 2726266"/>
              <a:gd name="connsiteY0" fmla="*/ 0 h 0"/>
              <a:gd name="connsiteX1" fmla="*/ 2726266 w 272626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726266">
                <a:moveTo>
                  <a:pt x="0" y="0"/>
                </a:moveTo>
                <a:lnTo>
                  <a:pt x="2726266" y="0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7774" y="5537306"/>
            <a:ext cx="312805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最少額外需要</a:t>
            </a:r>
            <a:r>
              <a:rPr lang="zh-CN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膠珠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5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4860" y="5565991"/>
            <a:ext cx="228600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 smtClean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15</a:t>
            </a:r>
            <a:r>
              <a:rPr lang="zh-TW" altLang="en-US" sz="2400" b="0" dirty="0" smtClean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－</a:t>
            </a:r>
            <a:r>
              <a:rPr lang="en-US" altLang="zh-TW" sz="2400" b="0" dirty="0" smtClean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10</a:t>
            </a:r>
            <a:r>
              <a:rPr lang="zh-TW" altLang="en-US" sz="2400" b="0" dirty="0" smtClean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zh-TW" sz="2400" b="0" dirty="0" smtClean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=</a:t>
            </a:r>
            <a:r>
              <a:rPr lang="zh-TW" altLang="en-US" sz="2400" b="0" dirty="0" smtClean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zh-TW" sz="2400" b="0" dirty="0" smtClean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5(</a:t>
            </a:r>
            <a:r>
              <a:rPr lang="zh-TW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粒</a:t>
            </a:r>
            <a:r>
              <a:rPr lang="en-US" altLang="zh-TW" sz="2400" b="0" dirty="0" smtClean="0">
                <a:solidFill>
                  <a:srgbClr val="0000FF"/>
                </a:solidFill>
                <a:latin typeface="+mn-ea"/>
                <a:ea typeface="+mn-ea"/>
                <a:cs typeface="Arial" panose="020B0604020202020204" pitchFamily="34" charset="0"/>
              </a:rPr>
              <a:t>)</a:t>
            </a:r>
            <a:endParaRPr lang="zh-TW" altLang="en-US" sz="2400" b="0" dirty="0">
              <a:solidFill>
                <a:srgbClr val="0000FF"/>
              </a:solidFill>
              <a:latin typeface="+mn-ea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7" name="组合 16"/>
          <p:cNvGrpSpPr/>
          <p:nvPr/>
        </p:nvGrpSpPr>
        <p:grpSpPr>
          <a:xfrm>
            <a:off x="404292" y="4375104"/>
            <a:ext cx="752038" cy="735455"/>
            <a:chOff x="539552" y="4507105"/>
            <a:chExt cx="752038" cy="735455"/>
          </a:xfrm>
        </p:grpSpPr>
        <p:sp>
          <p:nvSpPr>
            <p:cNvPr id="12" name="菱形 11"/>
            <p:cNvSpPr/>
            <p:nvPr/>
          </p:nvSpPr>
          <p:spPr>
            <a:xfrm>
              <a:off x="539552" y="4507105"/>
              <a:ext cx="749796" cy="365389"/>
            </a:xfrm>
            <a:custGeom>
              <a:avLst/>
              <a:gdLst>
                <a:gd name="connsiteX0" fmla="*/ 0 w 864096"/>
                <a:gd name="connsiteY0" fmla="*/ 178885 h 357769"/>
                <a:gd name="connsiteX1" fmla="*/ 432048 w 864096"/>
                <a:gd name="connsiteY1" fmla="*/ 0 h 357769"/>
                <a:gd name="connsiteX2" fmla="*/ 864096 w 864096"/>
                <a:gd name="connsiteY2" fmla="*/ 178885 h 357769"/>
                <a:gd name="connsiteX3" fmla="*/ 432048 w 864096"/>
                <a:gd name="connsiteY3" fmla="*/ 357769 h 357769"/>
                <a:gd name="connsiteX4" fmla="*/ 0 w 864096"/>
                <a:gd name="connsiteY4" fmla="*/ 178885 h 357769"/>
                <a:gd name="connsiteX0" fmla="*/ 0 w 864096"/>
                <a:gd name="connsiteY0" fmla="*/ 178885 h 365389"/>
                <a:gd name="connsiteX1" fmla="*/ 432048 w 864096"/>
                <a:gd name="connsiteY1" fmla="*/ 0 h 365389"/>
                <a:gd name="connsiteX2" fmla="*/ 864096 w 864096"/>
                <a:gd name="connsiteY2" fmla="*/ 178885 h 365389"/>
                <a:gd name="connsiteX3" fmla="*/ 317748 w 864096"/>
                <a:gd name="connsiteY3" fmla="*/ 365389 h 365389"/>
                <a:gd name="connsiteX4" fmla="*/ 0 w 864096"/>
                <a:gd name="connsiteY4" fmla="*/ 178885 h 365389"/>
                <a:gd name="connsiteX0" fmla="*/ 0 w 749796"/>
                <a:gd name="connsiteY0" fmla="*/ 178885 h 365389"/>
                <a:gd name="connsiteX1" fmla="*/ 432048 w 749796"/>
                <a:gd name="connsiteY1" fmla="*/ 0 h 365389"/>
                <a:gd name="connsiteX2" fmla="*/ 749796 w 749796"/>
                <a:gd name="connsiteY2" fmla="*/ 178885 h 365389"/>
                <a:gd name="connsiteX3" fmla="*/ 317748 w 749796"/>
                <a:gd name="connsiteY3" fmla="*/ 365389 h 365389"/>
                <a:gd name="connsiteX4" fmla="*/ 0 w 749796"/>
                <a:gd name="connsiteY4" fmla="*/ 178885 h 365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49796" h="365389">
                  <a:moveTo>
                    <a:pt x="0" y="178885"/>
                  </a:moveTo>
                  <a:lnTo>
                    <a:pt x="432048" y="0"/>
                  </a:lnTo>
                  <a:lnTo>
                    <a:pt x="749796" y="178885"/>
                  </a:lnTo>
                  <a:lnTo>
                    <a:pt x="317748" y="365389"/>
                  </a:lnTo>
                  <a:lnTo>
                    <a:pt x="0" y="178885"/>
                  </a:lnTo>
                  <a:close/>
                </a:path>
              </a:pathLst>
            </a:cu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6" name="组合 15"/>
            <p:cNvGrpSpPr/>
            <p:nvPr/>
          </p:nvGrpSpPr>
          <p:grpSpPr>
            <a:xfrm>
              <a:off x="541020" y="4511040"/>
              <a:ext cx="750570" cy="731520"/>
              <a:chOff x="541020" y="4511040"/>
              <a:chExt cx="750570" cy="731520"/>
            </a:xfrm>
          </p:grpSpPr>
          <p:sp>
            <p:nvSpPr>
              <p:cNvPr id="13" name="任意多边形 12"/>
              <p:cNvSpPr/>
              <p:nvPr/>
            </p:nvSpPr>
            <p:spPr>
              <a:xfrm>
                <a:off x="960120" y="4511040"/>
                <a:ext cx="7620" cy="731520"/>
              </a:xfrm>
              <a:custGeom>
                <a:avLst/>
                <a:gdLst>
                  <a:gd name="connsiteX0" fmla="*/ 7620 w 7620"/>
                  <a:gd name="connsiteY0" fmla="*/ 0 h 769620"/>
                  <a:gd name="connsiteX1" fmla="*/ 0 w 7620"/>
                  <a:gd name="connsiteY1" fmla="*/ 769620 h 7696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620" h="769620">
                    <a:moveTo>
                      <a:pt x="7620" y="0"/>
                    </a:moveTo>
                    <a:lnTo>
                      <a:pt x="0" y="769620"/>
                    </a:lnTo>
                  </a:path>
                </a:pathLst>
              </a:custGeom>
              <a:noFill/>
              <a:ln w="12700">
                <a:solidFill>
                  <a:srgbClr val="0000FF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任意多边形 13"/>
              <p:cNvSpPr/>
              <p:nvPr/>
            </p:nvSpPr>
            <p:spPr>
              <a:xfrm>
                <a:off x="541020" y="4677410"/>
                <a:ext cx="750570" cy="565150"/>
              </a:xfrm>
              <a:custGeom>
                <a:avLst/>
                <a:gdLst>
                  <a:gd name="connsiteX0" fmla="*/ 731520 w 731520"/>
                  <a:gd name="connsiteY0" fmla="*/ 0 h 571500"/>
                  <a:gd name="connsiteX1" fmla="*/ 426720 w 731520"/>
                  <a:gd name="connsiteY1" fmla="*/ 571500 h 571500"/>
                  <a:gd name="connsiteX2" fmla="*/ 0 w 731520"/>
                  <a:gd name="connsiteY2" fmla="*/ 15240 h 571500"/>
                  <a:gd name="connsiteX0" fmla="*/ 750570 w 750570"/>
                  <a:gd name="connsiteY0" fmla="*/ 0 h 565150"/>
                  <a:gd name="connsiteX1" fmla="*/ 426720 w 750570"/>
                  <a:gd name="connsiteY1" fmla="*/ 565150 h 565150"/>
                  <a:gd name="connsiteX2" fmla="*/ 0 w 750570"/>
                  <a:gd name="connsiteY2" fmla="*/ 8890 h 565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0570" h="565150">
                    <a:moveTo>
                      <a:pt x="750570" y="0"/>
                    </a:moveTo>
                    <a:lnTo>
                      <a:pt x="426720" y="565150"/>
                    </a:lnTo>
                    <a:lnTo>
                      <a:pt x="0" y="8890"/>
                    </a:lnTo>
                  </a:path>
                </a:pathLst>
              </a:custGeom>
              <a:noFill/>
              <a:ln w="12700"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任意多边形 14"/>
              <p:cNvSpPr/>
              <p:nvPr/>
            </p:nvSpPr>
            <p:spPr>
              <a:xfrm>
                <a:off x="853440" y="4861560"/>
                <a:ext cx="114300" cy="381000"/>
              </a:xfrm>
              <a:custGeom>
                <a:avLst/>
                <a:gdLst>
                  <a:gd name="connsiteX0" fmla="*/ 0 w 114300"/>
                  <a:gd name="connsiteY0" fmla="*/ 0 h 381000"/>
                  <a:gd name="connsiteX1" fmla="*/ 114300 w 114300"/>
                  <a:gd name="connsiteY1" fmla="*/ 381000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4300" h="381000">
                    <a:moveTo>
                      <a:pt x="0" y="0"/>
                    </a:moveTo>
                    <a:lnTo>
                      <a:pt x="114300" y="381000"/>
                    </a:lnTo>
                  </a:path>
                </a:pathLst>
              </a:custGeom>
              <a:noFill/>
              <a:ln w="12700"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73" name="组合 72"/>
          <p:cNvGrpSpPr/>
          <p:nvPr/>
        </p:nvGrpSpPr>
        <p:grpSpPr>
          <a:xfrm>
            <a:off x="1576898" y="4393945"/>
            <a:ext cx="752038" cy="735455"/>
            <a:chOff x="539552" y="4507105"/>
            <a:chExt cx="752038" cy="735455"/>
          </a:xfrm>
        </p:grpSpPr>
        <p:sp>
          <p:nvSpPr>
            <p:cNvPr id="74" name="菱形 11"/>
            <p:cNvSpPr/>
            <p:nvPr/>
          </p:nvSpPr>
          <p:spPr>
            <a:xfrm>
              <a:off x="539552" y="4507105"/>
              <a:ext cx="749796" cy="365389"/>
            </a:xfrm>
            <a:custGeom>
              <a:avLst/>
              <a:gdLst>
                <a:gd name="connsiteX0" fmla="*/ 0 w 864096"/>
                <a:gd name="connsiteY0" fmla="*/ 178885 h 357769"/>
                <a:gd name="connsiteX1" fmla="*/ 432048 w 864096"/>
                <a:gd name="connsiteY1" fmla="*/ 0 h 357769"/>
                <a:gd name="connsiteX2" fmla="*/ 864096 w 864096"/>
                <a:gd name="connsiteY2" fmla="*/ 178885 h 357769"/>
                <a:gd name="connsiteX3" fmla="*/ 432048 w 864096"/>
                <a:gd name="connsiteY3" fmla="*/ 357769 h 357769"/>
                <a:gd name="connsiteX4" fmla="*/ 0 w 864096"/>
                <a:gd name="connsiteY4" fmla="*/ 178885 h 357769"/>
                <a:gd name="connsiteX0" fmla="*/ 0 w 864096"/>
                <a:gd name="connsiteY0" fmla="*/ 178885 h 365389"/>
                <a:gd name="connsiteX1" fmla="*/ 432048 w 864096"/>
                <a:gd name="connsiteY1" fmla="*/ 0 h 365389"/>
                <a:gd name="connsiteX2" fmla="*/ 864096 w 864096"/>
                <a:gd name="connsiteY2" fmla="*/ 178885 h 365389"/>
                <a:gd name="connsiteX3" fmla="*/ 317748 w 864096"/>
                <a:gd name="connsiteY3" fmla="*/ 365389 h 365389"/>
                <a:gd name="connsiteX4" fmla="*/ 0 w 864096"/>
                <a:gd name="connsiteY4" fmla="*/ 178885 h 365389"/>
                <a:gd name="connsiteX0" fmla="*/ 0 w 749796"/>
                <a:gd name="connsiteY0" fmla="*/ 178885 h 365389"/>
                <a:gd name="connsiteX1" fmla="*/ 432048 w 749796"/>
                <a:gd name="connsiteY1" fmla="*/ 0 h 365389"/>
                <a:gd name="connsiteX2" fmla="*/ 749796 w 749796"/>
                <a:gd name="connsiteY2" fmla="*/ 178885 h 365389"/>
                <a:gd name="connsiteX3" fmla="*/ 317748 w 749796"/>
                <a:gd name="connsiteY3" fmla="*/ 365389 h 365389"/>
                <a:gd name="connsiteX4" fmla="*/ 0 w 749796"/>
                <a:gd name="connsiteY4" fmla="*/ 178885 h 365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49796" h="365389">
                  <a:moveTo>
                    <a:pt x="0" y="178885"/>
                  </a:moveTo>
                  <a:lnTo>
                    <a:pt x="432048" y="0"/>
                  </a:lnTo>
                  <a:lnTo>
                    <a:pt x="749796" y="178885"/>
                  </a:lnTo>
                  <a:lnTo>
                    <a:pt x="317748" y="365389"/>
                  </a:lnTo>
                  <a:lnTo>
                    <a:pt x="0" y="178885"/>
                  </a:lnTo>
                  <a:close/>
                </a:path>
              </a:pathLst>
            </a:cu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75" name="组合 74"/>
            <p:cNvGrpSpPr/>
            <p:nvPr/>
          </p:nvGrpSpPr>
          <p:grpSpPr>
            <a:xfrm>
              <a:off x="541020" y="4511040"/>
              <a:ext cx="750570" cy="731520"/>
              <a:chOff x="541020" y="4511040"/>
              <a:chExt cx="750570" cy="731520"/>
            </a:xfrm>
          </p:grpSpPr>
          <p:sp>
            <p:nvSpPr>
              <p:cNvPr id="76" name="任意多边形 75"/>
              <p:cNvSpPr/>
              <p:nvPr/>
            </p:nvSpPr>
            <p:spPr>
              <a:xfrm>
                <a:off x="960120" y="4511040"/>
                <a:ext cx="7620" cy="731520"/>
              </a:xfrm>
              <a:custGeom>
                <a:avLst/>
                <a:gdLst>
                  <a:gd name="connsiteX0" fmla="*/ 7620 w 7620"/>
                  <a:gd name="connsiteY0" fmla="*/ 0 h 769620"/>
                  <a:gd name="connsiteX1" fmla="*/ 0 w 7620"/>
                  <a:gd name="connsiteY1" fmla="*/ 769620 h 7696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620" h="769620">
                    <a:moveTo>
                      <a:pt x="7620" y="0"/>
                    </a:moveTo>
                    <a:lnTo>
                      <a:pt x="0" y="769620"/>
                    </a:lnTo>
                  </a:path>
                </a:pathLst>
              </a:custGeom>
              <a:noFill/>
              <a:ln w="12700">
                <a:solidFill>
                  <a:srgbClr val="0000FF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7" name="任意多边形 76"/>
              <p:cNvSpPr/>
              <p:nvPr/>
            </p:nvSpPr>
            <p:spPr>
              <a:xfrm>
                <a:off x="541020" y="4677410"/>
                <a:ext cx="750570" cy="565150"/>
              </a:xfrm>
              <a:custGeom>
                <a:avLst/>
                <a:gdLst>
                  <a:gd name="connsiteX0" fmla="*/ 731520 w 731520"/>
                  <a:gd name="connsiteY0" fmla="*/ 0 h 571500"/>
                  <a:gd name="connsiteX1" fmla="*/ 426720 w 731520"/>
                  <a:gd name="connsiteY1" fmla="*/ 571500 h 571500"/>
                  <a:gd name="connsiteX2" fmla="*/ 0 w 731520"/>
                  <a:gd name="connsiteY2" fmla="*/ 15240 h 571500"/>
                  <a:gd name="connsiteX0" fmla="*/ 750570 w 750570"/>
                  <a:gd name="connsiteY0" fmla="*/ 0 h 565150"/>
                  <a:gd name="connsiteX1" fmla="*/ 426720 w 750570"/>
                  <a:gd name="connsiteY1" fmla="*/ 565150 h 565150"/>
                  <a:gd name="connsiteX2" fmla="*/ 0 w 750570"/>
                  <a:gd name="connsiteY2" fmla="*/ 8890 h 565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0570" h="565150">
                    <a:moveTo>
                      <a:pt x="750570" y="0"/>
                    </a:moveTo>
                    <a:lnTo>
                      <a:pt x="426720" y="565150"/>
                    </a:lnTo>
                    <a:lnTo>
                      <a:pt x="0" y="8890"/>
                    </a:lnTo>
                  </a:path>
                </a:pathLst>
              </a:custGeom>
              <a:noFill/>
              <a:ln w="12700"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8" name="任意多边形 77"/>
              <p:cNvSpPr/>
              <p:nvPr/>
            </p:nvSpPr>
            <p:spPr>
              <a:xfrm>
                <a:off x="853440" y="4861560"/>
                <a:ext cx="114300" cy="381000"/>
              </a:xfrm>
              <a:custGeom>
                <a:avLst/>
                <a:gdLst>
                  <a:gd name="connsiteX0" fmla="*/ 0 w 114300"/>
                  <a:gd name="connsiteY0" fmla="*/ 0 h 381000"/>
                  <a:gd name="connsiteX1" fmla="*/ 114300 w 114300"/>
                  <a:gd name="connsiteY1" fmla="*/ 381000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4300" h="381000">
                    <a:moveTo>
                      <a:pt x="0" y="0"/>
                    </a:moveTo>
                    <a:lnTo>
                      <a:pt x="114300" y="381000"/>
                    </a:lnTo>
                  </a:path>
                </a:pathLst>
              </a:custGeom>
              <a:noFill/>
              <a:ln w="12700"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79" name="组合 78"/>
          <p:cNvGrpSpPr/>
          <p:nvPr/>
        </p:nvGrpSpPr>
        <p:grpSpPr>
          <a:xfrm>
            <a:off x="2768490" y="4398171"/>
            <a:ext cx="752038" cy="735455"/>
            <a:chOff x="539552" y="4507105"/>
            <a:chExt cx="752038" cy="735455"/>
          </a:xfrm>
        </p:grpSpPr>
        <p:sp>
          <p:nvSpPr>
            <p:cNvPr id="80" name="菱形 11"/>
            <p:cNvSpPr/>
            <p:nvPr/>
          </p:nvSpPr>
          <p:spPr>
            <a:xfrm>
              <a:off x="539552" y="4507105"/>
              <a:ext cx="749796" cy="365389"/>
            </a:xfrm>
            <a:custGeom>
              <a:avLst/>
              <a:gdLst>
                <a:gd name="connsiteX0" fmla="*/ 0 w 864096"/>
                <a:gd name="connsiteY0" fmla="*/ 178885 h 357769"/>
                <a:gd name="connsiteX1" fmla="*/ 432048 w 864096"/>
                <a:gd name="connsiteY1" fmla="*/ 0 h 357769"/>
                <a:gd name="connsiteX2" fmla="*/ 864096 w 864096"/>
                <a:gd name="connsiteY2" fmla="*/ 178885 h 357769"/>
                <a:gd name="connsiteX3" fmla="*/ 432048 w 864096"/>
                <a:gd name="connsiteY3" fmla="*/ 357769 h 357769"/>
                <a:gd name="connsiteX4" fmla="*/ 0 w 864096"/>
                <a:gd name="connsiteY4" fmla="*/ 178885 h 357769"/>
                <a:gd name="connsiteX0" fmla="*/ 0 w 864096"/>
                <a:gd name="connsiteY0" fmla="*/ 178885 h 365389"/>
                <a:gd name="connsiteX1" fmla="*/ 432048 w 864096"/>
                <a:gd name="connsiteY1" fmla="*/ 0 h 365389"/>
                <a:gd name="connsiteX2" fmla="*/ 864096 w 864096"/>
                <a:gd name="connsiteY2" fmla="*/ 178885 h 365389"/>
                <a:gd name="connsiteX3" fmla="*/ 317748 w 864096"/>
                <a:gd name="connsiteY3" fmla="*/ 365389 h 365389"/>
                <a:gd name="connsiteX4" fmla="*/ 0 w 864096"/>
                <a:gd name="connsiteY4" fmla="*/ 178885 h 365389"/>
                <a:gd name="connsiteX0" fmla="*/ 0 w 749796"/>
                <a:gd name="connsiteY0" fmla="*/ 178885 h 365389"/>
                <a:gd name="connsiteX1" fmla="*/ 432048 w 749796"/>
                <a:gd name="connsiteY1" fmla="*/ 0 h 365389"/>
                <a:gd name="connsiteX2" fmla="*/ 749796 w 749796"/>
                <a:gd name="connsiteY2" fmla="*/ 178885 h 365389"/>
                <a:gd name="connsiteX3" fmla="*/ 317748 w 749796"/>
                <a:gd name="connsiteY3" fmla="*/ 365389 h 365389"/>
                <a:gd name="connsiteX4" fmla="*/ 0 w 749796"/>
                <a:gd name="connsiteY4" fmla="*/ 178885 h 365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49796" h="365389">
                  <a:moveTo>
                    <a:pt x="0" y="178885"/>
                  </a:moveTo>
                  <a:lnTo>
                    <a:pt x="432048" y="0"/>
                  </a:lnTo>
                  <a:lnTo>
                    <a:pt x="749796" y="178885"/>
                  </a:lnTo>
                  <a:lnTo>
                    <a:pt x="317748" y="365389"/>
                  </a:lnTo>
                  <a:lnTo>
                    <a:pt x="0" y="178885"/>
                  </a:lnTo>
                  <a:close/>
                </a:path>
              </a:pathLst>
            </a:custGeom>
            <a:noFill/>
            <a:ln w="127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81" name="组合 80"/>
            <p:cNvGrpSpPr/>
            <p:nvPr/>
          </p:nvGrpSpPr>
          <p:grpSpPr>
            <a:xfrm>
              <a:off x="541020" y="4511040"/>
              <a:ext cx="750570" cy="731520"/>
              <a:chOff x="541020" y="4511040"/>
              <a:chExt cx="750570" cy="731520"/>
            </a:xfrm>
          </p:grpSpPr>
          <p:sp>
            <p:nvSpPr>
              <p:cNvPr id="82" name="任意多边形 81"/>
              <p:cNvSpPr/>
              <p:nvPr/>
            </p:nvSpPr>
            <p:spPr>
              <a:xfrm>
                <a:off x="960120" y="4511040"/>
                <a:ext cx="7620" cy="731520"/>
              </a:xfrm>
              <a:custGeom>
                <a:avLst/>
                <a:gdLst>
                  <a:gd name="connsiteX0" fmla="*/ 7620 w 7620"/>
                  <a:gd name="connsiteY0" fmla="*/ 0 h 769620"/>
                  <a:gd name="connsiteX1" fmla="*/ 0 w 7620"/>
                  <a:gd name="connsiteY1" fmla="*/ 769620 h 7696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620" h="769620">
                    <a:moveTo>
                      <a:pt x="7620" y="0"/>
                    </a:moveTo>
                    <a:lnTo>
                      <a:pt x="0" y="769620"/>
                    </a:lnTo>
                  </a:path>
                </a:pathLst>
              </a:custGeom>
              <a:noFill/>
              <a:ln w="12700">
                <a:solidFill>
                  <a:srgbClr val="0000FF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3" name="任意多边形 82"/>
              <p:cNvSpPr/>
              <p:nvPr/>
            </p:nvSpPr>
            <p:spPr>
              <a:xfrm>
                <a:off x="541020" y="4677410"/>
                <a:ext cx="750570" cy="565150"/>
              </a:xfrm>
              <a:custGeom>
                <a:avLst/>
                <a:gdLst>
                  <a:gd name="connsiteX0" fmla="*/ 731520 w 731520"/>
                  <a:gd name="connsiteY0" fmla="*/ 0 h 571500"/>
                  <a:gd name="connsiteX1" fmla="*/ 426720 w 731520"/>
                  <a:gd name="connsiteY1" fmla="*/ 571500 h 571500"/>
                  <a:gd name="connsiteX2" fmla="*/ 0 w 731520"/>
                  <a:gd name="connsiteY2" fmla="*/ 15240 h 571500"/>
                  <a:gd name="connsiteX0" fmla="*/ 750570 w 750570"/>
                  <a:gd name="connsiteY0" fmla="*/ 0 h 565150"/>
                  <a:gd name="connsiteX1" fmla="*/ 426720 w 750570"/>
                  <a:gd name="connsiteY1" fmla="*/ 565150 h 565150"/>
                  <a:gd name="connsiteX2" fmla="*/ 0 w 750570"/>
                  <a:gd name="connsiteY2" fmla="*/ 8890 h 565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0570" h="565150">
                    <a:moveTo>
                      <a:pt x="750570" y="0"/>
                    </a:moveTo>
                    <a:lnTo>
                      <a:pt x="426720" y="565150"/>
                    </a:lnTo>
                    <a:lnTo>
                      <a:pt x="0" y="8890"/>
                    </a:lnTo>
                  </a:path>
                </a:pathLst>
              </a:custGeom>
              <a:noFill/>
              <a:ln w="12700"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4" name="任意多边形 83"/>
              <p:cNvSpPr/>
              <p:nvPr/>
            </p:nvSpPr>
            <p:spPr>
              <a:xfrm>
                <a:off x="853440" y="4861560"/>
                <a:ext cx="114300" cy="381000"/>
              </a:xfrm>
              <a:custGeom>
                <a:avLst/>
                <a:gdLst>
                  <a:gd name="connsiteX0" fmla="*/ 0 w 114300"/>
                  <a:gd name="connsiteY0" fmla="*/ 0 h 381000"/>
                  <a:gd name="connsiteX1" fmla="*/ 114300 w 114300"/>
                  <a:gd name="connsiteY1" fmla="*/ 381000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4300" h="381000">
                    <a:moveTo>
                      <a:pt x="0" y="0"/>
                    </a:moveTo>
                    <a:lnTo>
                      <a:pt x="114300" y="381000"/>
                    </a:lnTo>
                  </a:path>
                </a:pathLst>
              </a:custGeom>
              <a:noFill/>
              <a:ln w="12700"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85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20" y="5172114"/>
            <a:ext cx="120992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 smtClean="0">
                <a:solidFill>
                  <a:srgbClr val="FF00FF"/>
                </a:solidFill>
                <a:latin typeface="+mn-ea"/>
                <a:ea typeface="+mn-ea"/>
              </a:rPr>
              <a:t>8</a:t>
            </a:r>
            <a:r>
              <a:rPr lang="zh-CN" altLang="en-US" sz="20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枝木棒</a:t>
            </a:r>
            <a:endParaRPr lang="en-US" altLang="zh-CN" sz="2000" b="0" dirty="0" smtClean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2000" b="0" dirty="0" smtClean="0">
                <a:solidFill>
                  <a:srgbClr val="FF00FF"/>
                </a:solidFill>
                <a:latin typeface="+mn-ea"/>
                <a:ea typeface="+mn-ea"/>
              </a:rPr>
              <a:t>5</a:t>
            </a:r>
            <a:r>
              <a:rPr lang="zh-CN" altLang="en-US" sz="20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粒膠珠</a:t>
            </a:r>
            <a:endParaRPr lang="zh-TW" altLang="en-US" sz="20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6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021" y="5210243"/>
            <a:ext cx="120992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 smtClean="0">
                <a:solidFill>
                  <a:srgbClr val="FF00FF"/>
                </a:solidFill>
                <a:latin typeface="+mn-ea"/>
                <a:ea typeface="+mn-ea"/>
              </a:rPr>
              <a:t>8</a:t>
            </a:r>
            <a:r>
              <a:rPr lang="zh-CN" altLang="en-US" sz="20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枝木棒</a:t>
            </a:r>
            <a:endParaRPr lang="en-US" altLang="zh-CN" sz="2000" b="0" dirty="0" smtClean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2000" b="0" dirty="0" smtClean="0">
                <a:solidFill>
                  <a:srgbClr val="FF00FF"/>
                </a:solidFill>
                <a:latin typeface="+mn-ea"/>
                <a:ea typeface="+mn-ea"/>
              </a:rPr>
              <a:t>5</a:t>
            </a:r>
            <a:r>
              <a:rPr lang="zh-CN" altLang="en-US" sz="20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粒膠珠</a:t>
            </a:r>
            <a:endParaRPr lang="zh-TW" altLang="en-US" sz="20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7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1869" y="5231922"/>
            <a:ext cx="120992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000" b="0" dirty="0" smtClean="0">
                <a:solidFill>
                  <a:srgbClr val="FF00FF"/>
                </a:solidFill>
                <a:latin typeface="+mn-ea"/>
                <a:ea typeface="+mn-ea"/>
              </a:rPr>
              <a:t>8</a:t>
            </a:r>
            <a:r>
              <a:rPr lang="zh-CN" altLang="en-US" sz="20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枝木棒</a:t>
            </a:r>
            <a:endParaRPr lang="en-US" altLang="zh-CN" sz="2000" b="0" dirty="0" smtClean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2000" b="0" dirty="0" smtClean="0">
                <a:solidFill>
                  <a:srgbClr val="FF00FF"/>
                </a:solidFill>
                <a:latin typeface="+mn-ea"/>
                <a:ea typeface="+mn-ea"/>
              </a:rPr>
              <a:t>5</a:t>
            </a:r>
            <a:r>
              <a:rPr lang="zh-CN" altLang="en-US" sz="2000" b="0" dirty="0" smtClean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粒膠珠</a:t>
            </a:r>
            <a:endParaRPr lang="zh-TW" altLang="en-US" sz="20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34" grpId="0"/>
      <p:bldP spid="34" grpId="1"/>
      <p:bldP spid="50" grpId="0"/>
      <p:bldP spid="50" grpId="1"/>
      <p:bldP spid="53" grpId="0"/>
      <p:bldP spid="53" grpId="1"/>
      <p:bldP spid="6" grpId="0" animBg="1"/>
      <p:bldP spid="6" grpId="1" animBg="1"/>
      <p:bldP spid="63" grpId="0" animBg="1"/>
      <p:bldP spid="63" grpId="1" animBg="1"/>
      <p:bldP spid="64" grpId="0"/>
      <p:bldP spid="64" grpId="1"/>
      <p:bldP spid="65" grpId="0"/>
      <p:bldP spid="65" grpId="1"/>
      <p:bldP spid="85" grpId="0"/>
      <p:bldP spid="85" grpId="1"/>
      <p:bldP spid="86" grpId="0"/>
      <p:bldP spid="86" grpId="1"/>
      <p:bldP spid="87" grpId="0"/>
      <p:bldP spid="8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4">
            <a:extLst>
              <a:ext uri="{FF2B5EF4-FFF2-40B4-BE49-F238E27FC236}">
                <a16:creationId xmlns="" xmlns:a16="http://schemas.microsoft.com/office/drawing/2014/main" id="{0C882C39-F634-470C-A9E6-EC0847A65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8" y="889000"/>
            <a:ext cx="5748337" cy="13843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 smtClean="0">
                <a:ea typeface="標楷體" panose="03000509000000000000" pitchFamily="65" charset="-120"/>
              </a:rPr>
              <a:t>2. </a:t>
            </a:r>
            <a:r>
              <a:rPr lang="zh-TW" altLang="en-US" sz="2800" b="0" dirty="0">
                <a:ea typeface="標楷體" panose="03000509000000000000" pitchFamily="65" charset="-120"/>
              </a:rPr>
              <a:t>當把右圖的摺紙圖樣摺成正方體盒子後，     是盒子的頂部。以下哪一項是盒子的底部？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35" name="圆角矩形 82">
            <a:extLst>
              <a:ext uri="{FF2B5EF4-FFF2-40B4-BE49-F238E27FC236}">
                <a16:creationId xmlns="" xmlns:a16="http://schemas.microsoft.com/office/drawing/2014/main" id="{B879D549-4749-441C-B594-D81DA75CAC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4913" y="2230438"/>
            <a:ext cx="2343150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 w="1270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(2020</a:t>
            </a:r>
            <a:r>
              <a:rPr lang="zh-TW" altLang="en-US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年</a:t>
            </a:r>
            <a:r>
              <a:rPr lang="zh-TW" altLang="en-US" dirty="0">
                <a:solidFill>
                  <a:schemeClr val="lt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itchFamily="34" charset="0"/>
              </a:rPr>
              <a:t>、</a:t>
            </a:r>
            <a:r>
              <a:rPr lang="en-US" altLang="zh-TW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2017</a:t>
            </a:r>
            <a:r>
              <a:rPr lang="zh-TW" altLang="en-US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solidFill>
                <a:schemeClr val="lt1"/>
              </a:solidFill>
              <a:latin typeface="+mn-lt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36" name="Oval 2">
            <a:extLst>
              <a:ext uri="{FF2B5EF4-FFF2-40B4-BE49-F238E27FC236}">
                <a16:creationId xmlns="" xmlns:a16="http://schemas.microsoft.com/office/drawing/2014/main" id="{DAEF15F5-A3B0-4BD8-A287-05C2A2E3F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8875" y="3200400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7" name="Text Box 54">
            <a:extLst>
              <a:ext uri="{FF2B5EF4-FFF2-40B4-BE49-F238E27FC236}">
                <a16:creationId xmlns="" xmlns:a16="http://schemas.microsoft.com/office/drawing/2014/main" id="{103D4333-FF55-4473-ABE1-1D3A49173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0313" y="3219450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A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="" xmlns:a16="http://schemas.microsoft.com/office/drawing/2014/main" id="{2228DF58-3B2A-48B8-90F0-A14DBB185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8" y="2592388"/>
            <a:ext cx="4511675" cy="11842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8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         </a:t>
            </a:r>
            <a:r>
              <a:rPr lang="en-US" altLang="zh-TW" sz="2800" b="0" dirty="0">
                <a:ea typeface="標楷體" panose="03000509000000000000" pitchFamily="65" charset="-120"/>
              </a:rPr>
              <a:t>	   </a:t>
            </a:r>
            <a:r>
              <a:rPr lang="zh-TW" altLang="en-US" sz="2800" b="0" dirty="0">
                <a:ea typeface="標楷體" panose="03000509000000000000" pitchFamily="65" charset="-120"/>
              </a:rPr>
              <a:t>           </a:t>
            </a:r>
            <a:r>
              <a:rPr lang="en-US" altLang="zh-CN" sz="2800" b="0" dirty="0">
                <a:ea typeface="標楷體" panose="03000509000000000000" pitchFamily="65" charset="-120"/>
              </a:rPr>
              <a:t>B. </a:t>
            </a:r>
            <a:endParaRPr lang="zh-CN" altLang="en-US" sz="2800" b="0" baseline="30000" dirty="0"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          </a:t>
            </a:r>
            <a:r>
              <a:rPr lang="en-US" altLang="zh-TW" sz="2800" b="0" dirty="0">
                <a:ea typeface="標楷體" panose="03000509000000000000" pitchFamily="65" charset="-120"/>
              </a:rPr>
              <a:t>	  </a:t>
            </a:r>
            <a:r>
              <a:rPr lang="zh-TW" altLang="en-US" sz="2800" b="0" dirty="0">
                <a:ea typeface="標楷體" panose="03000509000000000000" pitchFamily="65" charset="-120"/>
              </a:rPr>
              <a:t>            </a:t>
            </a:r>
            <a:r>
              <a:rPr lang="en-US" altLang="zh-CN" sz="2800" b="0" dirty="0">
                <a:ea typeface="標楷體" panose="03000509000000000000" pitchFamily="65" charset="-120"/>
              </a:rPr>
              <a:t>D. </a:t>
            </a:r>
          </a:p>
        </p:txBody>
      </p:sp>
      <p:grpSp>
        <p:nvGrpSpPr>
          <p:cNvPr id="39" name="组合 6">
            <a:extLst>
              <a:ext uri="{FF2B5EF4-FFF2-40B4-BE49-F238E27FC236}">
                <a16:creationId xmlns="" xmlns:a16="http://schemas.microsoft.com/office/drawing/2014/main" id="{C92B849A-5C66-40AD-8986-4137694470D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321425" y="1093788"/>
            <a:ext cx="1798638" cy="1349375"/>
            <a:chOff x="6519042" y="1124744"/>
            <a:chExt cx="1463040" cy="1097280"/>
          </a:xfrm>
        </p:grpSpPr>
        <p:sp>
          <p:nvSpPr>
            <p:cNvPr id="40" name="矩形 5">
              <a:extLst>
                <a:ext uri="{FF2B5EF4-FFF2-40B4-BE49-F238E27FC236}">
                  <a16:creationId xmlns="" xmlns:a16="http://schemas.microsoft.com/office/drawing/2014/main" id="{23AE14BA-39EA-4D22-8183-6B96BF32A7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4802" y="1124744"/>
              <a:ext cx="365760" cy="36576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 b="0"/>
            </a:p>
          </p:txBody>
        </p:sp>
        <p:sp>
          <p:nvSpPr>
            <p:cNvPr id="41" name="矩形 50">
              <a:extLst>
                <a:ext uri="{FF2B5EF4-FFF2-40B4-BE49-F238E27FC236}">
                  <a16:creationId xmlns="" xmlns:a16="http://schemas.microsoft.com/office/drawing/2014/main" id="{5877251D-DABA-4787-9694-34BF3D63A8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9042" y="1490504"/>
              <a:ext cx="365760" cy="36576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 b="0"/>
            </a:p>
          </p:txBody>
        </p:sp>
        <p:sp>
          <p:nvSpPr>
            <p:cNvPr id="42" name="矩形 51">
              <a:extLst>
                <a:ext uri="{FF2B5EF4-FFF2-40B4-BE49-F238E27FC236}">
                  <a16:creationId xmlns="" xmlns:a16="http://schemas.microsoft.com/office/drawing/2014/main" id="{F95EC0FE-989A-4550-B81B-E9A527830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4802" y="1490504"/>
              <a:ext cx="365760" cy="36576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 b="0"/>
            </a:p>
          </p:txBody>
        </p:sp>
        <p:sp>
          <p:nvSpPr>
            <p:cNvPr id="44" name="矩形 52">
              <a:extLst>
                <a:ext uri="{FF2B5EF4-FFF2-40B4-BE49-F238E27FC236}">
                  <a16:creationId xmlns="" xmlns:a16="http://schemas.microsoft.com/office/drawing/2014/main" id="{CD1D906E-8003-464A-82E1-B3430274B4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0562" y="1490504"/>
              <a:ext cx="365760" cy="36576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 b="0"/>
            </a:p>
          </p:txBody>
        </p:sp>
        <p:sp>
          <p:nvSpPr>
            <p:cNvPr id="45" name="矩形 53">
              <a:extLst>
                <a:ext uri="{FF2B5EF4-FFF2-40B4-BE49-F238E27FC236}">
                  <a16:creationId xmlns="" xmlns:a16="http://schemas.microsoft.com/office/drawing/2014/main" id="{EA7402CA-9703-46C0-B4AE-EB7091FA36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16322" y="1490504"/>
              <a:ext cx="365760" cy="36576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 b="0"/>
            </a:p>
          </p:txBody>
        </p:sp>
        <p:sp>
          <p:nvSpPr>
            <p:cNvPr id="46" name="矩形 54">
              <a:extLst>
                <a:ext uri="{FF2B5EF4-FFF2-40B4-BE49-F238E27FC236}">
                  <a16:creationId xmlns="" xmlns:a16="http://schemas.microsoft.com/office/drawing/2014/main" id="{9C5020E3-A6B2-43BA-AABC-442B7ECC92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0562" y="1856264"/>
              <a:ext cx="365760" cy="36576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 b="0"/>
            </a:p>
          </p:txBody>
        </p:sp>
      </p:grpSp>
      <p:sp>
        <p:nvSpPr>
          <p:cNvPr id="47" name="Rectangle 4">
            <a:extLst>
              <a:ext uri="{FF2B5EF4-FFF2-40B4-BE49-F238E27FC236}">
                <a16:creationId xmlns="" xmlns:a16="http://schemas.microsoft.com/office/drawing/2014/main" id="{898735C8-7E70-4B29-A442-A77B84133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8413" y="4270375"/>
            <a:ext cx="3055937" cy="10302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在頂部時，</a:t>
            </a:r>
            <a:endParaRPr lang="en-US" altLang="zh-TW" sz="28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在底面。</a:t>
            </a:r>
            <a:endParaRPr lang="en-US" altLang="zh-TW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8" name="AutoShape 1123">
            <a:extLst>
              <a:ext uri="{FF2B5EF4-FFF2-40B4-BE49-F238E27FC236}">
                <a16:creationId xmlns="" xmlns:a16="http://schemas.microsoft.com/office/drawing/2014/main" id="{402D9F70-F680-4E57-9D29-759CF7E06D3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9375" y="1646238"/>
            <a:ext cx="246063" cy="244475"/>
          </a:xfrm>
          <a:prstGeom prst="flowChartSummingJunction">
            <a:avLst/>
          </a:prstGeom>
          <a:solidFill>
            <a:srgbClr val="FFFFFF"/>
          </a:solidFill>
          <a:ln w="12700">
            <a:solidFill>
              <a:schemeClr val="tx1">
                <a:lumMod val="100000"/>
                <a:lumOff val="0"/>
              </a:schemeClr>
            </a:solidFill>
            <a:round/>
            <a:headEnd/>
            <a:tailEnd/>
          </a:ln>
        </p:spPr>
        <p:txBody>
          <a:bodyPr anchor="ctr" upright="1"/>
          <a:lstStyle/>
          <a:p>
            <a:pPr>
              <a:defRPr/>
            </a:pPr>
            <a:endParaRPr lang="zh-CN" altLang="en-US"/>
          </a:p>
        </p:txBody>
      </p:sp>
      <p:sp>
        <p:nvSpPr>
          <p:cNvPr id="56" name="AutoShape 1122">
            <a:extLst>
              <a:ext uri="{FF2B5EF4-FFF2-40B4-BE49-F238E27FC236}">
                <a16:creationId xmlns="" xmlns:a16="http://schemas.microsoft.com/office/drawing/2014/main" id="{AD413FF0-8AFA-4CC6-9BF2-585212A9A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8475" y="1652588"/>
            <a:ext cx="292100" cy="254000"/>
          </a:xfrm>
          <a:prstGeom prst="hexagon">
            <a:avLst>
              <a:gd name="adj" fmla="val 28883"/>
              <a:gd name="vf" fmla="val 115470"/>
            </a:avLst>
          </a:prstGeom>
          <a:solidFill>
            <a:srgbClr val="FFFFFF"/>
          </a:solidFill>
          <a:ln w="12700">
            <a:solidFill>
              <a:schemeClr val="tx1">
                <a:lumMod val="100000"/>
                <a:lumOff val="0"/>
              </a:schemeClr>
            </a:solidFill>
            <a:miter lim="800000"/>
            <a:headEnd/>
            <a:tailEnd/>
          </a:ln>
        </p:spPr>
        <p:txBody>
          <a:bodyPr anchor="ctr" upright="1"/>
          <a:lstStyle/>
          <a:p>
            <a:pPr>
              <a:defRPr/>
            </a:pPr>
            <a:endParaRPr lang="zh-CN" altLang="en-US"/>
          </a:p>
        </p:txBody>
      </p:sp>
      <p:sp>
        <p:nvSpPr>
          <p:cNvPr id="57" name="AutoShape 938">
            <a:extLst>
              <a:ext uri="{FF2B5EF4-FFF2-40B4-BE49-F238E27FC236}">
                <a16:creationId xmlns="" xmlns:a16="http://schemas.microsoft.com/office/drawing/2014/main" id="{A8F02F9F-AA42-440D-BD0A-DBDF26F6E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8475" y="1171575"/>
            <a:ext cx="292100" cy="293688"/>
          </a:xfrm>
          <a:prstGeom prst="plus">
            <a:avLst>
              <a:gd name="adj" fmla="val 36819"/>
            </a:avLst>
          </a:prstGeom>
          <a:solidFill>
            <a:srgbClr val="FFFFFF"/>
          </a:solidFill>
          <a:ln w="12700">
            <a:solidFill>
              <a:schemeClr val="tx1">
                <a:lumMod val="100000"/>
                <a:lumOff val="0"/>
              </a:schemeClr>
            </a:solidFill>
            <a:miter lim="800000"/>
            <a:headEnd/>
            <a:tailEnd/>
          </a:ln>
        </p:spPr>
        <p:txBody>
          <a:bodyPr anchor="ctr" upright="1"/>
          <a:lstStyle/>
          <a:p>
            <a:pPr>
              <a:defRPr/>
            </a:pPr>
            <a:endParaRPr lang="zh-CN" altLang="en-US"/>
          </a:p>
        </p:txBody>
      </p:sp>
      <p:sp>
        <p:nvSpPr>
          <p:cNvPr id="81" name="AutoShape 907">
            <a:extLst>
              <a:ext uri="{FF2B5EF4-FFF2-40B4-BE49-F238E27FC236}">
                <a16:creationId xmlns="" xmlns:a16="http://schemas.microsoft.com/office/drawing/2014/main" id="{A6ACD073-A5EF-48EA-A75A-307B95ACB5A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97738" y="1635125"/>
            <a:ext cx="296862" cy="296863"/>
          </a:xfrm>
          <a:prstGeom prst="sun">
            <a:avLst>
              <a:gd name="adj" fmla="val 25000"/>
            </a:avLst>
          </a:prstGeom>
          <a:solidFill>
            <a:srgbClr val="FFFFFF"/>
          </a:solidFill>
          <a:ln w="12700">
            <a:solidFill>
              <a:schemeClr val="tx1">
                <a:lumMod val="100000"/>
                <a:lumOff val="0"/>
              </a:schemeClr>
            </a:solidFill>
            <a:miter lim="800000"/>
            <a:headEnd/>
            <a:tailEnd/>
          </a:ln>
        </p:spPr>
        <p:txBody>
          <a:bodyPr anchor="ctr" upright="1"/>
          <a:lstStyle/>
          <a:p>
            <a:pPr>
              <a:defRPr/>
            </a:pPr>
            <a:endParaRPr lang="zh-CN" altLang="en-US"/>
          </a:p>
        </p:txBody>
      </p:sp>
      <p:sp>
        <p:nvSpPr>
          <p:cNvPr id="82" name="AutoShape 910">
            <a:extLst>
              <a:ext uri="{FF2B5EF4-FFF2-40B4-BE49-F238E27FC236}">
                <a16:creationId xmlns="" xmlns:a16="http://schemas.microsoft.com/office/drawing/2014/main" id="{A9CCF7F1-9B67-4462-8CF2-AACE5FF04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5888" y="1614488"/>
            <a:ext cx="319087" cy="317500"/>
          </a:xfrm>
          <a:prstGeom prst="diamond">
            <a:avLst/>
          </a:prstGeom>
          <a:solidFill>
            <a:srgbClr val="FFFFFF"/>
          </a:solidFill>
          <a:ln w="12700">
            <a:solidFill>
              <a:schemeClr val="tx1">
                <a:lumMod val="100000"/>
                <a:lumOff val="0"/>
              </a:schemeClr>
            </a:solidFill>
            <a:miter lim="800000"/>
            <a:headEnd/>
            <a:tailEnd/>
          </a:ln>
        </p:spPr>
        <p:txBody>
          <a:bodyPr anchor="ctr" upright="1"/>
          <a:lstStyle/>
          <a:p>
            <a:pPr>
              <a:defRPr/>
            </a:pPr>
            <a:endParaRPr lang="zh-CN" altLang="en-US"/>
          </a:p>
        </p:txBody>
      </p:sp>
      <p:sp>
        <p:nvSpPr>
          <p:cNvPr id="83" name="AutoShape 911">
            <a:extLst>
              <a:ext uri="{FF2B5EF4-FFF2-40B4-BE49-F238E27FC236}">
                <a16:creationId xmlns="" xmlns:a16="http://schemas.microsoft.com/office/drawing/2014/main" id="{69A803CB-D425-413A-B959-D68DA6EEA37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97738" y="2070100"/>
            <a:ext cx="296862" cy="296863"/>
          </a:xfrm>
          <a:prstGeom prst="donut">
            <a:avLst>
              <a:gd name="adj" fmla="val 13769"/>
            </a:avLst>
          </a:prstGeom>
          <a:solidFill>
            <a:srgbClr val="FFFFFF"/>
          </a:solidFill>
          <a:ln w="12700">
            <a:solidFill>
              <a:schemeClr val="tx1">
                <a:lumMod val="100000"/>
                <a:lumOff val="0"/>
              </a:schemeClr>
            </a:solidFill>
            <a:round/>
            <a:headEnd/>
            <a:tailEnd/>
          </a:ln>
        </p:spPr>
        <p:txBody>
          <a:bodyPr anchor="ctr" upright="1"/>
          <a:lstStyle/>
          <a:p>
            <a:pPr>
              <a:defRPr/>
            </a:pPr>
            <a:endParaRPr lang="zh-CN" altLang="en-US"/>
          </a:p>
        </p:txBody>
      </p:sp>
      <p:sp>
        <p:nvSpPr>
          <p:cNvPr id="84" name="矩形 52">
            <a:extLst>
              <a:ext uri="{FF2B5EF4-FFF2-40B4-BE49-F238E27FC236}">
                <a16:creationId xmlns="" xmlns:a16="http://schemas.microsoft.com/office/drawing/2014/main" id="{FEEDBCF7-965F-4D0D-B6BD-1F6FA252E5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325" y="1357313"/>
            <a:ext cx="449263" cy="449262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85" name="AutoShape 907">
            <a:extLst>
              <a:ext uri="{FF2B5EF4-FFF2-40B4-BE49-F238E27FC236}">
                <a16:creationId xmlns="" xmlns:a16="http://schemas.microsoft.com/office/drawing/2014/main" id="{BF137E17-4847-463D-8960-089F4AF3379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22525" y="1433513"/>
            <a:ext cx="296863" cy="296862"/>
          </a:xfrm>
          <a:prstGeom prst="sun">
            <a:avLst>
              <a:gd name="adj" fmla="val 25000"/>
            </a:avLst>
          </a:prstGeom>
          <a:solidFill>
            <a:srgbClr val="FFFFFF"/>
          </a:solidFill>
          <a:ln w="12700">
            <a:solidFill>
              <a:schemeClr val="tx1">
                <a:lumMod val="100000"/>
                <a:lumOff val="0"/>
              </a:schemeClr>
            </a:solidFill>
            <a:miter lim="800000"/>
            <a:headEnd/>
            <a:tailEnd/>
          </a:ln>
        </p:spPr>
        <p:txBody>
          <a:bodyPr anchor="ctr" upright="1"/>
          <a:lstStyle/>
          <a:p>
            <a:pPr>
              <a:defRPr/>
            </a:pPr>
            <a:endParaRPr lang="zh-CN" altLang="en-US"/>
          </a:p>
        </p:txBody>
      </p:sp>
      <p:grpSp>
        <p:nvGrpSpPr>
          <p:cNvPr id="86" name="组合 85">
            <a:extLst>
              <a:ext uri="{FF2B5EF4-FFF2-40B4-BE49-F238E27FC236}">
                <a16:creationId xmlns="" xmlns:a16="http://schemas.microsoft.com/office/drawing/2014/main" id="{4096FF80-1995-4B60-BB7B-1DF8AE46AA2D}"/>
              </a:ext>
            </a:extLst>
          </p:cNvPr>
          <p:cNvGrpSpPr>
            <a:grpSpLocks/>
          </p:cNvGrpSpPr>
          <p:nvPr/>
        </p:nvGrpSpPr>
        <p:grpSpPr bwMode="auto">
          <a:xfrm>
            <a:off x="2236788" y="4178300"/>
            <a:ext cx="1682750" cy="1263650"/>
            <a:chOff x="70525" y="3684588"/>
            <a:chExt cx="1682750" cy="1263650"/>
          </a:xfrm>
        </p:grpSpPr>
        <p:grpSp>
          <p:nvGrpSpPr>
            <p:cNvPr id="87" name="组合 6">
              <a:extLst>
                <a:ext uri="{FF2B5EF4-FFF2-40B4-BE49-F238E27FC236}">
                  <a16:creationId xmlns="" xmlns:a16="http://schemas.microsoft.com/office/drawing/2014/main" id="{81E7BE99-B380-47F4-B7BA-F9353CACD37E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70525" y="3684588"/>
              <a:ext cx="1682750" cy="1263650"/>
              <a:chOff x="6519042" y="1124744"/>
              <a:chExt cx="1463040" cy="1097280"/>
            </a:xfrm>
          </p:grpSpPr>
          <p:sp>
            <p:nvSpPr>
              <p:cNvPr id="94" name="矩形 5">
                <a:extLst>
                  <a:ext uri="{FF2B5EF4-FFF2-40B4-BE49-F238E27FC236}">
                    <a16:creationId xmlns="" xmlns:a16="http://schemas.microsoft.com/office/drawing/2014/main" id="{84346F50-B278-4C53-8EB0-EE3F3B6B2B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84802" y="1124744"/>
                <a:ext cx="365760" cy="365760"/>
              </a:xfrm>
              <a:prstGeom prst="rect">
                <a:avLst/>
              </a:prstGeom>
              <a:noFill/>
              <a:ln w="127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CN" altLang="en-US" sz="1600" b="0">
                  <a:solidFill>
                    <a:srgbClr val="0000FF"/>
                  </a:solidFill>
                </a:endParaRPr>
              </a:p>
            </p:txBody>
          </p:sp>
          <p:sp>
            <p:nvSpPr>
              <p:cNvPr id="95" name="矩形 50">
                <a:extLst>
                  <a:ext uri="{FF2B5EF4-FFF2-40B4-BE49-F238E27FC236}">
                    <a16:creationId xmlns="" xmlns:a16="http://schemas.microsoft.com/office/drawing/2014/main" id="{85861C08-164F-40A8-B7B5-0DE923A64E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19042" y="1490504"/>
                <a:ext cx="365760" cy="365760"/>
              </a:xfrm>
              <a:prstGeom prst="rect">
                <a:avLst/>
              </a:prstGeom>
              <a:noFill/>
              <a:ln w="127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CN" altLang="en-US" sz="1600" b="0">
                  <a:solidFill>
                    <a:srgbClr val="0000FF"/>
                  </a:solidFill>
                </a:endParaRPr>
              </a:p>
            </p:txBody>
          </p:sp>
          <p:sp>
            <p:nvSpPr>
              <p:cNvPr id="96" name="矩形 51">
                <a:extLst>
                  <a:ext uri="{FF2B5EF4-FFF2-40B4-BE49-F238E27FC236}">
                    <a16:creationId xmlns="" xmlns:a16="http://schemas.microsoft.com/office/drawing/2014/main" id="{CDB38BEB-4523-4C0D-8301-F1E5D294C3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84802" y="1490504"/>
                <a:ext cx="365760" cy="365760"/>
              </a:xfrm>
              <a:prstGeom prst="rect">
                <a:avLst/>
              </a:prstGeom>
              <a:noFill/>
              <a:ln w="127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CN" altLang="en-US" sz="1600" b="0">
                  <a:solidFill>
                    <a:srgbClr val="0000FF"/>
                  </a:solidFill>
                </a:endParaRPr>
              </a:p>
            </p:txBody>
          </p:sp>
          <p:sp>
            <p:nvSpPr>
              <p:cNvPr id="97" name="矩形 52">
                <a:extLst>
                  <a:ext uri="{FF2B5EF4-FFF2-40B4-BE49-F238E27FC236}">
                    <a16:creationId xmlns="" xmlns:a16="http://schemas.microsoft.com/office/drawing/2014/main" id="{99914D6A-DFF4-4DDA-BD06-7DDD9E49B5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50562" y="1490504"/>
                <a:ext cx="365760" cy="365760"/>
              </a:xfrm>
              <a:prstGeom prst="rect">
                <a:avLst/>
              </a:prstGeom>
              <a:noFill/>
              <a:ln w="127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CN" altLang="en-US" sz="1600" b="0">
                  <a:solidFill>
                    <a:srgbClr val="0000FF"/>
                  </a:solidFill>
                </a:endParaRPr>
              </a:p>
            </p:txBody>
          </p:sp>
          <p:sp>
            <p:nvSpPr>
              <p:cNvPr id="98" name="矩形 53">
                <a:extLst>
                  <a:ext uri="{FF2B5EF4-FFF2-40B4-BE49-F238E27FC236}">
                    <a16:creationId xmlns="" xmlns:a16="http://schemas.microsoft.com/office/drawing/2014/main" id="{F3DD8B9F-115D-49C3-A324-A5BDF88E44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16322" y="1490504"/>
                <a:ext cx="365760" cy="365760"/>
              </a:xfrm>
              <a:prstGeom prst="rect">
                <a:avLst/>
              </a:prstGeom>
              <a:noFill/>
              <a:ln w="127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CN" altLang="en-US" sz="1600" b="0">
                  <a:solidFill>
                    <a:srgbClr val="0000FF"/>
                  </a:solidFill>
                </a:endParaRPr>
              </a:p>
            </p:txBody>
          </p:sp>
          <p:sp>
            <p:nvSpPr>
              <p:cNvPr id="99" name="矩形 54">
                <a:extLst>
                  <a:ext uri="{FF2B5EF4-FFF2-40B4-BE49-F238E27FC236}">
                    <a16:creationId xmlns="" xmlns:a16="http://schemas.microsoft.com/office/drawing/2014/main" id="{944933C0-4B3B-4D79-BFE6-1CFA424937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50562" y="1856264"/>
                <a:ext cx="365760" cy="365760"/>
              </a:xfrm>
              <a:prstGeom prst="rect">
                <a:avLst/>
              </a:prstGeom>
              <a:noFill/>
              <a:ln w="127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CN" altLang="en-US" sz="1600" b="0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88" name="AutoShape 1123">
              <a:extLst>
                <a:ext uri="{FF2B5EF4-FFF2-40B4-BE49-F238E27FC236}">
                  <a16:creationId xmlns="" xmlns:a16="http://schemas.microsoft.com/office/drawing/2014/main" id="{ED80E375-5806-4A7E-B1FE-ED2E31D71CA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57780" y="4202755"/>
              <a:ext cx="245511" cy="245511"/>
            </a:xfrm>
            <a:prstGeom prst="flowChartSummingJunction">
              <a:avLst/>
            </a:prstGeom>
            <a:solidFill>
              <a:srgbClr val="FFFFFF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89" name="AutoShape 1122">
              <a:extLst>
                <a:ext uri="{FF2B5EF4-FFF2-40B4-BE49-F238E27FC236}">
                  <a16:creationId xmlns="" xmlns:a16="http://schemas.microsoft.com/office/drawing/2014/main" id="{43129F4C-896E-479F-ADFA-9CC5F00A7E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829" y="4198846"/>
              <a:ext cx="292675" cy="253330"/>
            </a:xfrm>
            <a:prstGeom prst="hexagon">
              <a:avLst>
                <a:gd name="adj" fmla="val 28883"/>
                <a:gd name="vf" fmla="val 115470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90" name="AutoShape 938">
              <a:extLst>
                <a:ext uri="{FF2B5EF4-FFF2-40B4-BE49-F238E27FC236}">
                  <a16:creationId xmlns="" xmlns:a16="http://schemas.microsoft.com/office/drawing/2014/main" id="{F40FBD44-B537-4162-A32B-9AAA43DEC0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826" y="3756771"/>
              <a:ext cx="292678" cy="292678"/>
            </a:xfrm>
            <a:prstGeom prst="plus">
              <a:avLst>
                <a:gd name="adj" fmla="val 36819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91" name="AutoShape 907">
              <a:extLst>
                <a:ext uri="{FF2B5EF4-FFF2-40B4-BE49-F238E27FC236}">
                  <a16:creationId xmlns="" xmlns:a16="http://schemas.microsoft.com/office/drawing/2014/main" id="{BAC700B5-127D-4E35-AB9A-DF8783CD0F3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970353" y="4180637"/>
              <a:ext cx="296546" cy="297180"/>
            </a:xfrm>
            <a:prstGeom prst="sun">
              <a:avLst>
                <a:gd name="adj" fmla="val 25000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92" name="AutoShape 910">
              <a:extLst>
                <a:ext uri="{FF2B5EF4-FFF2-40B4-BE49-F238E27FC236}">
                  <a16:creationId xmlns="" xmlns:a16="http://schemas.microsoft.com/office/drawing/2014/main" id="{D37D4B0C-B863-452B-9D80-C928EA517F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7080" y="4166637"/>
              <a:ext cx="318644" cy="317746"/>
            </a:xfrm>
            <a:prstGeom prst="diamond">
              <a:avLst/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93" name="AutoShape 911">
              <a:extLst>
                <a:ext uri="{FF2B5EF4-FFF2-40B4-BE49-F238E27FC236}">
                  <a16:creationId xmlns="" xmlns:a16="http://schemas.microsoft.com/office/drawing/2014/main" id="{A8C40897-5DFF-4CBE-8A59-0556C55D4B8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973812" y="4611688"/>
              <a:ext cx="296863" cy="296863"/>
            </a:xfrm>
            <a:prstGeom prst="donut">
              <a:avLst>
                <a:gd name="adj" fmla="val 13769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anchor="ctr" upright="1"/>
            <a:lstStyle/>
            <a:p>
              <a:pPr>
                <a:defRPr/>
              </a:pPr>
              <a:endParaRPr lang="zh-CN" altLang="en-US"/>
            </a:p>
          </p:txBody>
        </p:sp>
      </p:grpSp>
      <p:grpSp>
        <p:nvGrpSpPr>
          <p:cNvPr id="100" name="组合 99">
            <a:extLst>
              <a:ext uri="{FF2B5EF4-FFF2-40B4-BE49-F238E27FC236}">
                <a16:creationId xmlns="" xmlns:a16="http://schemas.microsoft.com/office/drawing/2014/main" id="{FA8CA268-211C-430D-99E5-A41CED011BFE}"/>
              </a:ext>
            </a:extLst>
          </p:cNvPr>
          <p:cNvGrpSpPr>
            <a:grpSpLocks/>
          </p:cNvGrpSpPr>
          <p:nvPr/>
        </p:nvGrpSpPr>
        <p:grpSpPr bwMode="auto">
          <a:xfrm>
            <a:off x="2443163" y="4184650"/>
            <a:ext cx="1470025" cy="1257300"/>
            <a:chOff x="6707680" y="3691743"/>
            <a:chExt cx="1469292" cy="1258074"/>
          </a:xfrm>
        </p:grpSpPr>
        <p:grpSp>
          <p:nvGrpSpPr>
            <p:cNvPr id="101" name="组合 96">
              <a:extLst>
                <a:ext uri="{FF2B5EF4-FFF2-40B4-BE49-F238E27FC236}">
                  <a16:creationId xmlns="" xmlns:a16="http://schemas.microsoft.com/office/drawing/2014/main" id="{595EDD1A-E751-48E8-81CB-7E6D563602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07680" y="3691743"/>
              <a:ext cx="1469292" cy="1258074"/>
              <a:chOff x="5694011" y="3005003"/>
              <a:chExt cx="1469350" cy="1257291"/>
            </a:xfrm>
          </p:grpSpPr>
          <p:sp>
            <p:nvSpPr>
              <p:cNvPr id="108" name="矩形 52">
                <a:extLst>
                  <a:ext uri="{FF2B5EF4-FFF2-40B4-BE49-F238E27FC236}">
                    <a16:creationId xmlns="" xmlns:a16="http://schemas.microsoft.com/office/drawing/2014/main" id="{85F11E78-B3AF-4AF3-95E7-1B11B5724A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21423" y="3420052"/>
                <a:ext cx="420969" cy="421121"/>
              </a:xfrm>
              <a:prstGeom prst="rect">
                <a:avLst/>
              </a:prstGeom>
              <a:noFill/>
              <a:ln w="127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CN" altLang="en-US" sz="1600" b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09" name="矩形 53">
                <a:extLst>
                  <a:ext uri="{FF2B5EF4-FFF2-40B4-BE49-F238E27FC236}">
                    <a16:creationId xmlns="" xmlns:a16="http://schemas.microsoft.com/office/drawing/2014/main" id="{5AE0D9F0-8C65-4729-8C23-EEE9FC6445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42392" y="3420052"/>
                <a:ext cx="420969" cy="421121"/>
              </a:xfrm>
              <a:prstGeom prst="rect">
                <a:avLst/>
              </a:prstGeom>
              <a:noFill/>
              <a:ln w="127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CN" altLang="en-US" sz="1600" b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10" name="矩形 54">
                <a:extLst>
                  <a:ext uri="{FF2B5EF4-FFF2-40B4-BE49-F238E27FC236}">
                    <a16:creationId xmlns="" xmlns:a16="http://schemas.microsoft.com/office/drawing/2014/main" id="{478A2398-051E-4F90-95DC-A6E043FD85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21423" y="3841173"/>
                <a:ext cx="420969" cy="421121"/>
              </a:xfrm>
              <a:prstGeom prst="rect">
                <a:avLst/>
              </a:prstGeom>
              <a:noFill/>
              <a:ln w="127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CN" altLang="en-US" sz="1600" b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11" name="矩形 51">
                <a:extLst>
                  <a:ext uri="{FF2B5EF4-FFF2-40B4-BE49-F238E27FC236}">
                    <a16:creationId xmlns="" xmlns:a16="http://schemas.microsoft.com/office/drawing/2014/main" id="{DE412101-8DEC-4540-8A67-4CA98E69F3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10618" y="3378000"/>
                <a:ext cx="317340" cy="457200"/>
              </a:xfrm>
              <a:custGeom>
                <a:avLst/>
                <a:gdLst>
                  <a:gd name="T0" fmla="*/ 9525 w 317340"/>
                  <a:gd name="T1" fmla="*/ 0 h 468746"/>
                  <a:gd name="T2" fmla="*/ 317340 w 317340"/>
                  <a:gd name="T3" fmla="*/ 36198 h 468746"/>
                  <a:gd name="T4" fmla="*/ 317340 w 317340"/>
                  <a:gd name="T5" fmla="*/ 356281 h 468746"/>
                  <a:gd name="T6" fmla="*/ 0 w 317340"/>
                  <a:gd name="T7" fmla="*/ 320084 h 468746"/>
                  <a:gd name="T8" fmla="*/ 9525 w 317340"/>
                  <a:gd name="T9" fmla="*/ 0 h 46874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17340"/>
                  <a:gd name="T16" fmla="*/ 0 h 468746"/>
                  <a:gd name="T17" fmla="*/ 317340 w 317340"/>
                  <a:gd name="T18" fmla="*/ 468746 h 46874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17340" h="468746">
                    <a:moveTo>
                      <a:pt x="9525" y="0"/>
                    </a:moveTo>
                    <a:lnTo>
                      <a:pt x="317340" y="47625"/>
                    </a:lnTo>
                    <a:lnTo>
                      <a:pt x="317340" y="468746"/>
                    </a:lnTo>
                    <a:lnTo>
                      <a:pt x="0" y="421121"/>
                    </a:lnTo>
                    <a:lnTo>
                      <a:pt x="9525" y="0"/>
                    </a:lnTo>
                    <a:close/>
                  </a:path>
                </a:pathLst>
              </a:custGeom>
              <a:noFill/>
              <a:ln w="127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任意多边形 66">
                <a:extLst>
                  <a:ext uri="{FF2B5EF4-FFF2-40B4-BE49-F238E27FC236}">
                    <a16:creationId xmlns="" xmlns:a16="http://schemas.microsoft.com/office/drawing/2014/main" id="{B728007A-7989-4DB6-935B-245E086354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446580">
                <a:off x="6034955" y="3005003"/>
                <a:ext cx="410659" cy="402218"/>
              </a:xfrm>
              <a:custGeom>
                <a:avLst/>
                <a:gdLst>
                  <a:gd name="T0" fmla="*/ 0 w 655092"/>
                  <a:gd name="T1" fmla="*/ 26 h 375314"/>
                  <a:gd name="T2" fmla="*/ 11691 w 655092"/>
                  <a:gd name="T3" fmla="*/ 0 h 375314"/>
                  <a:gd name="T4" fmla="*/ 48797 w 655092"/>
                  <a:gd name="T5" fmla="*/ 0 h 375314"/>
                  <a:gd name="T6" fmla="*/ 38631 w 655092"/>
                  <a:gd name="T7" fmla="*/ 26 h 37531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55092"/>
                  <a:gd name="T13" fmla="*/ 0 h 375314"/>
                  <a:gd name="T14" fmla="*/ 655092 w 655092"/>
                  <a:gd name="T15" fmla="*/ 375314 h 37531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55092" h="375314">
                    <a:moveTo>
                      <a:pt x="0" y="375314"/>
                    </a:moveTo>
                    <a:lnTo>
                      <a:pt x="156949" y="0"/>
                    </a:lnTo>
                    <a:lnTo>
                      <a:pt x="655092" y="0"/>
                    </a:lnTo>
                    <a:lnTo>
                      <a:pt x="518614" y="375314"/>
                    </a:lnTo>
                  </a:path>
                </a:pathLst>
              </a:custGeom>
              <a:noFill/>
              <a:ln w="127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113" name="矩形 51">
                <a:extLst>
                  <a:ext uri="{FF2B5EF4-FFF2-40B4-BE49-F238E27FC236}">
                    <a16:creationId xmlns="" xmlns:a16="http://schemas.microsoft.com/office/drawing/2014/main" id="{6EBB9A47-376A-4E4C-8D8D-D7ED37E355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94011" y="3326725"/>
                <a:ext cx="317340" cy="457200"/>
              </a:xfrm>
              <a:custGeom>
                <a:avLst/>
                <a:gdLst>
                  <a:gd name="T0" fmla="*/ 9525 w 317340"/>
                  <a:gd name="T1" fmla="*/ 0 h 468746"/>
                  <a:gd name="T2" fmla="*/ 317340 w 317340"/>
                  <a:gd name="T3" fmla="*/ 36198 h 468746"/>
                  <a:gd name="T4" fmla="*/ 317340 w 317340"/>
                  <a:gd name="T5" fmla="*/ 356281 h 468746"/>
                  <a:gd name="T6" fmla="*/ 0 w 317340"/>
                  <a:gd name="T7" fmla="*/ 320084 h 468746"/>
                  <a:gd name="T8" fmla="*/ 9525 w 317340"/>
                  <a:gd name="T9" fmla="*/ 0 h 46874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17340"/>
                  <a:gd name="T16" fmla="*/ 0 h 468746"/>
                  <a:gd name="T17" fmla="*/ 317340 w 317340"/>
                  <a:gd name="T18" fmla="*/ 468746 h 46874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17340" h="468746">
                    <a:moveTo>
                      <a:pt x="9525" y="0"/>
                    </a:moveTo>
                    <a:lnTo>
                      <a:pt x="317340" y="47625"/>
                    </a:lnTo>
                    <a:lnTo>
                      <a:pt x="317340" y="468746"/>
                    </a:lnTo>
                    <a:lnTo>
                      <a:pt x="0" y="421121"/>
                    </a:lnTo>
                    <a:lnTo>
                      <a:pt x="9525" y="0"/>
                    </a:lnTo>
                    <a:close/>
                  </a:path>
                </a:pathLst>
              </a:custGeom>
              <a:noFill/>
              <a:ln w="127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" name="AutoShape 907">
              <a:extLst>
                <a:ext uri="{FF2B5EF4-FFF2-40B4-BE49-F238E27FC236}">
                  <a16:creationId xmlns="" xmlns:a16="http://schemas.microsoft.com/office/drawing/2014/main" id="{2EE305FF-8C9F-488E-981B-2442DBF2E0E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392764" y="4171441"/>
              <a:ext cx="296546" cy="297180"/>
            </a:xfrm>
            <a:prstGeom prst="sun">
              <a:avLst>
                <a:gd name="adj" fmla="val 25000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03" name="AutoShape 910">
              <a:extLst>
                <a:ext uri="{FF2B5EF4-FFF2-40B4-BE49-F238E27FC236}">
                  <a16:creationId xmlns="" xmlns:a16="http://schemas.microsoft.com/office/drawing/2014/main" id="{CCB03F31-D645-4392-9FBE-04F56F47CB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11412" y="4147892"/>
              <a:ext cx="318644" cy="317746"/>
            </a:xfrm>
            <a:prstGeom prst="diamond">
              <a:avLst/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04" name="AutoShape 911">
              <a:extLst>
                <a:ext uri="{FF2B5EF4-FFF2-40B4-BE49-F238E27FC236}">
                  <a16:creationId xmlns="" xmlns:a16="http://schemas.microsoft.com/office/drawing/2014/main" id="{0A3C5A0A-2089-4E23-A213-B696C21C53A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388377" y="4593998"/>
              <a:ext cx="296715" cy="295457"/>
            </a:xfrm>
            <a:prstGeom prst="donut">
              <a:avLst>
                <a:gd name="adj" fmla="val 13769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anchor="ctr" upright="1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105" name="AutoShape 1122">
              <a:extLst>
                <a:ext uri="{FF2B5EF4-FFF2-40B4-BE49-F238E27FC236}">
                  <a16:creationId xmlns="" xmlns:a16="http://schemas.microsoft.com/office/drawing/2014/main" id="{92C1BE6F-09F4-4BAA-AA61-237281AC3A8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59997">
              <a:off x="7075636" y="4180100"/>
              <a:ext cx="204707" cy="253330"/>
            </a:xfrm>
            <a:prstGeom prst="hexagon">
              <a:avLst>
                <a:gd name="adj" fmla="val 28883"/>
                <a:gd name="vf" fmla="val 115470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  <a:scene3d>
              <a:camera prst="orthographicFront">
                <a:rot lat="0" lon="0" rev="300000"/>
              </a:camera>
              <a:lightRig rig="threePt" dir="t"/>
            </a:scene3d>
          </p:spPr>
          <p:txBody>
            <a:bodyPr anchor="ctr" upright="1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106" name="AutoShape 1123">
              <a:extLst>
                <a:ext uri="{FF2B5EF4-FFF2-40B4-BE49-F238E27FC236}">
                  <a16:creationId xmlns="" xmlns:a16="http://schemas.microsoft.com/office/drawing/2014/main" id="{5B303BAC-9C14-41F0-8B91-0D8D3082147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 rot="347503">
              <a:off x="6770895" y="4129439"/>
              <a:ext cx="200151" cy="245511"/>
            </a:xfrm>
            <a:prstGeom prst="flowChartSummingJunction">
              <a:avLst/>
            </a:prstGeom>
            <a:solidFill>
              <a:srgbClr val="FFFFFF"/>
            </a:solidFill>
            <a:ln w="12700">
              <a:solidFill>
                <a:srgbClr val="0000FF"/>
              </a:solidFill>
              <a:round/>
              <a:headEnd/>
              <a:tailEnd/>
            </a:ln>
            <a:scene3d>
              <a:camera prst="orthographicFront">
                <a:rot lat="0" lon="0" rev="300000"/>
              </a:camera>
              <a:lightRig rig="threePt" dir="t"/>
            </a:scene3d>
          </p:spPr>
          <p:txBody>
            <a:bodyPr anchor="ctr" upright="1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107" name="AutoShape 938">
              <a:extLst>
                <a:ext uri="{FF2B5EF4-FFF2-40B4-BE49-F238E27FC236}">
                  <a16:creationId xmlns="" xmlns:a16="http://schemas.microsoft.com/office/drawing/2014/main" id="{599C50B9-E8CB-453E-8B66-2BB47D898A9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40304">
              <a:off x="7133043" y="3777296"/>
              <a:ext cx="241775" cy="255881"/>
            </a:xfrm>
            <a:prstGeom prst="plus">
              <a:avLst>
                <a:gd name="adj" fmla="val 36819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CN" altLang="en-US"/>
            </a:p>
          </p:txBody>
        </p:sp>
      </p:grpSp>
      <p:grpSp>
        <p:nvGrpSpPr>
          <p:cNvPr id="114" name="组合 113">
            <a:extLst>
              <a:ext uri="{FF2B5EF4-FFF2-40B4-BE49-F238E27FC236}">
                <a16:creationId xmlns="" xmlns:a16="http://schemas.microsoft.com/office/drawing/2014/main" id="{8B32FAA6-3947-4F73-A95A-84CA62F01F79}"/>
              </a:ext>
            </a:extLst>
          </p:cNvPr>
          <p:cNvGrpSpPr>
            <a:grpSpLocks/>
          </p:cNvGrpSpPr>
          <p:nvPr/>
        </p:nvGrpSpPr>
        <p:grpSpPr bwMode="auto">
          <a:xfrm>
            <a:off x="3070225" y="4295775"/>
            <a:ext cx="842963" cy="1149350"/>
            <a:chOff x="5554658" y="3802063"/>
            <a:chExt cx="842962" cy="1149350"/>
          </a:xfrm>
        </p:grpSpPr>
        <p:grpSp>
          <p:nvGrpSpPr>
            <p:cNvPr id="115" name="组合 121">
              <a:extLst>
                <a:ext uri="{FF2B5EF4-FFF2-40B4-BE49-F238E27FC236}">
                  <a16:creationId xmlns="" xmlns:a16="http://schemas.microsoft.com/office/drawing/2014/main" id="{199F8D0F-1631-43B0-9DCD-63B81B4589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54658" y="3802063"/>
              <a:ext cx="842962" cy="1149350"/>
              <a:chOff x="6889553" y="4100037"/>
              <a:chExt cx="843178" cy="1149236"/>
            </a:xfrm>
          </p:grpSpPr>
          <p:grpSp>
            <p:nvGrpSpPr>
              <p:cNvPr id="120" name="组合 125">
                <a:extLst>
                  <a:ext uri="{FF2B5EF4-FFF2-40B4-BE49-F238E27FC236}">
                    <a16:creationId xmlns="" xmlns:a16="http://schemas.microsoft.com/office/drawing/2014/main" id="{E7D17463-396B-4D13-9933-BF9B6EE56FD3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6889553" y="4100037"/>
                <a:ext cx="548640" cy="728113"/>
                <a:chOff x="7677753" y="3620656"/>
                <a:chExt cx="656774" cy="870849"/>
              </a:xfrm>
            </p:grpSpPr>
            <p:sp>
              <p:nvSpPr>
                <p:cNvPr id="123" name="矩形 129">
                  <a:extLst>
                    <a:ext uri="{FF2B5EF4-FFF2-40B4-BE49-F238E27FC236}">
                      <a16:creationId xmlns="" xmlns:a16="http://schemas.microsoft.com/office/drawing/2014/main" id="{A984C5E5-82C5-4FAC-828D-8DA870F20C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679169" y="3987505"/>
                  <a:ext cx="504000" cy="504000"/>
                </a:xfrm>
                <a:prstGeom prst="rect">
                  <a:avLst/>
                </a:prstGeom>
                <a:noFill/>
                <a:ln w="12700" algn="ctr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 eaLnBrk="1" hangingPunct="1"/>
                  <a:endParaRPr lang="zh-TW" altLang="en-US" sz="1600" b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124" name="任意多边形 130">
                  <a:extLst>
                    <a:ext uri="{FF2B5EF4-FFF2-40B4-BE49-F238E27FC236}">
                      <a16:creationId xmlns="" xmlns:a16="http://schemas.microsoft.com/office/drawing/2014/main" id="{00CF0A76-3988-4F70-9489-D53BC90C34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677753" y="3817018"/>
                  <a:ext cx="656774" cy="177272"/>
                </a:xfrm>
                <a:custGeom>
                  <a:avLst/>
                  <a:gdLst>
                    <a:gd name="T0" fmla="*/ 0 w 688063"/>
                    <a:gd name="T1" fmla="*/ 176542 h 177272"/>
                    <a:gd name="T2" fmla="*/ 103095 w 688063"/>
                    <a:gd name="T3" fmla="*/ 0 h 177272"/>
                    <a:gd name="T4" fmla="*/ 412376 w 688063"/>
                    <a:gd name="T5" fmla="*/ 0 h 177272"/>
                    <a:gd name="T6" fmla="*/ 308956 w 688063"/>
                    <a:gd name="T7" fmla="*/ 177272 h 17727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688063" h="177272">
                      <a:moveTo>
                        <a:pt x="0" y="176542"/>
                      </a:moveTo>
                      <a:lnTo>
                        <a:pt x="172016" y="0"/>
                      </a:lnTo>
                      <a:lnTo>
                        <a:pt x="688063" y="0"/>
                      </a:lnTo>
                      <a:lnTo>
                        <a:pt x="515503" y="177272"/>
                      </a:lnTo>
                    </a:path>
                  </a:pathLst>
                </a:custGeom>
                <a:noFill/>
                <a:ln w="12700" algn="ctr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sp>
              <p:nvSpPr>
                <p:cNvPr id="125" name="任意多边形 132">
                  <a:extLst>
                    <a:ext uri="{FF2B5EF4-FFF2-40B4-BE49-F238E27FC236}">
                      <a16:creationId xmlns="" xmlns:a16="http://schemas.microsoft.com/office/drawing/2014/main" id="{ECDDD4A1-8EA3-4835-8A13-96B83FE269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849354" y="3620656"/>
                  <a:ext cx="348559" cy="199177"/>
                </a:xfrm>
                <a:custGeom>
                  <a:avLst/>
                  <a:gdLst>
                    <a:gd name="T0" fmla="*/ 0 w 348559"/>
                    <a:gd name="T1" fmla="*/ 199177 h 199177"/>
                    <a:gd name="T2" fmla="*/ 348559 w 348559"/>
                    <a:gd name="T3" fmla="*/ 0 h 199177"/>
                    <a:gd name="T4" fmla="*/ 348559 w 348559"/>
                    <a:gd name="T5" fmla="*/ 194650 h 199177"/>
                    <a:gd name="T6" fmla="*/ 0 60000 65536"/>
                    <a:gd name="T7" fmla="*/ 0 60000 65536"/>
                    <a:gd name="T8" fmla="*/ 0 60000 65536"/>
                    <a:gd name="T9" fmla="*/ 0 w 348559"/>
                    <a:gd name="T10" fmla="*/ 0 h 199177"/>
                    <a:gd name="T11" fmla="*/ 348559 w 348559"/>
                    <a:gd name="T12" fmla="*/ 199177 h 199177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48559" h="199177">
                      <a:moveTo>
                        <a:pt x="0" y="199177"/>
                      </a:moveTo>
                      <a:lnTo>
                        <a:pt x="348559" y="0"/>
                      </a:lnTo>
                      <a:lnTo>
                        <a:pt x="348559" y="194650"/>
                      </a:lnTo>
                    </a:path>
                  </a:pathLst>
                </a:custGeom>
                <a:noFill/>
                <a:ln w="12700" algn="ctr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  <p:sp>
            <p:nvSpPr>
              <p:cNvPr id="121" name="矩形 54">
                <a:extLst>
                  <a:ext uri="{FF2B5EF4-FFF2-40B4-BE49-F238E27FC236}">
                    <a16:creationId xmlns="" xmlns:a16="http://schemas.microsoft.com/office/drawing/2014/main" id="{9B37C838-A27B-4BA3-9E70-1AF0F3E645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91090" y="4828152"/>
                <a:ext cx="420969" cy="421121"/>
              </a:xfrm>
              <a:prstGeom prst="rect">
                <a:avLst/>
              </a:prstGeom>
              <a:noFill/>
              <a:ln w="127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CN" altLang="en-US" b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22" name="矩形 53">
                <a:extLst>
                  <a:ext uri="{FF2B5EF4-FFF2-40B4-BE49-F238E27FC236}">
                    <a16:creationId xmlns="" xmlns:a16="http://schemas.microsoft.com/office/drawing/2014/main" id="{6F51150A-FC64-4CDF-9050-62D9E429EF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11762" y="4405940"/>
                <a:ext cx="420969" cy="421121"/>
              </a:xfrm>
              <a:prstGeom prst="rect">
                <a:avLst/>
              </a:prstGeom>
              <a:noFill/>
              <a:ln w="127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CN" altLang="en-US" sz="1600" b="0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116" name="AutoShape 907">
              <a:extLst>
                <a:ext uri="{FF2B5EF4-FFF2-40B4-BE49-F238E27FC236}">
                  <a16:creationId xmlns="" xmlns:a16="http://schemas.microsoft.com/office/drawing/2014/main" id="{99963133-409D-4F5B-9712-A7ADADBC3F5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609363" y="4183620"/>
              <a:ext cx="296546" cy="297180"/>
            </a:xfrm>
            <a:prstGeom prst="sun">
              <a:avLst>
                <a:gd name="adj" fmla="val 25000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17" name="AutoShape 910">
              <a:extLst>
                <a:ext uri="{FF2B5EF4-FFF2-40B4-BE49-F238E27FC236}">
                  <a16:creationId xmlns="" xmlns:a16="http://schemas.microsoft.com/office/drawing/2014/main" id="{5D769CD8-79CF-4C7A-B750-A58DA1EE19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8011" y="4160071"/>
              <a:ext cx="318644" cy="317746"/>
            </a:xfrm>
            <a:prstGeom prst="diamond">
              <a:avLst/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18" name="AutoShape 911">
              <a:extLst>
                <a:ext uri="{FF2B5EF4-FFF2-40B4-BE49-F238E27FC236}">
                  <a16:creationId xmlns="" xmlns:a16="http://schemas.microsoft.com/office/drawing/2014/main" id="{DE7526D5-EC10-42BC-867E-100BCD1488A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605458" y="4605338"/>
              <a:ext cx="295275" cy="296863"/>
            </a:xfrm>
            <a:prstGeom prst="donut">
              <a:avLst>
                <a:gd name="adj" fmla="val 13769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anchor="ctr" upright="1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119" name="AutoShape 938">
              <a:extLst>
                <a:ext uri="{FF2B5EF4-FFF2-40B4-BE49-F238E27FC236}">
                  <a16:creationId xmlns="" xmlns:a16="http://schemas.microsoft.com/office/drawing/2014/main" id="{3B90F921-0CE6-4CB0-86DE-EABBAB5D6F9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6044678">
              <a:off x="5666896" y="3866786"/>
              <a:ext cx="338955" cy="338955"/>
            </a:xfrm>
            <a:prstGeom prst="plus">
              <a:avLst>
                <a:gd name="adj" fmla="val 36819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  <a:scene3d>
              <a:camera prst="orthographicFront">
                <a:rot lat="20231034" lon="17002689" rev="674610"/>
              </a:camera>
              <a:lightRig rig="threePt" dir="t"/>
            </a:scene3d>
          </p:spPr>
          <p:txBody>
            <a:bodyPr anchor="ctr" upright="1"/>
            <a:lstStyle/>
            <a:p>
              <a:pPr>
                <a:defRPr/>
              </a:pPr>
              <a:endParaRPr lang="zh-CN" altLang="en-US"/>
            </a:p>
          </p:txBody>
        </p:sp>
      </p:grpSp>
      <p:grpSp>
        <p:nvGrpSpPr>
          <p:cNvPr id="126" name="组合 125">
            <a:extLst>
              <a:ext uri="{FF2B5EF4-FFF2-40B4-BE49-F238E27FC236}">
                <a16:creationId xmlns="" xmlns:a16="http://schemas.microsoft.com/office/drawing/2014/main" id="{B7D075B3-EC82-4E3F-AC74-92ACD9ED91C5}"/>
              </a:ext>
            </a:extLst>
          </p:cNvPr>
          <p:cNvGrpSpPr>
            <a:grpSpLocks/>
          </p:cNvGrpSpPr>
          <p:nvPr/>
        </p:nvGrpSpPr>
        <p:grpSpPr bwMode="auto">
          <a:xfrm>
            <a:off x="3074988" y="4367213"/>
            <a:ext cx="649287" cy="658812"/>
            <a:chOff x="4396267" y="3874828"/>
            <a:chExt cx="649308" cy="659071"/>
          </a:xfrm>
        </p:grpSpPr>
        <p:sp>
          <p:nvSpPr>
            <p:cNvPr id="127" name="立方体 119">
              <a:extLst>
                <a:ext uri="{FF2B5EF4-FFF2-40B4-BE49-F238E27FC236}">
                  <a16:creationId xmlns="" xmlns:a16="http://schemas.microsoft.com/office/drawing/2014/main" id="{13B1FC30-7755-490D-8267-F5D9FF5F8A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267" y="3973892"/>
              <a:ext cx="558091" cy="560007"/>
            </a:xfrm>
            <a:prstGeom prst="cube">
              <a:avLst>
                <a:gd name="adj" fmla="val 25000"/>
              </a:avLst>
            </a:prstGeom>
            <a:noFill/>
            <a:ln w="1270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sz="1600" b="0">
                <a:solidFill>
                  <a:srgbClr val="0000FF"/>
                </a:solidFill>
              </a:endParaRPr>
            </a:p>
          </p:txBody>
        </p:sp>
        <p:sp>
          <p:nvSpPr>
            <p:cNvPr id="128" name="AutoShape 938">
              <a:extLst>
                <a:ext uri="{FF2B5EF4-FFF2-40B4-BE49-F238E27FC236}">
                  <a16:creationId xmlns="" xmlns:a16="http://schemas.microsoft.com/office/drawing/2014/main" id="{8B5FB728-2D3C-4CEE-B5F3-1DD19AE16CD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6044678">
              <a:off x="4500335" y="3874828"/>
              <a:ext cx="338955" cy="338955"/>
            </a:xfrm>
            <a:prstGeom prst="plus">
              <a:avLst>
                <a:gd name="adj" fmla="val 36819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  <a:scene3d>
              <a:camera prst="orthographicFront">
                <a:rot lat="20231034" lon="17002689" rev="674610"/>
              </a:camera>
              <a:lightRig rig="threePt" dir="t"/>
            </a:scene3d>
          </p:spPr>
          <p:txBody>
            <a:bodyPr anchor="ctr" upright="1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129" name="AutoShape 907">
              <a:extLst>
                <a:ext uri="{FF2B5EF4-FFF2-40B4-BE49-F238E27FC236}">
                  <a16:creationId xmlns="" xmlns:a16="http://schemas.microsoft.com/office/drawing/2014/main" id="{F7F7839A-3A5F-42C3-922C-A38BB246E58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446506" y="4183620"/>
              <a:ext cx="296546" cy="297180"/>
            </a:xfrm>
            <a:prstGeom prst="sun">
              <a:avLst>
                <a:gd name="adj" fmla="val 25000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30" name="AutoShape 910">
              <a:extLst>
                <a:ext uri="{FF2B5EF4-FFF2-40B4-BE49-F238E27FC236}">
                  <a16:creationId xmlns="" xmlns:a16="http://schemas.microsoft.com/office/drawing/2014/main" id="{5B30A1B0-506A-4B72-8943-42C0C873CF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6931" y="4109708"/>
              <a:ext cx="318644" cy="317746"/>
            </a:xfrm>
            <a:prstGeom prst="diamond">
              <a:avLst/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  <a:scene3d>
              <a:camera prst="orthographicFront">
                <a:rot lat="20999970" lon="4200000" rev="0"/>
              </a:camera>
              <a:lightRig rig="threePt" dir="t"/>
            </a:scene3d>
          </p:spPr>
          <p:txBody>
            <a:bodyPr anchor="ctr" upright="1"/>
            <a:lstStyle/>
            <a:p>
              <a:pPr>
                <a:defRPr/>
              </a:pPr>
              <a:endParaRPr lang="zh-CN" altLang="en-US"/>
            </a:p>
          </p:txBody>
        </p:sp>
      </p:grpSp>
      <p:grpSp>
        <p:nvGrpSpPr>
          <p:cNvPr id="131" name="组合 130">
            <a:extLst>
              <a:ext uri="{FF2B5EF4-FFF2-40B4-BE49-F238E27FC236}">
                <a16:creationId xmlns="" xmlns:a16="http://schemas.microsoft.com/office/drawing/2014/main" id="{634594EE-5071-40E4-A71F-9F37C8BB67E4}"/>
              </a:ext>
            </a:extLst>
          </p:cNvPr>
          <p:cNvGrpSpPr>
            <a:grpSpLocks/>
          </p:cNvGrpSpPr>
          <p:nvPr/>
        </p:nvGrpSpPr>
        <p:grpSpPr bwMode="auto">
          <a:xfrm>
            <a:off x="3070225" y="4356100"/>
            <a:ext cx="666750" cy="944563"/>
            <a:chOff x="1978153" y="3862849"/>
            <a:chExt cx="666682" cy="945557"/>
          </a:xfrm>
        </p:grpSpPr>
        <p:grpSp>
          <p:nvGrpSpPr>
            <p:cNvPr id="132" name="组合 109">
              <a:extLst>
                <a:ext uri="{FF2B5EF4-FFF2-40B4-BE49-F238E27FC236}">
                  <a16:creationId xmlns="" xmlns:a16="http://schemas.microsoft.com/office/drawing/2014/main" id="{C43FDC5B-1108-4DD4-BAA3-D78CFAF0B9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78153" y="3962107"/>
              <a:ext cx="574118" cy="846299"/>
              <a:chOff x="4058167" y="5227352"/>
              <a:chExt cx="575234" cy="846532"/>
            </a:xfrm>
          </p:grpSpPr>
          <p:grpSp>
            <p:nvGrpSpPr>
              <p:cNvPr id="137" name="组合 98">
                <a:extLst>
                  <a:ext uri="{FF2B5EF4-FFF2-40B4-BE49-F238E27FC236}">
                    <a16:creationId xmlns="" xmlns:a16="http://schemas.microsoft.com/office/drawing/2014/main" id="{6BD5AE6D-4E55-4332-B8CC-A302CA472BE7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4061004" y="5227352"/>
                <a:ext cx="572397" cy="567722"/>
                <a:chOff x="7675851" y="3812490"/>
                <a:chExt cx="685213" cy="679015"/>
              </a:xfrm>
            </p:grpSpPr>
            <p:sp>
              <p:nvSpPr>
                <p:cNvPr id="139" name="矩形 99">
                  <a:extLst>
                    <a:ext uri="{FF2B5EF4-FFF2-40B4-BE49-F238E27FC236}">
                      <a16:creationId xmlns="" xmlns:a16="http://schemas.microsoft.com/office/drawing/2014/main" id="{73455762-59F1-446D-B067-052DE9D955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679168" y="3987505"/>
                  <a:ext cx="504000" cy="504000"/>
                </a:xfrm>
                <a:prstGeom prst="rect">
                  <a:avLst/>
                </a:prstGeom>
                <a:noFill/>
                <a:ln w="12700" algn="ctr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 eaLnBrk="1" hangingPunct="1"/>
                  <a:endParaRPr lang="zh-TW" altLang="en-US" sz="1600" b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140" name="任意多边形 100">
                  <a:extLst>
                    <a:ext uri="{FF2B5EF4-FFF2-40B4-BE49-F238E27FC236}">
                      <a16:creationId xmlns="" xmlns:a16="http://schemas.microsoft.com/office/drawing/2014/main" id="{89060F94-F893-475A-A45B-043F24AE06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675851" y="3817017"/>
                  <a:ext cx="685213" cy="178221"/>
                </a:xfrm>
                <a:custGeom>
                  <a:avLst/>
                  <a:gdLst>
                    <a:gd name="T0" fmla="*/ 0 w 685213"/>
                    <a:gd name="T1" fmla="*/ 173694 h 178221"/>
                    <a:gd name="T2" fmla="*/ 169166 w 685213"/>
                    <a:gd name="T3" fmla="*/ 0 h 178221"/>
                    <a:gd name="T4" fmla="*/ 685213 w 685213"/>
                    <a:gd name="T5" fmla="*/ 0 h 178221"/>
                    <a:gd name="T6" fmla="*/ 502971 w 685213"/>
                    <a:gd name="T7" fmla="*/ 178221 h 17822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685213" h="178221">
                      <a:moveTo>
                        <a:pt x="0" y="173694"/>
                      </a:moveTo>
                      <a:lnTo>
                        <a:pt x="169166" y="0"/>
                      </a:lnTo>
                      <a:lnTo>
                        <a:pt x="685213" y="0"/>
                      </a:lnTo>
                      <a:lnTo>
                        <a:pt x="502971" y="178221"/>
                      </a:lnTo>
                    </a:path>
                  </a:pathLst>
                </a:custGeom>
                <a:noFill/>
                <a:ln w="12700" algn="ctr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sp>
              <p:nvSpPr>
                <p:cNvPr id="141" name="任意多边形 101">
                  <a:extLst>
                    <a:ext uri="{FF2B5EF4-FFF2-40B4-BE49-F238E27FC236}">
                      <a16:creationId xmlns="" xmlns:a16="http://schemas.microsoft.com/office/drawing/2014/main" id="{4A395A5D-62E0-4D7A-A578-5BD21B73B3A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186649" y="3812490"/>
                  <a:ext cx="172015" cy="679010"/>
                </a:xfrm>
                <a:custGeom>
                  <a:avLst/>
                  <a:gdLst>
                    <a:gd name="T0" fmla="*/ 0 w 172015"/>
                    <a:gd name="T1" fmla="*/ 679010 h 679010"/>
                    <a:gd name="T2" fmla="*/ 172015 w 172015"/>
                    <a:gd name="T3" fmla="*/ 506994 h 679010"/>
                    <a:gd name="T4" fmla="*/ 172015 w 172015"/>
                    <a:gd name="T5" fmla="*/ 0 h 679010"/>
                    <a:gd name="T6" fmla="*/ 0 60000 65536"/>
                    <a:gd name="T7" fmla="*/ 0 60000 65536"/>
                    <a:gd name="T8" fmla="*/ 0 60000 65536"/>
                    <a:gd name="T9" fmla="*/ 0 w 172015"/>
                    <a:gd name="T10" fmla="*/ 0 h 679010"/>
                    <a:gd name="T11" fmla="*/ 172015 w 172015"/>
                    <a:gd name="T12" fmla="*/ 679010 h 67901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72015" h="679010">
                      <a:moveTo>
                        <a:pt x="0" y="679010"/>
                      </a:moveTo>
                      <a:lnTo>
                        <a:pt x="172015" y="506994"/>
                      </a:lnTo>
                      <a:lnTo>
                        <a:pt x="172015" y="0"/>
                      </a:lnTo>
                    </a:path>
                  </a:pathLst>
                </a:custGeom>
                <a:noFill/>
                <a:ln w="12700" algn="ctr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  <p:sp>
            <p:nvSpPr>
              <p:cNvPr id="138" name="矩形 54">
                <a:extLst>
                  <a:ext uri="{FF2B5EF4-FFF2-40B4-BE49-F238E27FC236}">
                    <a16:creationId xmlns="" xmlns:a16="http://schemas.microsoft.com/office/drawing/2014/main" id="{10D8421D-DA62-4CCB-B1A7-14CF5D3D69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8167" y="5793829"/>
                <a:ext cx="554986" cy="280055"/>
              </a:xfrm>
              <a:custGeom>
                <a:avLst/>
                <a:gdLst>
                  <a:gd name="T0" fmla="*/ 0 w 533090"/>
                  <a:gd name="T1" fmla="*/ 0 h 414752"/>
                  <a:gd name="T2" fmla="*/ 430640 w 533090"/>
                  <a:gd name="T3" fmla="*/ 0 h 414752"/>
                  <a:gd name="T4" fmla="*/ 554986 w 533090"/>
                  <a:gd name="T5" fmla="*/ 280055 h 414752"/>
                  <a:gd name="T6" fmla="*/ 125167 w 533090"/>
                  <a:gd name="T7" fmla="*/ 278148 h 414752"/>
                  <a:gd name="T8" fmla="*/ 0 w 533090"/>
                  <a:gd name="T9" fmla="*/ 0 h 4147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33090" h="414752">
                    <a:moveTo>
                      <a:pt x="0" y="0"/>
                    </a:moveTo>
                    <a:lnTo>
                      <a:pt x="413650" y="0"/>
                    </a:lnTo>
                    <a:lnTo>
                      <a:pt x="533090" y="414752"/>
                    </a:lnTo>
                    <a:lnTo>
                      <a:pt x="120229" y="4119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" name="AutoShape 907">
              <a:extLst>
                <a:ext uri="{FF2B5EF4-FFF2-40B4-BE49-F238E27FC236}">
                  <a16:creationId xmlns="" xmlns:a16="http://schemas.microsoft.com/office/drawing/2014/main" id="{FEA299F2-FAB3-46AA-BC5D-7F8D4727612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044015" y="4183620"/>
              <a:ext cx="296546" cy="297180"/>
            </a:xfrm>
            <a:prstGeom prst="sun">
              <a:avLst>
                <a:gd name="adj" fmla="val 25000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34" name="AutoShape 938">
              <a:extLst>
                <a:ext uri="{FF2B5EF4-FFF2-40B4-BE49-F238E27FC236}">
                  <a16:creationId xmlns="" xmlns:a16="http://schemas.microsoft.com/office/drawing/2014/main" id="{0DE817FB-6D31-4FF6-92BC-E7A5A83CE7C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6044678">
              <a:off x="2098494" y="3862849"/>
              <a:ext cx="338955" cy="338955"/>
            </a:xfrm>
            <a:prstGeom prst="plus">
              <a:avLst>
                <a:gd name="adj" fmla="val 36819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  <a:scene3d>
              <a:camera prst="orthographicFront">
                <a:rot lat="20231034" lon="17002689" rev="674610"/>
              </a:camera>
              <a:lightRig rig="threePt" dir="t"/>
            </a:scene3d>
          </p:spPr>
          <p:txBody>
            <a:bodyPr anchor="ctr" upright="1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135" name="AutoShape 910">
              <a:extLst>
                <a:ext uri="{FF2B5EF4-FFF2-40B4-BE49-F238E27FC236}">
                  <a16:creationId xmlns="" xmlns:a16="http://schemas.microsoft.com/office/drawing/2014/main" id="{BB8115AA-9EBC-463B-8C19-FE561A6549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6191" y="4102168"/>
              <a:ext cx="318644" cy="317746"/>
            </a:xfrm>
            <a:prstGeom prst="diamond">
              <a:avLst/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  <a:scene3d>
              <a:camera prst="orthographicFront">
                <a:rot lat="20999970" lon="4200000" rev="0"/>
              </a:camera>
              <a:lightRig rig="threePt" dir="t"/>
            </a:scene3d>
          </p:spPr>
          <p:txBody>
            <a:bodyPr anchor="ctr" upright="1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136" name="AutoShape 911">
              <a:extLst>
                <a:ext uri="{FF2B5EF4-FFF2-40B4-BE49-F238E27FC236}">
                  <a16:creationId xmlns="" xmlns:a16="http://schemas.microsoft.com/office/drawing/2014/main" id="{82D59202-AD41-4E2D-97CC-FBE1F6EADE8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126909" y="4554747"/>
              <a:ext cx="239389" cy="239389"/>
            </a:xfrm>
            <a:prstGeom prst="donut">
              <a:avLst>
                <a:gd name="adj" fmla="val 13769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round/>
              <a:headEnd/>
              <a:tailEnd/>
            </a:ln>
            <a:scene3d>
              <a:camera prst="orthographicFront">
                <a:rot lat="20216841" lon="20637832" rev="809482"/>
              </a:camera>
              <a:lightRig rig="threePt" dir="t"/>
            </a:scene3d>
          </p:spPr>
          <p:txBody>
            <a:bodyPr anchor="ctr" upright="1"/>
            <a:lstStyle/>
            <a:p>
              <a:pPr>
                <a:defRPr/>
              </a:pPr>
              <a:endParaRPr lang="zh-CN" altLang="en-US"/>
            </a:p>
          </p:txBody>
        </p:sp>
      </p:grpSp>
      <p:grpSp>
        <p:nvGrpSpPr>
          <p:cNvPr id="142" name="组合 141">
            <a:extLst>
              <a:ext uri="{FF2B5EF4-FFF2-40B4-BE49-F238E27FC236}">
                <a16:creationId xmlns="" xmlns:a16="http://schemas.microsoft.com/office/drawing/2014/main" id="{95A11CDF-B073-4719-A505-2EE90AEB85D3}"/>
              </a:ext>
            </a:extLst>
          </p:cNvPr>
          <p:cNvGrpSpPr>
            <a:grpSpLocks/>
          </p:cNvGrpSpPr>
          <p:nvPr/>
        </p:nvGrpSpPr>
        <p:grpSpPr bwMode="auto">
          <a:xfrm>
            <a:off x="2306638" y="4589463"/>
            <a:ext cx="696912" cy="369887"/>
            <a:chOff x="2531179" y="4095750"/>
            <a:chExt cx="696209" cy="369888"/>
          </a:xfrm>
        </p:grpSpPr>
        <p:grpSp>
          <p:nvGrpSpPr>
            <p:cNvPr id="143" name="组合 130">
              <a:extLst>
                <a:ext uri="{FF2B5EF4-FFF2-40B4-BE49-F238E27FC236}">
                  <a16:creationId xmlns="" xmlns:a16="http://schemas.microsoft.com/office/drawing/2014/main" id="{AC77DB7D-56EA-4BB6-9B4B-345362D8C6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25725" y="4095750"/>
              <a:ext cx="601663" cy="369888"/>
              <a:chOff x="5675956" y="5332566"/>
              <a:chExt cx="601928" cy="369332"/>
            </a:xfrm>
          </p:grpSpPr>
          <p:cxnSp>
            <p:nvCxnSpPr>
              <p:cNvPr id="145" name="直接箭头连接符 14">
                <a:extLst>
                  <a:ext uri="{FF2B5EF4-FFF2-40B4-BE49-F238E27FC236}">
                    <a16:creationId xmlns="" xmlns:a16="http://schemas.microsoft.com/office/drawing/2014/main" id="{66EF6D48-7F0F-49BA-8440-1A8068E0002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912124" y="5517232"/>
                <a:ext cx="365760" cy="0"/>
              </a:xfrm>
              <a:prstGeom prst="straightConnector1">
                <a:avLst/>
              </a:prstGeom>
              <a:noFill/>
              <a:ln w="19050" algn="ctr">
                <a:solidFill>
                  <a:srgbClr val="0033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6" name="文本框 15">
                <a:extLst>
                  <a:ext uri="{FF2B5EF4-FFF2-40B4-BE49-F238E27FC236}">
                    <a16:creationId xmlns="" xmlns:a16="http://schemas.microsoft.com/office/drawing/2014/main" id="{24930256-8715-4774-A792-36F58AE9B0F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75956" y="5332566"/>
                <a:ext cx="57840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en-US" altLang="en-US" b="0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144" name="AutoShape 1122">
              <a:extLst>
                <a:ext uri="{FF2B5EF4-FFF2-40B4-BE49-F238E27FC236}">
                  <a16:creationId xmlns="" xmlns:a16="http://schemas.microsoft.com/office/drawing/2014/main" id="{549A6935-095F-4388-800E-B1AD005EB0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1179" y="4160773"/>
              <a:ext cx="292675" cy="253330"/>
            </a:xfrm>
            <a:prstGeom prst="hexagon">
              <a:avLst>
                <a:gd name="adj" fmla="val 28883"/>
                <a:gd name="vf" fmla="val 115470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CN" altLang="en-US"/>
            </a:p>
          </p:txBody>
        </p:sp>
      </p:grpSp>
      <p:grpSp>
        <p:nvGrpSpPr>
          <p:cNvPr id="147" name="组合 146">
            <a:extLst>
              <a:ext uri="{FF2B5EF4-FFF2-40B4-BE49-F238E27FC236}">
                <a16:creationId xmlns="" xmlns:a16="http://schemas.microsoft.com/office/drawing/2014/main" id="{049410E3-D27E-4FB4-9C66-2C28EAF33709}"/>
              </a:ext>
            </a:extLst>
          </p:cNvPr>
          <p:cNvGrpSpPr>
            <a:grpSpLocks/>
          </p:cNvGrpSpPr>
          <p:nvPr/>
        </p:nvGrpSpPr>
        <p:grpSpPr bwMode="auto">
          <a:xfrm>
            <a:off x="3040063" y="3687763"/>
            <a:ext cx="577850" cy="600075"/>
            <a:chOff x="3263900" y="3194050"/>
            <a:chExt cx="577850" cy="600075"/>
          </a:xfrm>
        </p:grpSpPr>
        <p:grpSp>
          <p:nvGrpSpPr>
            <p:cNvPr id="148" name="组合 133">
              <a:extLst>
                <a:ext uri="{FF2B5EF4-FFF2-40B4-BE49-F238E27FC236}">
                  <a16:creationId xmlns="" xmlns:a16="http://schemas.microsoft.com/office/drawing/2014/main" id="{F8ED8215-DDE0-4EB5-B296-17C2612673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63900" y="3194050"/>
              <a:ext cx="577850" cy="600075"/>
              <a:chOff x="5681477" y="5220276"/>
              <a:chExt cx="578401" cy="599783"/>
            </a:xfrm>
          </p:grpSpPr>
          <p:cxnSp>
            <p:nvCxnSpPr>
              <p:cNvPr id="150" name="直接箭头连接符 164">
                <a:extLst>
                  <a:ext uri="{FF2B5EF4-FFF2-40B4-BE49-F238E27FC236}">
                    <a16:creationId xmlns="" xmlns:a16="http://schemas.microsoft.com/office/drawing/2014/main" id="{F54AE1E3-CD80-4849-966E-59C1D00C904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5912124" y="5517232"/>
                <a:ext cx="171372" cy="302827"/>
              </a:xfrm>
              <a:prstGeom prst="straightConnector1">
                <a:avLst/>
              </a:prstGeom>
              <a:noFill/>
              <a:ln w="19050" algn="ctr">
                <a:solidFill>
                  <a:srgbClr val="0033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51" name="文本框 165">
                <a:extLst>
                  <a:ext uri="{FF2B5EF4-FFF2-40B4-BE49-F238E27FC236}">
                    <a16:creationId xmlns="" xmlns:a16="http://schemas.microsoft.com/office/drawing/2014/main" id="{1B93BF6F-987B-4F1E-A896-8415FAF98E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81477" y="5220276"/>
                <a:ext cx="57840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en-US" altLang="en-US" b="0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149" name="AutoShape 1123">
              <a:extLst>
                <a:ext uri="{FF2B5EF4-FFF2-40B4-BE49-F238E27FC236}">
                  <a16:creationId xmlns="" xmlns:a16="http://schemas.microsoft.com/office/drawing/2014/main" id="{B88EB3C0-D160-4489-BCF5-211D91EA133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294062" y="3225369"/>
              <a:ext cx="245511" cy="245511"/>
            </a:xfrm>
            <a:prstGeom prst="flowChartSummingJunction">
              <a:avLst/>
            </a:prstGeom>
            <a:solidFill>
              <a:srgbClr val="FFFFFF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CN" altLang="en-US"/>
            </a:p>
          </p:txBody>
        </p:sp>
      </p:grpSp>
      <p:grpSp>
        <p:nvGrpSpPr>
          <p:cNvPr id="152" name="组合 151">
            <a:extLst>
              <a:ext uri="{FF2B5EF4-FFF2-40B4-BE49-F238E27FC236}">
                <a16:creationId xmlns="" xmlns:a16="http://schemas.microsoft.com/office/drawing/2014/main" id="{E422C098-A176-4368-8483-79D3520916D6}"/>
              </a:ext>
            </a:extLst>
          </p:cNvPr>
          <p:cNvGrpSpPr>
            <a:grpSpLocks/>
          </p:cNvGrpSpPr>
          <p:nvPr/>
        </p:nvGrpSpPr>
        <p:grpSpPr bwMode="auto">
          <a:xfrm>
            <a:off x="3287713" y="5097463"/>
            <a:ext cx="577850" cy="563562"/>
            <a:chOff x="3511550" y="4603750"/>
            <a:chExt cx="577850" cy="565093"/>
          </a:xfrm>
        </p:grpSpPr>
        <p:grpSp>
          <p:nvGrpSpPr>
            <p:cNvPr id="153" name="组合 136">
              <a:extLst>
                <a:ext uri="{FF2B5EF4-FFF2-40B4-BE49-F238E27FC236}">
                  <a16:creationId xmlns="" xmlns:a16="http://schemas.microsoft.com/office/drawing/2014/main" id="{76CFC1B8-5B78-4C1A-8B66-D405DD3FA6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11550" y="4603750"/>
              <a:ext cx="577850" cy="552450"/>
              <a:chOff x="5747746" y="5102002"/>
              <a:chExt cx="578401" cy="551257"/>
            </a:xfrm>
          </p:grpSpPr>
          <p:cxnSp>
            <p:nvCxnSpPr>
              <p:cNvPr id="155" name="直接箭头连接符 168">
                <a:extLst>
                  <a:ext uri="{FF2B5EF4-FFF2-40B4-BE49-F238E27FC236}">
                    <a16:creationId xmlns="" xmlns:a16="http://schemas.microsoft.com/office/drawing/2014/main" id="{E6E4D72B-E598-4606-B05F-470C8204ECE7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 flipV="1">
                <a:off x="5763916" y="5102002"/>
                <a:ext cx="110774" cy="257573"/>
              </a:xfrm>
              <a:prstGeom prst="straightConnector1">
                <a:avLst/>
              </a:prstGeom>
              <a:noFill/>
              <a:ln w="19050" algn="ctr">
                <a:solidFill>
                  <a:srgbClr val="0033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56" name="文本框 169">
                <a:extLst>
                  <a:ext uri="{FF2B5EF4-FFF2-40B4-BE49-F238E27FC236}">
                    <a16:creationId xmlns="" xmlns:a16="http://schemas.microsoft.com/office/drawing/2014/main" id="{F66B36DD-4C4B-4462-A57F-9CDCAEBE99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47746" y="5283927"/>
                <a:ext cx="57840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endParaRPr lang="en-US" altLang="en-US" b="0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154" name="AutoShape 911">
              <a:extLst>
                <a:ext uri="{FF2B5EF4-FFF2-40B4-BE49-F238E27FC236}">
                  <a16:creationId xmlns="" xmlns:a16="http://schemas.microsoft.com/office/drawing/2014/main" id="{9965C2A5-7368-4ED8-A586-0DEBD357185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581400" y="4872766"/>
              <a:ext cx="296862" cy="296077"/>
            </a:xfrm>
            <a:prstGeom prst="donut">
              <a:avLst>
                <a:gd name="adj" fmla="val 13769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anchor="ctr" upright="1"/>
            <a:lstStyle/>
            <a:p>
              <a:pPr>
                <a:defRPr/>
              </a:pPr>
              <a:endParaRPr lang="zh-CN" altLang="en-US"/>
            </a:p>
          </p:txBody>
        </p:sp>
      </p:grpSp>
      <p:grpSp>
        <p:nvGrpSpPr>
          <p:cNvPr id="157" name="组合 156">
            <a:extLst>
              <a:ext uri="{FF2B5EF4-FFF2-40B4-BE49-F238E27FC236}">
                <a16:creationId xmlns="" xmlns:a16="http://schemas.microsoft.com/office/drawing/2014/main" id="{FAA503DF-1681-47EE-9BB3-1ECF645E25EB}"/>
              </a:ext>
            </a:extLst>
          </p:cNvPr>
          <p:cNvGrpSpPr>
            <a:grpSpLocks/>
          </p:cNvGrpSpPr>
          <p:nvPr/>
        </p:nvGrpSpPr>
        <p:grpSpPr bwMode="auto">
          <a:xfrm>
            <a:off x="3070225" y="4335463"/>
            <a:ext cx="654050" cy="1106487"/>
            <a:chOff x="3294062" y="3843021"/>
            <a:chExt cx="653597" cy="1105217"/>
          </a:xfrm>
        </p:grpSpPr>
        <p:sp>
          <p:nvSpPr>
            <p:cNvPr id="158" name="AutoShape 911">
              <a:extLst>
                <a:ext uri="{FF2B5EF4-FFF2-40B4-BE49-F238E27FC236}">
                  <a16:creationId xmlns="" xmlns:a16="http://schemas.microsoft.com/office/drawing/2014/main" id="{2138BF67-8A7A-4A87-A767-71A927C20CA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349587" y="4605732"/>
              <a:ext cx="295070" cy="296522"/>
            </a:xfrm>
            <a:prstGeom prst="donut">
              <a:avLst>
                <a:gd name="adj" fmla="val 13769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anchor="ctr" upright="1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159" name="AutoShape 938">
              <a:extLst>
                <a:ext uri="{FF2B5EF4-FFF2-40B4-BE49-F238E27FC236}">
                  <a16:creationId xmlns="" xmlns:a16="http://schemas.microsoft.com/office/drawing/2014/main" id="{EE09E248-5FBF-4ED2-8F1A-5B58194B419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6044678">
              <a:off x="3413561" y="3843021"/>
              <a:ext cx="338955" cy="338955"/>
            </a:xfrm>
            <a:prstGeom prst="plus">
              <a:avLst>
                <a:gd name="adj" fmla="val 36819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  <a:scene3d>
              <a:camera prst="orthographicFront">
                <a:rot lat="20231034" lon="17002689" rev="674610"/>
              </a:camera>
              <a:lightRig rig="threePt" dir="t"/>
            </a:scene3d>
          </p:spPr>
          <p:txBody>
            <a:bodyPr anchor="ctr" upright="1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160" name="AutoShape 910">
              <a:extLst>
                <a:ext uri="{FF2B5EF4-FFF2-40B4-BE49-F238E27FC236}">
                  <a16:creationId xmlns="" xmlns:a16="http://schemas.microsoft.com/office/drawing/2014/main" id="{BBCF06A3-7D32-4473-BD55-8015889DDF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9015" y="4090195"/>
              <a:ext cx="318644" cy="317746"/>
            </a:xfrm>
            <a:prstGeom prst="diamond">
              <a:avLst/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  <a:scene3d>
              <a:camera prst="orthographicFront">
                <a:rot lat="20999970" lon="4200000" rev="0"/>
              </a:camera>
              <a:lightRig rig="threePt" dir="t"/>
            </a:scene3d>
          </p:spPr>
          <p:txBody>
            <a:bodyPr anchor="ctr" upright="1"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161" name="AutoShape 907">
              <a:extLst>
                <a:ext uri="{FF2B5EF4-FFF2-40B4-BE49-F238E27FC236}">
                  <a16:creationId xmlns="" xmlns:a16="http://schemas.microsoft.com/office/drawing/2014/main" id="{4EFE7CDE-CCE5-44CA-8BC0-8FEA7970D98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353338" y="4183620"/>
              <a:ext cx="296546" cy="297180"/>
            </a:xfrm>
            <a:prstGeom prst="sun">
              <a:avLst>
                <a:gd name="adj" fmla="val 25000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CN" altLang="en-US"/>
            </a:p>
          </p:txBody>
        </p:sp>
        <p:grpSp>
          <p:nvGrpSpPr>
            <p:cNvPr id="162" name="组合 103">
              <a:extLst>
                <a:ext uri="{FF2B5EF4-FFF2-40B4-BE49-F238E27FC236}">
                  <a16:creationId xmlns="" xmlns:a16="http://schemas.microsoft.com/office/drawing/2014/main" id="{AA324B2F-DF22-4EA7-9D1F-F61F6DFE65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94062" y="3929063"/>
              <a:ext cx="563616" cy="1019175"/>
              <a:chOff x="6013607" y="4790449"/>
              <a:chExt cx="562616" cy="1018552"/>
            </a:xfrm>
          </p:grpSpPr>
          <p:sp>
            <p:nvSpPr>
              <p:cNvPr id="163" name="矩形 52">
                <a:extLst>
                  <a:ext uri="{FF2B5EF4-FFF2-40B4-BE49-F238E27FC236}">
                    <a16:creationId xmlns="" xmlns:a16="http://schemas.microsoft.com/office/drawing/2014/main" id="{1B582C66-C216-4BC0-892C-C79FACCFF5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13607" y="4966759"/>
                <a:ext cx="420969" cy="421121"/>
              </a:xfrm>
              <a:prstGeom prst="rect">
                <a:avLst/>
              </a:prstGeom>
              <a:noFill/>
              <a:ln w="127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CN" altLang="en-US" sz="1600" b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64" name="矩形 54">
                <a:extLst>
                  <a:ext uri="{FF2B5EF4-FFF2-40B4-BE49-F238E27FC236}">
                    <a16:creationId xmlns="" xmlns:a16="http://schemas.microsoft.com/office/drawing/2014/main" id="{9F7C5438-B899-4686-B7A9-F2EE735D45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13607" y="5387880"/>
                <a:ext cx="420969" cy="421121"/>
              </a:xfrm>
              <a:prstGeom prst="rect">
                <a:avLst/>
              </a:prstGeom>
              <a:noFill/>
              <a:ln w="127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zh-CN" altLang="en-US" b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65" name="任意多边形 86">
                <a:extLst>
                  <a:ext uri="{FF2B5EF4-FFF2-40B4-BE49-F238E27FC236}">
                    <a16:creationId xmlns="" xmlns:a16="http://schemas.microsoft.com/office/drawing/2014/main" id="{2D48F937-089D-478A-80A7-C8C2757339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13739" y="4790449"/>
                <a:ext cx="555783" cy="180943"/>
              </a:xfrm>
              <a:custGeom>
                <a:avLst/>
                <a:gdLst>
                  <a:gd name="T0" fmla="*/ 0 w 697021"/>
                  <a:gd name="T1" fmla="*/ 175195 h 181069"/>
                  <a:gd name="T2" fmla="*/ 14993 w 697021"/>
                  <a:gd name="T3" fmla="*/ 0 h 181069"/>
                  <a:gd name="T4" fmla="*/ 57743 w 697021"/>
                  <a:gd name="T5" fmla="*/ 0 h 181069"/>
                  <a:gd name="T6" fmla="*/ 43118 w 697021"/>
                  <a:gd name="T7" fmla="*/ 179688 h 18106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97021"/>
                  <a:gd name="T13" fmla="*/ 0 h 181069"/>
                  <a:gd name="T14" fmla="*/ 697021 w 697021"/>
                  <a:gd name="T15" fmla="*/ 181069 h 18106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97021" h="181069">
                    <a:moveTo>
                      <a:pt x="0" y="176542"/>
                    </a:moveTo>
                    <a:lnTo>
                      <a:pt x="180974" y="0"/>
                    </a:lnTo>
                    <a:lnTo>
                      <a:pt x="697021" y="0"/>
                    </a:lnTo>
                    <a:lnTo>
                      <a:pt x="520479" y="181069"/>
                    </a:lnTo>
                  </a:path>
                </a:pathLst>
              </a:custGeom>
              <a:noFill/>
              <a:ln w="127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en-US" altLang="zh-TW" b="0">
                  <a:solidFill>
                    <a:srgbClr val="0000FF"/>
                  </a:solidFill>
                </a:endParaRPr>
              </a:p>
              <a:p>
                <a:pPr eaLnBrk="1" hangingPunct="1">
                  <a:lnSpc>
                    <a:spcPts val="1925"/>
                  </a:lnSpc>
                </a:pPr>
                <a:r>
                  <a:rPr lang="en-US" altLang="zh-TW" b="0">
                    <a:solidFill>
                      <a:srgbClr val="0000FF"/>
                    </a:solidFill>
                  </a:rPr>
                  <a:t> </a:t>
                </a:r>
                <a:endParaRPr lang="zh-TW" altLang="en-US" sz="1600" b="0">
                  <a:solidFill>
                    <a:srgbClr val="0000FF"/>
                  </a:solidFill>
                </a:endParaRPr>
              </a:p>
              <a:p>
                <a:pPr eaLnBrk="1" hangingPunct="1"/>
                <a:endParaRPr lang="zh-TW" altLang="en-US" sz="1600"/>
              </a:p>
            </p:txBody>
          </p:sp>
          <p:sp>
            <p:nvSpPr>
              <p:cNvPr id="166" name="任意多边形 87">
                <a:extLst>
                  <a:ext uri="{FF2B5EF4-FFF2-40B4-BE49-F238E27FC236}">
                    <a16:creationId xmlns="" xmlns:a16="http://schemas.microsoft.com/office/drawing/2014/main" id="{0AC530B5-084A-4AD4-B827-85DE0B10EA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19336" y="4794571"/>
                <a:ext cx="156887" cy="586740"/>
              </a:xfrm>
              <a:custGeom>
                <a:avLst/>
                <a:gdLst>
                  <a:gd name="T0" fmla="*/ 0 w 156785"/>
                  <a:gd name="T1" fmla="*/ 69592 h 726163"/>
                  <a:gd name="T2" fmla="*/ 157910 w 156785"/>
                  <a:gd name="T3" fmla="*/ 54011 h 726163"/>
                  <a:gd name="T4" fmla="*/ 150240 w 156785"/>
                  <a:gd name="T5" fmla="*/ 0 h 72616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56785" h="726163">
                    <a:moveTo>
                      <a:pt x="0" y="726163"/>
                    </a:moveTo>
                    <a:lnTo>
                      <a:pt x="156785" y="563578"/>
                    </a:lnTo>
                    <a:cubicBezTo>
                      <a:pt x="156785" y="394580"/>
                      <a:pt x="149170" y="168998"/>
                      <a:pt x="149170" y="0"/>
                    </a:cubicBezTo>
                  </a:path>
                </a:pathLst>
              </a:custGeom>
              <a:noFill/>
              <a:ln w="127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</p:grpSp>
      </p:grpSp>
      <p:grpSp>
        <p:nvGrpSpPr>
          <p:cNvPr id="167" name="组合 166">
            <a:extLst>
              <a:ext uri="{FF2B5EF4-FFF2-40B4-BE49-F238E27FC236}">
                <a16:creationId xmlns="" xmlns:a16="http://schemas.microsoft.com/office/drawing/2014/main" id="{FCD730F8-3534-4C26-80A4-BF8D931C4444}"/>
              </a:ext>
            </a:extLst>
          </p:cNvPr>
          <p:cNvGrpSpPr>
            <a:grpSpLocks/>
          </p:cNvGrpSpPr>
          <p:nvPr/>
        </p:nvGrpSpPr>
        <p:grpSpPr bwMode="auto">
          <a:xfrm>
            <a:off x="5241925" y="4335463"/>
            <a:ext cx="450850" cy="449262"/>
            <a:chOff x="5242598" y="4335329"/>
            <a:chExt cx="449660" cy="449792"/>
          </a:xfrm>
        </p:grpSpPr>
        <p:sp>
          <p:nvSpPr>
            <p:cNvPr id="168" name="矩形 52">
              <a:extLst>
                <a:ext uri="{FF2B5EF4-FFF2-40B4-BE49-F238E27FC236}">
                  <a16:creationId xmlns="" xmlns:a16="http://schemas.microsoft.com/office/drawing/2014/main" id="{CCD2288A-65A7-4015-B7CC-388CEA0C35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2598" y="4335329"/>
              <a:ext cx="449660" cy="449792"/>
            </a:xfrm>
            <a:prstGeom prst="rect">
              <a:avLst/>
            </a:prstGeom>
            <a:noFill/>
            <a:ln w="1270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 b="0"/>
            </a:p>
          </p:txBody>
        </p:sp>
        <p:sp>
          <p:nvSpPr>
            <p:cNvPr id="169" name="AutoShape 907">
              <a:extLst>
                <a:ext uri="{FF2B5EF4-FFF2-40B4-BE49-F238E27FC236}">
                  <a16:creationId xmlns="" xmlns:a16="http://schemas.microsoft.com/office/drawing/2014/main" id="{63FF755A-A462-4449-AB11-9E2724D2686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319155" y="4411635"/>
              <a:ext cx="296546" cy="297180"/>
            </a:xfrm>
            <a:prstGeom prst="sun">
              <a:avLst>
                <a:gd name="adj" fmla="val 25000"/>
              </a:avLst>
            </a:prstGeom>
            <a:solidFill>
              <a:srgbClr val="FFFFFF"/>
            </a:solidFill>
            <a:ln w="12700">
              <a:solidFill>
                <a:srgbClr val="0000FF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CN" altLang="en-US"/>
            </a:p>
          </p:txBody>
        </p:sp>
      </p:grpSp>
      <p:grpSp>
        <p:nvGrpSpPr>
          <p:cNvPr id="170" name="组合 169">
            <a:extLst>
              <a:ext uri="{FF2B5EF4-FFF2-40B4-BE49-F238E27FC236}">
                <a16:creationId xmlns="" xmlns:a16="http://schemas.microsoft.com/office/drawing/2014/main" id="{B466BD01-2DD0-4F65-B9C4-975277A2BC85}"/>
              </a:ext>
            </a:extLst>
          </p:cNvPr>
          <p:cNvGrpSpPr>
            <a:grpSpLocks/>
          </p:cNvGrpSpPr>
          <p:nvPr/>
        </p:nvGrpSpPr>
        <p:grpSpPr bwMode="auto">
          <a:xfrm>
            <a:off x="5241925" y="4830763"/>
            <a:ext cx="450850" cy="449262"/>
            <a:chOff x="5242598" y="4830842"/>
            <a:chExt cx="449660" cy="449792"/>
          </a:xfrm>
        </p:grpSpPr>
        <p:sp>
          <p:nvSpPr>
            <p:cNvPr id="171" name="矩形 52">
              <a:extLst>
                <a:ext uri="{FF2B5EF4-FFF2-40B4-BE49-F238E27FC236}">
                  <a16:creationId xmlns="" xmlns:a16="http://schemas.microsoft.com/office/drawing/2014/main" id="{0A45076B-EA73-4B1F-8824-2C7D01EF10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2598" y="4830842"/>
              <a:ext cx="449660" cy="449792"/>
            </a:xfrm>
            <a:prstGeom prst="rect">
              <a:avLst/>
            </a:prstGeom>
            <a:noFill/>
            <a:ln w="1270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 b="0"/>
            </a:p>
          </p:txBody>
        </p:sp>
        <p:sp>
          <p:nvSpPr>
            <p:cNvPr id="172" name="AutoShape 1123">
              <a:extLst>
                <a:ext uri="{FF2B5EF4-FFF2-40B4-BE49-F238E27FC236}">
                  <a16:creationId xmlns="" xmlns:a16="http://schemas.microsoft.com/office/drawing/2014/main" id="{79380499-30AF-46F3-A8C5-D215FC1D0CB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342870" y="4933680"/>
              <a:ext cx="245511" cy="245511"/>
            </a:xfrm>
            <a:prstGeom prst="flowChartSummingJunction">
              <a:avLst/>
            </a:prstGeom>
            <a:solidFill>
              <a:srgbClr val="FFFFFF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endParaRPr lang="zh-CN" altLang="en-US"/>
            </a:p>
          </p:txBody>
        </p:sp>
      </p:grpSp>
      <p:sp>
        <p:nvSpPr>
          <p:cNvPr id="173" name="矩形 50">
            <a:extLst>
              <a:ext uri="{FF2B5EF4-FFF2-40B4-BE49-F238E27FC236}">
                <a16:creationId xmlns="" xmlns:a16="http://schemas.microsoft.com/office/drawing/2014/main" id="{73350144-2855-4429-A3F6-9D489802D7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350" y="2668588"/>
            <a:ext cx="449263" cy="4508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174" name="AutoShape 1123">
            <a:extLst>
              <a:ext uri="{FF2B5EF4-FFF2-40B4-BE49-F238E27FC236}">
                <a16:creationId xmlns="" xmlns:a16="http://schemas.microsoft.com/office/drawing/2014/main" id="{BB4C9464-CDAF-4C92-8D89-29404634894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04950" y="2771775"/>
            <a:ext cx="246063" cy="244475"/>
          </a:xfrm>
          <a:prstGeom prst="flowChartSummingJunction">
            <a:avLst/>
          </a:prstGeom>
          <a:solidFill>
            <a:srgbClr val="FFFFFF"/>
          </a:solidFill>
          <a:ln w="12700">
            <a:solidFill>
              <a:schemeClr val="tx1">
                <a:lumMod val="100000"/>
                <a:lumOff val="0"/>
              </a:schemeClr>
            </a:solidFill>
            <a:round/>
            <a:headEnd/>
            <a:tailEnd/>
          </a:ln>
        </p:spPr>
        <p:txBody>
          <a:bodyPr anchor="ctr" upright="1"/>
          <a:lstStyle/>
          <a:p>
            <a:pPr>
              <a:defRPr/>
            </a:pPr>
            <a:endParaRPr lang="zh-CN" altLang="en-US"/>
          </a:p>
        </p:txBody>
      </p:sp>
      <p:sp>
        <p:nvSpPr>
          <p:cNvPr id="175" name="矩形 50">
            <a:extLst>
              <a:ext uri="{FF2B5EF4-FFF2-40B4-BE49-F238E27FC236}">
                <a16:creationId xmlns="" xmlns:a16="http://schemas.microsoft.com/office/drawing/2014/main" id="{14666D4A-1F4A-4D15-8A5A-1D6E29B0D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9150" y="2668588"/>
            <a:ext cx="449263" cy="450850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176" name="AutoShape 911">
            <a:extLst>
              <a:ext uri="{FF2B5EF4-FFF2-40B4-BE49-F238E27FC236}">
                <a16:creationId xmlns="" xmlns:a16="http://schemas.microsoft.com/office/drawing/2014/main" id="{990D6D13-030A-410D-A088-94E2EB9F3C7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705350" y="2751138"/>
            <a:ext cx="296863" cy="296862"/>
          </a:xfrm>
          <a:prstGeom prst="donut">
            <a:avLst>
              <a:gd name="adj" fmla="val 13769"/>
            </a:avLst>
          </a:prstGeom>
          <a:solidFill>
            <a:srgbClr val="FFFFFF"/>
          </a:solidFill>
          <a:ln w="12700">
            <a:solidFill>
              <a:schemeClr val="tx1">
                <a:lumMod val="100000"/>
                <a:lumOff val="0"/>
              </a:schemeClr>
            </a:solidFill>
            <a:round/>
            <a:headEnd/>
            <a:tailEnd/>
          </a:ln>
        </p:spPr>
        <p:txBody>
          <a:bodyPr anchor="ctr" upright="1"/>
          <a:lstStyle/>
          <a:p>
            <a:pPr>
              <a:defRPr/>
            </a:pPr>
            <a:endParaRPr lang="zh-CN" altLang="en-US"/>
          </a:p>
        </p:txBody>
      </p:sp>
      <p:sp>
        <p:nvSpPr>
          <p:cNvPr id="177" name="矩形 50">
            <a:extLst>
              <a:ext uri="{FF2B5EF4-FFF2-40B4-BE49-F238E27FC236}">
                <a16:creationId xmlns="" xmlns:a16="http://schemas.microsoft.com/office/drawing/2014/main" id="{E973F57C-BCAB-4364-9FDC-CA3F7982B1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350" y="3367088"/>
            <a:ext cx="449263" cy="449262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178" name="矩形 50">
            <a:extLst>
              <a:ext uri="{FF2B5EF4-FFF2-40B4-BE49-F238E27FC236}">
                <a16:creationId xmlns="" xmlns:a16="http://schemas.microsoft.com/office/drawing/2014/main" id="{7D7831D6-91B6-4454-A209-7AAE75E51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9150" y="3367088"/>
            <a:ext cx="449263" cy="449262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 b="0"/>
          </a:p>
        </p:txBody>
      </p:sp>
      <p:sp>
        <p:nvSpPr>
          <p:cNvPr id="179" name="AutoShape 910">
            <a:extLst>
              <a:ext uri="{FF2B5EF4-FFF2-40B4-BE49-F238E27FC236}">
                <a16:creationId xmlns="" xmlns:a16="http://schemas.microsoft.com/office/drawing/2014/main" id="{71D29E51-3DF9-4978-A671-CD0E9D600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3440113"/>
            <a:ext cx="319087" cy="317500"/>
          </a:xfrm>
          <a:prstGeom prst="diamond">
            <a:avLst/>
          </a:prstGeom>
          <a:solidFill>
            <a:srgbClr val="FFFFFF"/>
          </a:solidFill>
          <a:ln w="12700">
            <a:solidFill>
              <a:schemeClr val="tx1">
                <a:lumMod val="100000"/>
                <a:lumOff val="0"/>
              </a:schemeClr>
            </a:solidFill>
            <a:miter lim="800000"/>
            <a:headEnd/>
            <a:tailEnd/>
          </a:ln>
        </p:spPr>
        <p:txBody>
          <a:bodyPr anchor="ctr" upright="1"/>
          <a:lstStyle/>
          <a:p>
            <a:pPr>
              <a:defRPr/>
            </a:pPr>
            <a:endParaRPr lang="zh-CN" altLang="en-US"/>
          </a:p>
        </p:txBody>
      </p:sp>
      <p:sp>
        <p:nvSpPr>
          <p:cNvPr id="180" name="AutoShape 938">
            <a:extLst>
              <a:ext uri="{FF2B5EF4-FFF2-40B4-BE49-F238E27FC236}">
                <a16:creationId xmlns="" xmlns:a16="http://schemas.microsoft.com/office/drawing/2014/main" id="{7E257463-7EA3-4394-813D-B2EDAD91C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5350" y="3452813"/>
            <a:ext cx="293688" cy="292100"/>
          </a:xfrm>
          <a:prstGeom prst="plus">
            <a:avLst>
              <a:gd name="adj" fmla="val 36819"/>
            </a:avLst>
          </a:prstGeom>
          <a:solidFill>
            <a:srgbClr val="FFFFFF"/>
          </a:solidFill>
          <a:ln w="12700">
            <a:solidFill>
              <a:schemeClr val="tx1">
                <a:lumMod val="100000"/>
                <a:lumOff val="0"/>
              </a:schemeClr>
            </a:solidFill>
            <a:miter lim="800000"/>
            <a:headEnd/>
            <a:tailEnd/>
          </a:ln>
        </p:spPr>
        <p:txBody>
          <a:bodyPr anchor="ctr" upright="1"/>
          <a:lstStyle/>
          <a:p>
            <a:pPr>
              <a:defRPr/>
            </a:pP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00"/>
                            </p:stCondLst>
                            <p:childTnLst>
                              <p:par>
                                <p:cTn id="25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2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950"/>
                            </p:stCondLst>
                            <p:childTnLst>
                              <p:par>
                                <p:cTn id="31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45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2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95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5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5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9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9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47" grpId="0" build="p"/>
      <p:bldP spid="47" grpI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>
            <a:extLst>
              <a:ext uri="{FF2B5EF4-FFF2-40B4-BE49-F238E27FC236}">
                <a16:creationId xmlns="" xmlns:a16="http://schemas.microsoft.com/office/drawing/2014/main" id="{25AA8B74-4986-4D8F-983A-AF840909C3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7112" y="1399587"/>
            <a:ext cx="650875" cy="360362"/>
          </a:xfrm>
          <a:prstGeom prst="rect">
            <a:avLst/>
          </a:prstGeom>
          <a:solidFill>
            <a:srgbClr val="FFC000"/>
          </a:solidFill>
          <a:ln w="127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0" name="Rectangle 4">
            <a:extLst>
              <a:ext uri="{FF2B5EF4-FFF2-40B4-BE49-F238E27FC236}">
                <a16:creationId xmlns="" xmlns:a16="http://schemas.microsoft.com/office/drawing/2014/main" id="{C0FE965E-AA49-40F2-BAFA-0ABC358C78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8" y="889000"/>
            <a:ext cx="7835900" cy="9540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 smtClean="0">
                <a:ea typeface="標楷體" panose="03000509000000000000" pitchFamily="65" charset="-120"/>
              </a:rPr>
              <a:t>3. </a:t>
            </a:r>
            <a:r>
              <a:rPr lang="zh-TW" altLang="en-US" sz="2800" b="0" dirty="0">
                <a:ea typeface="標楷體" panose="03000509000000000000" pitchFamily="65" charset="-120"/>
              </a:rPr>
              <a:t>以下哪一個立體，從任意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位置平行於底切割一</a:t>
            </a:r>
            <a:endParaRPr lang="en-US" altLang="zh-TW" sz="2800" b="0" dirty="0" smtClean="0"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   次</a:t>
            </a:r>
            <a:r>
              <a:rPr lang="zh-TW" altLang="en-US" sz="2800" b="0" dirty="0">
                <a:ea typeface="標楷體" panose="03000509000000000000" pitchFamily="65" charset="-120"/>
              </a:rPr>
              <a:t>，所得截面的形狀都是圓形？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41" name="圆角矩形 40">
            <a:extLst>
              <a:ext uri="{FF2B5EF4-FFF2-40B4-BE49-F238E27FC236}">
                <a16:creationId xmlns="" xmlns:a16="http://schemas.microsoft.com/office/drawing/2014/main" id="{DD6D19E1-3F53-4E2A-BF99-E5EF3D2B5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8622" y="1441919"/>
            <a:ext cx="1547813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 w="12700" algn="ctr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(2014</a:t>
            </a:r>
            <a:r>
              <a:rPr lang="zh-TW" altLang="en-US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dirty="0">
                <a:solidFill>
                  <a:schemeClr val="lt1"/>
                </a:solidFill>
                <a:latin typeface="+mn-lt"/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solidFill>
                <a:schemeClr val="lt1"/>
              </a:solidFill>
              <a:latin typeface="+mn-lt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42" name="Oval 2">
            <a:extLst>
              <a:ext uri="{FF2B5EF4-FFF2-40B4-BE49-F238E27FC236}">
                <a16:creationId xmlns="" xmlns:a16="http://schemas.microsoft.com/office/drawing/2014/main" id="{04863635-6E50-4EEB-9741-ECB80F9666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8304" y="3788841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3" name="Text Box 54">
            <a:extLst>
              <a:ext uri="{FF2B5EF4-FFF2-40B4-BE49-F238E27FC236}">
                <a16:creationId xmlns="" xmlns:a16="http://schemas.microsoft.com/office/drawing/2014/main" id="{47136604-A139-46A8-AC1F-2646E608F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5617" y="3817416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47" name="Rectangle 4">
            <a:extLst>
              <a:ext uri="{FF2B5EF4-FFF2-40B4-BE49-F238E27FC236}">
                <a16:creationId xmlns="" xmlns:a16="http://schemas.microsoft.com/office/drawing/2014/main" id="{596FD851-7F20-4605-AD61-A2ED8DA59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8" y="2081213"/>
            <a:ext cx="3719512" cy="17589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514350" indent="-514350">
              <a:spcAft>
                <a:spcPts val="600"/>
              </a:spcAft>
              <a:buFontTx/>
              <a:buAutoNum type="alphaUcPeriod"/>
              <a:defRPr/>
            </a:pPr>
            <a:r>
              <a:rPr lang="en-US" altLang="zh-CN" sz="2800" b="0" dirty="0">
                <a:ea typeface="標楷體" panose="03000509000000000000" pitchFamily="65" charset="-120"/>
              </a:rPr>
              <a:t>                          B. </a:t>
            </a:r>
          </a:p>
          <a:p>
            <a:pPr marL="514350" indent="-514350">
              <a:spcAft>
                <a:spcPts val="600"/>
              </a:spcAft>
              <a:buFontTx/>
              <a:buAutoNum type="alphaUcPeriod"/>
              <a:defRPr/>
            </a:pPr>
            <a:endParaRPr lang="en-US" altLang="zh-CN" sz="2800" b="0" baseline="30000" dirty="0"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  <a:defRPr/>
            </a:pPr>
            <a:endParaRPr lang="zh-CN" altLang="en-US" sz="2800" b="0" baseline="30000" dirty="0"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  <a:defRPr/>
            </a:pPr>
            <a:r>
              <a:rPr lang="en-US" altLang="zh-CN" sz="2800" b="0" dirty="0">
                <a:ea typeface="標楷體" panose="03000509000000000000" pitchFamily="65" charset="-120"/>
              </a:rPr>
              <a:t>C.           </a:t>
            </a:r>
            <a:r>
              <a:rPr lang="en-US" altLang="zh-TW" sz="2800" b="0" dirty="0">
                <a:ea typeface="標楷體" panose="03000509000000000000" pitchFamily="65" charset="-120"/>
              </a:rPr>
              <a:t>	            </a:t>
            </a:r>
            <a:r>
              <a:rPr lang="en-US" altLang="zh-CN" sz="2800" b="0" dirty="0">
                <a:ea typeface="標楷體" panose="03000509000000000000" pitchFamily="65" charset="-120"/>
              </a:rPr>
              <a:t>D. </a:t>
            </a:r>
          </a:p>
        </p:txBody>
      </p:sp>
      <p:sp>
        <p:nvSpPr>
          <p:cNvPr id="48" name="Rectangle 4">
            <a:extLst>
              <a:ext uri="{FF2B5EF4-FFF2-40B4-BE49-F238E27FC236}">
                <a16:creationId xmlns="" xmlns:a16="http://schemas.microsoft.com/office/drawing/2014/main" id="{0F16F874-6849-4707-8A8E-2E28844A3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4900" y="2565400"/>
            <a:ext cx="1296988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>
                <a:solidFill>
                  <a:srgbClr val="0000FF"/>
                </a:solidFill>
                <a:ea typeface="標楷體" panose="03000509000000000000" pitchFamily="65" charset="-120"/>
              </a:rPr>
              <a:t>五邊形</a:t>
            </a:r>
            <a:endParaRPr lang="en-US" altLang="zh-TW" sz="28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pic>
        <p:nvPicPr>
          <p:cNvPr id="50" name="图片 1">
            <a:extLst>
              <a:ext uri="{FF2B5EF4-FFF2-40B4-BE49-F238E27FC236}">
                <a16:creationId xmlns="" xmlns:a16="http://schemas.microsoft.com/office/drawing/2014/main" id="{AE5C4B91-AC41-4E53-AF61-FE6C1B3D0A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2190750"/>
            <a:ext cx="863600" cy="113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图片 2">
            <a:extLst>
              <a:ext uri="{FF2B5EF4-FFF2-40B4-BE49-F238E27FC236}">
                <a16:creationId xmlns="" xmlns:a16="http://schemas.microsoft.com/office/drawing/2014/main" id="{7E6DFD6E-1C88-461C-966F-FF5AE372C5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2190750"/>
            <a:ext cx="1006475" cy="113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图片 3">
            <a:extLst>
              <a:ext uri="{FF2B5EF4-FFF2-40B4-BE49-F238E27FC236}">
                <a16:creationId xmlns="" xmlns:a16="http://schemas.microsoft.com/office/drawing/2014/main" id="{28B2FBB3-C141-49FC-88F2-162CD68959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3484563"/>
            <a:ext cx="935038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图片 4">
            <a:extLst>
              <a:ext uri="{FF2B5EF4-FFF2-40B4-BE49-F238E27FC236}">
                <a16:creationId xmlns="" xmlns:a16="http://schemas.microsoft.com/office/drawing/2014/main" id="{8C8D0182-430E-40D6-BD34-9BDE7A7436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38" y="3484563"/>
            <a:ext cx="1147762" cy="113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椭圆 53">
            <a:extLst>
              <a:ext uri="{FF2B5EF4-FFF2-40B4-BE49-F238E27FC236}">
                <a16:creationId xmlns="" xmlns:a16="http://schemas.microsoft.com/office/drawing/2014/main" id="{A820DE19-A934-40FB-9918-83B77BCD549D}"/>
              </a:ext>
            </a:extLst>
          </p:cNvPr>
          <p:cNvSpPr/>
          <p:nvPr/>
        </p:nvSpPr>
        <p:spPr>
          <a:xfrm>
            <a:off x="4622800" y="2906713"/>
            <a:ext cx="762000" cy="161925"/>
          </a:xfrm>
          <a:prstGeom prst="ellipse">
            <a:avLst/>
          </a:prstGeom>
          <a:noFill/>
          <a:ln w="9525"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5" name="等腰三角形 54">
            <a:extLst>
              <a:ext uri="{FF2B5EF4-FFF2-40B4-BE49-F238E27FC236}">
                <a16:creationId xmlns="" xmlns:a16="http://schemas.microsoft.com/office/drawing/2014/main" id="{C38CBCC3-B76C-4502-8955-275A37F3B218}"/>
              </a:ext>
            </a:extLst>
          </p:cNvPr>
          <p:cNvSpPr/>
          <p:nvPr/>
        </p:nvSpPr>
        <p:spPr>
          <a:xfrm rot="10800000">
            <a:off x="1719263" y="3998913"/>
            <a:ext cx="461962" cy="149225"/>
          </a:xfrm>
          <a:prstGeom prst="triangle">
            <a:avLst/>
          </a:prstGeom>
          <a:noFill/>
          <a:ln w="9525"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6" name="平行四边形 55">
            <a:extLst>
              <a:ext uri="{FF2B5EF4-FFF2-40B4-BE49-F238E27FC236}">
                <a16:creationId xmlns="" xmlns:a16="http://schemas.microsoft.com/office/drawing/2014/main" id="{D4ADC6F7-D481-4B2C-AB40-2850E4E6C0C1}"/>
              </a:ext>
            </a:extLst>
          </p:cNvPr>
          <p:cNvSpPr/>
          <p:nvPr/>
        </p:nvSpPr>
        <p:spPr>
          <a:xfrm>
            <a:off x="4806950" y="3933055"/>
            <a:ext cx="685800" cy="140469"/>
          </a:xfrm>
          <a:prstGeom prst="parallelogram">
            <a:avLst>
              <a:gd name="adj" fmla="val 176664"/>
            </a:avLst>
          </a:prstGeom>
          <a:noFill/>
          <a:ln w="9525"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7" name="Rectangle 4">
            <a:extLst>
              <a:ext uri="{FF2B5EF4-FFF2-40B4-BE49-F238E27FC236}">
                <a16:creationId xmlns="" xmlns:a16="http://schemas.microsoft.com/office/drawing/2014/main" id="{1A193CE5-3A6D-4DAA-A40F-A69183E6A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5163" y="2563813"/>
            <a:ext cx="919162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>
                <a:solidFill>
                  <a:srgbClr val="0000FF"/>
                </a:solidFill>
                <a:ea typeface="標楷體" panose="03000509000000000000" pitchFamily="65" charset="-120"/>
              </a:rPr>
              <a:t>圓形</a:t>
            </a:r>
            <a:endParaRPr lang="en-US" altLang="zh-TW" sz="28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="" xmlns:a16="http://schemas.microsoft.com/office/drawing/2014/main" id="{28193133-BD11-4336-80D6-BD414D7877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5163" y="3736975"/>
            <a:ext cx="1419225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>
                <a:solidFill>
                  <a:srgbClr val="0000FF"/>
                </a:solidFill>
                <a:ea typeface="標楷體" panose="03000509000000000000" pitchFamily="65" charset="-120"/>
              </a:rPr>
              <a:t>四邊形</a:t>
            </a:r>
            <a:endParaRPr lang="en-US" altLang="zh-TW" sz="28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9" name="Rectangle 4">
            <a:extLst>
              <a:ext uri="{FF2B5EF4-FFF2-40B4-BE49-F238E27FC236}">
                <a16:creationId xmlns="" xmlns:a16="http://schemas.microsoft.com/office/drawing/2014/main" id="{0759BAFF-B3CA-4209-94BF-3DE8DE903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9825" y="3736975"/>
            <a:ext cx="1419225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>
                <a:solidFill>
                  <a:srgbClr val="0000FF"/>
                </a:solidFill>
                <a:ea typeface="標楷體" panose="03000509000000000000" pitchFamily="65" charset="-120"/>
              </a:rPr>
              <a:t>三角形</a:t>
            </a:r>
            <a:endParaRPr lang="en-US" altLang="zh-TW" sz="28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61" name="任意多边形: 形状 1">
            <a:extLst>
              <a:ext uri="{FF2B5EF4-FFF2-40B4-BE49-F238E27FC236}">
                <a16:creationId xmlns="" xmlns:a16="http://schemas.microsoft.com/office/drawing/2014/main" id="{2980C18F-6A8E-4328-B0B1-E0AA9CA9678D}"/>
              </a:ext>
            </a:extLst>
          </p:cNvPr>
          <p:cNvSpPr/>
          <p:nvPr/>
        </p:nvSpPr>
        <p:spPr>
          <a:xfrm>
            <a:off x="1684537" y="2220913"/>
            <a:ext cx="0" cy="685800"/>
          </a:xfrm>
          <a:custGeom>
            <a:avLst/>
            <a:gdLst>
              <a:gd name="connsiteX0" fmla="*/ 6350 w 6350"/>
              <a:gd name="connsiteY0" fmla="*/ 0 h 685800"/>
              <a:gd name="connsiteX1" fmla="*/ 0 w 6350"/>
              <a:gd name="connsiteY1" fmla="*/ 685800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350" h="685800">
                <a:moveTo>
                  <a:pt x="6350" y="0"/>
                </a:moveTo>
                <a:cubicBezTo>
                  <a:pt x="4233" y="228600"/>
                  <a:pt x="2117" y="457200"/>
                  <a:pt x="0" y="685800"/>
                </a:cubicBezTo>
              </a:path>
            </a:pathLst>
          </a:custGeom>
          <a:noFill/>
          <a:ln w="12700"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任意多边形: 形状 20">
            <a:extLst>
              <a:ext uri="{FF2B5EF4-FFF2-40B4-BE49-F238E27FC236}">
                <a16:creationId xmlns="" xmlns:a16="http://schemas.microsoft.com/office/drawing/2014/main" id="{8320B508-F5DA-4C31-89A5-867B3A83466C}"/>
              </a:ext>
            </a:extLst>
          </p:cNvPr>
          <p:cNvSpPr/>
          <p:nvPr/>
        </p:nvSpPr>
        <p:spPr>
          <a:xfrm>
            <a:off x="2149128" y="2220913"/>
            <a:ext cx="0" cy="685800"/>
          </a:xfrm>
          <a:custGeom>
            <a:avLst/>
            <a:gdLst>
              <a:gd name="connsiteX0" fmla="*/ 6350 w 6350"/>
              <a:gd name="connsiteY0" fmla="*/ 0 h 685800"/>
              <a:gd name="connsiteX1" fmla="*/ 0 w 6350"/>
              <a:gd name="connsiteY1" fmla="*/ 685800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350" h="685800">
                <a:moveTo>
                  <a:pt x="6350" y="0"/>
                </a:moveTo>
                <a:cubicBezTo>
                  <a:pt x="4233" y="228600"/>
                  <a:pt x="2117" y="457200"/>
                  <a:pt x="0" y="685800"/>
                </a:cubicBezTo>
              </a:path>
            </a:pathLst>
          </a:custGeom>
          <a:noFill/>
          <a:ln w="12700"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五边形 21">
            <a:extLst>
              <a:ext uri="{FF2B5EF4-FFF2-40B4-BE49-F238E27FC236}">
                <a16:creationId xmlns="" xmlns:a16="http://schemas.microsoft.com/office/drawing/2014/main" id="{87C643DF-E985-4F15-80E6-8803E7113CC7}"/>
              </a:ext>
            </a:extLst>
          </p:cNvPr>
          <p:cNvSpPr/>
          <p:nvPr/>
        </p:nvSpPr>
        <p:spPr>
          <a:xfrm rot="10800000">
            <a:off x="1533128" y="2427215"/>
            <a:ext cx="765173" cy="415998"/>
          </a:xfrm>
          <a:custGeom>
            <a:avLst/>
            <a:gdLst>
              <a:gd name="connsiteX0" fmla="*/ 1 w 755650"/>
              <a:gd name="connsiteY0" fmla="*/ 158897 h 415999"/>
              <a:gd name="connsiteX1" fmla="*/ 377825 w 755650"/>
              <a:gd name="connsiteY1" fmla="*/ 0 h 415999"/>
              <a:gd name="connsiteX2" fmla="*/ 755649 w 755650"/>
              <a:gd name="connsiteY2" fmla="*/ 158897 h 415999"/>
              <a:gd name="connsiteX3" fmla="*/ 611333 w 755650"/>
              <a:gd name="connsiteY3" fmla="*/ 415998 h 415999"/>
              <a:gd name="connsiteX4" fmla="*/ 144317 w 755650"/>
              <a:gd name="connsiteY4" fmla="*/ 415998 h 415999"/>
              <a:gd name="connsiteX5" fmla="*/ 1 w 755650"/>
              <a:gd name="connsiteY5" fmla="*/ 158897 h 415999"/>
              <a:gd name="connsiteX0" fmla="*/ 0 w 753267"/>
              <a:gd name="connsiteY0" fmla="*/ 158897 h 415998"/>
              <a:gd name="connsiteX1" fmla="*/ 377824 w 753267"/>
              <a:gd name="connsiteY1" fmla="*/ 0 h 415998"/>
              <a:gd name="connsiteX2" fmla="*/ 753267 w 753267"/>
              <a:gd name="connsiteY2" fmla="*/ 130322 h 415998"/>
              <a:gd name="connsiteX3" fmla="*/ 611332 w 753267"/>
              <a:gd name="connsiteY3" fmla="*/ 415998 h 415998"/>
              <a:gd name="connsiteX4" fmla="*/ 144316 w 753267"/>
              <a:gd name="connsiteY4" fmla="*/ 415998 h 415998"/>
              <a:gd name="connsiteX5" fmla="*/ 0 w 753267"/>
              <a:gd name="connsiteY5" fmla="*/ 158897 h 415998"/>
              <a:gd name="connsiteX0" fmla="*/ 0 w 765173"/>
              <a:gd name="connsiteY0" fmla="*/ 123178 h 415998"/>
              <a:gd name="connsiteX1" fmla="*/ 389730 w 765173"/>
              <a:gd name="connsiteY1" fmla="*/ 0 h 415998"/>
              <a:gd name="connsiteX2" fmla="*/ 765173 w 765173"/>
              <a:gd name="connsiteY2" fmla="*/ 130322 h 415998"/>
              <a:gd name="connsiteX3" fmla="*/ 623238 w 765173"/>
              <a:gd name="connsiteY3" fmla="*/ 415998 h 415998"/>
              <a:gd name="connsiteX4" fmla="*/ 156222 w 765173"/>
              <a:gd name="connsiteY4" fmla="*/ 415998 h 415998"/>
              <a:gd name="connsiteX5" fmla="*/ 0 w 765173"/>
              <a:gd name="connsiteY5" fmla="*/ 123178 h 415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5173" h="415998">
                <a:moveTo>
                  <a:pt x="0" y="123178"/>
                </a:moveTo>
                <a:lnTo>
                  <a:pt x="389730" y="0"/>
                </a:lnTo>
                <a:lnTo>
                  <a:pt x="765173" y="130322"/>
                </a:lnTo>
                <a:lnTo>
                  <a:pt x="623238" y="415998"/>
                </a:lnTo>
                <a:lnTo>
                  <a:pt x="156222" y="415998"/>
                </a:lnTo>
                <a:lnTo>
                  <a:pt x="0" y="123178"/>
                </a:lnTo>
                <a:close/>
              </a:path>
            </a:pathLst>
          </a:custGeom>
          <a:noFill/>
          <a:ln w="9525"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66" name="任意多边形: 形状 2">
            <a:extLst>
              <a:ext uri="{FF2B5EF4-FFF2-40B4-BE49-F238E27FC236}">
                <a16:creationId xmlns="" xmlns:a16="http://schemas.microsoft.com/office/drawing/2014/main" id="{595562CF-ACA7-4E26-91F7-EB05A298487C}"/>
              </a:ext>
            </a:extLst>
          </p:cNvPr>
          <p:cNvSpPr/>
          <p:nvPr/>
        </p:nvSpPr>
        <p:spPr>
          <a:xfrm>
            <a:off x="1526381" y="2897981"/>
            <a:ext cx="778669" cy="283369"/>
          </a:xfrm>
          <a:custGeom>
            <a:avLst/>
            <a:gdLst>
              <a:gd name="connsiteX0" fmla="*/ 0 w 778669"/>
              <a:gd name="connsiteY0" fmla="*/ 271463 h 283369"/>
              <a:gd name="connsiteX1" fmla="*/ 154782 w 778669"/>
              <a:gd name="connsiteY1" fmla="*/ 0 h 283369"/>
              <a:gd name="connsiteX2" fmla="*/ 628650 w 778669"/>
              <a:gd name="connsiteY2" fmla="*/ 0 h 283369"/>
              <a:gd name="connsiteX3" fmla="*/ 778669 w 778669"/>
              <a:gd name="connsiteY3" fmla="*/ 283369 h 283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8669" h="283369">
                <a:moveTo>
                  <a:pt x="0" y="271463"/>
                </a:moveTo>
                <a:lnTo>
                  <a:pt x="154782" y="0"/>
                </a:lnTo>
                <a:lnTo>
                  <a:pt x="628650" y="0"/>
                </a:lnTo>
                <a:lnTo>
                  <a:pt x="778669" y="283369"/>
                </a:lnTo>
              </a:path>
            </a:pathLst>
          </a:custGeom>
          <a:noFill/>
          <a:ln w="12700"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任意多边形: 形状 3">
            <a:extLst>
              <a:ext uri="{FF2B5EF4-FFF2-40B4-BE49-F238E27FC236}">
                <a16:creationId xmlns="" xmlns:a16="http://schemas.microsoft.com/office/drawing/2014/main" id="{B6C41BBC-B0CE-4C63-8915-855E6C045571}"/>
              </a:ext>
            </a:extLst>
          </p:cNvPr>
          <p:cNvSpPr/>
          <p:nvPr/>
        </p:nvSpPr>
        <p:spPr>
          <a:xfrm>
            <a:off x="4991100" y="3514725"/>
            <a:ext cx="171450" cy="1071563"/>
          </a:xfrm>
          <a:custGeom>
            <a:avLst/>
            <a:gdLst>
              <a:gd name="connsiteX0" fmla="*/ 0 w 171450"/>
              <a:gd name="connsiteY0" fmla="*/ 0 h 1071563"/>
              <a:gd name="connsiteX1" fmla="*/ 171450 w 171450"/>
              <a:gd name="connsiteY1" fmla="*/ 1071563 h 1071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71450" h="1071563">
                <a:moveTo>
                  <a:pt x="0" y="0"/>
                </a:moveTo>
                <a:lnTo>
                  <a:pt x="171450" y="1071563"/>
                </a:lnTo>
              </a:path>
            </a:pathLst>
          </a:custGeom>
          <a:noFill/>
          <a:ln w="9525"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43" grpId="0"/>
      <p:bldP spid="48" grpId="0"/>
      <p:bldP spid="48" grpId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/>
      <p:bldP spid="57" grpId="1"/>
      <p:bldP spid="58" grpId="0"/>
      <p:bldP spid="58" grpId="1"/>
      <p:bldP spid="59" grpId="0"/>
      <p:bldP spid="59" grpId="1"/>
      <p:bldP spid="61" grpId="0" animBg="1"/>
      <p:bldP spid="63" grpId="0" animBg="1"/>
      <p:bldP spid="65" grpId="0" animBg="1"/>
      <p:bldP spid="65" grpId="1" animBg="1"/>
      <p:bldP spid="66" grpId="0" animBg="1"/>
      <p:bldP spid="67" grpId="0" animBg="1"/>
      <p:bldP spid="6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4">
            <a:extLst>
              <a:ext uri="{FF2B5EF4-FFF2-40B4-BE49-F238E27FC236}">
                <a16:creationId xmlns:a16="http://schemas.microsoft.com/office/drawing/2014/main" xmlns="" id="{276A73C8-4DF6-4FDD-AC4E-944897E185D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本特訓完</a:t>
            </a:r>
            <a:endParaRPr lang="en-US" sz="9600" kern="10"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9459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B5C17CCD-9D4A-4535-8F81-0846A1D444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1_預設簡報設計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3_預設簡報設計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8E6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318</Words>
  <Application>Microsoft Office PowerPoint</Application>
  <PresentationFormat>全屏显示(4:3)</PresentationFormat>
  <Paragraphs>63</Paragraphs>
  <Slides>6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6</vt:i4>
      </vt:variant>
    </vt:vector>
  </HeadingPairs>
  <TitlesOfParts>
    <vt:vector size="17" baseType="lpstr">
      <vt:lpstr>新細明體</vt:lpstr>
      <vt:lpstr>標楷體</vt:lpstr>
      <vt:lpstr>Arial</vt:lpstr>
      <vt:lpstr>Calibri</vt:lpstr>
      <vt:lpstr>Times New Roman</vt:lpstr>
      <vt:lpstr>Wingdings</vt:lpstr>
      <vt:lpstr>Wingdings 2</vt:lpstr>
      <vt:lpstr>預設簡報設計</vt:lpstr>
      <vt:lpstr>2_預設簡報設計</vt:lpstr>
      <vt:lpstr>11_預設簡報設計</vt:lpstr>
      <vt:lpstr>23_預設簡報設計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2024-02-21T09:38:40Z</dcterms:modified>
</cp:coreProperties>
</file>