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50" r:id="rId1"/>
    <p:sldMasterId id="2147483652" r:id="rId2"/>
    <p:sldMasterId id="2147483653" r:id="rId3"/>
    <p:sldMasterId id="2147484017" r:id="rId4"/>
  </p:sldMasterIdLst>
  <p:notesMasterIdLst>
    <p:notesMasterId r:id="rId11"/>
  </p:notesMasterIdLst>
  <p:handoutMasterIdLst>
    <p:handoutMasterId r:id="rId12"/>
  </p:handoutMasterIdLst>
  <p:sldIdLst>
    <p:sldId id="325" r:id="rId5"/>
    <p:sldId id="312" r:id="rId6"/>
    <p:sldId id="495" r:id="rId7"/>
    <p:sldId id="505" r:id="rId8"/>
    <p:sldId id="504" r:id="rId9"/>
    <p:sldId id="310" r:id="rId10"/>
  </p:sldIdLst>
  <p:sldSz cx="9144000" cy="6858000" type="screen4x3"/>
  <p:notesSz cx="6858000" cy="9144000"/>
  <p:defaultTextStyle>
    <a:defPPr>
      <a:defRPr lang="zh-CN"/>
    </a:defPPr>
    <a:lvl1pPr algn="l" rtl="0" eaLnBrk="0" fontAlgn="base" hangingPunct="0">
      <a:spcBef>
        <a:spcPct val="0"/>
      </a:spcBef>
      <a:spcAft>
        <a:spcPct val="0"/>
      </a:spcAft>
      <a:defRPr kumimoji="1" b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b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b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b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b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umimoji="1" b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umimoji="1" b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umimoji="1" b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umimoji="1" b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98" userDrawn="1">
          <p15:clr>
            <a:srgbClr val="A4A3A4"/>
          </p15:clr>
        </p15:guide>
        <p15:guide id="2" pos="45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00FF"/>
    <a:srgbClr val="003399"/>
    <a:srgbClr val="FF93FF"/>
    <a:srgbClr val="1D4AA5"/>
    <a:srgbClr val="FFD9FF"/>
    <a:srgbClr val="663300"/>
    <a:srgbClr val="CC6600"/>
    <a:srgbClr val="CC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无样式，无网格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F5AB1C69-6EDB-4FF4-983F-18BD219EF322}" styleName="中度样式 2 - 强调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7657" autoAdjust="0"/>
    <p:restoredTop sz="98126" autoAdjust="0"/>
  </p:normalViewPr>
  <p:slideViewPr>
    <p:cSldViewPr>
      <p:cViewPr varScale="1">
        <p:scale>
          <a:sx n="113" d="100"/>
          <a:sy n="113" d="100"/>
        </p:scale>
        <p:origin x="1320" y="96"/>
      </p:cViewPr>
      <p:guideLst>
        <p:guide orient="horz" pos="1298"/>
        <p:guide pos="45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670"/>
    </p:cViewPr>
  </p:sorterViewPr>
  <p:notesViewPr>
    <p:cSldViewPr>
      <p:cViewPr varScale="1">
        <p:scale>
          <a:sx n="77" d="100"/>
          <a:sy n="77" d="100"/>
        </p:scale>
        <p:origin x="-2076" y="-10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298" name="Rectangle 2">
            <a:extLst>
              <a:ext uri="{FF2B5EF4-FFF2-40B4-BE49-F238E27FC236}">
                <a16:creationId xmlns:a16="http://schemas.microsoft.com/office/drawing/2014/main" xmlns="" id="{20849088-E440-497C-95BF-FF3298FDAFBD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0" hangingPunct="0">
              <a:defRPr sz="1200" b="0"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183299" name="Rectangle 3">
            <a:extLst>
              <a:ext uri="{FF2B5EF4-FFF2-40B4-BE49-F238E27FC236}">
                <a16:creationId xmlns:a16="http://schemas.microsoft.com/office/drawing/2014/main" xmlns="" id="{BFCFBFEF-62C4-4A06-A47C-3AB9F4904EB6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 b="0"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fld id="{B002D0E1-CB8A-4BCB-B00C-CD79B7A4DCC3}" type="datetimeFigureOut">
              <a:rPr lang="zh-TW" altLang="en-US"/>
              <a:pPr>
                <a:defRPr/>
              </a:pPr>
              <a:t>2024/2/21</a:t>
            </a:fld>
            <a:endParaRPr lang="en-US" altLang="zh-TW"/>
          </a:p>
        </p:txBody>
      </p:sp>
      <p:sp>
        <p:nvSpPr>
          <p:cNvPr id="183300" name="Rectangle 4">
            <a:extLst>
              <a:ext uri="{FF2B5EF4-FFF2-40B4-BE49-F238E27FC236}">
                <a16:creationId xmlns:a16="http://schemas.microsoft.com/office/drawing/2014/main" xmlns="" id="{057DE303-B71F-41EB-B97E-FE6402FB8E64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0" hangingPunct="0">
              <a:defRPr sz="1200" b="0"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83301" name="Rectangle 5">
            <a:extLst>
              <a:ext uri="{FF2B5EF4-FFF2-40B4-BE49-F238E27FC236}">
                <a16:creationId xmlns:a16="http://schemas.microsoft.com/office/drawing/2014/main" xmlns="" id="{D7025EF6-E68C-4CE1-BD08-CF0EF683061D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pPr>
              <a:defRPr/>
            </a:pPr>
            <a:fld id="{143ADD23-F86B-4A18-ACEA-31A8AD2E14F2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7316071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>
            <a:extLst>
              <a:ext uri="{FF2B5EF4-FFF2-40B4-BE49-F238E27FC236}">
                <a16:creationId xmlns:a16="http://schemas.microsoft.com/office/drawing/2014/main" xmlns="" id="{66236802-7FF7-4351-86AA-5A3329C3477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 b="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xmlns="" id="{B027236B-78CF-430D-8D6A-58C6F2810453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 b="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fld id="{BE8D7795-90D9-49D4-B938-E0E7A5AA3A14}" type="datetimeFigureOut">
              <a:rPr lang="zh-TW" altLang="en-US"/>
              <a:pPr>
                <a:defRPr/>
              </a:pPr>
              <a:t>2024/2/21</a:t>
            </a:fld>
            <a:endParaRPr lang="zh-TW" altLang="en-US"/>
          </a:p>
        </p:txBody>
      </p:sp>
      <p:sp>
        <p:nvSpPr>
          <p:cNvPr id="4" name="幻灯片图像占位符 3">
            <a:extLst>
              <a:ext uri="{FF2B5EF4-FFF2-40B4-BE49-F238E27FC236}">
                <a16:creationId xmlns:a16="http://schemas.microsoft.com/office/drawing/2014/main" xmlns="" id="{A65FFEBA-675B-48D8-B021-112975BC598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TW" altLang="en-US" noProof="0"/>
          </a:p>
        </p:txBody>
      </p:sp>
      <p:sp>
        <p:nvSpPr>
          <p:cNvPr id="5" name="备注占位符 4">
            <a:extLst>
              <a:ext uri="{FF2B5EF4-FFF2-40B4-BE49-F238E27FC236}">
                <a16:creationId xmlns:a16="http://schemas.microsoft.com/office/drawing/2014/main" xmlns="" id="{09EB4286-8C9D-430E-A2EA-6EA3BEF087F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zh-CN" altLang="en-US" noProof="0"/>
              <a:t>单击此处编辑母版文本样式</a:t>
            </a:r>
          </a:p>
          <a:p>
            <a:pPr lvl="1"/>
            <a:r>
              <a:rPr lang="zh-CN" altLang="en-US" noProof="0"/>
              <a:t>第二级</a:t>
            </a:r>
          </a:p>
          <a:p>
            <a:pPr lvl="2"/>
            <a:r>
              <a:rPr lang="zh-CN" altLang="en-US" noProof="0"/>
              <a:t>第三级</a:t>
            </a:r>
          </a:p>
          <a:p>
            <a:pPr lvl="3"/>
            <a:r>
              <a:rPr lang="zh-CN" altLang="en-US" noProof="0"/>
              <a:t>第四级</a:t>
            </a:r>
          </a:p>
          <a:p>
            <a:pPr lvl="4"/>
            <a:r>
              <a:rPr lang="zh-CN" altLang="en-US" noProof="0"/>
              <a:t>第五级</a:t>
            </a:r>
            <a:endParaRPr lang="zh-TW" altLang="en-US" noProof="0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xmlns="" id="{A2049DEA-BCE0-4062-98AB-11BF91BB1644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 b="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xmlns="" id="{47DE7A06-4F5D-4167-9700-1CC7A2F4084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="0"/>
            </a:lvl1pPr>
          </a:lstStyle>
          <a:p>
            <a:pPr>
              <a:defRPr/>
            </a:pPr>
            <a:fld id="{194A9E11-C96D-477C-8E0E-84E019955CAA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36903691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:a16="http://schemas.microsoft.com/office/drawing/2014/main" xmlns="" id="{69F93FC4-C7ED-4336-A9CA-9B3F2BEA2C12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Rectangle 3">
            <a:extLst>
              <a:ext uri="{FF2B5EF4-FFF2-40B4-BE49-F238E27FC236}">
                <a16:creationId xmlns:a16="http://schemas.microsoft.com/office/drawing/2014/main" xmlns="" id="{053C72A9-3FDC-4401-9218-C31C052EBE7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652550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xmlns="" id="{A6F09F6C-0A93-48A1-8F58-6F87F9390FC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xmlns="" id="{C8856FC5-366A-4B17-A9EF-FF5406AD2CD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1968936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>
            <a:extLst>
              <a:ext uri="{FF2B5EF4-FFF2-40B4-BE49-F238E27FC236}">
                <a16:creationId xmlns:a16="http://schemas.microsoft.com/office/drawing/2014/main" xmlns="" id="{D5CA52A4-1B9C-49D9-896C-E14F9F21EA75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Rectangle 3">
            <a:extLst>
              <a:ext uri="{FF2B5EF4-FFF2-40B4-BE49-F238E27FC236}">
                <a16:creationId xmlns:a16="http://schemas.microsoft.com/office/drawing/2014/main" xmlns="" id="{46B6A9AD-192E-43DC-917B-1300028D1E8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1737992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>
            <a:extLst>
              <a:ext uri="{FF2B5EF4-FFF2-40B4-BE49-F238E27FC236}">
                <a16:creationId xmlns:a16="http://schemas.microsoft.com/office/drawing/2014/main" xmlns="" id="{BFA4F20E-5579-401E-A111-33EAB9EF520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Rectangle 3">
            <a:extLst>
              <a:ext uri="{FF2B5EF4-FFF2-40B4-BE49-F238E27FC236}">
                <a16:creationId xmlns:a16="http://schemas.microsoft.com/office/drawing/2014/main" xmlns="" id="{0CD49688-C249-4205-914B-DC5A115A501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64806253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>
            <a:extLst>
              <a:ext uri="{FF2B5EF4-FFF2-40B4-BE49-F238E27FC236}">
                <a16:creationId xmlns:a16="http://schemas.microsoft.com/office/drawing/2014/main" xmlns="" id="{86515CB4-BBEE-4E23-A481-E894BBEC471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Rectangle 3">
            <a:extLst>
              <a:ext uri="{FF2B5EF4-FFF2-40B4-BE49-F238E27FC236}">
                <a16:creationId xmlns:a16="http://schemas.microsoft.com/office/drawing/2014/main" xmlns="" id="{AE23DBF4-0D3F-4C67-AAA2-DC260BC1E0B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7509501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TW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/>
              <a:t>单击此处编辑母版副标题样式</a:t>
            </a:r>
            <a:endParaRPr lang="zh-TW" alt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5FDEED1D-4259-420E-9897-7C16D728B4F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0CEDD82F-B5B2-45E4-8E44-B4160D40A44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F2CB8347-5095-45AF-822F-473C2D21101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954DEAF3-4A46-4C6A-ABEA-29AAA1F8038D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7701794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TW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TW" alt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117AD5C4-8060-4EC2-9E00-801CEBAA1C3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D9C87E66-574E-4547-9279-40E953B9AA9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565AC369-5623-4D39-86FB-C1F0F359582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5D504A2E-3351-4F89-B47B-147947E07D62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1030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TW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TW" alt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168B0760-0D74-41A6-93F3-4D0C889DA9A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8550CB66-24EC-418F-893D-730B3727ACC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919B4574-9EC1-4B4D-9872-94858C3FD3B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2849016F-814D-4578-8CD6-0A36C664C33F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0174929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/>
              <a:t>单击此处编辑母版副标题样式</a:t>
            </a:r>
            <a:endParaRPr 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25B94CC8-F397-457A-8CCE-E216ADCCF95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E4B2D68A-29D6-45DE-B719-9E8B6E58E95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14C2DE09-5B05-4EEB-B53C-E816AA1B85A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B21BDD-0418-4F1C-B795-EEA16B88297A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27270114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7A5E847E-235E-44A4-AC0B-73D84D06767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9ED316C9-944B-42F9-82EC-0EA5EC1E3D4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D8D7C806-3EF8-4980-BDF8-15BC49C27EA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AE34F0-EDB2-43B1-966B-6A95BC78A731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9413526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754DE73F-257F-40A1-A9ED-D2BE854B6A6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55AE0FB0-0B38-45E3-AFF7-2857B64EC71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E296E7A1-85EF-4803-A3E8-344837F334B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847293-046D-4985-9312-362FCBBF5D1D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05159902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1F6FD086-3E6A-44E4-80A4-0083F49D86C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F54AE4DD-3110-4391-A744-B233C7E8DEE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171ECC32-3D37-4003-95E6-57CFCE7C243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C1D2EE-8340-4D0E-95DD-25F7A085335B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03651533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xmlns="" id="{851516D5-B881-4679-879C-293FCC85C55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xmlns="" id="{88DAE33B-6687-43CD-BAF9-58B89AA5B5B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xmlns="" id="{32FBA040-1640-4303-B296-74EB2DDA2CA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B5ADAC-5D95-4573-B54E-BE0E56704D2F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93238264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xmlns="" id="{51C2EF75-CAC5-4798-9B23-792865E1E95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xmlns="" id="{9FD70D94-CAC5-4BA3-8516-A63D9A02C32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xmlns="" id="{72CFCAE3-8EF1-4E9B-9A8A-11C10B7A388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B82F4D-0F86-4A36-A133-986693BA8EC8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15410691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xmlns="" id="{701C9AF0-E041-49BD-A277-7D89247B73C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xmlns="" id="{8EACBDF7-2682-404C-8686-200C58AD990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xmlns="" id="{0AA81C56-E563-4CA5-AED0-EE6708E67AC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60707F-76F3-40FD-AD17-266E389C82B0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10256780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853D3601-F3E7-44E2-9FA9-446493736C4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C64D4AF4-5753-4546-9BD5-221C73542D1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89FC7737-8336-4115-A719-D02A286C12E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3B1B3B-575F-4FF9-93BC-6A6902ED2CE9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05257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TW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TW" alt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40C663DB-04C2-4933-BFEB-692434785CD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70729EFF-3E6A-4B2B-ABAB-E702AD7D139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D11295E4-6E56-4903-BF7F-830F2C6FD0F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E2D5E761-1618-4984-95F9-FB40AD0EA322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0617408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7370DC1A-74F3-4276-BF6C-0F0C4227092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02DE8E1-D6C3-45B2-B9FF-54CB920280F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68E5489F-3E9E-4EE0-8931-D8A4BB976BF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773170-E5BF-4BCB-9FA2-DCE07D341FA8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42870398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9EC126DF-0351-4D6A-A663-D5D133713BE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8FF70061-5B01-4A7B-9675-BBC82576E17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2A4D7608-5FCB-45A5-9A76-44809F810C8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C1505B-4D2F-4CF4-9189-5EE9EA05533D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68539783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87498C4E-B8E9-4C05-A679-F7C1234B63A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CF06E0C3-E5AC-4A32-B938-4605D70C162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86A28E71-6B66-465E-BF5D-009D591CFA1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809618-0604-4DAE-B0A5-14FF5075B4BA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0314802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/>
              <a:t>单击此处编辑母版副标题样式</a:t>
            </a:r>
            <a:endParaRPr 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B21312E2-3620-429B-9686-946E857C0DE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6E84A5BF-9055-4819-9F4C-9238C2C576E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BA0FE320-1855-4A9A-93EC-AFE51AD7A6E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262E38-8517-484E-AD22-445D74C2EE62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31112390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54591D45-BAFE-4FE7-BBFC-4835A8D4F93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284ADB49-9052-45A8-9059-1174A1B8615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EB3E6A7F-E3C4-43B6-BDF0-982C7298346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2C4BAC-7EED-4327-8D3E-48B0F9A24EAF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4669126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F01F9D78-CE58-41DD-9050-769CC6D5901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D6B0ED50-59CF-4515-8279-E00B17F6A42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55A8064D-43CA-4623-9A30-CB570CDD3DC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B2539D-B3F8-41EA-B164-4EEE73162026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03164156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AD5EDE18-7EBF-40A5-ABE2-EE25037FC94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D0B481D0-1905-45EC-A1BA-75E38E029F3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6A5F9FE6-D3F7-446C-8DB6-73B3966B5AA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1ACA5A-6B32-4503-B139-00A5116C6F10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20737102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xmlns="" id="{C77B6F40-9293-4E0F-A801-2AF58A41EFE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xmlns="" id="{C32B7B35-A023-4DD4-8B50-5765A4160D2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xmlns="" id="{BB54E5E5-BA88-4AB2-8FA1-9563F1258EC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AD3083-1C73-4826-A3DE-EE70A977B010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40374768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xmlns="" id="{111E89E3-B362-4518-AA73-CA93E446DA7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xmlns="" id="{6AB13CB4-6811-4FA4-B03C-28F7AA1F45C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xmlns="" id="{68D78EF0-EB4B-4B18-8A29-2CC98A6F67D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F76869-23A3-40EE-B74B-FE83BB864B04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56768179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xmlns="" id="{D2CF2514-B3FF-4A88-8558-96C53059CCC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xmlns="" id="{648D6892-C8FF-45D2-A7B5-87B385966F0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xmlns="" id="{58C25801-5311-4B67-B179-907B250A43C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5AF557-3FBC-4484-A40D-DA74793AAAA2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067942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  <a:endParaRPr lang="zh-TW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3362689A-B39B-47C4-A607-06036646CCA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15B7A42A-F82E-4232-8412-5552ECEC8D2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CCDBC4EE-C086-4BCD-B5E0-F8AE18C8589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91DCA57A-585C-4D7B-8410-8569F336973D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08179213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8D151EC5-6D0F-4D00-827C-EFBD424B550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2F861D24-E97C-4F81-8B96-BC7A2127C84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C9D4706E-5CAB-4A5F-9A1C-17DBF72151B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B7ACFE-4B99-45EA-9548-1FA5CED90F5B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53847157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9C94D609-4E3E-4897-957A-D6534635596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76226E00-9A74-4C4C-A23E-D33EC5C8801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85C6F00A-B268-4FB5-997B-B53EA9B956B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3D50CD-9B36-4AC4-B641-63AF5F9FB1C9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72031318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7CF8E66C-EC13-4E3A-8690-03E92D64094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272E3323-3747-4B3E-A176-AAE4F7339F2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F04AA89F-1103-4858-9CA3-2B04C8B86DE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320160-AA04-45EC-90FD-F663B9D5EBAE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74555812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438048AC-A20A-4077-B57D-415DBCD62C5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698E58ED-91A0-4F53-B325-2354FA60BA7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B887F40E-80C0-481F-8583-E4B0DEEACD9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B49510-669A-4996-BD26-27AC01B64ACD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375922213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:a16="http://schemas.microsoft.com/office/drawing/2014/main" xmlns="" id="{FF888401-D804-4EAE-BCD8-A54E963DD990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153988" y="131763"/>
            <a:ext cx="3122612" cy="75247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altLang="zh-TW" sz="32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8. </a:t>
            </a:r>
            <a:r>
              <a:rPr lang="zh-TW" alt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周界和面積</a:t>
            </a:r>
            <a:endParaRPr lang="en-US" altLang="zh-TW" sz="3200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</p:txBody>
      </p:sp>
      <p:pic>
        <p:nvPicPr>
          <p:cNvPr id="5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xmlns="" id="{D5788060-9745-4B70-991D-29A39D71F40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425" y="53975"/>
            <a:ext cx="4318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2">
            <a:extLst>
              <a:ext uri="{FF2B5EF4-FFF2-40B4-BE49-F238E27FC236}">
                <a16:creationId xmlns:a16="http://schemas.microsoft.com/office/drawing/2014/main" xmlns="" id="{AAFF6312-A092-41F0-9E73-04EDA49AD56E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5791200" y="447675"/>
            <a:ext cx="1817688" cy="428625"/>
          </a:xfrm>
          <a:prstGeom prst="rect">
            <a:avLst/>
          </a:prstGeom>
        </p:spPr>
        <p:txBody>
          <a:bodyPr/>
          <a:lstStyle/>
          <a:p>
            <a:pPr>
              <a:lnSpc>
                <a:spcPts val="216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sz="20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必攻指數：</a:t>
            </a:r>
            <a:endParaRPr kumimoji="0" lang="zh-TW" altLang="en-US" sz="2000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</p:txBody>
      </p:sp>
      <p:sp>
        <p:nvSpPr>
          <p:cNvPr id="7" name="AutoShape 10">
            <a:extLst>
              <a:ext uri="{FF2B5EF4-FFF2-40B4-BE49-F238E27FC236}">
                <a16:creationId xmlns:a16="http://schemas.microsoft.com/office/drawing/2014/main" xmlns="" id="{237C3B46-4C0E-432F-AB9F-462EFFBA2BBF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216775" y="485775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AutoShape 11">
            <a:extLst>
              <a:ext uri="{FF2B5EF4-FFF2-40B4-BE49-F238E27FC236}">
                <a16:creationId xmlns:a16="http://schemas.microsoft.com/office/drawing/2014/main" xmlns="" id="{A13AA8F5-2242-4976-BA77-13054F1D9391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581900" y="485775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AutoShape 12">
            <a:extLst>
              <a:ext uri="{FF2B5EF4-FFF2-40B4-BE49-F238E27FC236}">
                <a16:creationId xmlns:a16="http://schemas.microsoft.com/office/drawing/2014/main" xmlns="" id="{233B808B-0F43-41FE-930B-3697892D5082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945438" y="485775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AutoShape 12">
            <a:extLst>
              <a:ext uri="{FF2B5EF4-FFF2-40B4-BE49-F238E27FC236}">
                <a16:creationId xmlns:a16="http://schemas.microsoft.com/office/drawing/2014/main" xmlns="" id="{DB26B03C-3706-4B17-A227-3A2E26BA71B5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8310563" y="487363"/>
            <a:ext cx="304800" cy="287337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29 h 287338"/>
              <a:gd name="T6" fmla="*/ 246588 w 304800"/>
              <a:gd name="T7" fmla="*/ 287329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AutoShape 12">
            <a:extLst>
              <a:ext uri="{FF2B5EF4-FFF2-40B4-BE49-F238E27FC236}">
                <a16:creationId xmlns:a16="http://schemas.microsoft.com/office/drawing/2014/main" xmlns="" id="{59863AB8-F2E6-464C-A57B-BD38DA98D5AA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8662988" y="487363"/>
            <a:ext cx="304800" cy="287337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29 h 287338"/>
              <a:gd name="T6" fmla="*/ 246588 w 304800"/>
              <a:gd name="T7" fmla="*/ 287329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TW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TW" altLang="en-US"/>
          </a:p>
        </p:txBody>
      </p:sp>
      <p:sp>
        <p:nvSpPr>
          <p:cNvPr id="12" name="Rectangle 4">
            <a:extLst>
              <a:ext uri="{FF2B5EF4-FFF2-40B4-BE49-F238E27FC236}">
                <a16:creationId xmlns:a16="http://schemas.microsoft.com/office/drawing/2014/main" xmlns="" id="{0EEAD1C2-AF1B-4E0E-ACAF-21049B027AC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algn="ctr">
              <a:defRPr>
                <a:latin typeface="Arial" pitchFamily="34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3" name="Rectangle 5">
            <a:extLst>
              <a:ext uri="{FF2B5EF4-FFF2-40B4-BE49-F238E27FC236}">
                <a16:creationId xmlns:a16="http://schemas.microsoft.com/office/drawing/2014/main" xmlns="" id="{FB29BB07-5707-442D-8984-CD6C7F51AF9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>
                <a:latin typeface="Arial" pitchFamily="34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4" name="Rectangle 6">
            <a:extLst>
              <a:ext uri="{FF2B5EF4-FFF2-40B4-BE49-F238E27FC236}">
                <a16:creationId xmlns:a16="http://schemas.microsoft.com/office/drawing/2014/main" xmlns="" id="{B248F8FD-F5EB-4D19-A0A6-F215959BC56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9EF96F-5B18-40B2-A6E3-E27EAC5B1568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0957187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TW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TW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TW" alt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F9419764-F0AD-4A6B-BF9B-522CD421A28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2AF47E2F-0F35-4EBF-BE04-8E44D2A9328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4330144B-0AC5-4698-8A65-BE08E24A0AF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BC23DC8C-1422-4122-8A88-D126D201CF48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1704341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zh-TW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TW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TW" altLang="en-US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xmlns="" id="{6408849B-9CEE-46B3-8A60-7747DEDBAA2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xmlns="" id="{B68D314E-75E4-4B4A-A09C-5A3F82BBFBB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xmlns="" id="{3F49E7F6-E12C-4D17-A5DA-1C113FE466F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91354F7B-BB62-416B-9B3C-FA74A314E931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4153055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TW" altLang="en-US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xmlns="" id="{068C1A9E-DEDE-4390-9767-172054ACE67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xmlns="" id="{ED2564C9-239D-484F-9306-F79F0B3451D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xmlns="" id="{A7AF4B6E-5004-4A4A-B93F-A97CD3DB419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A60408F2-571E-4718-AA4A-3068015F51AB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9836840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xmlns="" id="{4F56A8C8-015E-4ACC-96C9-0CB49B0C35A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xmlns="" id="{2AA8E4D9-B0C5-4A75-8434-EC3730B9805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xmlns="" id="{79AF26EF-96AA-4987-ABC6-2161A3BBF4D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7661AA92-A8BD-41E3-8EC1-19422377C9A8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4160717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zh-TW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TW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2BFF28C3-4C9A-4634-8048-AA342A7C4C3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D93D414B-0AE0-4190-9E6F-72FB610D78D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A67D5180-6EFB-4977-BD01-642A573A53D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EED8550A-2D9B-46A1-9AC9-D866B5B8EEA2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2549148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zh-TW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30DC5BBB-C4E0-4BAB-A15C-3CCBDE06F26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8C758305-2B4A-42E3-A8FA-F577D3A7C17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AB551C1B-EA51-4107-9DBC-AFC4578DCAC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2EC92C2D-D396-4E0D-8C63-74A4879D48D6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8585518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18" Type="http://schemas.openxmlformats.org/officeDocument/2006/relationships/image" Target="../media/image6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17" Type="http://schemas.openxmlformats.org/officeDocument/2006/relationships/image" Target="../media/image6.png"/><Relationship Id="rId2" Type="http://schemas.openxmlformats.org/officeDocument/2006/relationships/slideLayout" Target="../slideLayouts/slideLayout13.xml"/><Relationship Id="rId16" Type="http://schemas.openxmlformats.org/officeDocument/2006/relationships/image" Target="../media/image5.png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17" Type="http://schemas.openxmlformats.org/officeDocument/2006/relationships/image" Target="../media/image6.png"/><Relationship Id="rId2" Type="http://schemas.openxmlformats.org/officeDocument/2006/relationships/slideLayout" Target="../slideLayouts/slideLayout24.xml"/><Relationship Id="rId16" Type="http://schemas.openxmlformats.org/officeDocument/2006/relationships/image" Target="../media/image5.png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5" Type="http://schemas.openxmlformats.org/officeDocument/2006/relationships/image" Target="../media/image4.png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image" Target="../media/image2.png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34.xml"/><Relationship Id="rId4" Type="http://schemas.openxmlformats.org/officeDocument/2006/relationships/image" Target="../media/image6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>
            <a:extLst>
              <a:ext uri="{FF2B5EF4-FFF2-40B4-BE49-F238E27FC236}">
                <a16:creationId xmlns:a16="http://schemas.microsoft.com/office/drawing/2014/main" xmlns="" id="{BBCCE1C2-AB2C-4CB6-BFC7-34A82E987970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400" b="0">
                <a:latin typeface="+mn-lt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xmlns="" id="{AB4F36DF-1766-482C-B9A3-CF053A4B7FBC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b="0">
                <a:latin typeface="+mn-lt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pic>
        <p:nvPicPr>
          <p:cNvPr id="2" name="Picture 9" descr="btnMathMain">
            <a:hlinkClick r:id="" action="ppaction://hlinkshowjump?jump=firstslide"/>
            <a:extLst>
              <a:ext uri="{FF2B5EF4-FFF2-40B4-BE49-F238E27FC236}">
                <a16:creationId xmlns:a16="http://schemas.microsoft.com/office/drawing/2014/main" xmlns="" id="{3192771A-AC57-4998-87D5-05751524C59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10" descr="btnMathBack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xmlns="" id="{135EEDD3-CB34-4241-A03B-737CDCE7C6D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2138" y="6280150"/>
            <a:ext cx="1439862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11" descr="btnMathNext">
            <a:hlinkClick r:id="" action="ppaction://hlinkshowjump?jump=nextslide"/>
            <a:extLst>
              <a:ext uri="{FF2B5EF4-FFF2-40B4-BE49-F238E27FC236}">
                <a16:creationId xmlns:a16="http://schemas.microsoft.com/office/drawing/2014/main" xmlns="" id="{7754C724-14B4-42BD-B099-4D1FA41C1ED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463" y="6280150"/>
            <a:ext cx="1439862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xmlns="" id="{836539B2-A4CC-4E16-A39F-94EF2BF2E439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425" y="53975"/>
            <a:ext cx="4318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" name="Rectangle 2">
            <a:extLst>
              <a:ext uri="{FF2B5EF4-FFF2-40B4-BE49-F238E27FC236}">
                <a16:creationId xmlns:a16="http://schemas.microsoft.com/office/drawing/2014/main" xmlns="" id="{905A32F2-BE9E-45F0-85AB-DCA6D36A2A00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5791200" y="447675"/>
            <a:ext cx="1817688" cy="428625"/>
          </a:xfrm>
          <a:prstGeom prst="rect">
            <a:avLst/>
          </a:prstGeom>
        </p:spPr>
        <p:txBody>
          <a:bodyPr/>
          <a:lstStyle/>
          <a:p>
            <a:pPr>
              <a:lnSpc>
                <a:spcPts val="216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sz="20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必攻指數：</a:t>
            </a:r>
            <a:endParaRPr kumimoji="0" lang="zh-TW" altLang="en-US" sz="2000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</p:txBody>
      </p:sp>
      <p:sp>
        <p:nvSpPr>
          <p:cNvPr id="1033" name="AutoShape 10">
            <a:extLst>
              <a:ext uri="{FF2B5EF4-FFF2-40B4-BE49-F238E27FC236}">
                <a16:creationId xmlns:a16="http://schemas.microsoft.com/office/drawing/2014/main" xmlns="" id="{386A55D9-139B-4A55-BF49-302B10D73B32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216775" y="485775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34" name="AutoShape 11">
            <a:extLst>
              <a:ext uri="{FF2B5EF4-FFF2-40B4-BE49-F238E27FC236}">
                <a16:creationId xmlns:a16="http://schemas.microsoft.com/office/drawing/2014/main" xmlns="" id="{9CA5F4CE-4081-48C0-8EA1-B54F75FA26EC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581900" y="485775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35" name="AutoShape 12">
            <a:extLst>
              <a:ext uri="{FF2B5EF4-FFF2-40B4-BE49-F238E27FC236}">
                <a16:creationId xmlns:a16="http://schemas.microsoft.com/office/drawing/2014/main" xmlns="" id="{2188A832-991F-496D-B030-178152632E03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945438" y="485775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36" name="AutoShape 12">
            <a:extLst>
              <a:ext uri="{FF2B5EF4-FFF2-40B4-BE49-F238E27FC236}">
                <a16:creationId xmlns:a16="http://schemas.microsoft.com/office/drawing/2014/main" xmlns="" id="{EF233D03-575E-4F80-BD12-F96AD4FF547B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8310563" y="487363"/>
            <a:ext cx="304800" cy="287337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29 h 287338"/>
              <a:gd name="T6" fmla="*/ 246588 w 304800"/>
              <a:gd name="T7" fmla="*/ 287329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37" name="AutoShape 12">
            <a:extLst>
              <a:ext uri="{FF2B5EF4-FFF2-40B4-BE49-F238E27FC236}">
                <a16:creationId xmlns:a16="http://schemas.microsoft.com/office/drawing/2014/main" xmlns="" id="{D47D3E92-5387-472C-B91E-21DDCF9EDAE8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8662988" y="487363"/>
            <a:ext cx="304800" cy="287337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29 h 287338"/>
              <a:gd name="T6" fmla="*/ 246588 w 304800"/>
              <a:gd name="T7" fmla="*/ 287329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Rectangle 2">
            <a:extLst>
              <a:ext uri="{FF2B5EF4-FFF2-40B4-BE49-F238E27FC236}">
                <a16:creationId xmlns:a16="http://schemas.microsoft.com/office/drawing/2014/main" xmlns="" id="{1AF67F62-5B85-4B71-BCDF-F12FD95E1EE3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153988" y="131763"/>
            <a:ext cx="3122612" cy="75247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altLang="zh-TW" sz="32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8. </a:t>
            </a:r>
            <a:r>
              <a:rPr lang="zh-TW" alt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周界和面積</a:t>
            </a:r>
            <a:endParaRPr lang="en-US" altLang="zh-TW" sz="3200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</p:txBody>
      </p:sp>
      <p:pic>
        <p:nvPicPr>
          <p:cNvPr id="1039" name="图片 1">
            <a:extLst>
              <a:ext uri="{FF2B5EF4-FFF2-40B4-BE49-F238E27FC236}">
                <a16:creationId xmlns:a16="http://schemas.microsoft.com/office/drawing/2014/main" xmlns="" id="{B9BD9DC1-02EE-463C-96AE-7FAAC7572D5E}"/>
              </a:ext>
            </a:extLst>
          </p:cNvPr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6308725"/>
            <a:ext cx="2201862" cy="45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401" r:id="rId1"/>
    <p:sldLayoutId id="2147484402" r:id="rId2"/>
    <p:sldLayoutId id="2147484403" r:id="rId3"/>
    <p:sldLayoutId id="2147484404" r:id="rId4"/>
    <p:sldLayoutId id="2147484405" r:id="rId5"/>
    <p:sldLayoutId id="2147484406" r:id="rId6"/>
    <p:sldLayoutId id="2147484407" r:id="rId7"/>
    <p:sldLayoutId id="2147484408" r:id="rId8"/>
    <p:sldLayoutId id="2147484409" r:id="rId9"/>
    <p:sldLayoutId id="2147484410" r:id="rId10"/>
    <p:sldLayoutId id="214748441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>
            <a:extLst>
              <a:ext uri="{FF2B5EF4-FFF2-40B4-BE49-F238E27FC236}">
                <a16:creationId xmlns:a16="http://schemas.microsoft.com/office/drawing/2014/main" xmlns="" id="{6B6049CF-47B2-42A2-88DA-67A8B48965AE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400" b="0">
                <a:latin typeface="+mn-lt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xmlns="" id="{6A111CE9-B4C2-400D-AF07-3D8FA506A443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b="0">
                <a:latin typeface="+mn-lt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xmlns="" id="{BF3A7FD3-0B30-4231-B0F8-6D1A6E8BF9B8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b="0"/>
            </a:lvl1pPr>
          </a:lstStyle>
          <a:p>
            <a:pPr>
              <a:defRPr/>
            </a:pPr>
            <a:fld id="{7DA13B54-2ED1-4BC9-8217-1AD23264CDA4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pic>
        <p:nvPicPr>
          <p:cNvPr id="2053" name="Picture 9" descr="btnMathMain">
            <a:hlinkClick r:id="" action="ppaction://hlinkshowjump?jump=firstslide"/>
            <a:extLst>
              <a:ext uri="{FF2B5EF4-FFF2-40B4-BE49-F238E27FC236}">
                <a16:creationId xmlns:a16="http://schemas.microsoft.com/office/drawing/2014/main" xmlns="" id="{F076FA3C-BA68-4918-9A6E-40666B26312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10" descr="btnMathBack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xmlns="" id="{7B341B97-80B6-4D30-9F0E-F2C4D9E388E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2138" y="6280150"/>
            <a:ext cx="1439862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5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xmlns="" id="{46DED080-C86B-4B9D-BFF3-1BE761FB60D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425" y="53975"/>
            <a:ext cx="4318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" name="Rectangle 2">
            <a:extLst>
              <a:ext uri="{FF2B5EF4-FFF2-40B4-BE49-F238E27FC236}">
                <a16:creationId xmlns:a16="http://schemas.microsoft.com/office/drawing/2014/main" xmlns="" id="{092EFDAF-E0C9-4F27-88C6-DDCD51A57537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5791200" y="447675"/>
            <a:ext cx="1817688" cy="428625"/>
          </a:xfrm>
          <a:prstGeom prst="rect">
            <a:avLst/>
          </a:prstGeom>
        </p:spPr>
        <p:txBody>
          <a:bodyPr/>
          <a:lstStyle/>
          <a:p>
            <a:pPr>
              <a:lnSpc>
                <a:spcPts val="216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sz="20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必攻指數：</a:t>
            </a:r>
            <a:endParaRPr kumimoji="0" lang="zh-TW" altLang="en-US" sz="2000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</p:txBody>
      </p:sp>
      <p:sp>
        <p:nvSpPr>
          <p:cNvPr id="10" name="Rectangle 2">
            <a:extLst>
              <a:ext uri="{FF2B5EF4-FFF2-40B4-BE49-F238E27FC236}">
                <a16:creationId xmlns:a16="http://schemas.microsoft.com/office/drawing/2014/main" xmlns="" id="{93ECB728-09ED-4389-AA2E-B6EAB6EAD2C9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153988" y="131763"/>
            <a:ext cx="3122612" cy="75247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altLang="zh-TW" sz="32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8. </a:t>
            </a:r>
            <a:r>
              <a:rPr lang="zh-TW" alt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周界和面積</a:t>
            </a:r>
            <a:endParaRPr lang="en-US" altLang="zh-TW" sz="3200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</p:txBody>
      </p:sp>
      <p:sp>
        <p:nvSpPr>
          <p:cNvPr id="2058" name="AutoShape 10">
            <a:extLst>
              <a:ext uri="{FF2B5EF4-FFF2-40B4-BE49-F238E27FC236}">
                <a16:creationId xmlns:a16="http://schemas.microsoft.com/office/drawing/2014/main" xmlns="" id="{8E0A74EA-CFCA-4470-94D9-2352CB2EBA70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216775" y="485775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59" name="AutoShape 11">
            <a:extLst>
              <a:ext uri="{FF2B5EF4-FFF2-40B4-BE49-F238E27FC236}">
                <a16:creationId xmlns:a16="http://schemas.microsoft.com/office/drawing/2014/main" xmlns="" id="{44AE59AB-5E99-47DC-BAA9-62ECE2328D59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581900" y="485775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60" name="AutoShape 12">
            <a:extLst>
              <a:ext uri="{FF2B5EF4-FFF2-40B4-BE49-F238E27FC236}">
                <a16:creationId xmlns:a16="http://schemas.microsoft.com/office/drawing/2014/main" xmlns="" id="{9F6F4B3D-47B9-4006-9572-4A02CD6B7148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945438" y="485775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61" name="AutoShape 12">
            <a:extLst>
              <a:ext uri="{FF2B5EF4-FFF2-40B4-BE49-F238E27FC236}">
                <a16:creationId xmlns:a16="http://schemas.microsoft.com/office/drawing/2014/main" xmlns="" id="{3C22C6BB-3F39-42D9-8E8B-62B41C104004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8310563" y="487363"/>
            <a:ext cx="304800" cy="287337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29 h 287338"/>
              <a:gd name="T6" fmla="*/ 246588 w 304800"/>
              <a:gd name="T7" fmla="*/ 287329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62" name="AutoShape 12">
            <a:extLst>
              <a:ext uri="{FF2B5EF4-FFF2-40B4-BE49-F238E27FC236}">
                <a16:creationId xmlns:a16="http://schemas.microsoft.com/office/drawing/2014/main" xmlns="" id="{0551CF62-795D-4178-902F-BCCD9906F175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8662988" y="487363"/>
            <a:ext cx="304800" cy="287337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29 h 287338"/>
              <a:gd name="T6" fmla="*/ 246588 w 304800"/>
              <a:gd name="T7" fmla="*/ 287329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2063" name="图片 1">
            <a:extLst>
              <a:ext uri="{FF2B5EF4-FFF2-40B4-BE49-F238E27FC236}">
                <a16:creationId xmlns:a16="http://schemas.microsoft.com/office/drawing/2014/main" xmlns="" id="{C8F8400E-6254-4232-B722-BBC330B8A1D0}"/>
              </a:ext>
            </a:extLst>
          </p:cNvPr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6308725"/>
            <a:ext cx="2201862" cy="45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379" r:id="rId1"/>
    <p:sldLayoutId id="2147484380" r:id="rId2"/>
    <p:sldLayoutId id="2147484381" r:id="rId3"/>
    <p:sldLayoutId id="2147484382" r:id="rId4"/>
    <p:sldLayoutId id="2147484383" r:id="rId5"/>
    <p:sldLayoutId id="2147484384" r:id="rId6"/>
    <p:sldLayoutId id="2147484385" r:id="rId7"/>
    <p:sldLayoutId id="2147484386" r:id="rId8"/>
    <p:sldLayoutId id="2147484387" r:id="rId9"/>
    <p:sldLayoutId id="2147484388" r:id="rId10"/>
    <p:sldLayoutId id="214748438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>
            <a:extLst>
              <a:ext uri="{FF2B5EF4-FFF2-40B4-BE49-F238E27FC236}">
                <a16:creationId xmlns:a16="http://schemas.microsoft.com/office/drawing/2014/main" xmlns="" id="{1D12EDFB-D575-4D94-8B4E-C876020A8FA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400" b="0">
                <a:latin typeface="+mn-lt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xmlns="" id="{D87B06B8-73D4-4EC9-9F1C-37508BF19A70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b="0">
                <a:latin typeface="+mn-lt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xmlns="" id="{0AEE379D-013F-479C-AFE2-253CAF9E9CBC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b="0"/>
            </a:lvl1pPr>
          </a:lstStyle>
          <a:p>
            <a:pPr>
              <a:defRPr/>
            </a:pPr>
            <a:fld id="{3D36F76A-3DB8-41A9-AD69-099AE43A6744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pic>
        <p:nvPicPr>
          <p:cNvPr id="3077" name="Picture 9" descr="btnMathMain">
            <a:hlinkClick r:id="" action="ppaction://hlinkshowjump?jump=firstslide"/>
            <a:extLst>
              <a:ext uri="{FF2B5EF4-FFF2-40B4-BE49-F238E27FC236}">
                <a16:creationId xmlns:a16="http://schemas.microsoft.com/office/drawing/2014/main" xmlns="" id="{9791722F-D9B9-44A6-A4DC-D777F27A286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8" name="Picture 11" descr="btnMathNext">
            <a:hlinkClick r:id="" action="ppaction://hlinkshowjump?jump=nextslide"/>
            <a:extLst>
              <a:ext uri="{FF2B5EF4-FFF2-40B4-BE49-F238E27FC236}">
                <a16:creationId xmlns:a16="http://schemas.microsoft.com/office/drawing/2014/main" xmlns="" id="{7A93AF0C-2BCE-4BC4-AEDF-0D8B0D262B7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463" y="6280150"/>
            <a:ext cx="1439862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9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xmlns="" id="{B18CE281-AE62-4403-9D85-B4444313262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425" y="53975"/>
            <a:ext cx="4318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" name="Rectangle 2">
            <a:extLst>
              <a:ext uri="{FF2B5EF4-FFF2-40B4-BE49-F238E27FC236}">
                <a16:creationId xmlns:a16="http://schemas.microsoft.com/office/drawing/2014/main" xmlns="" id="{F796F15D-7572-401B-BCBF-0E4C55CBACB7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5791200" y="447675"/>
            <a:ext cx="1817688" cy="428625"/>
          </a:xfrm>
          <a:prstGeom prst="rect">
            <a:avLst/>
          </a:prstGeom>
        </p:spPr>
        <p:txBody>
          <a:bodyPr/>
          <a:lstStyle/>
          <a:p>
            <a:pPr>
              <a:lnSpc>
                <a:spcPts val="216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sz="20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必攻指數：</a:t>
            </a:r>
            <a:endParaRPr kumimoji="0" lang="zh-TW" altLang="en-US" sz="2000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</p:txBody>
      </p:sp>
      <p:sp>
        <p:nvSpPr>
          <p:cNvPr id="10" name="Rectangle 2">
            <a:extLst>
              <a:ext uri="{FF2B5EF4-FFF2-40B4-BE49-F238E27FC236}">
                <a16:creationId xmlns:a16="http://schemas.microsoft.com/office/drawing/2014/main" xmlns="" id="{2049C842-3109-48B0-9E81-09FA040F159C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153988" y="131763"/>
            <a:ext cx="3122612" cy="75247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altLang="zh-TW" sz="32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8. </a:t>
            </a:r>
            <a:r>
              <a:rPr lang="zh-TW" alt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周界和面積</a:t>
            </a:r>
            <a:endParaRPr lang="en-US" altLang="zh-TW" sz="3200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</p:txBody>
      </p:sp>
      <p:sp>
        <p:nvSpPr>
          <p:cNvPr id="3082" name="AutoShape 10">
            <a:extLst>
              <a:ext uri="{FF2B5EF4-FFF2-40B4-BE49-F238E27FC236}">
                <a16:creationId xmlns:a16="http://schemas.microsoft.com/office/drawing/2014/main" xmlns="" id="{08D4E958-B5B4-4431-95C5-1FEA9D736A78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216775" y="485775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83" name="AutoShape 11">
            <a:extLst>
              <a:ext uri="{FF2B5EF4-FFF2-40B4-BE49-F238E27FC236}">
                <a16:creationId xmlns:a16="http://schemas.microsoft.com/office/drawing/2014/main" xmlns="" id="{BFBF3F66-3777-43AC-8E66-C0C6712EE6C9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581900" y="485775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84" name="AutoShape 12">
            <a:extLst>
              <a:ext uri="{FF2B5EF4-FFF2-40B4-BE49-F238E27FC236}">
                <a16:creationId xmlns:a16="http://schemas.microsoft.com/office/drawing/2014/main" xmlns="" id="{972F2EF0-0A4C-4830-8265-19C20E849B23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945438" y="485775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85" name="AutoShape 12">
            <a:extLst>
              <a:ext uri="{FF2B5EF4-FFF2-40B4-BE49-F238E27FC236}">
                <a16:creationId xmlns:a16="http://schemas.microsoft.com/office/drawing/2014/main" xmlns="" id="{03F0188D-E05F-4BE7-827C-2AEDE5332B55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8310563" y="487363"/>
            <a:ext cx="304800" cy="287337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29 h 287338"/>
              <a:gd name="T6" fmla="*/ 246588 w 304800"/>
              <a:gd name="T7" fmla="*/ 287329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86" name="AutoShape 12">
            <a:extLst>
              <a:ext uri="{FF2B5EF4-FFF2-40B4-BE49-F238E27FC236}">
                <a16:creationId xmlns:a16="http://schemas.microsoft.com/office/drawing/2014/main" xmlns="" id="{9BC68725-E940-41BE-8693-5CC7A047919F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8662988" y="487363"/>
            <a:ext cx="304800" cy="287337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29 h 287338"/>
              <a:gd name="T6" fmla="*/ 246588 w 304800"/>
              <a:gd name="T7" fmla="*/ 287329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3087" name="图片 1">
            <a:extLst>
              <a:ext uri="{FF2B5EF4-FFF2-40B4-BE49-F238E27FC236}">
                <a16:creationId xmlns:a16="http://schemas.microsoft.com/office/drawing/2014/main" xmlns="" id="{19C19F23-FAA2-4848-9432-1F34C3A2DA59}"/>
              </a:ext>
            </a:extLst>
          </p:cNvPr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6308725"/>
            <a:ext cx="2201862" cy="45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390" r:id="rId1"/>
    <p:sldLayoutId id="2147484391" r:id="rId2"/>
    <p:sldLayoutId id="2147484392" r:id="rId3"/>
    <p:sldLayoutId id="2147484393" r:id="rId4"/>
    <p:sldLayoutId id="2147484394" r:id="rId5"/>
    <p:sldLayoutId id="2147484395" r:id="rId6"/>
    <p:sldLayoutId id="2147484396" r:id="rId7"/>
    <p:sldLayoutId id="2147484397" r:id="rId8"/>
    <p:sldLayoutId id="2147484398" r:id="rId9"/>
    <p:sldLayoutId id="2147484399" r:id="rId10"/>
    <p:sldLayoutId id="2147484400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4">
            <a:extLst>
              <a:ext uri="{FF2B5EF4-FFF2-40B4-BE49-F238E27FC236}">
                <a16:creationId xmlns:a16="http://schemas.microsoft.com/office/drawing/2014/main" xmlns="" id="{F20A71F3-0265-4147-9BE9-5F950856142A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 algn="ctr" eaLnBrk="1" hangingPunct="1">
              <a:defRPr>
                <a:latin typeface="Arial" pitchFamily="34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1" name="Rectangle 5">
            <a:extLst>
              <a:ext uri="{FF2B5EF4-FFF2-40B4-BE49-F238E27FC236}">
                <a16:creationId xmlns:a16="http://schemas.microsoft.com/office/drawing/2014/main" xmlns="" id="{108F7B3A-ED06-48D7-9A92-3B2E74627BAA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 algn="ctr" eaLnBrk="1" hangingPunct="1">
              <a:defRPr>
                <a:latin typeface="Arial" pitchFamily="34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8" name="Rectangle 6">
            <a:extLst>
              <a:ext uri="{FF2B5EF4-FFF2-40B4-BE49-F238E27FC236}">
                <a16:creationId xmlns:a16="http://schemas.microsoft.com/office/drawing/2014/main" xmlns="" id="{0F86A96F-3AF1-4B6D-BD7F-72FA3B545E78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/>
            </a:lvl1pPr>
          </a:lstStyle>
          <a:p>
            <a:pPr>
              <a:defRPr/>
            </a:pPr>
            <a:fld id="{B20246DD-41DA-4175-BD19-B4E61F596C15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pic>
        <p:nvPicPr>
          <p:cNvPr id="4101" name="图片 1">
            <a:extLst>
              <a:ext uri="{FF2B5EF4-FFF2-40B4-BE49-F238E27FC236}">
                <a16:creationId xmlns:a16="http://schemas.microsoft.com/office/drawing/2014/main" xmlns="" id="{7D0D4BD0-C153-48CF-B0C3-780E0EF4FA83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6308725"/>
            <a:ext cx="2201862" cy="45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412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Arial" panose="020B0604020202020204" pitchFamily="34" charset="0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Arial" panose="020B0604020202020204" pitchFamily="34" charset="0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Arial" panose="020B0604020202020204" pitchFamily="34" charset="0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Arial" panose="020B0604020202020204" pitchFamily="34" charset="0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7" Type="http://schemas.openxmlformats.org/officeDocument/2006/relationships/slide" Target="slide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4.xml"/><Relationship Id="rId6" Type="http://schemas.openxmlformats.org/officeDocument/2006/relationships/image" Target="../media/image7.png"/><Relationship Id="rId5" Type="http://schemas.openxmlformats.org/officeDocument/2006/relationships/slide" Target="slide5.xml"/><Relationship Id="rId4" Type="http://schemas.openxmlformats.org/officeDocument/2006/relationships/slide" Target="slide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4.xml"/><Relationship Id="rId4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9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Oval 2" descr="icon">
            <a:hlinkClick r:id="rId3" action="ppaction://hlinksldjump"/>
            <a:extLst>
              <a:ext uri="{FF2B5EF4-FFF2-40B4-BE49-F238E27FC236}">
                <a16:creationId xmlns:a16="http://schemas.microsoft.com/office/drawing/2014/main" xmlns="" id="{C952643C-33BA-4978-AA2C-509D1A5497B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681163" y="3786188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defRPr/>
            </a:pPr>
            <a:r>
              <a:rPr lang="en-US" altLang="zh-TW" sz="2800">
                <a:solidFill>
                  <a:srgbClr val="2121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標楷體" panose="03000509000000000000" pitchFamily="65" charset="-120"/>
              </a:rPr>
              <a:t>1</a:t>
            </a:r>
          </a:p>
        </p:txBody>
      </p:sp>
      <p:sp>
        <p:nvSpPr>
          <p:cNvPr id="117766" name="Oval 6" descr="icon">
            <a:hlinkClick r:id="rId4" action="ppaction://hlinksldjump"/>
            <a:extLst>
              <a:ext uri="{FF2B5EF4-FFF2-40B4-BE49-F238E27FC236}">
                <a16:creationId xmlns:a16="http://schemas.microsoft.com/office/drawing/2014/main" xmlns="" id="{CCC0E482-E35B-46CF-9772-D3AFE94E62F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749550" y="3786188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defRPr/>
            </a:pPr>
            <a:r>
              <a:rPr lang="en-US" altLang="zh-TW" sz="2800">
                <a:solidFill>
                  <a:srgbClr val="2121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標楷體" panose="03000509000000000000" pitchFamily="65" charset="-120"/>
              </a:rPr>
              <a:t>2</a:t>
            </a:r>
          </a:p>
        </p:txBody>
      </p:sp>
      <p:sp>
        <p:nvSpPr>
          <p:cNvPr id="117767" name="Oval 7" descr="icon">
            <a:hlinkClick r:id="rId5" action="ppaction://hlinksldjump"/>
            <a:extLst>
              <a:ext uri="{FF2B5EF4-FFF2-40B4-BE49-F238E27FC236}">
                <a16:creationId xmlns:a16="http://schemas.microsoft.com/office/drawing/2014/main" xmlns="" id="{C213D044-F71E-4FEA-B4CA-C36D0C2764A6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843338" y="3786188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defRPr/>
            </a:pPr>
            <a:r>
              <a:rPr lang="en-US" altLang="zh-TW" sz="2800">
                <a:solidFill>
                  <a:srgbClr val="2121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標楷體" panose="03000509000000000000" pitchFamily="65" charset="-120"/>
              </a:rPr>
              <a:t>3</a:t>
            </a:r>
          </a:p>
        </p:txBody>
      </p:sp>
      <p:pic>
        <p:nvPicPr>
          <p:cNvPr id="19461" name="Picture 55" descr="btnMathMainTop">
            <a:hlinkClick r:id="" action="ppaction://hlinkshowjump?jump=endshow"/>
            <a:extLst>
              <a:ext uri="{FF2B5EF4-FFF2-40B4-BE49-F238E27FC236}">
                <a16:creationId xmlns:a16="http://schemas.microsoft.com/office/drawing/2014/main" xmlns="" id="{02CF93D2-DFD3-4C8B-8E8D-A77D2413165F}"/>
              </a:ext>
            </a:extLst>
          </p:cNvPr>
          <p:cNvPicPr>
            <a:picLocks noGrp="1" noChangeAspect="1" noChangeArrowheads="1"/>
          </p:cNvPicPr>
          <p:nvPr>
            <p:ph idx="4294967295"/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78563"/>
            <a:ext cx="1439863" cy="485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399" name="AutoShape 15">
            <a:extLst>
              <a:ext uri="{FF2B5EF4-FFF2-40B4-BE49-F238E27FC236}">
                <a16:creationId xmlns:a16="http://schemas.microsoft.com/office/drawing/2014/main" xmlns="" id="{D91A22AA-3A68-4BC2-B64E-1D35F1814F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14500" y="3032125"/>
            <a:ext cx="1727200" cy="53975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E3FFAB"/>
              </a:gs>
              <a:gs pos="100000">
                <a:srgbClr val="99CC00"/>
              </a:gs>
            </a:gsLst>
            <a:lin ang="27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 eaLnBrk="1" hangingPunct="1">
              <a:lnSpc>
                <a:spcPts val="3000"/>
              </a:lnSpc>
              <a:defRPr/>
            </a:pPr>
            <a:r>
              <a:rPr lang="zh-TW" altLang="en-US" sz="2800" dirty="0">
                <a:solidFill>
                  <a:srgbClr val="80008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標楷體" pitchFamily="65" charset="-120"/>
                <a:ea typeface="標楷體" pitchFamily="65" charset="-120"/>
              </a:rPr>
              <a:t>必攻課題</a:t>
            </a:r>
            <a:endParaRPr lang="en-US" altLang="zh-TW" sz="2800" dirty="0">
              <a:solidFill>
                <a:srgbClr val="80008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22" name="AutoShape 15">
            <a:hlinkClick r:id="rId7" action="ppaction://hlinksldjump"/>
            <a:extLst>
              <a:ext uri="{FF2B5EF4-FFF2-40B4-BE49-F238E27FC236}">
                <a16:creationId xmlns:a16="http://schemas.microsoft.com/office/drawing/2014/main" xmlns="" id="{6E16E0AB-9CE8-4192-87A0-656EE97A1E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14500" y="2000250"/>
            <a:ext cx="554038" cy="53975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E5F2FF"/>
              </a:gs>
              <a:gs pos="100000">
                <a:srgbClr val="3399FF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 algn="ctr" eaLnBrk="1" hangingPunct="1">
              <a:lnSpc>
                <a:spcPts val="3000"/>
              </a:lnSpc>
              <a:defRPr/>
            </a:pPr>
            <a:r>
              <a:rPr lang="zh-TW" altLang="en-US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標楷體" pitchFamily="65" charset="-120"/>
                <a:ea typeface="標楷體" pitchFamily="65" charset="-120"/>
              </a:rPr>
              <a:t>例</a:t>
            </a:r>
            <a:endParaRPr lang="en-US" altLang="zh-TW" sz="280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9" descr="btnMathMain">
            <a:hlinkClick r:id="" action="ppaction://hlinkshowjump?jump=firstslide"/>
            <a:extLst>
              <a:ext uri="{FF2B5EF4-FFF2-40B4-BE49-F238E27FC236}">
                <a16:creationId xmlns:a16="http://schemas.microsoft.com/office/drawing/2014/main" xmlns="" id="{3356EE4C-3597-4D6F-9B73-4B29D42D358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右箭头标注 12">
            <a:extLst>
              <a:ext uri="{FF2B5EF4-FFF2-40B4-BE49-F238E27FC236}">
                <a16:creationId xmlns:a16="http://schemas.microsoft.com/office/drawing/2014/main" xmlns="" id="{998A40D2-D37D-4818-A2DB-21E3E7F775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1788" y="3030289"/>
            <a:ext cx="755650" cy="468313"/>
          </a:xfrm>
          <a:prstGeom prst="rightArrowCallout">
            <a:avLst>
              <a:gd name="adj1" fmla="val 25000"/>
              <a:gd name="adj2" fmla="val 30426"/>
              <a:gd name="adj3" fmla="val 30426"/>
              <a:gd name="adj4" fmla="val 64977"/>
            </a:avLst>
          </a:prstGeom>
          <a:solidFill>
            <a:srgbClr val="0068D0"/>
          </a:solidFill>
          <a:ln w="38100" algn="ctr">
            <a:noFill/>
            <a:round/>
            <a:headEnd/>
            <a:tailEnd/>
          </a:ln>
        </p:spPr>
        <p:txBody>
          <a:bodyPr wrap="none" lIns="54000" anchor="ctr"/>
          <a:lstStyle/>
          <a:p>
            <a:pPr algn="ctr" eaLnBrk="1" hangingPunct="1">
              <a:lnSpc>
                <a:spcPts val="3000"/>
              </a:lnSpc>
              <a:defRPr/>
            </a:pPr>
            <a:r>
              <a:rPr lang="zh-TW" altLang="en-US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答</a:t>
            </a:r>
          </a:p>
        </p:txBody>
      </p:sp>
      <p:sp>
        <p:nvSpPr>
          <p:cNvPr id="22" name="AutoShape 15">
            <a:extLst>
              <a:ext uri="{FF2B5EF4-FFF2-40B4-BE49-F238E27FC236}">
                <a16:creationId xmlns:a16="http://schemas.microsoft.com/office/drawing/2014/main" xmlns="" id="{570DB1CF-FDD2-465E-8756-51599123B8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850" y="1052513"/>
            <a:ext cx="554038" cy="53975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E5F2FF"/>
              </a:gs>
              <a:gs pos="100000">
                <a:srgbClr val="3399FF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 algn="ctr" eaLnBrk="1" hangingPunct="1">
              <a:lnSpc>
                <a:spcPts val="3000"/>
              </a:lnSpc>
              <a:defRPr/>
            </a:pPr>
            <a:r>
              <a:rPr lang="zh-TW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標楷體" pitchFamily="65" charset="-120"/>
                <a:ea typeface="標楷體" pitchFamily="65" charset="-120"/>
              </a:rPr>
              <a:t>例</a:t>
            </a:r>
            <a:endParaRPr lang="en-US" altLang="zh-TW" sz="280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21509" name="Rectangle 52">
            <a:extLst>
              <a:ext uri="{FF2B5EF4-FFF2-40B4-BE49-F238E27FC236}">
                <a16:creationId xmlns:a16="http://schemas.microsoft.com/office/drawing/2014/main" xmlns="" id="{32D00FA2-434E-40AC-AE82-1B68007D61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9593" y="1081088"/>
            <a:ext cx="4320480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2800" b="0" dirty="0">
                <a:latin typeface="標楷體" panose="03000509000000000000" pitchFamily="65" charset="-120"/>
                <a:ea typeface="標楷體" panose="03000509000000000000" pitchFamily="65" charset="-120"/>
              </a:rPr>
              <a:t>右圖由兩個正方形和一</a:t>
            </a:r>
            <a:r>
              <a:rPr lang="zh-TW" altLang="en-US" sz="2800" b="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個</a:t>
            </a:r>
            <a:endParaRPr lang="en-US" altLang="zh-TW" sz="2800" b="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2800" b="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三角形組</a:t>
            </a:r>
            <a:r>
              <a:rPr lang="zh-TW" altLang="en-US" sz="2800" b="0" dirty="0">
                <a:latin typeface="標楷體" panose="03000509000000000000" pitchFamily="65" charset="-120"/>
                <a:ea typeface="標楷體" panose="03000509000000000000" pitchFamily="65" charset="-120"/>
              </a:rPr>
              <a:t>成。陰影部分</a:t>
            </a:r>
            <a:r>
              <a:rPr lang="zh-TW" altLang="en-US" sz="2800" b="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的</a:t>
            </a:r>
            <a:endParaRPr lang="en-US" altLang="zh-TW" sz="2800" b="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2800" b="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面</a:t>
            </a:r>
            <a:r>
              <a:rPr lang="zh-TW" altLang="en-US" sz="2800" b="0" dirty="0">
                <a:latin typeface="標楷體" panose="03000509000000000000" pitchFamily="65" charset="-120"/>
                <a:ea typeface="標楷體" panose="03000509000000000000" pitchFamily="65" charset="-120"/>
              </a:rPr>
              <a:t>積是多少？</a:t>
            </a:r>
          </a:p>
        </p:txBody>
      </p:sp>
      <p:sp>
        <p:nvSpPr>
          <p:cNvPr id="17419" name="Rectangle 4">
            <a:extLst>
              <a:ext uri="{FF2B5EF4-FFF2-40B4-BE49-F238E27FC236}">
                <a16:creationId xmlns:a16="http://schemas.microsoft.com/office/drawing/2014/main" xmlns="" id="{A70025BE-1D1F-48B0-9B5F-1CE2986333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72910" y="3030876"/>
            <a:ext cx="4572000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>
            <a:prstShdw prst="shdw17" dist="17961" dir="2700000">
              <a:srgbClr val="003D99">
                <a:alpha val="79999"/>
              </a:srgbClr>
            </a:prstShdw>
          </a:effectLst>
        </p:spPr>
        <p:txBody>
          <a:bodyPr wrap="square" anchor="ctr">
            <a:spAutoFit/>
          </a:bodyPr>
          <a:lstStyle/>
          <a:p>
            <a:pPr>
              <a:defRPr/>
            </a:pPr>
            <a:r>
              <a:rPr lang="zh-TW" altLang="en-US" sz="2400" b="0" dirty="0" smtClean="0">
                <a:solidFill>
                  <a:srgbClr val="0000FF"/>
                </a:solidFill>
                <a:latin typeface="Arial" charset="0"/>
                <a:ea typeface="標楷體" pitchFamily="65" charset="-120"/>
                <a:sym typeface="Wingdings 3" pitchFamily="18" charset="2"/>
              </a:rPr>
              <a:t></a:t>
            </a:r>
            <a:r>
              <a:rPr lang="zh-TW" altLang="en-US" sz="2400" dirty="0" smtClean="0">
                <a:solidFill>
                  <a:srgbClr val="0099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標楷體" pitchFamily="65" charset="-120"/>
                <a:sym typeface="Wingdings 3" pitchFamily="18" charset="2"/>
              </a:rPr>
              <a:t>正</a:t>
            </a:r>
            <a:r>
              <a:rPr lang="zh-TW" altLang="en-US" sz="2400" dirty="0">
                <a:solidFill>
                  <a:srgbClr val="0099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標楷體" pitchFamily="65" charset="-120"/>
                <a:sym typeface="Wingdings 3" pitchFamily="18" charset="2"/>
              </a:rPr>
              <a:t>方</a:t>
            </a:r>
            <a:r>
              <a:rPr lang="zh-TW" altLang="en-US" sz="2400" dirty="0" smtClean="0">
                <a:solidFill>
                  <a:srgbClr val="0099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標楷體" pitchFamily="65" charset="-120"/>
                <a:sym typeface="Wingdings 3" pitchFamily="18" charset="2"/>
              </a:rPr>
              <a:t>形</a:t>
            </a:r>
            <a:r>
              <a:rPr lang="zh-TW" altLang="en-US" sz="2400" dirty="0">
                <a:solidFill>
                  <a:srgbClr val="0099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標楷體" pitchFamily="65" charset="-120"/>
                <a:sym typeface="Wingdings 3" pitchFamily="18" charset="2"/>
              </a:rPr>
              <a:t>的面積 </a:t>
            </a:r>
            <a:r>
              <a:rPr lang="en-US" altLang="zh-TW" sz="2400" dirty="0">
                <a:solidFill>
                  <a:srgbClr val="0099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標楷體" pitchFamily="65" charset="-120"/>
                <a:sym typeface="Wingdings 3" pitchFamily="18" charset="2"/>
              </a:rPr>
              <a:t>= </a:t>
            </a:r>
            <a:r>
              <a:rPr lang="zh-TW" altLang="en-US" sz="2400" dirty="0" smtClean="0">
                <a:solidFill>
                  <a:srgbClr val="0099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標楷體" pitchFamily="65" charset="-120"/>
                <a:sym typeface="Wingdings 3" pitchFamily="18" charset="2"/>
              </a:rPr>
              <a:t>邊長</a:t>
            </a:r>
            <a:r>
              <a:rPr lang="zh-TW" altLang="en-US" sz="2400" dirty="0" smtClean="0">
                <a:solidFill>
                  <a:srgbClr val="0099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標楷體" pitchFamily="65" charset="-120"/>
                <a:sym typeface="Symbol" pitchFamily="18" charset="2"/>
              </a:rPr>
              <a:t>邊長</a:t>
            </a:r>
            <a:endParaRPr lang="zh-CN" altLang="en-US" sz="2400" dirty="0">
              <a:solidFill>
                <a:srgbClr val="0099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ea typeface="標楷體" pitchFamily="65" charset="-120"/>
              <a:cs typeface="Arial" charset="0"/>
              <a:sym typeface="Wingdings 3" pitchFamily="18" charset="2"/>
            </a:endParaRPr>
          </a:p>
        </p:txBody>
      </p:sp>
      <p:sp>
        <p:nvSpPr>
          <p:cNvPr id="17600" name="Rectangle 192">
            <a:extLst>
              <a:ext uri="{FF2B5EF4-FFF2-40B4-BE49-F238E27FC236}">
                <a16:creationId xmlns:a16="http://schemas.microsoft.com/office/drawing/2014/main" xmlns="" id="{06F2C9BD-F7E9-41AC-8416-CED91ACF11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87450" y="2996952"/>
            <a:ext cx="432065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altLang="zh-TW" sz="2800" b="0" dirty="0" smtClean="0">
                <a:solidFill>
                  <a:schemeClr val="accent2"/>
                </a:solidFill>
                <a:latin typeface="Arial" charset="0"/>
                <a:ea typeface="標楷體" pitchFamily="65" charset="-120"/>
              </a:rPr>
              <a:t>25</a:t>
            </a:r>
            <a:r>
              <a:rPr lang="zh-TW" altLang="en-US" sz="2800" b="0" dirty="0" smtClean="0">
                <a:solidFill>
                  <a:schemeClr val="accent2"/>
                </a:solidFill>
                <a:latin typeface="Arial" charset="0"/>
                <a:ea typeface="標楷體" pitchFamily="65" charset="-120"/>
              </a:rPr>
              <a:t> </a:t>
            </a:r>
            <a:r>
              <a:rPr lang="en-US" altLang="zh-TW" sz="2800" b="0" dirty="0" smtClean="0">
                <a:solidFill>
                  <a:schemeClr val="accent2"/>
                </a:solidFill>
                <a:latin typeface="Arial" charset="0"/>
                <a:ea typeface="標楷體" pitchFamily="65" charset="-120"/>
              </a:rPr>
              <a:t>=</a:t>
            </a:r>
            <a:r>
              <a:rPr lang="zh-TW" altLang="en-US" sz="2800" b="0" dirty="0" smtClean="0">
                <a:solidFill>
                  <a:schemeClr val="accent2"/>
                </a:solidFill>
                <a:latin typeface="Arial" charset="0"/>
                <a:ea typeface="標楷體" pitchFamily="65" charset="-120"/>
              </a:rPr>
              <a:t> </a:t>
            </a:r>
            <a:r>
              <a:rPr lang="en-US" altLang="zh-TW" sz="2800" b="0" dirty="0" smtClean="0">
                <a:solidFill>
                  <a:schemeClr val="accent2"/>
                </a:solidFill>
                <a:latin typeface="Arial" charset="0"/>
                <a:ea typeface="標楷體" pitchFamily="65" charset="-120"/>
              </a:rPr>
              <a:t>5×5</a:t>
            </a:r>
            <a:r>
              <a:rPr lang="zh-TW" altLang="en-US" sz="2800" b="0" dirty="0" smtClean="0">
                <a:solidFill>
                  <a:schemeClr val="accent2"/>
                </a:solidFill>
                <a:latin typeface="Arial" charset="0"/>
                <a:ea typeface="標楷體" pitchFamily="65" charset="-120"/>
              </a:rPr>
              <a:t>，</a:t>
            </a:r>
            <a:r>
              <a:rPr lang="en-US" altLang="zh-TW" sz="2800" b="0" dirty="0" smtClean="0">
                <a:solidFill>
                  <a:schemeClr val="accent2"/>
                </a:solidFill>
                <a:latin typeface="Arial" charset="0"/>
                <a:ea typeface="標楷體" pitchFamily="65" charset="-120"/>
              </a:rPr>
              <a:t>81</a:t>
            </a:r>
            <a:r>
              <a:rPr lang="zh-TW" altLang="en-US" sz="2800" b="0" dirty="0" smtClean="0">
                <a:solidFill>
                  <a:schemeClr val="accent2"/>
                </a:solidFill>
                <a:latin typeface="Arial" charset="0"/>
                <a:ea typeface="標楷體" pitchFamily="65" charset="-120"/>
              </a:rPr>
              <a:t> </a:t>
            </a:r>
            <a:r>
              <a:rPr lang="en-US" altLang="zh-TW" sz="2800" b="0" dirty="0" smtClean="0">
                <a:solidFill>
                  <a:schemeClr val="accent2"/>
                </a:solidFill>
                <a:latin typeface="Arial" charset="0"/>
                <a:ea typeface="標楷體" pitchFamily="65" charset="-120"/>
              </a:rPr>
              <a:t>=</a:t>
            </a:r>
            <a:r>
              <a:rPr lang="zh-TW" altLang="en-US" sz="2800" b="0" dirty="0" smtClean="0">
                <a:solidFill>
                  <a:schemeClr val="accent2"/>
                </a:solidFill>
                <a:latin typeface="Arial" charset="0"/>
                <a:ea typeface="標楷體" pitchFamily="65" charset="-120"/>
              </a:rPr>
              <a:t> </a:t>
            </a:r>
            <a:r>
              <a:rPr lang="en-US" altLang="zh-TW" sz="2800" b="0" dirty="0" smtClean="0">
                <a:solidFill>
                  <a:schemeClr val="accent2"/>
                </a:solidFill>
                <a:latin typeface="Arial" charset="0"/>
                <a:ea typeface="標楷體" pitchFamily="65" charset="-120"/>
              </a:rPr>
              <a:t>9×9</a:t>
            </a:r>
            <a:endParaRPr lang="zh-TW" altLang="en-US" sz="2800" b="0" dirty="0">
              <a:solidFill>
                <a:schemeClr val="accent2"/>
              </a:solidFill>
              <a:latin typeface="Arial" charset="0"/>
              <a:ea typeface="標楷體" pitchFamily="65" charset="-120"/>
            </a:endParaRPr>
          </a:p>
        </p:txBody>
      </p:sp>
      <p:sp>
        <p:nvSpPr>
          <p:cNvPr id="17601" name="Rectangle 193">
            <a:extLst>
              <a:ext uri="{FF2B5EF4-FFF2-40B4-BE49-F238E27FC236}">
                <a16:creationId xmlns:a16="http://schemas.microsoft.com/office/drawing/2014/main" xmlns="" id="{EB23A07B-CC0F-4E9A-A4A4-EA30CC76DB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71976" y="3553852"/>
            <a:ext cx="501851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zh-TW" altLang="en-US" sz="2800" b="0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正方形的邊長是</a:t>
            </a:r>
            <a:r>
              <a:rPr lang="en-US" altLang="zh-TW" sz="2800" b="0" dirty="0">
                <a:solidFill>
                  <a:schemeClr val="accent2"/>
                </a:solidFill>
              </a:rPr>
              <a:t>5cm</a:t>
            </a:r>
            <a:r>
              <a:rPr lang="zh-TW" altLang="en-US" sz="2800" b="0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和</a:t>
            </a:r>
            <a:r>
              <a:rPr lang="en-US" altLang="zh-TW" sz="2800" b="0" dirty="0">
                <a:solidFill>
                  <a:schemeClr val="accent2"/>
                </a:solidFill>
              </a:rPr>
              <a:t>9cm</a:t>
            </a:r>
            <a:r>
              <a:rPr lang="zh-TW" altLang="en-US" sz="2800" b="0" dirty="0">
                <a:solidFill>
                  <a:schemeClr val="accent2"/>
                </a:solidFill>
              </a:rPr>
              <a:t>。</a:t>
            </a:r>
            <a:endParaRPr lang="en-US" altLang="en-US" sz="2800" b="0" dirty="0">
              <a:solidFill>
                <a:schemeClr val="accent2"/>
              </a:solidFill>
              <a:latin typeface="Arial" charset="0"/>
              <a:ea typeface="標楷體" pitchFamily="65" charset="-120"/>
              <a:cs typeface="Arial" charset="0"/>
            </a:endParaRPr>
          </a:p>
        </p:txBody>
      </p:sp>
      <p:sp>
        <p:nvSpPr>
          <p:cNvPr id="17602" name="Rectangle 194">
            <a:extLst>
              <a:ext uri="{FF2B5EF4-FFF2-40B4-BE49-F238E27FC236}">
                <a16:creationId xmlns:a16="http://schemas.microsoft.com/office/drawing/2014/main" xmlns="" id="{845EFD12-9033-41BB-9876-44068DDE49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6050" y="4120160"/>
            <a:ext cx="317747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zh-TW" altLang="en-US" sz="2800" b="0" dirty="0" smtClean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陰影部分的面積是</a:t>
            </a:r>
            <a:endParaRPr lang="zh-TW" altLang="en-US" sz="2800" b="0" baseline="30000" dirty="0">
              <a:solidFill>
                <a:schemeClr val="accent2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40152" y="1196752"/>
            <a:ext cx="2256900" cy="1461343"/>
          </a:xfrm>
          <a:prstGeom prst="rect">
            <a:avLst/>
          </a:prstGeom>
        </p:spPr>
      </p:pic>
      <p:sp>
        <p:nvSpPr>
          <p:cNvPr id="11" name="Rectangle 4">
            <a:extLst>
              <a:ext uri="{FF2B5EF4-FFF2-40B4-BE49-F238E27FC236}">
                <a16:creationId xmlns:a16="http://schemas.microsoft.com/office/drawing/2014/main" xmlns="" id="{A70025BE-1D1F-48B0-9B5F-1CE2986333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02320" y="4155317"/>
            <a:ext cx="4572000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>
            <a:prstShdw prst="shdw17" dist="17961" dir="2700000">
              <a:srgbClr val="003D99">
                <a:alpha val="79999"/>
              </a:srgbClr>
            </a:prstShdw>
          </a:effectLst>
        </p:spPr>
        <p:txBody>
          <a:bodyPr wrap="square" anchor="ctr">
            <a:spAutoFit/>
          </a:bodyPr>
          <a:lstStyle/>
          <a:p>
            <a:pPr>
              <a:defRPr/>
            </a:pPr>
            <a:r>
              <a:rPr lang="zh-TW" altLang="en-US" sz="2400" b="0" dirty="0" smtClean="0">
                <a:solidFill>
                  <a:srgbClr val="0000FF"/>
                </a:solidFill>
                <a:latin typeface="Arial" charset="0"/>
                <a:ea typeface="標楷體" pitchFamily="65" charset="-120"/>
                <a:sym typeface="Wingdings 3" pitchFamily="18" charset="2"/>
              </a:rPr>
              <a:t></a:t>
            </a:r>
            <a:r>
              <a:rPr lang="zh-TW" altLang="en-US" sz="2400" dirty="0" smtClean="0">
                <a:solidFill>
                  <a:srgbClr val="0099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標楷體" pitchFamily="65" charset="-120"/>
                <a:sym typeface="Wingdings 3" pitchFamily="18" charset="2"/>
              </a:rPr>
              <a:t>三角形</a:t>
            </a:r>
            <a:r>
              <a:rPr lang="zh-TW" altLang="en-US" sz="2400" dirty="0">
                <a:solidFill>
                  <a:srgbClr val="0099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標楷體" pitchFamily="65" charset="-120"/>
                <a:sym typeface="Wingdings 3" pitchFamily="18" charset="2"/>
              </a:rPr>
              <a:t>的面積 </a:t>
            </a:r>
            <a:r>
              <a:rPr lang="en-US" altLang="zh-TW" sz="2400" dirty="0">
                <a:solidFill>
                  <a:srgbClr val="0099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標楷體" pitchFamily="65" charset="-120"/>
                <a:sym typeface="Wingdings 3" pitchFamily="18" charset="2"/>
              </a:rPr>
              <a:t>= </a:t>
            </a:r>
            <a:r>
              <a:rPr lang="zh-TW" altLang="en-US" sz="2400" dirty="0">
                <a:solidFill>
                  <a:srgbClr val="0099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標楷體" pitchFamily="65" charset="-120"/>
                <a:sym typeface="Wingdings 3" pitchFamily="18" charset="2"/>
              </a:rPr>
              <a:t>底</a:t>
            </a:r>
            <a:r>
              <a:rPr lang="zh-TW" altLang="en-US" sz="2400" dirty="0" smtClean="0">
                <a:solidFill>
                  <a:srgbClr val="0099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標楷體" pitchFamily="65" charset="-120"/>
                <a:sym typeface="Symbol" pitchFamily="18" charset="2"/>
              </a:rPr>
              <a:t>高</a:t>
            </a:r>
            <a:r>
              <a:rPr lang="en-US" altLang="zh-TW" sz="2400" dirty="0" smtClean="0">
                <a:solidFill>
                  <a:srgbClr val="0099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標楷體" pitchFamily="65" charset="-120"/>
                <a:sym typeface="Symbol" pitchFamily="18" charset="2"/>
              </a:rPr>
              <a:t>÷2</a:t>
            </a:r>
            <a:endParaRPr lang="zh-CN" altLang="en-US" sz="2400" dirty="0">
              <a:solidFill>
                <a:srgbClr val="0099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ea typeface="標楷體" pitchFamily="65" charset="-120"/>
              <a:cs typeface="Arial" charset="0"/>
              <a:sym typeface="Wingdings 3" pitchFamily="18" charset="2"/>
            </a:endParaRPr>
          </a:p>
        </p:txBody>
      </p:sp>
      <p:sp>
        <p:nvSpPr>
          <p:cNvPr id="12" name="Rectangle 193">
            <a:extLst>
              <a:ext uri="{FF2B5EF4-FFF2-40B4-BE49-F238E27FC236}">
                <a16:creationId xmlns:a16="http://schemas.microsoft.com/office/drawing/2014/main" xmlns="" id="{EB23A07B-CC0F-4E9A-A4A4-EA30CC76DB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72351" y="1808233"/>
            <a:ext cx="91194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altLang="zh-TW" sz="2400" b="0" dirty="0" smtClean="0">
                <a:solidFill>
                  <a:schemeClr val="accent2"/>
                </a:solidFill>
              </a:rPr>
              <a:t>5cm</a:t>
            </a:r>
            <a:endParaRPr lang="en-US" altLang="en-US" sz="2400" b="0" dirty="0">
              <a:solidFill>
                <a:schemeClr val="accent2"/>
              </a:solidFill>
              <a:latin typeface="Arial" charset="0"/>
              <a:ea typeface="標楷體" pitchFamily="65" charset="-120"/>
              <a:cs typeface="Arial" charset="0"/>
            </a:endParaRPr>
          </a:p>
        </p:txBody>
      </p:sp>
      <p:sp>
        <p:nvSpPr>
          <p:cNvPr id="14" name="Rectangle 193">
            <a:extLst>
              <a:ext uri="{FF2B5EF4-FFF2-40B4-BE49-F238E27FC236}">
                <a16:creationId xmlns:a16="http://schemas.microsoft.com/office/drawing/2014/main" xmlns="" id="{EB23A07B-CC0F-4E9A-A4A4-EA30CC76DB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22188" y="1318433"/>
            <a:ext cx="17259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altLang="zh-TW" sz="2400" b="0" dirty="0" smtClean="0">
                <a:solidFill>
                  <a:schemeClr val="accent2"/>
                </a:solidFill>
              </a:rPr>
              <a:t>(9</a:t>
            </a:r>
            <a:r>
              <a:rPr lang="zh-TW" altLang="en-US" sz="2400" b="0" dirty="0" smtClean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－</a:t>
            </a:r>
            <a:r>
              <a:rPr lang="en-US" altLang="zh-TW" sz="2400" b="0" dirty="0" smtClean="0">
                <a:solidFill>
                  <a:schemeClr val="accent2"/>
                </a:solidFill>
                <a:latin typeface="+mn-ea"/>
                <a:ea typeface="+mn-ea"/>
              </a:rPr>
              <a:t>5</a:t>
            </a:r>
            <a:r>
              <a:rPr lang="en-US" altLang="zh-TW" sz="2400" b="0" dirty="0" smtClean="0">
                <a:solidFill>
                  <a:schemeClr val="accent2"/>
                </a:solidFill>
              </a:rPr>
              <a:t>)cm</a:t>
            </a:r>
            <a:endParaRPr lang="en-US" altLang="en-US" sz="2400" b="0" dirty="0">
              <a:solidFill>
                <a:schemeClr val="accent2"/>
              </a:solidFill>
              <a:latin typeface="Arial" charset="0"/>
              <a:ea typeface="標楷體" pitchFamily="65" charset="-120"/>
              <a:cs typeface="Arial" charset="0"/>
            </a:endParaRPr>
          </a:p>
        </p:txBody>
      </p:sp>
      <p:cxnSp>
        <p:nvCxnSpPr>
          <p:cNvPr id="4" name="直接箭头连接符 3"/>
          <p:cNvCxnSpPr/>
          <p:nvPr/>
        </p:nvCxnSpPr>
        <p:spPr bwMode="auto">
          <a:xfrm>
            <a:off x="5959202" y="1896731"/>
            <a:ext cx="813816" cy="0"/>
          </a:xfrm>
          <a:prstGeom prst="straightConnector1">
            <a:avLst/>
          </a:prstGeom>
          <a:noFill/>
          <a:ln w="28575" cap="flat" cmpd="sng" algn="ctr">
            <a:solidFill>
              <a:srgbClr val="800080"/>
            </a:solidFill>
            <a:prstDash val="solid"/>
            <a:round/>
            <a:headEnd type="triangle"/>
            <a:tailEnd type="triangle"/>
          </a:ln>
          <a:effectLst/>
        </p:spPr>
      </p:cxnSp>
      <p:cxnSp>
        <p:nvCxnSpPr>
          <p:cNvPr id="16" name="直接箭头连接符 15"/>
          <p:cNvCxnSpPr/>
          <p:nvPr/>
        </p:nvCxnSpPr>
        <p:spPr bwMode="auto">
          <a:xfrm flipH="1">
            <a:off x="6795740" y="1203200"/>
            <a:ext cx="0" cy="640080"/>
          </a:xfrm>
          <a:prstGeom prst="straightConnector1">
            <a:avLst/>
          </a:prstGeom>
          <a:noFill/>
          <a:ln w="28575" cap="flat" cmpd="sng" algn="ctr">
            <a:solidFill>
              <a:srgbClr val="800080"/>
            </a:solidFill>
            <a:prstDash val="solid"/>
            <a:round/>
            <a:headEnd type="triangle"/>
            <a:tailEnd type="triangle"/>
          </a:ln>
          <a:effectLst/>
        </p:spPr>
      </p:cxnSp>
      <p:sp>
        <p:nvSpPr>
          <p:cNvPr id="18" name="Rectangle 194">
            <a:extLst>
              <a:ext uri="{FF2B5EF4-FFF2-40B4-BE49-F238E27FC236}">
                <a16:creationId xmlns:a16="http://schemas.microsoft.com/office/drawing/2014/main" xmlns="" id="{845EFD12-9033-41BB-9876-44068DDE49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3648" y="4699580"/>
            <a:ext cx="222065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zh-TW" altLang="en-US" sz="2800" b="0" dirty="0" smtClean="0">
                <a:solidFill>
                  <a:schemeClr val="accent2"/>
                </a:solidFill>
                <a:latin typeface="+mn-ea"/>
                <a:ea typeface="+mn-ea"/>
              </a:rPr>
              <a:t> </a:t>
            </a:r>
            <a:r>
              <a:rPr lang="en-US" altLang="zh-TW" sz="2800" b="0" dirty="0" smtClean="0">
                <a:solidFill>
                  <a:schemeClr val="accent2"/>
                </a:solidFill>
                <a:latin typeface="+mn-ea"/>
                <a:ea typeface="+mn-ea"/>
              </a:rPr>
              <a:t>5×(9</a:t>
            </a:r>
            <a:r>
              <a:rPr lang="zh-TW" altLang="en-US" sz="2800" b="0" dirty="0" smtClean="0">
                <a:solidFill>
                  <a:schemeClr val="accent2"/>
                </a:solidFill>
                <a:latin typeface="+mn-ea"/>
                <a:ea typeface="+mn-ea"/>
              </a:rPr>
              <a:t>－</a:t>
            </a:r>
            <a:r>
              <a:rPr lang="en-US" altLang="zh-TW" sz="2800" b="0" dirty="0" smtClean="0">
                <a:solidFill>
                  <a:schemeClr val="accent2"/>
                </a:solidFill>
                <a:latin typeface="+mn-ea"/>
                <a:ea typeface="+mn-ea"/>
              </a:rPr>
              <a:t>5)÷2</a:t>
            </a:r>
            <a:endParaRPr lang="zh-TW" altLang="en-US" sz="2800" b="0" baseline="30000" dirty="0">
              <a:solidFill>
                <a:schemeClr val="accent2"/>
              </a:solidFill>
              <a:latin typeface="+mn-ea"/>
              <a:ea typeface="+mn-ea"/>
            </a:endParaRPr>
          </a:p>
        </p:txBody>
      </p:sp>
      <p:sp>
        <p:nvSpPr>
          <p:cNvPr id="19" name="Rectangle 194">
            <a:extLst>
              <a:ext uri="{FF2B5EF4-FFF2-40B4-BE49-F238E27FC236}">
                <a16:creationId xmlns:a16="http://schemas.microsoft.com/office/drawing/2014/main" xmlns="" id="{845EFD12-9033-41BB-9876-44068DDE49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87450" y="5190622"/>
            <a:ext cx="222065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zh-TW" altLang="en-US" sz="2800" b="0" dirty="0" smtClean="0">
                <a:solidFill>
                  <a:schemeClr val="accent2"/>
                </a:solidFill>
                <a:latin typeface="+mn-ea"/>
                <a:ea typeface="+mn-ea"/>
              </a:rPr>
              <a:t> </a:t>
            </a:r>
            <a:r>
              <a:rPr lang="en-US" altLang="zh-TW" sz="2800" b="0" dirty="0" smtClean="0">
                <a:solidFill>
                  <a:schemeClr val="accent2"/>
                </a:solidFill>
                <a:latin typeface="+mn-ea"/>
                <a:ea typeface="+mn-ea"/>
              </a:rPr>
              <a:t>=</a:t>
            </a:r>
            <a:r>
              <a:rPr lang="zh-TW" altLang="en-US" sz="2800" b="0" dirty="0" smtClean="0">
                <a:solidFill>
                  <a:schemeClr val="accent2"/>
                </a:solidFill>
                <a:latin typeface="+mn-ea"/>
                <a:ea typeface="+mn-ea"/>
              </a:rPr>
              <a:t> </a:t>
            </a:r>
            <a:r>
              <a:rPr lang="en-US" altLang="zh-CN" sz="2800" b="0" dirty="0" smtClean="0">
                <a:solidFill>
                  <a:schemeClr val="accent2"/>
                </a:solidFill>
                <a:latin typeface="+mn-ea"/>
                <a:ea typeface="+mn-ea"/>
              </a:rPr>
              <a:t>10</a:t>
            </a:r>
            <a:r>
              <a:rPr lang="en-US" altLang="zh-TW" sz="2800" b="0" dirty="0" smtClean="0">
                <a:solidFill>
                  <a:schemeClr val="accent2"/>
                </a:solidFill>
                <a:latin typeface="+mn-ea"/>
                <a:ea typeface="+mn-ea"/>
              </a:rPr>
              <a:t>(</a:t>
            </a:r>
            <a:r>
              <a:rPr lang="en-US" altLang="zh-CN" sz="2800" b="0" dirty="0" smtClean="0">
                <a:solidFill>
                  <a:schemeClr val="accent2"/>
                </a:solidFill>
                <a:latin typeface="+mn-ea"/>
                <a:ea typeface="+mn-ea"/>
              </a:rPr>
              <a:t>cm</a:t>
            </a:r>
            <a:r>
              <a:rPr lang="en-US" altLang="zh-CN" sz="2800" b="0" baseline="30000" dirty="0" smtClean="0">
                <a:solidFill>
                  <a:schemeClr val="accent2"/>
                </a:solidFill>
                <a:latin typeface="+mn-ea"/>
                <a:ea typeface="+mn-ea"/>
              </a:rPr>
              <a:t>2</a:t>
            </a:r>
            <a:r>
              <a:rPr lang="en-US" altLang="zh-TW" sz="2800" b="0" dirty="0">
                <a:solidFill>
                  <a:schemeClr val="accent2"/>
                </a:solidFill>
                <a:latin typeface="+mn-ea"/>
                <a:ea typeface="+mn-ea"/>
              </a:rPr>
              <a:t>)</a:t>
            </a:r>
            <a:endParaRPr lang="zh-TW" altLang="en-US" sz="2800" b="0" baseline="30000" dirty="0">
              <a:solidFill>
                <a:schemeClr val="accent2"/>
              </a:solidFill>
              <a:latin typeface="+mn-ea"/>
              <a:ea typeface="+mn-ea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74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76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76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76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"/>
                            </p:stCondLst>
                            <p:childTnLst>
                              <p:par>
                                <p:cTn id="4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7419" grpId="0"/>
      <p:bldP spid="17600" grpId="0"/>
      <p:bldP spid="17601" grpId="0"/>
      <p:bldP spid="17602" grpId="0"/>
      <p:bldP spid="11" grpId="0"/>
      <p:bldP spid="12" grpId="0"/>
      <p:bldP spid="14" grpId="0"/>
      <p:bldP spid="18" grpId="0"/>
      <p:bldP spid="1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 Box 117">
            <a:extLst>
              <a:ext uri="{FF2B5EF4-FFF2-40B4-BE49-F238E27FC236}">
                <a16:creationId xmlns:a16="http://schemas.microsoft.com/office/drawing/2014/main" xmlns="" id="{CF596279-6C8A-4C91-B529-87A88C8E9F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6387" y="3139534"/>
            <a:ext cx="6052914" cy="11079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1200"/>
              </a:spcAft>
            </a:pPr>
            <a:r>
              <a:rPr lang="en-US" altLang="zh-CN" sz="2800" b="0" dirty="0"/>
              <a:t>A. 20cm </a:t>
            </a:r>
            <a:r>
              <a:rPr lang="zh-TW" altLang="en-US" sz="2800" b="0" dirty="0" smtClean="0"/>
              <a:t>                      </a:t>
            </a:r>
            <a:r>
              <a:rPr lang="en-US" altLang="zh-CN" sz="2800" b="0" dirty="0" smtClean="0"/>
              <a:t>B</a:t>
            </a:r>
            <a:r>
              <a:rPr lang="en-US" altLang="zh-CN" sz="2800" b="0" dirty="0"/>
              <a:t>. 30cm</a:t>
            </a:r>
          </a:p>
          <a:p>
            <a:r>
              <a:rPr lang="en-US" altLang="zh-CN" sz="2800" b="0" dirty="0"/>
              <a:t>C. 40cm </a:t>
            </a:r>
            <a:r>
              <a:rPr lang="zh-TW" altLang="en-US" sz="2800" b="0" dirty="0" smtClean="0"/>
              <a:t>                      </a:t>
            </a:r>
            <a:r>
              <a:rPr lang="en-US" altLang="zh-CN" sz="2800" b="0" dirty="0" smtClean="0"/>
              <a:t>D</a:t>
            </a:r>
            <a:r>
              <a:rPr lang="en-US" altLang="zh-CN" sz="2800" b="0" dirty="0"/>
              <a:t>. 50cm </a:t>
            </a:r>
            <a:endParaRPr lang="zh-TW" altLang="en-US" sz="2800" b="0" baseline="30000" dirty="0">
              <a:ea typeface="標楷體" panose="03000509000000000000" pitchFamily="65" charset="-120"/>
            </a:endParaRPr>
          </a:p>
        </p:txBody>
      </p:sp>
      <p:sp>
        <p:nvSpPr>
          <p:cNvPr id="23555" name="Text Box 4">
            <a:extLst>
              <a:ext uri="{FF2B5EF4-FFF2-40B4-BE49-F238E27FC236}">
                <a16:creationId xmlns:a16="http://schemas.microsoft.com/office/drawing/2014/main" xmlns="" id="{0C89E4B1-4126-405C-943C-FC42B046E3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2113" y="930275"/>
            <a:ext cx="503237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 sz="2800" b="0">
                <a:ea typeface="標楷體" panose="03000509000000000000" pitchFamily="65" charset="-120"/>
              </a:rPr>
              <a:t>1.</a:t>
            </a:r>
          </a:p>
        </p:txBody>
      </p:sp>
      <p:sp>
        <p:nvSpPr>
          <p:cNvPr id="23556" name="Rectangle 53">
            <a:extLst>
              <a:ext uri="{FF2B5EF4-FFF2-40B4-BE49-F238E27FC236}">
                <a16:creationId xmlns:a16="http://schemas.microsoft.com/office/drawing/2014/main" xmlns="" id="{26B63819-F890-4531-87C2-B5221D5DFE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2488" y="2060848"/>
            <a:ext cx="7558087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2800" b="0" dirty="0">
                <a:latin typeface="標楷體" panose="03000509000000000000" pitchFamily="65" charset="-120"/>
                <a:ea typeface="標楷體" panose="03000509000000000000" pitchFamily="65" charset="-120"/>
              </a:rPr>
              <a:t>用以上</a:t>
            </a:r>
            <a:r>
              <a:rPr lang="en-US" altLang="zh-TW" sz="2800" b="0" dirty="0">
                <a:latin typeface="+mn-lt"/>
                <a:ea typeface="標楷體" panose="03000509000000000000" pitchFamily="65" charset="-120"/>
              </a:rPr>
              <a:t>4</a:t>
            </a:r>
            <a:r>
              <a:rPr lang="zh-TW" altLang="en-US" sz="2800" b="0" dirty="0">
                <a:latin typeface="標楷體" panose="03000509000000000000" pitchFamily="65" charset="-120"/>
                <a:ea typeface="標楷體" panose="03000509000000000000" pitchFamily="65" charset="-120"/>
              </a:rPr>
              <a:t>個大小相同的正方形拼合成一個新的圖形。</a:t>
            </a:r>
            <a:r>
              <a:rPr lang="zh-TW" altLang="en-US" sz="2800" b="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新圖</a:t>
            </a:r>
            <a:r>
              <a:rPr lang="zh-TW" altLang="en-US" sz="2800" b="0" dirty="0">
                <a:latin typeface="標楷體" panose="03000509000000000000" pitchFamily="65" charset="-120"/>
                <a:ea typeface="標楷體" panose="03000509000000000000" pitchFamily="65" charset="-120"/>
              </a:rPr>
              <a:t>形的周界最短是多少</a:t>
            </a:r>
            <a:r>
              <a:rPr lang="zh-TW" altLang="en-US" sz="2800" b="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？</a:t>
            </a:r>
            <a:endParaRPr lang="zh-TW" altLang="en-US" sz="2800" b="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23557" name="Oval 2">
            <a:extLst>
              <a:ext uri="{FF2B5EF4-FFF2-40B4-BE49-F238E27FC236}">
                <a16:creationId xmlns:a16="http://schemas.microsoft.com/office/drawing/2014/main" xmlns="" id="{A292427E-9711-42C8-92E0-AD9CAF3515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47641" y="3574821"/>
            <a:ext cx="576262" cy="576263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FABF8F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E36C0A"/>
            </a:solidFill>
            <a:round/>
            <a:headEnd/>
            <a:tailEnd/>
          </a:ln>
        </p:spPr>
        <p:txBody>
          <a:bodyPr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22" name="Text Box 54">
            <a:extLst>
              <a:ext uri="{FF2B5EF4-FFF2-40B4-BE49-F238E27FC236}">
                <a16:creationId xmlns:a16="http://schemas.microsoft.com/office/drawing/2014/main" xmlns="" id="{7617A737-F9BC-4A97-B9BE-D15A3D55AC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31778" y="3604984"/>
            <a:ext cx="50482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 sz="2800" b="0" dirty="0" smtClean="0">
                <a:solidFill>
                  <a:srgbClr val="FF0000"/>
                </a:solidFill>
                <a:ea typeface="標楷體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C</a:t>
            </a:r>
            <a:endParaRPr lang="zh-TW" altLang="en-US" sz="2800" b="0" dirty="0">
              <a:solidFill>
                <a:srgbClr val="FF0000"/>
              </a:solidFill>
              <a:ea typeface="標楷體" panose="03000509000000000000" pitchFamily="65" charset="-120"/>
              <a:cs typeface="Times New Roman" panose="02020603050405020304" pitchFamily="18" charset="0"/>
              <a:sym typeface="Wingdings 2" panose="05020102010507070707" pitchFamily="18" charset="2"/>
            </a:endParaRPr>
          </a:p>
        </p:txBody>
      </p:sp>
      <p:sp>
        <p:nvSpPr>
          <p:cNvPr id="44" name="圆角矩形 14">
            <a:extLst>
              <a:ext uri="{FF2B5EF4-FFF2-40B4-BE49-F238E27FC236}">
                <a16:creationId xmlns:a16="http://schemas.microsoft.com/office/drawing/2014/main" xmlns="" id="{67139525-8C3C-4C3B-88BD-7AE1C271CA6D}"/>
              </a:ext>
            </a:extLst>
          </p:cNvPr>
          <p:cNvSpPr/>
          <p:nvPr/>
        </p:nvSpPr>
        <p:spPr>
          <a:xfrm>
            <a:off x="6063316" y="2636986"/>
            <a:ext cx="1584325" cy="287337"/>
          </a:xfrm>
          <a:prstGeom prst="roundRect">
            <a:avLst>
              <a:gd name="adj" fmla="val 50000"/>
            </a:avLst>
          </a:prstGeom>
          <a:solidFill>
            <a:schemeClr val="accent5">
              <a:lumMod val="50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lnSpc>
                <a:spcPts val="1900"/>
              </a:lnSpc>
              <a:defRPr/>
            </a:pPr>
            <a:r>
              <a:rPr lang="en-US" altLang="zh-TW" dirty="0">
                <a:ea typeface="標楷體" pitchFamily="65" charset="-120"/>
                <a:cs typeface="Arial" pitchFamily="34" charset="0"/>
              </a:rPr>
              <a:t>(</a:t>
            </a:r>
            <a:r>
              <a:rPr lang="en-US" altLang="zh-TW" dirty="0" smtClean="0">
                <a:ea typeface="標楷體" pitchFamily="65" charset="-120"/>
                <a:cs typeface="Arial" pitchFamily="34" charset="0"/>
              </a:rPr>
              <a:t>2023</a:t>
            </a:r>
            <a:r>
              <a:rPr lang="zh-TW" altLang="en-US" dirty="0" smtClean="0">
                <a:ea typeface="標楷體" pitchFamily="65" charset="-120"/>
                <a:cs typeface="Arial" pitchFamily="34" charset="0"/>
              </a:rPr>
              <a:t>年</a:t>
            </a:r>
            <a:r>
              <a:rPr lang="zh-TW" altLang="en-US" dirty="0">
                <a:ea typeface="標楷體" pitchFamily="65" charset="-120"/>
                <a:cs typeface="Arial" pitchFamily="34" charset="0"/>
              </a:rPr>
              <a:t>題型</a:t>
            </a:r>
            <a:r>
              <a:rPr lang="en-US" altLang="zh-TW" dirty="0">
                <a:ea typeface="標楷體" pitchFamily="65" charset="-120"/>
                <a:cs typeface="Arial" pitchFamily="34" charset="0"/>
              </a:rPr>
              <a:t>)</a:t>
            </a:r>
            <a:endParaRPr lang="zh-TW" altLang="en-US" dirty="0">
              <a:ea typeface="標楷體" pitchFamily="65" charset="-120"/>
              <a:cs typeface="Arial" pitchFamily="34" charset="0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2027712" y="1148283"/>
            <a:ext cx="822960" cy="82296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6" name="矩形 35"/>
          <p:cNvSpPr/>
          <p:nvPr/>
        </p:nvSpPr>
        <p:spPr>
          <a:xfrm>
            <a:off x="3417568" y="1146441"/>
            <a:ext cx="822960" cy="82296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9" name="矩形 38"/>
          <p:cNvSpPr/>
          <p:nvPr/>
        </p:nvSpPr>
        <p:spPr>
          <a:xfrm>
            <a:off x="4852958" y="1143680"/>
            <a:ext cx="822960" cy="82296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0" name="矩形 39"/>
          <p:cNvSpPr/>
          <p:nvPr/>
        </p:nvSpPr>
        <p:spPr>
          <a:xfrm>
            <a:off x="6321896" y="1147496"/>
            <a:ext cx="822960" cy="82296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文本框 3"/>
          <p:cNvSpPr txBox="1"/>
          <p:nvPr/>
        </p:nvSpPr>
        <p:spPr>
          <a:xfrm>
            <a:off x="1187624" y="1312357"/>
            <a:ext cx="10081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400" b="0" dirty="0" smtClean="0"/>
              <a:t>5cm</a:t>
            </a:r>
            <a:endParaRPr lang="zh-CN" altLang="en-US" sz="2400" b="0" dirty="0"/>
          </a:p>
        </p:txBody>
      </p:sp>
      <p:sp>
        <p:nvSpPr>
          <p:cNvPr id="41" name="文本框 40"/>
          <p:cNvSpPr txBox="1"/>
          <p:nvPr/>
        </p:nvSpPr>
        <p:spPr>
          <a:xfrm>
            <a:off x="915401" y="4226983"/>
            <a:ext cx="48485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800" b="0" dirty="0">
                <a:solidFill>
                  <a:srgbClr val="003399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重合的邊越多</a:t>
            </a:r>
            <a:r>
              <a:rPr lang="zh-TW" altLang="en-US" sz="2800" b="0" dirty="0" smtClean="0">
                <a:solidFill>
                  <a:srgbClr val="003399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2800" b="0" dirty="0" smtClean="0">
                <a:solidFill>
                  <a:srgbClr val="003399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周</a:t>
            </a:r>
            <a:r>
              <a:rPr lang="zh-CN" altLang="en-US" sz="2800" b="0" dirty="0">
                <a:solidFill>
                  <a:srgbClr val="003399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界越短。</a:t>
            </a:r>
          </a:p>
        </p:txBody>
      </p:sp>
      <p:sp>
        <p:nvSpPr>
          <p:cNvPr id="5" name="任意多边形 4"/>
          <p:cNvSpPr/>
          <p:nvPr/>
        </p:nvSpPr>
        <p:spPr>
          <a:xfrm>
            <a:off x="1735667" y="2967444"/>
            <a:ext cx="2692400" cy="0"/>
          </a:xfrm>
          <a:custGeom>
            <a:avLst/>
            <a:gdLst>
              <a:gd name="connsiteX0" fmla="*/ 0 w 2692400"/>
              <a:gd name="connsiteY0" fmla="*/ 0 h 0"/>
              <a:gd name="connsiteX1" fmla="*/ 2692400 w 2692400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692400">
                <a:moveTo>
                  <a:pt x="0" y="0"/>
                </a:moveTo>
                <a:lnTo>
                  <a:pt x="2692400" y="0"/>
                </a:lnTo>
              </a:path>
            </a:pathLst>
          </a:custGeom>
          <a:noFill/>
          <a:ln w="2857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5" name="矩形 44"/>
          <p:cNvSpPr/>
          <p:nvPr/>
        </p:nvSpPr>
        <p:spPr>
          <a:xfrm>
            <a:off x="2027712" y="1148307"/>
            <a:ext cx="822960" cy="822960"/>
          </a:xfrm>
          <a:prstGeom prst="rect">
            <a:avLst/>
          </a:prstGeom>
          <a:noFill/>
          <a:ln w="12700"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6" name="矩形 45"/>
          <p:cNvSpPr/>
          <p:nvPr/>
        </p:nvSpPr>
        <p:spPr>
          <a:xfrm>
            <a:off x="3417568" y="1146465"/>
            <a:ext cx="822960" cy="822960"/>
          </a:xfrm>
          <a:prstGeom prst="rect">
            <a:avLst/>
          </a:prstGeom>
          <a:noFill/>
          <a:ln w="12700"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7" name="矩形 46"/>
          <p:cNvSpPr/>
          <p:nvPr/>
        </p:nvSpPr>
        <p:spPr>
          <a:xfrm>
            <a:off x="4852958" y="1143704"/>
            <a:ext cx="822960" cy="822960"/>
          </a:xfrm>
          <a:prstGeom prst="rect">
            <a:avLst/>
          </a:prstGeom>
          <a:noFill/>
          <a:ln w="12700"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8" name="矩形 47"/>
          <p:cNvSpPr/>
          <p:nvPr/>
        </p:nvSpPr>
        <p:spPr>
          <a:xfrm>
            <a:off x="6321896" y="1147520"/>
            <a:ext cx="822960" cy="822960"/>
          </a:xfrm>
          <a:prstGeom prst="rect">
            <a:avLst/>
          </a:prstGeom>
          <a:noFill/>
          <a:ln w="12700"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2" name="文本框 51"/>
          <p:cNvSpPr txBox="1"/>
          <p:nvPr/>
        </p:nvSpPr>
        <p:spPr>
          <a:xfrm>
            <a:off x="949515" y="4725144"/>
            <a:ext cx="39914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800" b="0" dirty="0" smtClean="0">
                <a:solidFill>
                  <a:srgbClr val="003399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新圖形的</a:t>
            </a:r>
            <a:r>
              <a:rPr lang="zh-CN" altLang="en-US" sz="2800" b="0" dirty="0" smtClean="0">
                <a:solidFill>
                  <a:srgbClr val="003399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周界</a:t>
            </a:r>
            <a:r>
              <a:rPr lang="zh-TW" altLang="en-US" sz="2800" b="0" dirty="0" smtClean="0">
                <a:solidFill>
                  <a:srgbClr val="003399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最</a:t>
            </a:r>
            <a:r>
              <a:rPr lang="zh-CN" altLang="en-US" sz="2800" b="0" dirty="0" smtClean="0">
                <a:solidFill>
                  <a:srgbClr val="003399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短</a:t>
            </a:r>
            <a:r>
              <a:rPr lang="zh-TW" altLang="en-US" sz="2800" b="0" dirty="0" smtClean="0">
                <a:solidFill>
                  <a:srgbClr val="003399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是：</a:t>
            </a:r>
            <a:endParaRPr lang="zh-CN" altLang="en-US" sz="2800" b="0" dirty="0">
              <a:solidFill>
                <a:srgbClr val="003399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3" name="文本框 52"/>
          <p:cNvSpPr txBox="1"/>
          <p:nvPr/>
        </p:nvSpPr>
        <p:spPr>
          <a:xfrm>
            <a:off x="987409" y="5210036"/>
            <a:ext cx="257647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800" b="0" dirty="0" smtClean="0">
                <a:solidFill>
                  <a:srgbClr val="003399"/>
                </a:solidFill>
                <a:latin typeface="+mn-lt"/>
                <a:ea typeface="標楷體" panose="03000509000000000000" pitchFamily="65" charset="-120"/>
              </a:rPr>
              <a:t>5×8</a:t>
            </a:r>
            <a:r>
              <a:rPr lang="zh-TW" altLang="en-US" sz="2800" b="0" dirty="0" smtClean="0">
                <a:solidFill>
                  <a:srgbClr val="003399"/>
                </a:solidFill>
                <a:latin typeface="+mn-lt"/>
                <a:ea typeface="標楷體" panose="03000509000000000000" pitchFamily="65" charset="-120"/>
              </a:rPr>
              <a:t> </a:t>
            </a:r>
            <a:r>
              <a:rPr lang="en-US" altLang="zh-TW" sz="2800" b="0" dirty="0" smtClean="0">
                <a:solidFill>
                  <a:srgbClr val="003399"/>
                </a:solidFill>
                <a:latin typeface="+mn-lt"/>
                <a:ea typeface="標楷體" panose="03000509000000000000" pitchFamily="65" charset="-120"/>
              </a:rPr>
              <a:t>=</a:t>
            </a:r>
            <a:r>
              <a:rPr lang="zh-TW" altLang="en-US" sz="2800" b="0" dirty="0" smtClean="0">
                <a:solidFill>
                  <a:srgbClr val="003399"/>
                </a:solidFill>
                <a:latin typeface="+mn-lt"/>
                <a:ea typeface="標楷體" panose="03000509000000000000" pitchFamily="65" charset="-120"/>
              </a:rPr>
              <a:t> </a:t>
            </a:r>
            <a:r>
              <a:rPr lang="en-US" altLang="zh-TW" sz="2800" b="0" dirty="0" smtClean="0">
                <a:solidFill>
                  <a:srgbClr val="003399"/>
                </a:solidFill>
                <a:latin typeface="+mn-lt"/>
                <a:ea typeface="標楷體" panose="03000509000000000000" pitchFamily="65" charset="-120"/>
              </a:rPr>
              <a:t>40(cm)</a:t>
            </a:r>
            <a:endParaRPr lang="zh-CN" altLang="en-US" sz="2800" b="0" dirty="0">
              <a:solidFill>
                <a:srgbClr val="003399"/>
              </a:solidFill>
              <a:latin typeface="+mn-lt"/>
              <a:ea typeface="標楷體" panose="03000509000000000000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4.81481E-6 L 0.3901 0.45116 " pathEditMode="relative" rAng="0" ptsTypes="AA">
                                      <p:cBhvr>
                                        <p:cTn id="37" dur="2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497" y="225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000"/>
                            </p:stCondLst>
                            <p:childTnLst>
                              <p:par>
                                <p:cTn id="39" presetID="42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74 -3.33333E-6 L 0.32708 0.45139 " pathEditMode="relative" rAng="0" ptsTypes="AA">
                                      <p:cBhvr>
                                        <p:cTn id="40" dur="2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267" y="2256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0.00232 L 0.08108 0.56968 " pathEditMode="relative" rAng="0" ptsTypes="AA">
                                      <p:cBhvr>
                                        <p:cTn id="44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045" y="2835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2000"/>
                            </p:stCondLst>
                            <p:childTnLst>
                              <p:par>
                                <p:cTn id="46" presetID="42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74 0.00232 L 0.01007 0.56899 " pathEditMode="relative" rAng="0" ptsTypes="AA">
                                      <p:cBhvr>
                                        <p:cTn id="47" dur="2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17" y="2833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000"/>
                            </p:stCondLst>
                            <p:childTnLst>
                              <p:par>
                                <p:cTn id="5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9" presetClass="exit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0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9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3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9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6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9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9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5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500"/>
                            </p:stCondLst>
                            <p:childTnLst>
                              <p:par>
                                <p:cTn id="84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500"/>
                            </p:stCondLst>
                            <p:childTnLst>
                              <p:par>
                                <p:cTn id="87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3" grpId="0" animBg="1"/>
      <p:bldP spid="3" grpId="1" animBg="1"/>
      <p:bldP spid="36" grpId="0" animBg="1"/>
      <p:bldP spid="36" grpId="1" animBg="1"/>
      <p:bldP spid="39" grpId="0" animBg="1"/>
      <p:bldP spid="39" grpId="1" animBg="1"/>
      <p:bldP spid="40" grpId="0" animBg="1"/>
      <p:bldP spid="40" grpId="1" animBg="1"/>
      <p:bldP spid="41" grpId="0"/>
      <p:bldP spid="41" grpId="1"/>
      <p:bldP spid="5" grpId="0" animBg="1"/>
      <p:bldP spid="5" grpId="1" animBg="1"/>
      <p:bldP spid="45" grpId="1" animBg="1"/>
      <p:bldP spid="45" grpId="2" animBg="1"/>
      <p:bldP spid="45" grpId="3" animBg="1"/>
      <p:bldP spid="46" grpId="1" animBg="1"/>
      <p:bldP spid="46" grpId="2" animBg="1"/>
      <p:bldP spid="46" grpId="3" animBg="1"/>
      <p:bldP spid="47" grpId="1" animBg="1"/>
      <p:bldP spid="47" grpId="2" animBg="1"/>
      <p:bldP spid="47" grpId="3" animBg="1"/>
      <p:bldP spid="48" grpId="1" animBg="1"/>
      <p:bldP spid="48" grpId="2" animBg="1"/>
      <p:bldP spid="48" grpId="3" animBg="1"/>
      <p:bldP spid="52" grpId="0"/>
      <p:bldP spid="52" grpId="1"/>
      <p:bldP spid="53" grpId="0"/>
      <p:bldP spid="53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Rectangle 192">
            <a:extLst>
              <a:ext uri="{FF2B5EF4-FFF2-40B4-BE49-F238E27FC236}">
                <a16:creationId xmlns:a16="http://schemas.microsoft.com/office/drawing/2014/main" xmlns="" id="{9ACFD984-52B3-4279-A6B9-A8140CD2C8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52120" y="1052736"/>
            <a:ext cx="293367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zh-TW" altLang="en-US" sz="2800" b="0" dirty="0">
                <a:solidFill>
                  <a:srgbClr val="003399"/>
                </a:solidFill>
                <a:latin typeface="Arial" charset="0"/>
                <a:ea typeface="標楷體" pitchFamily="65" charset="-120"/>
              </a:rPr>
              <a:t>梯</a:t>
            </a:r>
            <a:r>
              <a:rPr lang="zh-TW" altLang="en-US" sz="2800" b="0" dirty="0" smtClean="0">
                <a:solidFill>
                  <a:srgbClr val="003399"/>
                </a:solidFill>
                <a:latin typeface="Arial" charset="0"/>
                <a:ea typeface="標楷體" pitchFamily="65" charset="-120"/>
              </a:rPr>
              <a:t>形的下底是：</a:t>
            </a:r>
            <a:endParaRPr lang="zh-TW" altLang="en-US" sz="2800" b="0" dirty="0">
              <a:solidFill>
                <a:srgbClr val="003399"/>
              </a:solidFill>
              <a:latin typeface="Arial" charset="0"/>
              <a:ea typeface="標楷體" pitchFamily="65" charset="-120"/>
            </a:endParaRPr>
          </a:p>
        </p:txBody>
      </p:sp>
      <p:sp>
        <p:nvSpPr>
          <p:cNvPr id="25603" name="Text Box 4">
            <a:extLst>
              <a:ext uri="{FF2B5EF4-FFF2-40B4-BE49-F238E27FC236}">
                <a16:creationId xmlns:a16="http://schemas.microsoft.com/office/drawing/2014/main" xmlns="" id="{CCA1C0E8-BE37-4465-BBF9-A5B81000DC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2113" y="930275"/>
            <a:ext cx="50323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 sz="2800" b="0">
                <a:ea typeface="標楷體" panose="03000509000000000000" pitchFamily="65" charset="-120"/>
              </a:rPr>
              <a:t>2.</a:t>
            </a:r>
          </a:p>
        </p:txBody>
      </p:sp>
      <p:sp>
        <p:nvSpPr>
          <p:cNvPr id="25604" name="Rectangle 53">
            <a:extLst>
              <a:ext uri="{FF2B5EF4-FFF2-40B4-BE49-F238E27FC236}">
                <a16:creationId xmlns:a16="http://schemas.microsoft.com/office/drawing/2014/main" xmlns="" id="{65601A51-DB8F-46BC-B1F0-EB6BD6791A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7875" y="2919884"/>
            <a:ext cx="8137525" cy="10310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zh-TW" altLang="en-US" sz="2800" b="0" dirty="0">
                <a:latin typeface="標楷體" panose="03000509000000000000" pitchFamily="65" charset="-120"/>
                <a:ea typeface="標楷體" panose="03000509000000000000" pitchFamily="65" charset="-120"/>
              </a:rPr>
              <a:t>上圖由</a:t>
            </a:r>
            <a:r>
              <a:rPr lang="en-US" altLang="zh-TW" sz="2800" b="0" dirty="0">
                <a:latin typeface="+mn-lt"/>
                <a:ea typeface="標楷體" panose="03000509000000000000" pitchFamily="65" charset="-120"/>
              </a:rPr>
              <a:t>4</a:t>
            </a:r>
            <a:r>
              <a:rPr lang="zh-TW" altLang="en-US" sz="2800" b="0" dirty="0">
                <a:latin typeface="標楷體" panose="03000509000000000000" pitchFamily="65" charset="-120"/>
                <a:ea typeface="標楷體" panose="03000509000000000000" pitchFamily="65" charset="-120"/>
              </a:rPr>
              <a:t>個大小和形狀相同的梯形組成，整個圖</a:t>
            </a:r>
            <a:r>
              <a:rPr lang="zh-TW" altLang="en-US" sz="2800" b="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形</a:t>
            </a:r>
            <a:endParaRPr lang="en-US" altLang="zh-TW" sz="2800" b="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spcAft>
                <a:spcPts val="600"/>
              </a:spcAft>
            </a:pPr>
            <a:r>
              <a:rPr lang="zh-TW" altLang="en-US" sz="2800" b="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的面積是多少？</a:t>
            </a:r>
            <a:endParaRPr lang="zh-TW" altLang="en-US" sz="2800" b="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25605" name="Oval 2">
            <a:extLst>
              <a:ext uri="{FF2B5EF4-FFF2-40B4-BE49-F238E27FC236}">
                <a16:creationId xmlns:a16="http://schemas.microsoft.com/office/drawing/2014/main" xmlns="" id="{8CC93BD1-1EC3-4525-9020-C6E9E64A4A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84368" y="4365104"/>
            <a:ext cx="576263" cy="576263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FABF8F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E36C0A"/>
            </a:solidFill>
            <a:round/>
            <a:headEnd/>
            <a:tailEnd/>
          </a:ln>
        </p:spPr>
        <p:txBody>
          <a:bodyPr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41" name="Text Box 54">
            <a:extLst>
              <a:ext uri="{FF2B5EF4-FFF2-40B4-BE49-F238E27FC236}">
                <a16:creationId xmlns:a16="http://schemas.microsoft.com/office/drawing/2014/main" xmlns="" id="{4A6772A7-C49C-48F7-9207-DB8C31B0B3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68506" y="4395267"/>
            <a:ext cx="50482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 sz="2800" b="0" dirty="0" smtClean="0">
                <a:solidFill>
                  <a:srgbClr val="FF0000"/>
                </a:solidFill>
                <a:ea typeface="標楷體" panose="03000509000000000000" pitchFamily="65" charset="-120"/>
                <a:cs typeface="Times New Roman" panose="02020603050405020304" pitchFamily="18" charset="0"/>
                <a:sym typeface="Wingdings 2" panose="05020102010507070707" pitchFamily="18" charset="2"/>
              </a:rPr>
              <a:t>C</a:t>
            </a:r>
            <a:endParaRPr lang="zh-TW" altLang="en-US" sz="2800" b="0" dirty="0">
              <a:solidFill>
                <a:srgbClr val="FF0000"/>
              </a:solidFill>
              <a:ea typeface="標楷體" panose="03000509000000000000" pitchFamily="65" charset="-120"/>
              <a:cs typeface="Times New Roman" panose="02020603050405020304" pitchFamily="18" charset="0"/>
              <a:sym typeface="Wingdings 2" panose="05020102010507070707" pitchFamily="18" charset="2"/>
            </a:endParaRPr>
          </a:p>
        </p:txBody>
      </p:sp>
      <p:sp>
        <p:nvSpPr>
          <p:cNvPr id="54" name="Line 31">
            <a:extLst>
              <a:ext uri="{FF2B5EF4-FFF2-40B4-BE49-F238E27FC236}">
                <a16:creationId xmlns:a16="http://schemas.microsoft.com/office/drawing/2014/main" xmlns="" id="{2FAA856A-81F0-4ADB-A839-A4DD20B1A964}"/>
              </a:ext>
            </a:extLst>
          </p:cNvPr>
          <p:cNvSpPr>
            <a:spLocks noChangeShapeType="1"/>
          </p:cNvSpPr>
          <p:nvPr/>
        </p:nvSpPr>
        <p:spPr bwMode="auto">
          <a:xfrm>
            <a:off x="1907704" y="3396937"/>
            <a:ext cx="4937760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" name="圆角矩形 14">
            <a:extLst>
              <a:ext uri="{FF2B5EF4-FFF2-40B4-BE49-F238E27FC236}">
                <a16:creationId xmlns:a16="http://schemas.microsoft.com/office/drawing/2014/main" xmlns="" id="{2BB396AE-9B18-49BD-98FF-9A204BBB4340}"/>
              </a:ext>
            </a:extLst>
          </p:cNvPr>
          <p:cNvSpPr/>
          <p:nvPr/>
        </p:nvSpPr>
        <p:spPr>
          <a:xfrm>
            <a:off x="3388178" y="3547321"/>
            <a:ext cx="1584325" cy="287338"/>
          </a:xfrm>
          <a:prstGeom prst="roundRect">
            <a:avLst>
              <a:gd name="adj" fmla="val 50000"/>
            </a:avLst>
          </a:prstGeom>
          <a:solidFill>
            <a:schemeClr val="accent5">
              <a:lumMod val="50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lnSpc>
                <a:spcPts val="1900"/>
              </a:lnSpc>
              <a:defRPr/>
            </a:pPr>
            <a:r>
              <a:rPr lang="en-US" altLang="zh-TW" dirty="0">
                <a:ea typeface="標楷體" pitchFamily="65" charset="-120"/>
                <a:cs typeface="Arial" pitchFamily="34" charset="0"/>
              </a:rPr>
              <a:t>(</a:t>
            </a:r>
            <a:r>
              <a:rPr lang="en-US" altLang="zh-TW" dirty="0" smtClean="0">
                <a:ea typeface="標楷體" pitchFamily="65" charset="-120"/>
                <a:cs typeface="Arial" pitchFamily="34" charset="0"/>
              </a:rPr>
              <a:t>2023</a:t>
            </a:r>
            <a:r>
              <a:rPr lang="zh-TW" altLang="en-US" dirty="0" smtClean="0">
                <a:ea typeface="標楷體" pitchFamily="65" charset="-120"/>
                <a:cs typeface="Arial" pitchFamily="34" charset="0"/>
              </a:rPr>
              <a:t>年</a:t>
            </a:r>
            <a:r>
              <a:rPr lang="zh-TW" altLang="en-US" dirty="0">
                <a:ea typeface="標楷體" pitchFamily="65" charset="-120"/>
                <a:cs typeface="Arial" pitchFamily="34" charset="0"/>
              </a:rPr>
              <a:t>題型</a:t>
            </a:r>
            <a:r>
              <a:rPr lang="en-US" altLang="zh-TW" dirty="0">
                <a:ea typeface="標楷體" pitchFamily="65" charset="-120"/>
                <a:cs typeface="Arial" pitchFamily="34" charset="0"/>
              </a:rPr>
              <a:t>)</a:t>
            </a:r>
            <a:endParaRPr lang="zh-TW" altLang="en-US" dirty="0">
              <a:ea typeface="標楷體" pitchFamily="65" charset="-120"/>
              <a:cs typeface="Arial" pitchFamily="34" charset="0"/>
            </a:endParaRPr>
          </a:p>
        </p:txBody>
      </p:sp>
      <p:sp>
        <p:nvSpPr>
          <p:cNvPr id="25610" name="Text Box 117">
            <a:extLst>
              <a:ext uri="{FF2B5EF4-FFF2-40B4-BE49-F238E27FC236}">
                <a16:creationId xmlns:a16="http://schemas.microsoft.com/office/drawing/2014/main" xmlns="" id="{66EF9C15-C039-4358-86C9-474DAE5E83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4004963"/>
            <a:ext cx="6053138" cy="11079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1200"/>
              </a:spcAft>
            </a:pPr>
            <a:r>
              <a:rPr lang="en-US" altLang="zh-CN" sz="2800" b="0" dirty="0"/>
              <a:t>A. 39cm</a:t>
            </a:r>
            <a:r>
              <a:rPr lang="en-US" altLang="zh-CN" sz="2800" b="0" baseline="30000" dirty="0"/>
              <a:t>2</a:t>
            </a:r>
            <a:r>
              <a:rPr lang="en-US" altLang="zh-CN" sz="2800" b="0" dirty="0"/>
              <a:t> </a:t>
            </a:r>
            <a:r>
              <a:rPr lang="zh-TW" altLang="en-US" sz="2800" b="0" dirty="0" smtClean="0"/>
              <a:t>                   </a:t>
            </a:r>
            <a:r>
              <a:rPr lang="en-US" altLang="zh-CN" sz="2800" b="0" dirty="0" smtClean="0"/>
              <a:t>B</a:t>
            </a:r>
            <a:r>
              <a:rPr lang="en-US" altLang="zh-CN" sz="2800" b="0" dirty="0"/>
              <a:t>. 78cm</a:t>
            </a:r>
            <a:r>
              <a:rPr lang="en-US" altLang="zh-CN" sz="2800" b="0" baseline="30000" dirty="0"/>
              <a:t>2</a:t>
            </a:r>
          </a:p>
          <a:p>
            <a:r>
              <a:rPr lang="en-US" altLang="zh-CN" sz="2800" b="0" dirty="0"/>
              <a:t>C. 156cm</a:t>
            </a:r>
            <a:r>
              <a:rPr lang="en-US" altLang="zh-CN" sz="2800" b="0" baseline="30000" dirty="0"/>
              <a:t>2</a:t>
            </a:r>
            <a:r>
              <a:rPr lang="en-US" altLang="zh-CN" sz="2800" b="0" dirty="0"/>
              <a:t> </a:t>
            </a:r>
            <a:r>
              <a:rPr lang="zh-TW" altLang="en-US" sz="2800" b="0" dirty="0" smtClean="0"/>
              <a:t>                 </a:t>
            </a:r>
            <a:r>
              <a:rPr lang="en-US" altLang="zh-CN" sz="2800" b="0" dirty="0" smtClean="0"/>
              <a:t>D</a:t>
            </a:r>
            <a:r>
              <a:rPr lang="en-US" altLang="zh-CN" sz="2800" b="0" dirty="0"/>
              <a:t>. 312cm</a:t>
            </a:r>
            <a:r>
              <a:rPr lang="en-US" altLang="zh-CN" sz="2800" b="0" baseline="30000" dirty="0"/>
              <a:t>2</a:t>
            </a:r>
            <a:endParaRPr lang="zh-TW" altLang="en-US" sz="2800" b="0" baseline="30000" dirty="0">
              <a:ea typeface="標楷體" panose="03000509000000000000" pitchFamily="65" charset="-120"/>
            </a:endParaRP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71800" y="950740"/>
            <a:ext cx="2651760" cy="1914372"/>
          </a:xfrm>
          <a:prstGeom prst="rect">
            <a:avLst/>
          </a:prstGeom>
        </p:spPr>
      </p:pic>
      <p:sp>
        <p:nvSpPr>
          <p:cNvPr id="4" name="矩形 3"/>
          <p:cNvSpPr/>
          <p:nvPr/>
        </p:nvSpPr>
        <p:spPr bwMode="auto">
          <a:xfrm>
            <a:off x="3631701" y="2636912"/>
            <a:ext cx="548640" cy="228200"/>
          </a:xfrm>
          <a:prstGeom prst="rect">
            <a:avLst/>
          </a:prstGeom>
          <a:noFill/>
          <a:ln w="28575" cap="flat" cmpd="sng" algn="ctr">
            <a:solidFill>
              <a:srgbClr val="FF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17" name="Line 31">
            <a:extLst>
              <a:ext uri="{FF2B5EF4-FFF2-40B4-BE49-F238E27FC236}">
                <a16:creationId xmlns:a16="http://schemas.microsoft.com/office/drawing/2014/main" xmlns="" id="{2FAA856A-81F0-4ADB-A839-A4DD20B1A964}"/>
              </a:ext>
            </a:extLst>
          </p:cNvPr>
          <p:cNvSpPr>
            <a:spLocks noChangeShapeType="1"/>
          </p:cNvSpPr>
          <p:nvPr/>
        </p:nvSpPr>
        <p:spPr bwMode="auto">
          <a:xfrm>
            <a:off x="2954680" y="1954972"/>
            <a:ext cx="1828800" cy="0"/>
          </a:xfrm>
          <a:prstGeom prst="line">
            <a:avLst/>
          </a:prstGeom>
          <a:noFill/>
          <a:ln w="28575">
            <a:solidFill>
              <a:srgbClr val="FF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" name="Rectangle 192">
            <a:extLst>
              <a:ext uri="{FF2B5EF4-FFF2-40B4-BE49-F238E27FC236}">
                <a16:creationId xmlns:a16="http://schemas.microsoft.com/office/drawing/2014/main" xmlns="" id="{9ACFD984-52B3-4279-A6B9-A8140CD2C8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26195" y="1560438"/>
            <a:ext cx="320287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altLang="zh-TW" sz="2800" b="0" dirty="0" smtClean="0">
                <a:solidFill>
                  <a:srgbClr val="003399"/>
                </a:solidFill>
                <a:latin typeface="Arial" charset="0"/>
                <a:ea typeface="標楷體" pitchFamily="65" charset="-120"/>
              </a:rPr>
              <a:t>20 </a:t>
            </a:r>
            <a:r>
              <a:rPr lang="en-US" altLang="zh-TW" sz="2800" b="0" dirty="0" smtClean="0">
                <a:solidFill>
                  <a:srgbClr val="003399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rPr>
              <a:t>÷</a:t>
            </a:r>
            <a:r>
              <a:rPr lang="en-US" altLang="zh-TW" sz="2800" b="0" dirty="0" smtClean="0">
                <a:solidFill>
                  <a:srgbClr val="003399"/>
                </a:solidFill>
                <a:latin typeface="Arial" charset="0"/>
                <a:ea typeface="標楷體" pitchFamily="65" charset="-120"/>
                <a:sym typeface="Symbol" panose="05050102010706020507" pitchFamily="18" charset="2"/>
              </a:rPr>
              <a:t> 2</a:t>
            </a:r>
            <a:r>
              <a:rPr lang="zh-TW" altLang="en-US" sz="2800" b="0" dirty="0" smtClean="0">
                <a:solidFill>
                  <a:srgbClr val="003399"/>
                </a:solidFill>
                <a:latin typeface="Arial" charset="0"/>
                <a:ea typeface="標楷體" pitchFamily="65" charset="-120"/>
                <a:sym typeface="Symbol" panose="05050102010706020507" pitchFamily="18" charset="2"/>
              </a:rPr>
              <a:t> </a:t>
            </a:r>
            <a:r>
              <a:rPr lang="en-US" altLang="zh-TW" sz="2800" b="0" dirty="0">
                <a:solidFill>
                  <a:srgbClr val="003399"/>
                </a:solidFill>
                <a:latin typeface="Arial" charset="0"/>
                <a:ea typeface="標楷體" pitchFamily="65" charset="-120"/>
              </a:rPr>
              <a:t>=</a:t>
            </a:r>
            <a:r>
              <a:rPr lang="zh-TW" altLang="en-US" sz="2800" b="0" dirty="0">
                <a:solidFill>
                  <a:srgbClr val="003399"/>
                </a:solidFill>
                <a:latin typeface="Arial" charset="0"/>
                <a:ea typeface="標楷體" pitchFamily="65" charset="-120"/>
              </a:rPr>
              <a:t> </a:t>
            </a:r>
            <a:r>
              <a:rPr lang="en-US" altLang="zh-TW" sz="2800" b="0" dirty="0" smtClean="0">
                <a:solidFill>
                  <a:srgbClr val="003399"/>
                </a:solidFill>
                <a:latin typeface="Arial" charset="0"/>
                <a:ea typeface="標楷體" pitchFamily="65" charset="-120"/>
              </a:rPr>
              <a:t>10(cm</a:t>
            </a:r>
            <a:r>
              <a:rPr lang="en-US" altLang="zh-TW" sz="2800" b="0" dirty="0">
                <a:solidFill>
                  <a:srgbClr val="003399"/>
                </a:solidFill>
                <a:latin typeface="Arial" charset="0"/>
                <a:ea typeface="標楷體" pitchFamily="65" charset="-120"/>
              </a:rPr>
              <a:t>)</a:t>
            </a:r>
            <a:endParaRPr lang="zh-TW" altLang="en-US" sz="2800" b="0" dirty="0">
              <a:solidFill>
                <a:srgbClr val="003399"/>
              </a:solidFill>
              <a:latin typeface="Arial" charset="0"/>
              <a:ea typeface="標楷體" pitchFamily="65" charset="-120"/>
            </a:endParaRPr>
          </a:p>
        </p:txBody>
      </p:sp>
      <p:cxnSp>
        <p:nvCxnSpPr>
          <p:cNvPr id="7" name="直接箭头连接符 6"/>
          <p:cNvCxnSpPr/>
          <p:nvPr/>
        </p:nvCxnSpPr>
        <p:spPr bwMode="auto">
          <a:xfrm>
            <a:off x="3897554" y="1052736"/>
            <a:ext cx="0" cy="890518"/>
          </a:xfrm>
          <a:prstGeom prst="straightConnector1">
            <a:avLst/>
          </a:prstGeom>
          <a:noFill/>
          <a:ln w="28575" algn="ctr">
            <a:solidFill>
              <a:srgbClr val="FF00FF"/>
            </a:solidFill>
            <a:prstDash val="solid"/>
            <a:round/>
            <a:headEnd type="triangle"/>
            <a:tailEnd type="triangle"/>
          </a:ln>
        </p:spPr>
      </p:cxnSp>
      <p:sp>
        <p:nvSpPr>
          <p:cNvPr id="21" name="Rectangle 192">
            <a:extLst>
              <a:ext uri="{FF2B5EF4-FFF2-40B4-BE49-F238E27FC236}">
                <a16:creationId xmlns:a16="http://schemas.microsoft.com/office/drawing/2014/main" xmlns="" id="{9ACFD984-52B3-4279-A6B9-A8140CD2C8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86533" y="1348948"/>
            <a:ext cx="1085467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altLang="zh-TW" sz="2000" b="0" dirty="0" smtClean="0">
                <a:solidFill>
                  <a:srgbClr val="003399"/>
                </a:solidFill>
                <a:latin typeface="Arial" charset="0"/>
                <a:ea typeface="標楷體" pitchFamily="65" charset="-120"/>
              </a:rPr>
              <a:t>10cm</a:t>
            </a:r>
            <a:endParaRPr lang="zh-TW" altLang="en-US" sz="2000" b="0" dirty="0">
              <a:solidFill>
                <a:srgbClr val="003399"/>
              </a:solidFill>
              <a:latin typeface="Arial" charset="0"/>
              <a:ea typeface="標楷體" pitchFamily="65" charset="-120"/>
            </a:endParaRPr>
          </a:p>
        </p:txBody>
      </p:sp>
      <p:cxnSp>
        <p:nvCxnSpPr>
          <p:cNvPr id="22" name="直接箭头连接符 21"/>
          <p:cNvCxnSpPr/>
          <p:nvPr/>
        </p:nvCxnSpPr>
        <p:spPr bwMode="auto">
          <a:xfrm>
            <a:off x="3897554" y="1943254"/>
            <a:ext cx="0" cy="566928"/>
          </a:xfrm>
          <a:prstGeom prst="straightConnector1">
            <a:avLst/>
          </a:prstGeom>
          <a:noFill/>
          <a:ln w="28575" algn="ctr">
            <a:solidFill>
              <a:srgbClr val="FF00FF"/>
            </a:solidFill>
            <a:prstDash val="solid"/>
            <a:round/>
            <a:headEnd type="triangle"/>
            <a:tailEnd type="triangle"/>
          </a:ln>
        </p:spPr>
      </p:cxnSp>
      <p:sp>
        <p:nvSpPr>
          <p:cNvPr id="24" name="Rectangle 192">
            <a:extLst>
              <a:ext uri="{FF2B5EF4-FFF2-40B4-BE49-F238E27FC236}">
                <a16:creationId xmlns:a16="http://schemas.microsoft.com/office/drawing/2014/main" xmlns="" id="{9ACFD984-52B3-4279-A6B9-A8140CD2C8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44272" y="2052251"/>
            <a:ext cx="293367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zh-TW" altLang="en-US" sz="2800" b="0" dirty="0">
                <a:solidFill>
                  <a:srgbClr val="003399"/>
                </a:solidFill>
                <a:latin typeface="Arial" charset="0"/>
                <a:ea typeface="標楷體" pitchFamily="65" charset="-120"/>
              </a:rPr>
              <a:t>梯</a:t>
            </a:r>
            <a:r>
              <a:rPr lang="zh-TW" altLang="en-US" sz="2800" b="0" dirty="0" smtClean="0">
                <a:solidFill>
                  <a:srgbClr val="003399"/>
                </a:solidFill>
                <a:latin typeface="Arial" charset="0"/>
                <a:ea typeface="標楷體" pitchFamily="65" charset="-120"/>
              </a:rPr>
              <a:t>形的</a:t>
            </a:r>
            <a:r>
              <a:rPr lang="zh-TW" altLang="en-US" sz="2800" b="0" dirty="0">
                <a:solidFill>
                  <a:srgbClr val="003399"/>
                </a:solidFill>
                <a:latin typeface="Arial" charset="0"/>
                <a:ea typeface="標楷體" pitchFamily="65" charset="-120"/>
              </a:rPr>
              <a:t>高</a:t>
            </a:r>
            <a:r>
              <a:rPr lang="zh-TW" altLang="en-US" sz="2800" b="0" dirty="0" smtClean="0">
                <a:solidFill>
                  <a:srgbClr val="003399"/>
                </a:solidFill>
                <a:latin typeface="Arial" charset="0"/>
                <a:ea typeface="標楷體" pitchFamily="65" charset="-120"/>
              </a:rPr>
              <a:t>是：</a:t>
            </a:r>
            <a:endParaRPr lang="zh-TW" altLang="en-US" sz="2800" b="0" dirty="0">
              <a:solidFill>
                <a:srgbClr val="003399"/>
              </a:solidFill>
              <a:latin typeface="Arial" charset="0"/>
              <a:ea typeface="標楷體" pitchFamily="65" charset="-120"/>
            </a:endParaRPr>
          </a:p>
        </p:txBody>
      </p:sp>
      <p:sp>
        <p:nvSpPr>
          <p:cNvPr id="25" name="Rectangle 192">
            <a:extLst>
              <a:ext uri="{FF2B5EF4-FFF2-40B4-BE49-F238E27FC236}">
                <a16:creationId xmlns:a16="http://schemas.microsoft.com/office/drawing/2014/main" xmlns="" id="{9ACFD984-52B3-4279-A6B9-A8140CD2C8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18347" y="2559953"/>
            <a:ext cx="320287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altLang="zh-TW" sz="2800" b="0" dirty="0" smtClean="0">
                <a:solidFill>
                  <a:srgbClr val="003399"/>
                </a:solidFill>
                <a:latin typeface="Arial" charset="0"/>
                <a:ea typeface="標楷體" pitchFamily="65" charset="-120"/>
              </a:rPr>
              <a:t>16</a:t>
            </a:r>
            <a:r>
              <a:rPr lang="zh-TW" altLang="en-US" sz="2800" b="0" dirty="0" smtClean="0">
                <a:solidFill>
                  <a:srgbClr val="003399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－</a:t>
            </a:r>
            <a:r>
              <a:rPr lang="en-US" altLang="zh-TW" sz="2800" b="0" dirty="0" smtClean="0">
                <a:solidFill>
                  <a:srgbClr val="003399"/>
                </a:solidFill>
                <a:latin typeface="Arial" charset="0"/>
                <a:ea typeface="標楷體" pitchFamily="65" charset="-120"/>
              </a:rPr>
              <a:t>10=</a:t>
            </a:r>
            <a:r>
              <a:rPr lang="zh-TW" altLang="en-US" sz="2800" b="0" dirty="0" smtClean="0">
                <a:solidFill>
                  <a:srgbClr val="003399"/>
                </a:solidFill>
                <a:latin typeface="Arial" charset="0"/>
                <a:ea typeface="標楷體" pitchFamily="65" charset="-120"/>
              </a:rPr>
              <a:t> </a:t>
            </a:r>
            <a:r>
              <a:rPr lang="en-US" altLang="zh-TW" sz="2800" b="0" dirty="0">
                <a:solidFill>
                  <a:srgbClr val="003399"/>
                </a:solidFill>
                <a:latin typeface="Arial" charset="0"/>
                <a:ea typeface="標楷體" pitchFamily="65" charset="-120"/>
              </a:rPr>
              <a:t>6</a:t>
            </a:r>
            <a:r>
              <a:rPr lang="en-US" altLang="zh-TW" sz="2800" b="0" dirty="0" smtClean="0">
                <a:solidFill>
                  <a:srgbClr val="003399"/>
                </a:solidFill>
                <a:latin typeface="Arial" charset="0"/>
                <a:ea typeface="標楷體" pitchFamily="65" charset="-120"/>
              </a:rPr>
              <a:t>(cm</a:t>
            </a:r>
            <a:r>
              <a:rPr lang="en-US" altLang="zh-TW" sz="2800" b="0" dirty="0">
                <a:solidFill>
                  <a:srgbClr val="003399"/>
                </a:solidFill>
                <a:latin typeface="Arial" charset="0"/>
                <a:ea typeface="標楷體" pitchFamily="65" charset="-120"/>
              </a:rPr>
              <a:t>)</a:t>
            </a:r>
            <a:endParaRPr lang="zh-TW" altLang="en-US" sz="2800" b="0" dirty="0">
              <a:solidFill>
                <a:srgbClr val="003399"/>
              </a:solidFill>
              <a:latin typeface="Arial" charset="0"/>
              <a:ea typeface="標楷體" pitchFamily="65" charset="-120"/>
            </a:endParaRPr>
          </a:p>
        </p:txBody>
      </p:sp>
      <p:sp>
        <p:nvSpPr>
          <p:cNvPr id="27" name="Rectangle 192">
            <a:extLst>
              <a:ext uri="{FF2B5EF4-FFF2-40B4-BE49-F238E27FC236}">
                <a16:creationId xmlns:a16="http://schemas.microsoft.com/office/drawing/2014/main" xmlns="" id="{9ACFD984-52B3-4279-A6B9-A8140CD2C8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64121" y="1983443"/>
            <a:ext cx="97292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altLang="zh-TW" sz="2000" b="0" dirty="0" smtClean="0">
                <a:solidFill>
                  <a:srgbClr val="003399"/>
                </a:solidFill>
                <a:latin typeface="Arial" charset="0"/>
                <a:ea typeface="標楷體" pitchFamily="65" charset="-120"/>
              </a:rPr>
              <a:t>6cm</a:t>
            </a:r>
            <a:endParaRPr lang="zh-TW" altLang="en-US" sz="2000" b="0" dirty="0">
              <a:solidFill>
                <a:srgbClr val="003399"/>
              </a:solidFill>
              <a:latin typeface="Arial" charset="0"/>
              <a:ea typeface="標楷體" pitchFamily="65" charset="-120"/>
            </a:endParaRPr>
          </a:p>
        </p:txBody>
      </p:sp>
      <p:cxnSp>
        <p:nvCxnSpPr>
          <p:cNvPr id="28" name="直接箭头连接符 27"/>
          <p:cNvCxnSpPr/>
          <p:nvPr/>
        </p:nvCxnSpPr>
        <p:spPr bwMode="auto">
          <a:xfrm flipH="1">
            <a:off x="3338712" y="2012433"/>
            <a:ext cx="566928" cy="0"/>
          </a:xfrm>
          <a:prstGeom prst="straightConnector1">
            <a:avLst/>
          </a:prstGeom>
          <a:noFill/>
          <a:ln w="28575" algn="ctr">
            <a:solidFill>
              <a:srgbClr val="FF00FF"/>
            </a:solidFill>
            <a:prstDash val="solid"/>
            <a:round/>
            <a:headEnd type="triangle"/>
            <a:tailEnd type="triangle"/>
          </a:ln>
        </p:spPr>
      </p:cxnSp>
      <p:sp>
        <p:nvSpPr>
          <p:cNvPr id="30" name="Rectangle 192">
            <a:extLst>
              <a:ext uri="{FF2B5EF4-FFF2-40B4-BE49-F238E27FC236}">
                <a16:creationId xmlns:a16="http://schemas.microsoft.com/office/drawing/2014/main" xmlns="" id="{9ACFD984-52B3-4279-A6B9-A8140CD2C8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86555" y="1977756"/>
            <a:ext cx="97292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altLang="zh-TW" sz="2000" b="0" dirty="0" smtClean="0">
                <a:solidFill>
                  <a:srgbClr val="003399"/>
                </a:solidFill>
                <a:latin typeface="Arial" charset="0"/>
                <a:ea typeface="標楷體" pitchFamily="65" charset="-120"/>
              </a:rPr>
              <a:t>6cm</a:t>
            </a:r>
            <a:endParaRPr lang="zh-TW" altLang="en-US" sz="2000" b="0" dirty="0">
              <a:solidFill>
                <a:srgbClr val="003399"/>
              </a:solidFill>
              <a:latin typeface="Arial" charset="0"/>
              <a:ea typeface="標楷體" pitchFamily="65" charset="-120"/>
            </a:endParaRPr>
          </a:p>
        </p:txBody>
      </p:sp>
      <p:sp>
        <p:nvSpPr>
          <p:cNvPr id="33" name="Rectangle 192">
            <a:extLst>
              <a:ext uri="{FF2B5EF4-FFF2-40B4-BE49-F238E27FC236}">
                <a16:creationId xmlns:a16="http://schemas.microsoft.com/office/drawing/2014/main" xmlns="" id="{9ACFD984-52B3-4279-A6B9-A8140CD2C8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7588" y="5013176"/>
            <a:ext cx="629268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zh-TW" altLang="en-US" sz="2800" b="0" dirty="0" smtClean="0">
                <a:solidFill>
                  <a:srgbClr val="003399"/>
                </a:solidFill>
                <a:latin typeface="Arial" charset="0"/>
                <a:ea typeface="標楷體" pitchFamily="65" charset="-120"/>
              </a:rPr>
              <a:t>整個圖形的面積 </a:t>
            </a:r>
            <a:r>
              <a:rPr lang="en-US" altLang="zh-TW" sz="2800" b="0" dirty="0" smtClean="0">
                <a:solidFill>
                  <a:srgbClr val="003399"/>
                </a:solidFill>
                <a:latin typeface="Arial" charset="0"/>
                <a:ea typeface="標楷體" pitchFamily="65" charset="-120"/>
              </a:rPr>
              <a:t>=</a:t>
            </a:r>
            <a:r>
              <a:rPr lang="zh-TW" altLang="en-US" sz="2800" b="0" dirty="0" smtClean="0">
                <a:solidFill>
                  <a:srgbClr val="003399"/>
                </a:solidFill>
                <a:latin typeface="Arial" charset="0"/>
                <a:ea typeface="標楷體" pitchFamily="65" charset="-120"/>
              </a:rPr>
              <a:t> 一個梯形的面積</a:t>
            </a:r>
            <a:r>
              <a:rPr lang="en-US" altLang="zh-TW" sz="2800" b="0" dirty="0" smtClean="0">
                <a:solidFill>
                  <a:srgbClr val="003399"/>
                </a:solidFill>
                <a:latin typeface="Arial" charset="0"/>
                <a:ea typeface="標楷體" pitchFamily="65" charset="-120"/>
              </a:rPr>
              <a:t>×4</a:t>
            </a:r>
            <a:endParaRPr lang="zh-TW" altLang="en-US" sz="2800" b="0" dirty="0">
              <a:solidFill>
                <a:srgbClr val="003399"/>
              </a:solidFill>
              <a:latin typeface="Arial" charset="0"/>
              <a:ea typeface="標楷體" pitchFamily="65" charset="-120"/>
            </a:endParaRPr>
          </a:p>
        </p:txBody>
      </p:sp>
      <p:sp>
        <p:nvSpPr>
          <p:cNvPr id="34" name="Rectangle 192">
            <a:extLst>
              <a:ext uri="{FF2B5EF4-FFF2-40B4-BE49-F238E27FC236}">
                <a16:creationId xmlns:a16="http://schemas.microsoft.com/office/drawing/2014/main" xmlns="" id="{9ACFD984-52B3-4279-A6B9-A8140CD2C8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64121" y="5519773"/>
            <a:ext cx="325209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altLang="zh-TW" sz="2800" b="0" dirty="0" smtClean="0">
                <a:solidFill>
                  <a:srgbClr val="003399"/>
                </a:solidFill>
                <a:latin typeface="Arial" charset="0"/>
                <a:ea typeface="標楷體" pitchFamily="65" charset="-120"/>
              </a:rPr>
              <a:t>=</a:t>
            </a:r>
            <a:r>
              <a:rPr lang="zh-TW" altLang="en-US" sz="2800" b="0" dirty="0" smtClean="0">
                <a:solidFill>
                  <a:srgbClr val="003399"/>
                </a:solidFill>
                <a:latin typeface="Arial" charset="0"/>
                <a:ea typeface="標楷體" pitchFamily="65" charset="-120"/>
              </a:rPr>
              <a:t> </a:t>
            </a:r>
            <a:r>
              <a:rPr lang="en-US" altLang="zh-TW" sz="2800" b="0" dirty="0" smtClean="0">
                <a:solidFill>
                  <a:srgbClr val="003399"/>
                </a:solidFill>
                <a:latin typeface="Arial" charset="0"/>
                <a:ea typeface="標楷體" pitchFamily="65" charset="-120"/>
              </a:rPr>
              <a:t>(3</a:t>
            </a:r>
            <a:r>
              <a:rPr lang="zh-TW" altLang="en-US" sz="2800" b="0" dirty="0" smtClean="0">
                <a:solidFill>
                  <a:srgbClr val="003399"/>
                </a:solidFill>
                <a:latin typeface="Arial" charset="0"/>
                <a:ea typeface="標楷體" pitchFamily="65" charset="-120"/>
              </a:rPr>
              <a:t>＋</a:t>
            </a:r>
            <a:r>
              <a:rPr lang="en-US" altLang="zh-TW" sz="2800" b="0" dirty="0" smtClean="0">
                <a:solidFill>
                  <a:srgbClr val="003399"/>
                </a:solidFill>
                <a:latin typeface="Arial" charset="0"/>
                <a:ea typeface="標楷體" pitchFamily="65" charset="-120"/>
              </a:rPr>
              <a:t>10)</a:t>
            </a:r>
            <a:r>
              <a:rPr lang="en-US" altLang="zh-TW" sz="2800" b="0" dirty="0">
                <a:solidFill>
                  <a:srgbClr val="003399"/>
                </a:solidFill>
                <a:latin typeface="Arial" charset="0"/>
                <a:ea typeface="標楷體" pitchFamily="65" charset="-120"/>
              </a:rPr>
              <a:t> </a:t>
            </a:r>
            <a:r>
              <a:rPr lang="en-US" altLang="zh-TW" sz="2800" b="0" dirty="0" smtClean="0">
                <a:solidFill>
                  <a:srgbClr val="003399"/>
                </a:solidFill>
                <a:latin typeface="Arial" charset="0"/>
                <a:ea typeface="標楷體" pitchFamily="65" charset="-120"/>
              </a:rPr>
              <a:t>×6÷2×4</a:t>
            </a:r>
            <a:endParaRPr lang="zh-TW" altLang="en-US" sz="2800" b="0" dirty="0">
              <a:solidFill>
                <a:srgbClr val="003399"/>
              </a:solidFill>
              <a:latin typeface="Arial" charset="0"/>
              <a:ea typeface="標楷體" pitchFamily="65" charset="-120"/>
            </a:endParaRPr>
          </a:p>
        </p:txBody>
      </p:sp>
      <p:sp>
        <p:nvSpPr>
          <p:cNvPr id="35" name="Rectangle 192">
            <a:extLst>
              <a:ext uri="{FF2B5EF4-FFF2-40B4-BE49-F238E27FC236}">
                <a16:creationId xmlns:a16="http://schemas.microsoft.com/office/drawing/2014/main" xmlns="" id="{9ACFD984-52B3-4279-A6B9-A8140CD2C8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02910" y="5521178"/>
            <a:ext cx="257277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altLang="zh-TW" sz="2800" b="0" dirty="0" smtClean="0">
                <a:solidFill>
                  <a:srgbClr val="003399"/>
                </a:solidFill>
                <a:latin typeface="Arial" charset="0"/>
                <a:ea typeface="標楷體" pitchFamily="65" charset="-120"/>
              </a:rPr>
              <a:t>=</a:t>
            </a:r>
            <a:r>
              <a:rPr lang="zh-TW" altLang="en-US" sz="2800" b="0" dirty="0" smtClean="0">
                <a:solidFill>
                  <a:srgbClr val="003399"/>
                </a:solidFill>
                <a:latin typeface="Arial" charset="0"/>
                <a:ea typeface="標楷體" pitchFamily="65" charset="-120"/>
              </a:rPr>
              <a:t> </a:t>
            </a:r>
            <a:r>
              <a:rPr lang="en-US" altLang="zh-TW" sz="2800" b="0" dirty="0" smtClean="0">
                <a:solidFill>
                  <a:srgbClr val="003399"/>
                </a:solidFill>
                <a:latin typeface="Arial" charset="0"/>
                <a:ea typeface="標楷體" pitchFamily="65" charset="-120"/>
              </a:rPr>
              <a:t>156(cm</a:t>
            </a:r>
            <a:r>
              <a:rPr lang="en-US" altLang="zh-TW" sz="2800" b="0" baseline="30000" dirty="0" smtClean="0">
                <a:solidFill>
                  <a:srgbClr val="003399"/>
                </a:solidFill>
                <a:latin typeface="Arial" charset="0"/>
                <a:ea typeface="標楷體" pitchFamily="65" charset="-120"/>
              </a:rPr>
              <a:t>2</a:t>
            </a:r>
            <a:r>
              <a:rPr lang="en-US" altLang="zh-TW" sz="2800" b="0" dirty="0" smtClean="0">
                <a:solidFill>
                  <a:srgbClr val="003399"/>
                </a:solidFill>
                <a:latin typeface="Arial" charset="0"/>
                <a:ea typeface="標楷體" pitchFamily="65" charset="-120"/>
              </a:rPr>
              <a:t>)</a:t>
            </a:r>
            <a:r>
              <a:rPr lang="zh-TW" altLang="en-US" sz="2800" b="0" dirty="0" smtClean="0">
                <a:solidFill>
                  <a:srgbClr val="003399"/>
                </a:solidFill>
                <a:latin typeface="Arial" charset="0"/>
                <a:ea typeface="標楷體" pitchFamily="65" charset="-120"/>
              </a:rPr>
              <a:t>  </a:t>
            </a:r>
            <a:endParaRPr lang="zh-TW" altLang="en-US" sz="2800" b="0" dirty="0">
              <a:solidFill>
                <a:srgbClr val="003399"/>
              </a:solidFill>
              <a:latin typeface="Arial" charset="0"/>
              <a:ea typeface="標楷體" pitchFamily="65" charset="-120"/>
            </a:endParaRPr>
          </a:p>
        </p:txBody>
      </p:sp>
      <p:sp>
        <p:nvSpPr>
          <p:cNvPr id="37" name="矩形 36"/>
          <p:cNvSpPr/>
          <p:nvPr/>
        </p:nvSpPr>
        <p:spPr bwMode="auto">
          <a:xfrm>
            <a:off x="4937822" y="1679071"/>
            <a:ext cx="548640" cy="228200"/>
          </a:xfrm>
          <a:prstGeom prst="rect">
            <a:avLst/>
          </a:prstGeom>
          <a:noFill/>
          <a:ln w="28575" cap="flat" cmpd="sng" algn="ctr">
            <a:solidFill>
              <a:srgbClr val="FF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994347" y="3436847"/>
            <a:ext cx="1980066" cy="120871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000"/>
                            </p:stCondLst>
                            <p:childTnLst>
                              <p:par>
                                <p:cTn id="4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00"/>
                            </p:stCondLst>
                            <p:childTnLst>
                              <p:par>
                                <p:cTn id="5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000"/>
                            </p:stCondLst>
                            <p:childTnLst>
                              <p:par>
                                <p:cTn id="5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500"/>
                            </p:stCondLst>
                            <p:childTnLst>
                              <p:par>
                                <p:cTn id="6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5" dur="50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500"/>
                            </p:stCondLst>
                            <p:childTnLst>
                              <p:par>
                                <p:cTn id="8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1000"/>
                            </p:stCondLst>
                            <p:childTnLst>
                              <p:par>
                                <p:cTn id="8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500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7" dur="500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500"/>
                            </p:stCondLst>
                            <p:childTnLst>
                              <p:par>
                                <p:cTn id="9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1" dur="500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5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8" dur="500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1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4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7" dur="50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0" dur="5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3" dur="50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6" dur="500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9" dur="500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2" dur="500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8" dur="50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3" fill="hold">
                            <p:stCondLst>
                              <p:cond delay="500"/>
                            </p:stCondLst>
                            <p:childTnLst>
                              <p:par>
                                <p:cTn id="14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 build="p"/>
      <p:bldP spid="36" grpId="1" build="allAtOnce"/>
      <p:bldP spid="41" grpId="0"/>
      <p:bldP spid="4" grpId="0" animBg="1"/>
      <p:bldP spid="4" grpId="1" animBg="1"/>
      <p:bldP spid="18" grpId="0" build="p"/>
      <p:bldP spid="18" grpId="1" build="allAtOnce"/>
      <p:bldP spid="21" grpId="0" build="p"/>
      <p:bldP spid="21" grpId="1" build="allAtOnce"/>
      <p:bldP spid="24" grpId="0" build="p"/>
      <p:bldP spid="24" grpId="1" build="allAtOnce"/>
      <p:bldP spid="25" grpId="0" build="p"/>
      <p:bldP spid="25" grpId="1" build="allAtOnce"/>
      <p:bldP spid="27" grpId="0" build="p"/>
      <p:bldP spid="27" grpId="1" build="allAtOnce"/>
      <p:bldP spid="30" grpId="0" build="p"/>
      <p:bldP spid="30" grpId="1" build="allAtOnce"/>
      <p:bldP spid="30" grpId="2" build="allAtOnce"/>
      <p:bldP spid="33" grpId="0" build="p"/>
      <p:bldP spid="33" grpId="1" build="allAtOnce"/>
      <p:bldP spid="34" grpId="0" build="p"/>
      <p:bldP spid="34" grpId="1" build="allAtOnce"/>
      <p:bldP spid="35" grpId="0" build="p"/>
      <p:bldP spid="35" grpId="1" build="allAtOnce"/>
      <p:bldP spid="37" grpId="0" animBg="1"/>
      <p:bldP spid="37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Text Box 117">
            <a:extLst>
              <a:ext uri="{FF2B5EF4-FFF2-40B4-BE49-F238E27FC236}">
                <a16:creationId xmlns:a16="http://schemas.microsoft.com/office/drawing/2014/main" xmlns="" id="{5F9EF173-4FE5-4D3C-9E46-5ACA690ACE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627692"/>
            <a:ext cx="5197475" cy="1127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20000"/>
              </a:spcBef>
              <a:spcAft>
                <a:spcPct val="20000"/>
              </a:spcAft>
            </a:pPr>
            <a:r>
              <a:rPr lang="en-US" altLang="zh-TW" sz="2800" b="0" dirty="0">
                <a:ea typeface="標楷體" panose="03000509000000000000" pitchFamily="65" charset="-120"/>
              </a:rPr>
              <a:t>A. </a:t>
            </a:r>
            <a:r>
              <a:rPr lang="en-US" altLang="zh-TW" sz="2800" b="0" dirty="0" smtClean="0">
                <a:ea typeface="標楷體" panose="03000509000000000000" pitchFamily="65" charset="-120"/>
              </a:rPr>
              <a:t>128cm</a:t>
            </a:r>
            <a:r>
              <a:rPr lang="en-US" altLang="zh-TW" sz="2800" b="0" baseline="30000" dirty="0" smtClean="0">
                <a:ea typeface="標楷體" panose="03000509000000000000" pitchFamily="65" charset="-120"/>
              </a:rPr>
              <a:t>2</a:t>
            </a:r>
            <a:r>
              <a:rPr lang="zh-TW" altLang="en-US" sz="2800" b="0" dirty="0">
                <a:ea typeface="標楷體" panose="03000509000000000000" pitchFamily="65" charset="-120"/>
              </a:rPr>
              <a:t>　　　	    </a:t>
            </a:r>
            <a:r>
              <a:rPr lang="en-US" altLang="zh-TW" sz="2800" b="0" dirty="0">
                <a:ea typeface="標楷體" panose="03000509000000000000" pitchFamily="65" charset="-120"/>
              </a:rPr>
              <a:t>B.</a:t>
            </a:r>
            <a:r>
              <a:rPr lang="zh-TW" altLang="en-US" sz="2800" b="0" dirty="0">
                <a:ea typeface="標楷體" panose="03000509000000000000" pitchFamily="65" charset="-120"/>
              </a:rPr>
              <a:t> </a:t>
            </a:r>
            <a:r>
              <a:rPr lang="en-US" altLang="zh-TW" sz="2800" b="0" dirty="0" smtClean="0">
                <a:ea typeface="標楷體" panose="03000509000000000000" pitchFamily="65" charset="-120"/>
              </a:rPr>
              <a:t>240cm</a:t>
            </a:r>
            <a:r>
              <a:rPr lang="en-US" altLang="zh-TW" sz="2800" b="0" baseline="30000" dirty="0" smtClean="0">
                <a:ea typeface="標楷體" panose="03000509000000000000" pitchFamily="65" charset="-120"/>
              </a:rPr>
              <a:t>2</a:t>
            </a:r>
            <a:r>
              <a:rPr lang="zh-TW" altLang="en-US" sz="2800" b="0" dirty="0">
                <a:ea typeface="標楷體" panose="03000509000000000000" pitchFamily="65" charset="-120"/>
              </a:rPr>
              <a:t>　　</a:t>
            </a:r>
          </a:p>
          <a:p>
            <a:pPr eaLnBrk="1" hangingPunct="1">
              <a:spcBef>
                <a:spcPct val="20000"/>
              </a:spcBef>
              <a:spcAft>
                <a:spcPct val="20000"/>
              </a:spcAft>
            </a:pPr>
            <a:r>
              <a:rPr lang="en-US" altLang="zh-TW" sz="2800" b="0" dirty="0">
                <a:sym typeface="Wingdings" panose="05000000000000000000" pitchFamily="2" charset="2"/>
              </a:rPr>
              <a:t>C.</a:t>
            </a:r>
            <a:r>
              <a:rPr lang="zh-TW" altLang="en-US" sz="2800" b="0" dirty="0">
                <a:sym typeface="Wingdings" panose="05000000000000000000" pitchFamily="2" charset="2"/>
              </a:rPr>
              <a:t> </a:t>
            </a:r>
            <a:r>
              <a:rPr lang="en-US" altLang="zh-TW" sz="2800" b="0" dirty="0" smtClean="0">
                <a:ea typeface="標楷體" panose="03000509000000000000" pitchFamily="65" charset="-120"/>
              </a:rPr>
              <a:t>260cm</a:t>
            </a:r>
            <a:r>
              <a:rPr lang="en-US" altLang="zh-TW" sz="2800" b="0" baseline="30000" dirty="0" smtClean="0">
                <a:ea typeface="標楷體" panose="03000509000000000000" pitchFamily="65" charset="-120"/>
              </a:rPr>
              <a:t>2</a:t>
            </a:r>
            <a:r>
              <a:rPr lang="en-US" altLang="zh-TW" sz="2800" b="0" dirty="0">
                <a:ea typeface="標楷體" panose="03000509000000000000" pitchFamily="65" charset="-120"/>
              </a:rPr>
              <a:t>		    D.</a:t>
            </a:r>
            <a:r>
              <a:rPr lang="zh-TW" altLang="en-US" sz="2800" b="0" dirty="0">
                <a:ea typeface="標楷體" panose="03000509000000000000" pitchFamily="65" charset="-120"/>
              </a:rPr>
              <a:t> </a:t>
            </a:r>
            <a:r>
              <a:rPr lang="en-US" altLang="zh-TW" sz="2800" b="0" dirty="0" smtClean="0">
                <a:ea typeface="標楷體" panose="03000509000000000000" pitchFamily="65" charset="-120"/>
              </a:rPr>
              <a:t>288cm</a:t>
            </a:r>
            <a:r>
              <a:rPr lang="en-US" altLang="zh-TW" sz="2800" b="0" baseline="30000" dirty="0" smtClean="0">
                <a:ea typeface="標楷體" panose="03000509000000000000" pitchFamily="65" charset="-120"/>
              </a:rPr>
              <a:t>2</a:t>
            </a:r>
            <a:endParaRPr lang="zh-TW" altLang="en-US" sz="2800" b="0" baseline="30000" dirty="0">
              <a:ea typeface="標楷體" panose="03000509000000000000" pitchFamily="65" charset="-120"/>
            </a:endParaRPr>
          </a:p>
        </p:txBody>
      </p:sp>
      <p:sp>
        <p:nvSpPr>
          <p:cNvPr id="27652" name="Text Box 4">
            <a:extLst>
              <a:ext uri="{FF2B5EF4-FFF2-40B4-BE49-F238E27FC236}">
                <a16:creationId xmlns:a16="http://schemas.microsoft.com/office/drawing/2014/main" xmlns="" id="{FAE0820B-FCAE-4D25-99DA-592D012116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2113" y="930275"/>
            <a:ext cx="503237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 sz="2800" b="0">
                <a:ea typeface="標楷體" panose="03000509000000000000" pitchFamily="65" charset="-120"/>
              </a:rPr>
              <a:t>3.</a:t>
            </a:r>
          </a:p>
        </p:txBody>
      </p:sp>
      <p:sp>
        <p:nvSpPr>
          <p:cNvPr id="27653" name="Rectangle 53">
            <a:extLst>
              <a:ext uri="{FF2B5EF4-FFF2-40B4-BE49-F238E27FC236}">
                <a16:creationId xmlns:a16="http://schemas.microsoft.com/office/drawing/2014/main" xmlns="" id="{970A3255-AF3C-4442-8725-25A6EB70BF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7888" y="3068960"/>
            <a:ext cx="592636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2800" b="0" dirty="0">
                <a:latin typeface="標楷體" panose="03000509000000000000" pitchFamily="65" charset="-120"/>
                <a:ea typeface="標楷體" panose="03000509000000000000" pitchFamily="65" charset="-120"/>
              </a:rPr>
              <a:t>上圖中，陰影部分的面積是多少？</a:t>
            </a:r>
          </a:p>
        </p:txBody>
      </p:sp>
      <p:sp>
        <p:nvSpPr>
          <p:cNvPr id="27655" name="Oval 2">
            <a:extLst>
              <a:ext uri="{FF2B5EF4-FFF2-40B4-BE49-F238E27FC236}">
                <a16:creationId xmlns:a16="http://schemas.microsoft.com/office/drawing/2014/main" xmlns="" id="{5D0E5168-67DD-4AD7-897D-9C7F946FEC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06463" y="4115212"/>
            <a:ext cx="576263" cy="576262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FABF8F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E36C0A"/>
            </a:solidFill>
            <a:round/>
            <a:headEnd/>
            <a:tailEnd/>
          </a:ln>
        </p:spPr>
        <p:txBody>
          <a:bodyPr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74" name="Text Box 54">
            <a:extLst>
              <a:ext uri="{FF2B5EF4-FFF2-40B4-BE49-F238E27FC236}">
                <a16:creationId xmlns:a16="http://schemas.microsoft.com/office/drawing/2014/main" xmlns="" id="{F8DCAC99-B6EB-4C48-A50D-C865B75C8C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90601" y="4145374"/>
            <a:ext cx="5048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 sz="2800" b="0" dirty="0" smtClean="0">
                <a:solidFill>
                  <a:srgbClr val="FF0000"/>
                </a:solidFill>
                <a:ea typeface="標楷體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B</a:t>
            </a:r>
            <a:endParaRPr lang="zh-TW" altLang="en-US" sz="2800" b="0" dirty="0">
              <a:solidFill>
                <a:srgbClr val="FF0000"/>
              </a:solidFill>
              <a:ea typeface="標楷體" panose="03000509000000000000" pitchFamily="65" charset="-120"/>
              <a:cs typeface="Times New Roman" panose="02020603050405020304" pitchFamily="18" charset="0"/>
              <a:sym typeface="Wingdings 2" panose="05020102010507070707" pitchFamily="18" charset="2"/>
            </a:endParaRPr>
          </a:p>
        </p:txBody>
      </p:sp>
      <p:sp>
        <p:nvSpPr>
          <p:cNvPr id="50" name="Rectangle 192">
            <a:extLst>
              <a:ext uri="{FF2B5EF4-FFF2-40B4-BE49-F238E27FC236}">
                <a16:creationId xmlns:a16="http://schemas.microsoft.com/office/drawing/2014/main" xmlns="" id="{E2DA3E50-6BEA-4C7E-B867-60D7273B6E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7387" y="4674342"/>
            <a:ext cx="713303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r>
              <a:rPr lang="zh-TW" altLang="en-US" sz="2400" b="0" dirty="0">
                <a:solidFill>
                  <a:srgbClr val="003399"/>
                </a:solidFill>
                <a:latin typeface="Arial" charset="0"/>
                <a:ea typeface="標楷體" pitchFamily="65" charset="-120"/>
              </a:rPr>
              <a:t>陰影部分</a:t>
            </a:r>
            <a:r>
              <a:rPr lang="zh-TW" altLang="en-US" sz="2400" b="0" dirty="0" smtClean="0">
                <a:solidFill>
                  <a:srgbClr val="003399"/>
                </a:solidFill>
                <a:latin typeface="Arial" charset="0"/>
                <a:ea typeface="標楷體" pitchFamily="65" charset="-120"/>
              </a:rPr>
              <a:t>的</a:t>
            </a:r>
            <a:r>
              <a:rPr lang="zh-TW" altLang="en-US" sz="2400" b="0" dirty="0">
                <a:solidFill>
                  <a:srgbClr val="003399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陰影部分分</a:t>
            </a:r>
            <a:r>
              <a:rPr lang="zh-TW" altLang="en-US" sz="2400" b="0" dirty="0" smtClean="0">
                <a:solidFill>
                  <a:srgbClr val="003399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為</a:t>
            </a:r>
            <a:r>
              <a:rPr lang="en-US" altLang="zh-CN" sz="2400" b="0" dirty="0" smtClean="0">
                <a:solidFill>
                  <a:srgbClr val="003399"/>
                </a:solidFill>
                <a:latin typeface="+mn-lt"/>
                <a:ea typeface="標楷體" panose="03000509000000000000" pitchFamily="65" charset="-120"/>
              </a:rPr>
              <a:t>1</a:t>
            </a:r>
            <a:r>
              <a:rPr lang="zh-CN" altLang="en-US" sz="2400" b="0" dirty="0" smtClean="0">
                <a:solidFill>
                  <a:srgbClr val="003399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個</a:t>
            </a:r>
            <a:r>
              <a:rPr lang="zh-CN" altLang="en-US" sz="2400" b="0" dirty="0">
                <a:solidFill>
                  <a:srgbClr val="003399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長方形</a:t>
            </a:r>
            <a:r>
              <a:rPr lang="zh-CN" altLang="en-US" sz="2400" b="0" dirty="0" smtClean="0">
                <a:solidFill>
                  <a:srgbClr val="003399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和</a:t>
            </a:r>
            <a:r>
              <a:rPr lang="en-US" altLang="zh-CN" sz="2400" b="0" dirty="0" smtClean="0">
                <a:solidFill>
                  <a:srgbClr val="003399"/>
                </a:solidFill>
                <a:latin typeface="+mn-lt"/>
                <a:ea typeface="標楷體" panose="03000509000000000000" pitchFamily="65" charset="-120"/>
              </a:rPr>
              <a:t>4</a:t>
            </a:r>
            <a:r>
              <a:rPr lang="zh-CN" altLang="en-US" sz="2400" b="0" dirty="0" smtClean="0">
                <a:solidFill>
                  <a:srgbClr val="003399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個</a:t>
            </a:r>
            <a:r>
              <a:rPr lang="zh-CN" altLang="en-US" sz="2400" b="0" dirty="0">
                <a:solidFill>
                  <a:srgbClr val="003399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三角形。</a:t>
            </a:r>
            <a:endParaRPr lang="en-US" altLang="zh-TW" sz="2400" b="0" dirty="0">
              <a:solidFill>
                <a:srgbClr val="003399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2" name="圆角矩形 14">
            <a:extLst>
              <a:ext uri="{FF2B5EF4-FFF2-40B4-BE49-F238E27FC236}">
                <a16:creationId xmlns:a16="http://schemas.microsoft.com/office/drawing/2014/main" xmlns="" id="{CFFD264E-5C8C-49ED-A62C-CB51E34F2662}"/>
              </a:ext>
            </a:extLst>
          </p:cNvPr>
          <p:cNvSpPr/>
          <p:nvPr/>
        </p:nvSpPr>
        <p:spPr>
          <a:xfrm>
            <a:off x="6300192" y="3191620"/>
            <a:ext cx="1584325" cy="287337"/>
          </a:xfrm>
          <a:prstGeom prst="roundRect">
            <a:avLst>
              <a:gd name="adj" fmla="val 50000"/>
            </a:avLst>
          </a:prstGeom>
          <a:solidFill>
            <a:schemeClr val="accent5">
              <a:lumMod val="50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lnSpc>
                <a:spcPts val="1900"/>
              </a:lnSpc>
              <a:defRPr/>
            </a:pPr>
            <a:r>
              <a:rPr lang="en-US" altLang="zh-TW" dirty="0">
                <a:ea typeface="標楷體" pitchFamily="65" charset="-120"/>
                <a:cs typeface="Arial" pitchFamily="34" charset="0"/>
              </a:rPr>
              <a:t>(</a:t>
            </a:r>
            <a:r>
              <a:rPr lang="en-US" altLang="zh-TW" dirty="0" smtClean="0">
                <a:ea typeface="標楷體" pitchFamily="65" charset="-120"/>
                <a:cs typeface="Arial" pitchFamily="34" charset="0"/>
              </a:rPr>
              <a:t>2021</a:t>
            </a:r>
            <a:r>
              <a:rPr lang="zh-TW" altLang="en-US" dirty="0" smtClean="0">
                <a:ea typeface="標楷體" pitchFamily="65" charset="-120"/>
                <a:cs typeface="Arial" pitchFamily="34" charset="0"/>
              </a:rPr>
              <a:t>年</a:t>
            </a:r>
            <a:r>
              <a:rPr lang="zh-TW" altLang="en-US" dirty="0">
                <a:ea typeface="標楷體" pitchFamily="65" charset="-120"/>
                <a:cs typeface="Arial" pitchFamily="34" charset="0"/>
              </a:rPr>
              <a:t>題型</a:t>
            </a:r>
            <a:r>
              <a:rPr lang="en-US" altLang="zh-TW" dirty="0">
                <a:ea typeface="標楷體" pitchFamily="65" charset="-120"/>
                <a:cs typeface="Arial" pitchFamily="34" charset="0"/>
              </a:rPr>
              <a:t>)</a:t>
            </a:r>
            <a:endParaRPr lang="zh-TW" altLang="en-US" dirty="0">
              <a:ea typeface="標楷體" pitchFamily="65" charset="-120"/>
              <a:cs typeface="Arial" pitchFamily="34" charset="0"/>
            </a:endParaRP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76190" y="1100350"/>
            <a:ext cx="4989364" cy="2011680"/>
          </a:xfrm>
          <a:prstGeom prst="rect">
            <a:avLst/>
          </a:prstGeom>
        </p:spPr>
      </p:pic>
      <p:sp>
        <p:nvSpPr>
          <p:cNvPr id="5" name="矩形 4"/>
          <p:cNvSpPr/>
          <p:nvPr/>
        </p:nvSpPr>
        <p:spPr>
          <a:xfrm>
            <a:off x="3339397" y="1556792"/>
            <a:ext cx="1224136" cy="822960"/>
          </a:xfrm>
          <a:prstGeom prst="rect">
            <a:avLst/>
          </a:prstGeom>
          <a:noFill/>
          <a:ln>
            <a:solidFill>
              <a:srgbClr val="FF00FF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任意多边形 7"/>
          <p:cNvSpPr/>
          <p:nvPr/>
        </p:nvSpPr>
        <p:spPr>
          <a:xfrm>
            <a:off x="2142067" y="1151467"/>
            <a:ext cx="1210733" cy="0"/>
          </a:xfrm>
          <a:custGeom>
            <a:avLst/>
            <a:gdLst>
              <a:gd name="connsiteX0" fmla="*/ 0 w 1210733"/>
              <a:gd name="connsiteY0" fmla="*/ 0 h 0"/>
              <a:gd name="connsiteX1" fmla="*/ 1210733 w 1210733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210733">
                <a:moveTo>
                  <a:pt x="0" y="0"/>
                </a:moveTo>
                <a:lnTo>
                  <a:pt x="1210733" y="0"/>
                </a:lnTo>
              </a:path>
            </a:pathLst>
          </a:custGeom>
          <a:noFill/>
          <a:ln>
            <a:solidFill>
              <a:srgbClr val="FF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" name="任意多边形 9"/>
          <p:cNvSpPr/>
          <p:nvPr/>
        </p:nvSpPr>
        <p:spPr>
          <a:xfrm>
            <a:off x="3164984" y="1151467"/>
            <a:ext cx="182880" cy="182880"/>
          </a:xfrm>
          <a:custGeom>
            <a:avLst/>
            <a:gdLst>
              <a:gd name="connsiteX0" fmla="*/ 0 w 237067"/>
              <a:gd name="connsiteY0" fmla="*/ 0 h 203200"/>
              <a:gd name="connsiteX1" fmla="*/ 0 w 237067"/>
              <a:gd name="connsiteY1" fmla="*/ 203200 h 203200"/>
              <a:gd name="connsiteX2" fmla="*/ 237067 w 237067"/>
              <a:gd name="connsiteY2" fmla="*/ 203200 h 203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37067" h="203200">
                <a:moveTo>
                  <a:pt x="0" y="0"/>
                </a:moveTo>
                <a:lnTo>
                  <a:pt x="0" y="203200"/>
                </a:lnTo>
                <a:lnTo>
                  <a:pt x="237067" y="203200"/>
                </a:lnTo>
              </a:path>
            </a:pathLst>
          </a:custGeom>
          <a:noFill/>
          <a:ln>
            <a:solidFill>
              <a:srgbClr val="FF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0" name="任意多边形 39"/>
          <p:cNvSpPr/>
          <p:nvPr/>
        </p:nvSpPr>
        <p:spPr>
          <a:xfrm>
            <a:off x="4563533" y="2780928"/>
            <a:ext cx="1210733" cy="0"/>
          </a:xfrm>
          <a:custGeom>
            <a:avLst/>
            <a:gdLst>
              <a:gd name="connsiteX0" fmla="*/ 0 w 1210733"/>
              <a:gd name="connsiteY0" fmla="*/ 0 h 0"/>
              <a:gd name="connsiteX1" fmla="*/ 1210733 w 1210733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210733">
                <a:moveTo>
                  <a:pt x="0" y="0"/>
                </a:moveTo>
                <a:lnTo>
                  <a:pt x="1210733" y="0"/>
                </a:lnTo>
              </a:path>
            </a:pathLst>
          </a:custGeom>
          <a:noFill/>
          <a:ln>
            <a:solidFill>
              <a:srgbClr val="FF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1" name="任意多边形 40"/>
          <p:cNvSpPr/>
          <p:nvPr/>
        </p:nvSpPr>
        <p:spPr>
          <a:xfrm rot="5400000" flipV="1">
            <a:off x="4559424" y="2596863"/>
            <a:ext cx="182880" cy="182880"/>
          </a:xfrm>
          <a:custGeom>
            <a:avLst/>
            <a:gdLst>
              <a:gd name="connsiteX0" fmla="*/ 0 w 237067"/>
              <a:gd name="connsiteY0" fmla="*/ 0 h 203200"/>
              <a:gd name="connsiteX1" fmla="*/ 0 w 237067"/>
              <a:gd name="connsiteY1" fmla="*/ 203200 h 203200"/>
              <a:gd name="connsiteX2" fmla="*/ 237067 w 237067"/>
              <a:gd name="connsiteY2" fmla="*/ 203200 h 203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37067" h="203200">
                <a:moveTo>
                  <a:pt x="0" y="0"/>
                </a:moveTo>
                <a:lnTo>
                  <a:pt x="0" y="203200"/>
                </a:lnTo>
                <a:lnTo>
                  <a:pt x="237067" y="203200"/>
                </a:lnTo>
              </a:path>
            </a:pathLst>
          </a:custGeom>
          <a:noFill/>
          <a:ln>
            <a:solidFill>
              <a:srgbClr val="FF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5" name="任意多边形 14"/>
          <p:cNvSpPr/>
          <p:nvPr/>
        </p:nvSpPr>
        <p:spPr>
          <a:xfrm rot="5400000">
            <a:off x="4758051" y="1360366"/>
            <a:ext cx="411480" cy="0"/>
          </a:xfrm>
          <a:custGeom>
            <a:avLst/>
            <a:gdLst>
              <a:gd name="connsiteX0" fmla="*/ 431800 w 431800"/>
              <a:gd name="connsiteY0" fmla="*/ 0 h 0"/>
              <a:gd name="connsiteX1" fmla="*/ 0 w 431800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31800">
                <a:moveTo>
                  <a:pt x="431800" y="0"/>
                </a:moveTo>
                <a:lnTo>
                  <a:pt x="0" y="0"/>
                </a:lnTo>
              </a:path>
            </a:pathLst>
          </a:custGeom>
          <a:noFill/>
          <a:ln w="25400">
            <a:solidFill>
              <a:srgbClr val="FF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3" name="任意多边形 42"/>
          <p:cNvSpPr/>
          <p:nvPr/>
        </p:nvSpPr>
        <p:spPr>
          <a:xfrm rot="5400000" flipV="1">
            <a:off x="4957441" y="1373912"/>
            <a:ext cx="182880" cy="182880"/>
          </a:xfrm>
          <a:custGeom>
            <a:avLst/>
            <a:gdLst>
              <a:gd name="connsiteX0" fmla="*/ 0 w 237067"/>
              <a:gd name="connsiteY0" fmla="*/ 0 h 203200"/>
              <a:gd name="connsiteX1" fmla="*/ 0 w 237067"/>
              <a:gd name="connsiteY1" fmla="*/ 203200 h 203200"/>
              <a:gd name="connsiteX2" fmla="*/ 237067 w 237067"/>
              <a:gd name="connsiteY2" fmla="*/ 203200 h 203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37067" h="203200">
                <a:moveTo>
                  <a:pt x="0" y="0"/>
                </a:moveTo>
                <a:lnTo>
                  <a:pt x="0" y="203200"/>
                </a:lnTo>
                <a:lnTo>
                  <a:pt x="237067" y="203200"/>
                </a:lnTo>
              </a:path>
            </a:pathLst>
          </a:custGeom>
          <a:noFill/>
          <a:ln>
            <a:solidFill>
              <a:srgbClr val="FF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4" name="任意多边形 43"/>
          <p:cNvSpPr/>
          <p:nvPr/>
        </p:nvSpPr>
        <p:spPr>
          <a:xfrm rot="5400000">
            <a:off x="2735477" y="2571675"/>
            <a:ext cx="411480" cy="0"/>
          </a:xfrm>
          <a:custGeom>
            <a:avLst/>
            <a:gdLst>
              <a:gd name="connsiteX0" fmla="*/ 431800 w 431800"/>
              <a:gd name="connsiteY0" fmla="*/ 0 h 0"/>
              <a:gd name="connsiteX1" fmla="*/ 0 w 431800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31800">
                <a:moveTo>
                  <a:pt x="431800" y="0"/>
                </a:moveTo>
                <a:lnTo>
                  <a:pt x="0" y="0"/>
                </a:lnTo>
              </a:path>
            </a:pathLst>
          </a:custGeom>
          <a:noFill/>
          <a:ln w="25400">
            <a:solidFill>
              <a:srgbClr val="FF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6" name="任意多边形 45"/>
          <p:cNvSpPr/>
          <p:nvPr/>
        </p:nvSpPr>
        <p:spPr>
          <a:xfrm rot="16200000" flipV="1">
            <a:off x="2774317" y="2364630"/>
            <a:ext cx="182880" cy="182880"/>
          </a:xfrm>
          <a:custGeom>
            <a:avLst/>
            <a:gdLst>
              <a:gd name="connsiteX0" fmla="*/ 0 w 237067"/>
              <a:gd name="connsiteY0" fmla="*/ 0 h 203200"/>
              <a:gd name="connsiteX1" fmla="*/ 0 w 237067"/>
              <a:gd name="connsiteY1" fmla="*/ 203200 h 203200"/>
              <a:gd name="connsiteX2" fmla="*/ 237067 w 237067"/>
              <a:gd name="connsiteY2" fmla="*/ 203200 h 203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37067" h="203200">
                <a:moveTo>
                  <a:pt x="0" y="0"/>
                </a:moveTo>
                <a:lnTo>
                  <a:pt x="0" y="203200"/>
                </a:lnTo>
                <a:lnTo>
                  <a:pt x="237067" y="203200"/>
                </a:lnTo>
              </a:path>
            </a:pathLst>
          </a:custGeom>
          <a:noFill/>
          <a:ln>
            <a:solidFill>
              <a:srgbClr val="FF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1" name="Rectangle 192">
            <a:extLst>
              <a:ext uri="{FF2B5EF4-FFF2-40B4-BE49-F238E27FC236}">
                <a16:creationId xmlns:a16="http://schemas.microsoft.com/office/drawing/2014/main" xmlns="" id="{9ACFD984-52B3-4279-A6B9-A8140CD2C8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17912" y="773106"/>
            <a:ext cx="1278569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altLang="zh-TW" sz="2000" b="0" dirty="0" smtClean="0">
                <a:solidFill>
                  <a:srgbClr val="003399"/>
                </a:solidFill>
                <a:latin typeface="Arial" charset="0"/>
                <a:ea typeface="標楷體" pitchFamily="65" charset="-120"/>
              </a:rPr>
              <a:t>(4×3)cm</a:t>
            </a:r>
            <a:endParaRPr lang="zh-TW" altLang="en-US" sz="2000" b="0" dirty="0">
              <a:solidFill>
                <a:srgbClr val="003399"/>
              </a:solidFill>
              <a:latin typeface="Arial" charset="0"/>
              <a:ea typeface="標楷體" pitchFamily="65" charset="-120"/>
            </a:endParaRPr>
          </a:p>
        </p:txBody>
      </p:sp>
      <p:sp>
        <p:nvSpPr>
          <p:cNvPr id="54" name="Rectangle 192">
            <a:extLst>
              <a:ext uri="{FF2B5EF4-FFF2-40B4-BE49-F238E27FC236}">
                <a16:creationId xmlns:a16="http://schemas.microsoft.com/office/drawing/2014/main" xmlns="" id="{9ACFD984-52B3-4279-A6B9-A8140CD2C8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22809" y="1110616"/>
            <a:ext cx="1033367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altLang="zh-TW" sz="2000" b="0" dirty="0" smtClean="0">
                <a:solidFill>
                  <a:srgbClr val="003399"/>
                </a:solidFill>
                <a:latin typeface="Arial" charset="0"/>
                <a:ea typeface="標楷體" pitchFamily="65" charset="-120"/>
              </a:rPr>
              <a:t>4cm</a:t>
            </a:r>
            <a:endParaRPr lang="zh-TW" altLang="en-US" sz="2000" b="0" dirty="0">
              <a:solidFill>
                <a:srgbClr val="003399"/>
              </a:solidFill>
              <a:latin typeface="Arial" charset="0"/>
              <a:ea typeface="標楷體" pitchFamily="65" charset="-120"/>
            </a:endParaRPr>
          </a:p>
        </p:txBody>
      </p:sp>
      <p:sp>
        <p:nvSpPr>
          <p:cNvPr id="57" name="Rectangle 192">
            <a:extLst>
              <a:ext uri="{FF2B5EF4-FFF2-40B4-BE49-F238E27FC236}">
                <a16:creationId xmlns:a16="http://schemas.microsoft.com/office/drawing/2014/main" xmlns="" id="{9ACFD984-52B3-4279-A6B9-A8140CD2C8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43722" y="2726486"/>
            <a:ext cx="148658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altLang="zh-TW" sz="2000" b="0" dirty="0" smtClean="0">
                <a:solidFill>
                  <a:srgbClr val="003399"/>
                </a:solidFill>
                <a:latin typeface="Arial" charset="0"/>
                <a:ea typeface="標楷體" pitchFamily="65" charset="-120"/>
              </a:rPr>
              <a:t>(4×3)cm</a:t>
            </a:r>
            <a:endParaRPr lang="zh-TW" altLang="en-US" sz="2000" b="0" dirty="0">
              <a:solidFill>
                <a:srgbClr val="003399"/>
              </a:solidFill>
              <a:latin typeface="Arial" charset="0"/>
              <a:ea typeface="標楷體" pitchFamily="65" charset="-120"/>
            </a:endParaRPr>
          </a:p>
        </p:txBody>
      </p:sp>
      <p:sp>
        <p:nvSpPr>
          <p:cNvPr id="58" name="Rectangle 192">
            <a:extLst>
              <a:ext uri="{FF2B5EF4-FFF2-40B4-BE49-F238E27FC236}">
                <a16:creationId xmlns:a16="http://schemas.microsoft.com/office/drawing/2014/main" xmlns="" id="{9ACFD984-52B3-4279-A6B9-A8140CD2C8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88828" y="2351774"/>
            <a:ext cx="79290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altLang="zh-TW" sz="2000" b="0" dirty="0" smtClean="0">
                <a:solidFill>
                  <a:srgbClr val="003399"/>
                </a:solidFill>
                <a:latin typeface="Arial" charset="0"/>
                <a:ea typeface="標楷體" pitchFamily="65" charset="-120"/>
              </a:rPr>
              <a:t>4cm</a:t>
            </a:r>
            <a:endParaRPr lang="zh-TW" altLang="en-US" sz="2000" b="0" dirty="0">
              <a:solidFill>
                <a:srgbClr val="003399"/>
              </a:solidFill>
              <a:latin typeface="Arial" charset="0"/>
              <a:ea typeface="標楷體" pitchFamily="65" charset="-120"/>
            </a:endParaRPr>
          </a:p>
        </p:txBody>
      </p:sp>
      <p:sp>
        <p:nvSpPr>
          <p:cNvPr id="59" name="Rectangle 192">
            <a:extLst>
              <a:ext uri="{FF2B5EF4-FFF2-40B4-BE49-F238E27FC236}">
                <a16:creationId xmlns:a16="http://schemas.microsoft.com/office/drawing/2014/main" xmlns="" id="{9ACFD984-52B3-4279-A6B9-A8140CD2C8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69718" y="1796175"/>
            <a:ext cx="1278569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altLang="zh-TW" sz="2000" b="0" dirty="0" smtClean="0">
                <a:solidFill>
                  <a:srgbClr val="003399"/>
                </a:solidFill>
                <a:latin typeface="Arial" charset="0"/>
                <a:ea typeface="標楷體" pitchFamily="65" charset="-120"/>
              </a:rPr>
              <a:t>(4×2)cm</a:t>
            </a:r>
            <a:endParaRPr lang="zh-TW" altLang="en-US" sz="2000" b="0" dirty="0">
              <a:solidFill>
                <a:srgbClr val="003399"/>
              </a:solidFill>
              <a:latin typeface="Arial" charset="0"/>
              <a:ea typeface="標楷體" pitchFamily="65" charset="-120"/>
            </a:endParaRPr>
          </a:p>
        </p:txBody>
      </p:sp>
      <p:sp>
        <p:nvSpPr>
          <p:cNvPr id="60" name="Rectangle 192">
            <a:extLst>
              <a:ext uri="{FF2B5EF4-FFF2-40B4-BE49-F238E27FC236}">
                <a16:creationId xmlns:a16="http://schemas.microsoft.com/office/drawing/2014/main" xmlns="" id="{9ACFD984-52B3-4279-A6B9-A8140CD2C8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63735" y="1523525"/>
            <a:ext cx="1278569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altLang="zh-TW" sz="2000" b="0" dirty="0" smtClean="0">
                <a:solidFill>
                  <a:srgbClr val="003399"/>
                </a:solidFill>
                <a:latin typeface="Arial" charset="0"/>
                <a:ea typeface="標楷體" pitchFamily="65" charset="-120"/>
              </a:rPr>
              <a:t>(4×3)cm</a:t>
            </a:r>
            <a:endParaRPr lang="zh-TW" altLang="en-US" sz="2000" b="0" dirty="0">
              <a:solidFill>
                <a:srgbClr val="003399"/>
              </a:solidFill>
              <a:latin typeface="Arial" charset="0"/>
              <a:ea typeface="標楷體" pitchFamily="65" charset="-120"/>
            </a:endParaRPr>
          </a:p>
        </p:txBody>
      </p:sp>
      <p:sp>
        <p:nvSpPr>
          <p:cNvPr id="62" name="Rectangle 192">
            <a:extLst>
              <a:ext uri="{FF2B5EF4-FFF2-40B4-BE49-F238E27FC236}">
                <a16:creationId xmlns:a16="http://schemas.microsoft.com/office/drawing/2014/main" xmlns="" id="{E2DA3E50-6BEA-4C7E-B867-60D7273B6E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7888" y="5110585"/>
            <a:ext cx="187896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r>
              <a:rPr lang="en-US" altLang="zh-TW" sz="2400" b="0" dirty="0">
                <a:solidFill>
                  <a:srgbClr val="003399"/>
                </a:solidFill>
                <a:latin typeface="Arial" charset="0"/>
                <a:ea typeface="標楷體" pitchFamily="65" charset="-120"/>
              </a:rPr>
              <a:t>(</a:t>
            </a:r>
            <a:r>
              <a:rPr lang="en-US" altLang="zh-TW" sz="2400" b="0" dirty="0" smtClean="0">
                <a:solidFill>
                  <a:srgbClr val="003399"/>
                </a:solidFill>
                <a:latin typeface="Arial" charset="0"/>
                <a:ea typeface="標楷體" pitchFamily="65" charset="-120"/>
              </a:rPr>
              <a:t>4×3)×</a:t>
            </a:r>
            <a:r>
              <a:rPr lang="en-US" altLang="zh-TW" sz="2400" b="0" dirty="0">
                <a:solidFill>
                  <a:srgbClr val="003399"/>
                </a:solidFill>
                <a:latin typeface="Arial" charset="0"/>
                <a:ea typeface="標楷體" pitchFamily="65" charset="-120"/>
              </a:rPr>
              <a:t>(</a:t>
            </a:r>
            <a:r>
              <a:rPr lang="en-US" altLang="zh-TW" sz="2400" b="0" dirty="0" smtClean="0">
                <a:solidFill>
                  <a:srgbClr val="003399"/>
                </a:solidFill>
                <a:latin typeface="Arial" charset="0"/>
                <a:ea typeface="標楷體" pitchFamily="65" charset="-120"/>
              </a:rPr>
              <a:t>4×2)</a:t>
            </a:r>
            <a:endParaRPr lang="en-US" altLang="zh-TW" sz="2400" b="0" dirty="0">
              <a:solidFill>
                <a:srgbClr val="003399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63" name="Rectangle 192">
            <a:extLst>
              <a:ext uri="{FF2B5EF4-FFF2-40B4-BE49-F238E27FC236}">
                <a16:creationId xmlns:a16="http://schemas.microsoft.com/office/drawing/2014/main" xmlns="" id="{E2DA3E50-6BEA-4C7E-B867-60D7273B6E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8663" y="5636156"/>
            <a:ext cx="240125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r>
              <a:rPr lang="zh-TW" altLang="en-US" sz="2400" b="0" dirty="0" smtClean="0">
                <a:solidFill>
                  <a:srgbClr val="FF00FF"/>
                </a:solidFill>
                <a:latin typeface="Arial" charset="0"/>
                <a:ea typeface="標楷體" pitchFamily="65" charset="-120"/>
              </a:rPr>
              <a:t>長方形的面積</a:t>
            </a:r>
            <a:endParaRPr lang="en-US" altLang="zh-TW" sz="2400" b="0" dirty="0">
              <a:solidFill>
                <a:srgbClr val="FF00FF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64" name="Rectangle 192">
            <a:extLst>
              <a:ext uri="{FF2B5EF4-FFF2-40B4-BE49-F238E27FC236}">
                <a16:creationId xmlns:a16="http://schemas.microsoft.com/office/drawing/2014/main" xmlns="" id="{E2DA3E50-6BEA-4C7E-B867-60D7273B6E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98953" y="5626252"/>
            <a:ext cx="240125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r>
              <a:rPr lang="zh-TW" altLang="en-US" sz="2400" b="0" dirty="0" smtClean="0">
                <a:solidFill>
                  <a:srgbClr val="FF00FF"/>
                </a:solidFill>
                <a:latin typeface="Arial" charset="0"/>
                <a:ea typeface="標楷體" pitchFamily="65" charset="-120"/>
              </a:rPr>
              <a:t>三</a:t>
            </a:r>
            <a:r>
              <a:rPr lang="zh-TW" altLang="en-US" sz="2400" b="0" dirty="0">
                <a:solidFill>
                  <a:srgbClr val="FF00FF"/>
                </a:solidFill>
                <a:latin typeface="Arial" charset="0"/>
                <a:ea typeface="標楷體" pitchFamily="65" charset="-120"/>
              </a:rPr>
              <a:t>角</a:t>
            </a:r>
            <a:r>
              <a:rPr lang="zh-TW" altLang="en-US" sz="2400" b="0" dirty="0" smtClean="0">
                <a:solidFill>
                  <a:srgbClr val="FF00FF"/>
                </a:solidFill>
                <a:latin typeface="Arial" charset="0"/>
                <a:ea typeface="標楷體" pitchFamily="65" charset="-120"/>
              </a:rPr>
              <a:t>形的面積</a:t>
            </a:r>
            <a:endParaRPr lang="en-US" altLang="zh-TW" sz="2400" b="0" dirty="0">
              <a:solidFill>
                <a:srgbClr val="FF00FF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66" name="Rectangle 192">
            <a:extLst>
              <a:ext uri="{FF2B5EF4-FFF2-40B4-BE49-F238E27FC236}">
                <a16:creationId xmlns:a16="http://schemas.microsoft.com/office/drawing/2014/main" xmlns="" id="{E2DA3E50-6BEA-4C7E-B867-60D7273B6E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20366" y="5110585"/>
            <a:ext cx="474797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r>
              <a:rPr lang="en-US" altLang="zh-TW" sz="2400" b="0" dirty="0">
                <a:solidFill>
                  <a:srgbClr val="003399"/>
                </a:solidFill>
                <a:latin typeface="Arial" charset="0"/>
                <a:ea typeface="標楷體" pitchFamily="65" charset="-120"/>
              </a:rPr>
              <a:t>(</a:t>
            </a:r>
            <a:r>
              <a:rPr lang="en-US" altLang="zh-TW" sz="2400" b="0" dirty="0" smtClean="0">
                <a:solidFill>
                  <a:srgbClr val="003399"/>
                </a:solidFill>
                <a:latin typeface="Arial" charset="0"/>
                <a:ea typeface="標楷體" pitchFamily="65" charset="-120"/>
              </a:rPr>
              <a:t>4×2)×(4×3)÷2×2</a:t>
            </a:r>
            <a:r>
              <a:rPr lang="zh-TW" altLang="en-US" sz="2400" b="0" dirty="0" smtClean="0">
                <a:solidFill>
                  <a:srgbClr val="003399"/>
                </a:solidFill>
                <a:latin typeface="Arial" charset="0"/>
                <a:ea typeface="標楷體" pitchFamily="65" charset="-120"/>
              </a:rPr>
              <a:t>＋</a:t>
            </a:r>
            <a:r>
              <a:rPr lang="en-US" altLang="zh-TW" sz="2400" b="0" dirty="0" smtClean="0">
                <a:solidFill>
                  <a:srgbClr val="003399"/>
                </a:solidFill>
                <a:latin typeface="Arial" charset="0"/>
                <a:ea typeface="標楷體" pitchFamily="65" charset="-120"/>
              </a:rPr>
              <a:t>(4×</a:t>
            </a:r>
            <a:r>
              <a:rPr lang="en-US" altLang="zh-TW" sz="2400" b="0" dirty="0" smtClean="0">
                <a:solidFill>
                  <a:srgbClr val="003399"/>
                </a:solidFill>
                <a:latin typeface="+mn-lt"/>
                <a:ea typeface="標楷體" pitchFamily="65" charset="-120"/>
              </a:rPr>
              <a:t>3</a:t>
            </a:r>
            <a:r>
              <a:rPr lang="en-US" altLang="zh-TW" sz="2400" b="0" dirty="0" smtClean="0">
                <a:solidFill>
                  <a:srgbClr val="003399"/>
                </a:solidFill>
                <a:latin typeface="Arial" charset="0"/>
                <a:ea typeface="標楷體" pitchFamily="65" charset="-120"/>
              </a:rPr>
              <a:t>)×4÷2×2</a:t>
            </a:r>
            <a:endParaRPr lang="en-US" altLang="zh-TW" sz="2400" b="0" dirty="0">
              <a:solidFill>
                <a:srgbClr val="003399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7" name="任意多边形 16"/>
          <p:cNvSpPr/>
          <p:nvPr/>
        </p:nvSpPr>
        <p:spPr>
          <a:xfrm>
            <a:off x="2150533" y="1168400"/>
            <a:ext cx="1176867" cy="1193800"/>
          </a:xfrm>
          <a:custGeom>
            <a:avLst/>
            <a:gdLst>
              <a:gd name="connsiteX0" fmla="*/ 1159934 w 1176867"/>
              <a:gd name="connsiteY0" fmla="*/ 1193800 h 1193800"/>
              <a:gd name="connsiteX1" fmla="*/ 0 w 1176867"/>
              <a:gd name="connsiteY1" fmla="*/ 0 h 1193800"/>
              <a:gd name="connsiteX2" fmla="*/ 1176867 w 1176867"/>
              <a:gd name="connsiteY2" fmla="*/ 397933 h 1193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176867" h="1193800">
                <a:moveTo>
                  <a:pt x="1159934" y="1193800"/>
                </a:moveTo>
                <a:lnTo>
                  <a:pt x="0" y="0"/>
                </a:lnTo>
                <a:lnTo>
                  <a:pt x="1176867" y="397933"/>
                </a:lnTo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7" name="任意多边形 66"/>
          <p:cNvSpPr/>
          <p:nvPr/>
        </p:nvSpPr>
        <p:spPr>
          <a:xfrm rot="10800000">
            <a:off x="4564557" y="1575961"/>
            <a:ext cx="1176867" cy="1193800"/>
          </a:xfrm>
          <a:custGeom>
            <a:avLst/>
            <a:gdLst>
              <a:gd name="connsiteX0" fmla="*/ 1159934 w 1176867"/>
              <a:gd name="connsiteY0" fmla="*/ 1193800 h 1193800"/>
              <a:gd name="connsiteX1" fmla="*/ 0 w 1176867"/>
              <a:gd name="connsiteY1" fmla="*/ 0 h 1193800"/>
              <a:gd name="connsiteX2" fmla="*/ 1176867 w 1176867"/>
              <a:gd name="connsiteY2" fmla="*/ 397933 h 1193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176867" h="1193800">
                <a:moveTo>
                  <a:pt x="1159934" y="1193800"/>
                </a:moveTo>
                <a:lnTo>
                  <a:pt x="0" y="0"/>
                </a:lnTo>
                <a:lnTo>
                  <a:pt x="1176867" y="397933"/>
                </a:lnTo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8" name="Rectangle 192">
            <a:extLst>
              <a:ext uri="{FF2B5EF4-FFF2-40B4-BE49-F238E27FC236}">
                <a16:creationId xmlns:a16="http://schemas.microsoft.com/office/drawing/2014/main" xmlns="" id="{E2DA3E50-6BEA-4C7E-B867-60D7273B6E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06510" y="1514779"/>
            <a:ext cx="53668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r>
              <a:rPr lang="en-US" altLang="zh-TW" sz="2400" b="0" dirty="0" smtClean="0">
                <a:solidFill>
                  <a:srgbClr val="FF00FF"/>
                </a:solidFill>
                <a:latin typeface="+mn-lt"/>
                <a:ea typeface="標楷體" panose="03000509000000000000" pitchFamily="65" charset="-120"/>
              </a:rPr>
              <a:t>E</a:t>
            </a:r>
            <a:endParaRPr lang="en-US" altLang="zh-TW" sz="2400" b="0" dirty="0">
              <a:solidFill>
                <a:srgbClr val="FF00FF"/>
              </a:solidFill>
              <a:latin typeface="+mn-lt"/>
              <a:ea typeface="標楷體" panose="03000509000000000000" pitchFamily="65" charset="-120"/>
            </a:endParaRPr>
          </a:p>
        </p:txBody>
      </p:sp>
      <p:sp>
        <p:nvSpPr>
          <p:cNvPr id="69" name="Rectangle 192">
            <a:extLst>
              <a:ext uri="{FF2B5EF4-FFF2-40B4-BE49-F238E27FC236}">
                <a16:creationId xmlns:a16="http://schemas.microsoft.com/office/drawing/2014/main" xmlns="" id="{E2DA3E50-6BEA-4C7E-B867-60D7273B6E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53260" y="1953121"/>
            <a:ext cx="53668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r>
              <a:rPr lang="en-US" altLang="zh-TW" sz="2400" b="0" dirty="0">
                <a:solidFill>
                  <a:srgbClr val="FF00FF"/>
                </a:solidFill>
                <a:latin typeface="Arial" charset="0"/>
                <a:ea typeface="標楷體" pitchFamily="65" charset="-120"/>
              </a:rPr>
              <a:t>F</a:t>
            </a:r>
            <a:endParaRPr lang="en-US" altLang="zh-TW" sz="2400" b="0" dirty="0">
              <a:solidFill>
                <a:srgbClr val="FF00FF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8" name="任意多边形 17"/>
          <p:cNvSpPr/>
          <p:nvPr/>
        </p:nvSpPr>
        <p:spPr>
          <a:xfrm>
            <a:off x="3361267" y="1159933"/>
            <a:ext cx="1617133" cy="389467"/>
          </a:xfrm>
          <a:custGeom>
            <a:avLst/>
            <a:gdLst>
              <a:gd name="connsiteX0" fmla="*/ 0 w 1617133"/>
              <a:gd name="connsiteY0" fmla="*/ 389467 h 389467"/>
              <a:gd name="connsiteX1" fmla="*/ 1617133 w 1617133"/>
              <a:gd name="connsiteY1" fmla="*/ 0 h 389467"/>
              <a:gd name="connsiteX2" fmla="*/ 1210733 w 1617133"/>
              <a:gd name="connsiteY2" fmla="*/ 389467 h 389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617133" h="389467">
                <a:moveTo>
                  <a:pt x="0" y="389467"/>
                </a:moveTo>
                <a:lnTo>
                  <a:pt x="1617133" y="0"/>
                </a:lnTo>
                <a:lnTo>
                  <a:pt x="1210733" y="389467"/>
                </a:lnTo>
              </a:path>
            </a:pathLst>
          </a:custGeom>
          <a:solidFill>
            <a:schemeClr val="accent1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0" name="Rectangle 192">
            <a:extLst>
              <a:ext uri="{FF2B5EF4-FFF2-40B4-BE49-F238E27FC236}">
                <a16:creationId xmlns:a16="http://schemas.microsoft.com/office/drawing/2014/main" xmlns="" id="{E2DA3E50-6BEA-4C7E-B867-60D7273B6E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21284" y="1216161"/>
            <a:ext cx="53668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r>
              <a:rPr lang="en-US" altLang="zh-TW" sz="2400" b="0" dirty="0" smtClean="0">
                <a:solidFill>
                  <a:srgbClr val="FF00FF"/>
                </a:solidFill>
                <a:latin typeface="Arial" charset="0"/>
                <a:ea typeface="標楷體" pitchFamily="65" charset="-120"/>
              </a:rPr>
              <a:t>P</a:t>
            </a:r>
            <a:endParaRPr lang="en-US" altLang="zh-TW" sz="2400" b="0" dirty="0">
              <a:solidFill>
                <a:srgbClr val="FF00FF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72" name="任意多边形 71"/>
          <p:cNvSpPr/>
          <p:nvPr/>
        </p:nvSpPr>
        <p:spPr>
          <a:xfrm rot="10800000">
            <a:off x="2955861" y="2397550"/>
            <a:ext cx="1617133" cy="389467"/>
          </a:xfrm>
          <a:custGeom>
            <a:avLst/>
            <a:gdLst>
              <a:gd name="connsiteX0" fmla="*/ 0 w 1617133"/>
              <a:gd name="connsiteY0" fmla="*/ 389467 h 389467"/>
              <a:gd name="connsiteX1" fmla="*/ 1617133 w 1617133"/>
              <a:gd name="connsiteY1" fmla="*/ 0 h 389467"/>
              <a:gd name="connsiteX2" fmla="*/ 1210733 w 1617133"/>
              <a:gd name="connsiteY2" fmla="*/ 389467 h 389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617133" h="389467">
                <a:moveTo>
                  <a:pt x="0" y="389467"/>
                </a:moveTo>
                <a:lnTo>
                  <a:pt x="1617133" y="0"/>
                </a:lnTo>
                <a:lnTo>
                  <a:pt x="1210733" y="389467"/>
                </a:lnTo>
              </a:path>
            </a:pathLst>
          </a:custGeom>
          <a:solidFill>
            <a:schemeClr val="accent1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1" name="Rectangle 192">
            <a:extLst>
              <a:ext uri="{FF2B5EF4-FFF2-40B4-BE49-F238E27FC236}">
                <a16:creationId xmlns:a16="http://schemas.microsoft.com/office/drawing/2014/main" xmlns="" id="{E2DA3E50-6BEA-4C7E-B867-60D7273B6E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44157" y="2294541"/>
            <a:ext cx="53668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r>
              <a:rPr lang="en-US" altLang="zh-TW" sz="2400" b="0" dirty="0" smtClean="0">
                <a:solidFill>
                  <a:srgbClr val="FF00FF"/>
                </a:solidFill>
                <a:latin typeface="Arial" charset="0"/>
                <a:ea typeface="標楷體" pitchFamily="65" charset="-120"/>
              </a:rPr>
              <a:t>Q</a:t>
            </a:r>
            <a:endParaRPr lang="en-US" altLang="zh-TW" sz="2400" b="0" dirty="0">
              <a:solidFill>
                <a:srgbClr val="FF00FF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73" name="Rectangle 192">
            <a:extLst>
              <a:ext uri="{FF2B5EF4-FFF2-40B4-BE49-F238E27FC236}">
                <a16:creationId xmlns:a16="http://schemas.microsoft.com/office/drawing/2014/main" xmlns="" id="{E2DA3E50-6BEA-4C7E-B867-60D7273B6E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57259" y="1277505"/>
            <a:ext cx="2401252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r>
              <a:rPr lang="zh-TW" altLang="en-US" sz="2400" b="0" dirty="0" smtClean="0">
                <a:solidFill>
                  <a:srgbClr val="FF00FF"/>
                </a:solidFill>
                <a:latin typeface="Arial" charset="0"/>
                <a:ea typeface="標楷體" pitchFamily="65" charset="-120"/>
              </a:rPr>
              <a:t>三角形</a:t>
            </a:r>
            <a:r>
              <a:rPr lang="zh-TW" altLang="en-US" sz="2400" b="0" dirty="0" smtClean="0">
                <a:solidFill>
                  <a:srgbClr val="FF00FF"/>
                </a:solidFill>
                <a:latin typeface="+mn-lt"/>
                <a:ea typeface="標楷體" pitchFamily="65" charset="-120"/>
              </a:rPr>
              <a:t>Ｅ和</a:t>
            </a:r>
            <a:r>
              <a:rPr lang="zh-TW" altLang="en-US" sz="2400" b="0" dirty="0">
                <a:solidFill>
                  <a:srgbClr val="FF00FF"/>
                </a:solidFill>
                <a:latin typeface="+mn-lt"/>
                <a:ea typeface="標楷體" pitchFamily="65" charset="-120"/>
              </a:rPr>
              <a:t>Ｆ</a:t>
            </a:r>
            <a:r>
              <a:rPr lang="zh-TW" altLang="en-US" sz="2400" b="0" dirty="0" smtClean="0">
                <a:solidFill>
                  <a:srgbClr val="FF00FF"/>
                </a:solidFill>
                <a:latin typeface="Arial" charset="0"/>
                <a:ea typeface="標楷體" pitchFamily="65" charset="-120"/>
              </a:rPr>
              <a:t>的面積相等。</a:t>
            </a:r>
            <a:endParaRPr lang="en-US" altLang="zh-TW" sz="2400" b="0" dirty="0">
              <a:solidFill>
                <a:srgbClr val="FF00FF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75" name="Rectangle 192">
            <a:extLst>
              <a:ext uri="{FF2B5EF4-FFF2-40B4-BE49-F238E27FC236}">
                <a16:creationId xmlns:a16="http://schemas.microsoft.com/office/drawing/2014/main" xmlns="" id="{E2DA3E50-6BEA-4C7E-B867-60D7273B6E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35244" y="2156110"/>
            <a:ext cx="2401252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r>
              <a:rPr lang="zh-TW" altLang="en-US" sz="2400" b="0" dirty="0" smtClean="0">
                <a:solidFill>
                  <a:srgbClr val="FF00FF"/>
                </a:solidFill>
                <a:latin typeface="Arial" charset="0"/>
                <a:ea typeface="標楷體" pitchFamily="65" charset="-120"/>
              </a:rPr>
              <a:t>三角形</a:t>
            </a:r>
            <a:r>
              <a:rPr lang="en-US" altLang="zh-TW" sz="2400" b="0" dirty="0" smtClean="0">
                <a:solidFill>
                  <a:srgbClr val="FF00FF"/>
                </a:solidFill>
                <a:latin typeface="Arial" charset="0"/>
                <a:ea typeface="標楷體" pitchFamily="65" charset="-120"/>
              </a:rPr>
              <a:t>P</a:t>
            </a:r>
            <a:r>
              <a:rPr lang="zh-TW" altLang="en-US" sz="2400" b="0" dirty="0" smtClean="0">
                <a:solidFill>
                  <a:srgbClr val="FF00FF"/>
                </a:solidFill>
                <a:latin typeface="Arial" charset="0"/>
                <a:ea typeface="標楷體" pitchFamily="65" charset="-120"/>
              </a:rPr>
              <a:t>和</a:t>
            </a:r>
            <a:r>
              <a:rPr lang="en-US" altLang="zh-TW" sz="2400" b="0" dirty="0" smtClean="0">
                <a:solidFill>
                  <a:srgbClr val="FF00FF"/>
                </a:solidFill>
                <a:latin typeface="Arial" charset="0"/>
                <a:ea typeface="標楷體" pitchFamily="65" charset="-120"/>
              </a:rPr>
              <a:t>Q</a:t>
            </a:r>
            <a:r>
              <a:rPr lang="zh-TW" altLang="en-US" sz="2400" b="0" dirty="0" smtClean="0">
                <a:solidFill>
                  <a:srgbClr val="FF00FF"/>
                </a:solidFill>
                <a:latin typeface="Arial" charset="0"/>
                <a:ea typeface="標楷體" pitchFamily="65" charset="-120"/>
              </a:rPr>
              <a:t>的面積相等。</a:t>
            </a:r>
            <a:endParaRPr lang="en-US" altLang="zh-TW" sz="2400" b="0" dirty="0">
              <a:solidFill>
                <a:srgbClr val="FF00FF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9" name="左大括号 18"/>
          <p:cNvSpPr/>
          <p:nvPr/>
        </p:nvSpPr>
        <p:spPr>
          <a:xfrm rot="16200000">
            <a:off x="5005874" y="3581348"/>
            <a:ext cx="156871" cy="4028640"/>
          </a:xfrm>
          <a:prstGeom prst="leftBrace">
            <a:avLst>
              <a:gd name="adj1" fmla="val 113923"/>
              <a:gd name="adj2" fmla="val 50000"/>
            </a:avLst>
          </a:prstGeom>
          <a:ln w="25400">
            <a:solidFill>
              <a:srgbClr val="FF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6" name="左大括号 75"/>
          <p:cNvSpPr/>
          <p:nvPr/>
        </p:nvSpPr>
        <p:spPr>
          <a:xfrm rot="16200000">
            <a:off x="1645309" y="4864149"/>
            <a:ext cx="207041" cy="1462406"/>
          </a:xfrm>
          <a:prstGeom prst="leftBrace">
            <a:avLst>
              <a:gd name="adj1" fmla="val 113923"/>
              <a:gd name="adj2" fmla="val 50000"/>
            </a:avLst>
          </a:prstGeom>
          <a:ln w="25400">
            <a:solidFill>
              <a:srgbClr val="FF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7" name="Rectangle 192">
            <a:extLst>
              <a:ext uri="{FF2B5EF4-FFF2-40B4-BE49-F238E27FC236}">
                <a16:creationId xmlns:a16="http://schemas.microsoft.com/office/drawing/2014/main" xmlns="" id="{E2DA3E50-6BEA-4C7E-B867-60D7273B6E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83951" y="5129151"/>
            <a:ext cx="44090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r>
              <a:rPr lang="zh-TW" altLang="en-US" sz="2400" b="0" dirty="0" smtClean="0">
                <a:solidFill>
                  <a:srgbClr val="003399"/>
                </a:solidFill>
                <a:latin typeface="Arial" charset="0"/>
                <a:ea typeface="標楷體" pitchFamily="65" charset="-120"/>
              </a:rPr>
              <a:t>＋</a:t>
            </a:r>
            <a:endParaRPr lang="en-US" altLang="zh-TW" sz="2400" b="0" dirty="0">
              <a:solidFill>
                <a:srgbClr val="003399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78" name="Rectangle 192">
            <a:extLst>
              <a:ext uri="{FF2B5EF4-FFF2-40B4-BE49-F238E27FC236}">
                <a16:creationId xmlns:a16="http://schemas.microsoft.com/office/drawing/2014/main" xmlns="" id="{E2DA3E50-6BEA-4C7E-B867-60D7273B6E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74251" y="5122848"/>
            <a:ext cx="109513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r>
              <a:rPr lang="en-US" altLang="zh-TW" sz="2400" b="0" dirty="0" smtClean="0">
                <a:solidFill>
                  <a:srgbClr val="003399"/>
                </a:solidFill>
                <a:latin typeface="Arial" charset="0"/>
                <a:ea typeface="標楷體" pitchFamily="65" charset="-120"/>
              </a:rPr>
              <a:t>= 240</a:t>
            </a:r>
            <a:endParaRPr lang="en-US" altLang="zh-TW" sz="2400" b="0" dirty="0">
              <a:solidFill>
                <a:srgbClr val="003399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000"/>
                            </p:stCondLst>
                            <p:childTnLst>
                              <p:par>
                                <p:cTn id="4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00"/>
                            </p:stCondLst>
                            <p:childTnLst>
                              <p:par>
                                <p:cTn id="52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4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000"/>
                            </p:stCondLst>
                            <p:childTnLst>
                              <p:par>
                                <p:cTn id="5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500"/>
                            </p:stCondLst>
                            <p:childTnLst>
                              <p:par>
                                <p:cTn id="6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1000"/>
                            </p:stCondLst>
                            <p:childTnLst>
                              <p:par>
                                <p:cTn id="6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500"/>
                            </p:stCondLst>
                            <p:childTnLst>
                              <p:par>
                                <p:cTn id="7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1000"/>
                            </p:stCondLst>
                            <p:childTnLst>
                              <p:par>
                                <p:cTn id="8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1500"/>
                            </p:stCondLst>
                            <p:childTnLst>
                              <p:par>
                                <p:cTn id="8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8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2000"/>
                            </p:stCondLst>
                            <p:childTnLst>
                              <p:par>
                                <p:cTn id="9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500"/>
                            </p:stCondLst>
                            <p:childTnLst>
                              <p:par>
                                <p:cTn id="9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1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1000"/>
                            </p:stCondLst>
                            <p:childTnLst>
                              <p:par>
                                <p:cTn id="10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5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1500"/>
                            </p:stCondLst>
                            <p:childTnLst>
                              <p:par>
                                <p:cTn id="10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9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3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8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500"/>
                            </p:stCondLst>
                            <p:childTnLst>
                              <p:par>
                                <p:cTn id="12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2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7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2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>
                            <p:stCondLst>
                              <p:cond delay="500"/>
                            </p:stCondLst>
                            <p:childTnLst>
                              <p:par>
                                <p:cTn id="13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1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5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8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1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6" fill="hold">
                            <p:stCondLst>
                              <p:cond delay="500"/>
                            </p:stCondLst>
                            <p:childTnLst>
                              <p:par>
                                <p:cTn id="15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9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0" fill="hold">
                            <p:stCondLst>
                              <p:cond delay="1000"/>
                            </p:stCondLst>
                            <p:childTnLst>
                              <p:par>
                                <p:cTn id="16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3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>
                      <p:stCondLst>
                        <p:cond delay="indefinite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7" dur="500"/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9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0" dur="500"/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3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6" dur="500"/>
                                        <p:tgtEl>
                                          <p:spTgt spid="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8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9" dur="500"/>
                                        <p:tgtEl>
                                          <p:spTgt spid="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2" dur="500"/>
                                        <p:tgtEl>
                                          <p:spTgt spid="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4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5" dur="500"/>
                                        <p:tgtEl>
                                          <p:spTgt spid="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8" dur="500"/>
                                        <p:tgtEl>
                                          <p:spTgt spid="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0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1" dur="500"/>
                                        <p:tgtEl>
                                          <p:spTgt spid="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4" dur="500"/>
                                        <p:tgtEl>
                                          <p:spTgt spid="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6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7" dur="500"/>
                                        <p:tgtEl>
                                          <p:spTgt spid="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0" dur="500"/>
                                        <p:tgtEl>
                                          <p:spTgt spid="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2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3" dur="500"/>
                                        <p:tgtEl>
                                          <p:spTgt spid="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6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9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12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15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18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21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24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27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30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33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3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39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4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45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4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5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5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5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60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6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6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69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7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4" fill="hold">
                            <p:stCondLst>
                              <p:cond delay="500"/>
                            </p:stCondLst>
                            <p:childTnLst>
                              <p:par>
                                <p:cTn id="27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7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" grpId="0"/>
      <p:bldP spid="50" grpId="0"/>
      <p:bldP spid="50" grpId="1"/>
      <p:bldP spid="5" grpId="0" animBg="1"/>
      <p:bldP spid="5" grpId="1" animBg="1"/>
      <p:bldP spid="8" grpId="0" animBg="1"/>
      <p:bldP spid="8" grpId="1" animBg="1"/>
      <p:bldP spid="10" grpId="0" animBg="1"/>
      <p:bldP spid="10" grpId="1" animBg="1"/>
      <p:bldP spid="40" grpId="0" animBg="1"/>
      <p:bldP spid="40" grpId="1" animBg="1"/>
      <p:bldP spid="41" grpId="0" animBg="1"/>
      <p:bldP spid="41" grpId="1" animBg="1"/>
      <p:bldP spid="15" grpId="0" animBg="1"/>
      <p:bldP spid="15" grpId="1" animBg="1"/>
      <p:bldP spid="43" grpId="0" animBg="1"/>
      <p:bldP spid="43" grpId="1" animBg="1"/>
      <p:bldP spid="44" grpId="0" animBg="1"/>
      <p:bldP spid="44" grpId="1" animBg="1"/>
      <p:bldP spid="46" grpId="0" animBg="1"/>
      <p:bldP spid="46" grpId="1" animBg="1"/>
      <p:bldP spid="51" grpId="0" build="p"/>
      <p:bldP spid="51" grpId="1" build="allAtOnce"/>
      <p:bldP spid="51" grpId="2" build="allAtOnce"/>
      <p:bldP spid="54" grpId="0" build="p"/>
      <p:bldP spid="54" grpId="1" build="allAtOnce"/>
      <p:bldP spid="54" grpId="2" build="allAtOnce"/>
      <p:bldP spid="57" grpId="0" build="p"/>
      <p:bldP spid="57" grpId="1" build="allAtOnce"/>
      <p:bldP spid="57" grpId="2" build="allAtOnce"/>
      <p:bldP spid="58" grpId="0" build="p"/>
      <p:bldP spid="58" grpId="1" build="allAtOnce"/>
      <p:bldP spid="58" grpId="2" build="allAtOnce"/>
      <p:bldP spid="59" grpId="0" build="p"/>
      <p:bldP spid="59" grpId="1" build="allAtOnce"/>
      <p:bldP spid="59" grpId="2" build="allAtOnce"/>
      <p:bldP spid="60" grpId="0" build="p"/>
      <p:bldP spid="60" grpId="1" build="allAtOnce"/>
      <p:bldP spid="60" grpId="2" build="allAtOnce"/>
      <p:bldP spid="62" grpId="0"/>
      <p:bldP spid="62" grpId="1"/>
      <p:bldP spid="63" grpId="0"/>
      <p:bldP spid="63" grpId="1"/>
      <p:bldP spid="64" grpId="0"/>
      <p:bldP spid="64" grpId="1"/>
      <p:bldP spid="66" grpId="0"/>
      <p:bldP spid="66" grpId="1"/>
      <p:bldP spid="17" grpId="0" animBg="1"/>
      <p:bldP spid="17" grpId="1" animBg="1"/>
      <p:bldP spid="67" grpId="0" animBg="1"/>
      <p:bldP spid="67" grpId="1" animBg="1"/>
      <p:bldP spid="68" grpId="0"/>
      <p:bldP spid="68" grpId="1"/>
      <p:bldP spid="69" grpId="0"/>
      <p:bldP spid="69" grpId="1"/>
      <p:bldP spid="18" grpId="0" animBg="1"/>
      <p:bldP spid="18" grpId="1" animBg="1"/>
      <p:bldP spid="70" grpId="0"/>
      <p:bldP spid="70" grpId="1"/>
      <p:bldP spid="72" grpId="0" animBg="1"/>
      <p:bldP spid="72" grpId="1" animBg="1"/>
      <p:bldP spid="71" grpId="0"/>
      <p:bldP spid="71" grpId="1"/>
      <p:bldP spid="73" grpId="0"/>
      <p:bldP spid="73" grpId="1"/>
      <p:bldP spid="75" grpId="0"/>
      <p:bldP spid="75" grpId="1"/>
      <p:bldP spid="19" grpId="0" animBg="1"/>
      <p:bldP spid="19" grpId="1" animBg="1"/>
      <p:bldP spid="76" grpId="0" animBg="1"/>
      <p:bldP spid="76" grpId="1" animBg="1"/>
      <p:bldP spid="77" grpId="0"/>
      <p:bldP spid="77" grpId="1"/>
      <p:bldP spid="78" grpId="0"/>
      <p:bldP spid="78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WordArt 4">
            <a:extLst>
              <a:ext uri="{FF2B5EF4-FFF2-40B4-BE49-F238E27FC236}">
                <a16:creationId xmlns:a16="http://schemas.microsoft.com/office/drawing/2014/main" xmlns="" id="{D06C6ED9-F315-4963-9758-BD57F2E049E3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212975" y="2743200"/>
            <a:ext cx="4787900" cy="1228725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zh-CN" altLang="en-US" sz="9600" kern="10">
                <a:solidFill>
                  <a:srgbClr val="FF6D70"/>
                </a:solidFill>
                <a:effectLst>
                  <a:prstShdw prst="shdw17" dist="17961" dir="2700000">
                    <a:srgbClr val="994143"/>
                  </a:prst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本特訓完</a:t>
            </a:r>
            <a:endParaRPr lang="en-US" sz="9600" kern="10">
              <a:solidFill>
                <a:srgbClr val="FF6D70"/>
              </a:solidFill>
              <a:effectLst>
                <a:prstShdw prst="shdw17" dist="17961" dir="2700000">
                  <a:srgbClr val="994143"/>
                </a:prstShdw>
              </a:effectLst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29699" name="Picture 5" descr="btnMathMain">
            <a:hlinkClick r:id="" action="ppaction://hlinkshowjump?jump=firstslide"/>
            <a:extLst>
              <a:ext uri="{FF2B5EF4-FFF2-40B4-BE49-F238E27FC236}">
                <a16:creationId xmlns:a16="http://schemas.microsoft.com/office/drawing/2014/main" xmlns="" id="{6B055BD8-B5F7-4B13-A500-57E3E717BAC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12700" cap="flat" cmpd="sng" algn="ctr">
          <a:solidFill>
            <a:srgbClr val="CC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rtlCol="0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spDef>
    <a:lnDef>
      <a:spPr bwMode="auto">
        <a:noFill/>
        <a:ln w="12700" algn="ctr">
          <a:solidFill>
            <a:schemeClr val="tx1"/>
          </a:solidFill>
          <a:prstDash val="solid"/>
          <a:round/>
          <a:headEnd/>
          <a:tailEnd/>
        </a:ln>
      </a:spPr>
      <a:bodyPr/>
      <a:lstStyle/>
    </a:lnDef>
  </a:objectDefaults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2_預設簡報設計">
  <a:themeElements>
    <a:clrScheme name="2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_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3_預設簡報設計">
  <a:themeElements>
    <a:clrScheme name="3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3_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CCFF"/>
        </a:solidFill>
        <a:ln w="12700"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>
    <a:extraClrScheme>
      <a:clrScheme name="3_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15_預設簡報設計">
  <a:themeElements>
    <a:clrScheme name="1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5_預設簡報設計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gradFill rotWithShape="1">
          <a:gsLst>
            <a:gs pos="0">
              <a:srgbClr val="B765FB">
                <a:gamma/>
                <a:tint val="0"/>
                <a:invGamma/>
              </a:srgbClr>
            </a:gs>
            <a:gs pos="100000">
              <a:srgbClr val="B765FB"/>
            </a:gs>
          </a:gsLst>
          <a:path path="shape">
            <a:fillToRect l="50000" t="50000" r="50000" b="50000"/>
          </a:path>
        </a:gradFill>
        <a:ln w="38100" algn="ctr">
          <a:noFill/>
          <a:round/>
          <a:headEnd/>
          <a:tailEnd/>
        </a:ln>
        <a:effectLst>
          <a:prstShdw prst="shdw17" dist="17961" dir="2700000">
            <a:srgbClr val="B765FB">
              <a:gamma/>
              <a:shade val="60000"/>
              <a:invGamma/>
            </a:srgbClr>
          </a:prstShdw>
        </a:effectLst>
      </a:spPr>
      <a:bodyPr wrap="none" anchor="ctr"/>
      <a:lstStyle>
        <a:defPPr>
          <a:defRPr sz="2800" dirty="0" smtClean="0">
            <a:solidFill>
              <a:srgbClr val="2121FF"/>
            </a:solidFill>
            <a:effectLst>
              <a:outerShdw blurRad="38100" dist="38100" dir="2700000" algn="tl">
                <a:srgbClr val="000000"/>
              </a:outerShdw>
            </a:effectLst>
            <a:latin typeface="Arial" charset="0"/>
            <a:ea typeface="標楷體" pitchFamily="65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80008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lnDef>
  </a:objectDefaults>
  <a:extraClrSchemeLst>
    <a:extraClrScheme>
      <a:clrScheme name="1_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C8E6CC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主题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374</Words>
  <Application>Microsoft Office PowerPoint</Application>
  <PresentationFormat>全屏显示(4:3)</PresentationFormat>
  <Paragraphs>72</Paragraphs>
  <Slides>6</Slides>
  <Notes>5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4</vt:i4>
      </vt:variant>
      <vt:variant>
        <vt:lpstr>幻灯片标题</vt:lpstr>
      </vt:variant>
      <vt:variant>
        <vt:i4>6</vt:i4>
      </vt:variant>
    </vt:vector>
  </HeadingPairs>
  <TitlesOfParts>
    <vt:vector size="19" baseType="lpstr">
      <vt:lpstr>新細明體</vt:lpstr>
      <vt:lpstr>標楷體</vt:lpstr>
      <vt:lpstr>Arial</vt:lpstr>
      <vt:lpstr>Calibri</vt:lpstr>
      <vt:lpstr>Symbol</vt:lpstr>
      <vt:lpstr>Times New Roman</vt:lpstr>
      <vt:lpstr>Wingdings</vt:lpstr>
      <vt:lpstr>Wingdings 2</vt:lpstr>
      <vt:lpstr>Wingdings 3</vt:lpstr>
      <vt:lpstr>預設簡報設計</vt:lpstr>
      <vt:lpstr>2_預設簡報設計</vt:lpstr>
      <vt:lpstr>3_預設簡報設計</vt:lpstr>
      <vt:lpstr>15_預設簡報設計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modified xsi:type="dcterms:W3CDTF">2024-02-21T09:37:18Z</dcterms:modified>
</cp:coreProperties>
</file>