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1" r:id="rId2"/>
    <p:sldMasterId id="2147483652" r:id="rId3"/>
    <p:sldMasterId id="2147483653" r:id="rId4"/>
    <p:sldMasterId id="2147483698" r:id="rId5"/>
  </p:sldMasterIdLst>
  <p:notesMasterIdLst>
    <p:notesMasterId r:id="rId56"/>
  </p:notesMasterIdLst>
  <p:handoutMasterIdLst>
    <p:handoutMasterId r:id="rId57"/>
  </p:handoutMasterIdLst>
  <p:sldIdLst>
    <p:sldId id="325" r:id="rId6"/>
    <p:sldId id="312" r:id="rId7"/>
    <p:sldId id="397" r:id="rId8"/>
    <p:sldId id="396" r:id="rId9"/>
    <p:sldId id="411" r:id="rId10"/>
    <p:sldId id="412" r:id="rId11"/>
    <p:sldId id="418" r:id="rId12"/>
    <p:sldId id="475" r:id="rId13"/>
    <p:sldId id="414" r:id="rId14"/>
    <p:sldId id="355" r:id="rId15"/>
    <p:sldId id="354" r:id="rId16"/>
    <p:sldId id="477" r:id="rId17"/>
    <p:sldId id="492" r:id="rId18"/>
    <p:sldId id="415" r:id="rId19"/>
    <p:sldId id="421" r:id="rId20"/>
    <p:sldId id="419" r:id="rId21"/>
    <p:sldId id="420" r:id="rId22"/>
    <p:sldId id="416" r:id="rId23"/>
    <p:sldId id="476" r:id="rId24"/>
    <p:sldId id="422" r:id="rId25"/>
    <p:sldId id="493" r:id="rId26"/>
    <p:sldId id="494" r:id="rId27"/>
    <p:sldId id="430" r:id="rId28"/>
    <p:sldId id="425" r:id="rId29"/>
    <p:sldId id="495" r:id="rId30"/>
    <p:sldId id="426" r:id="rId31"/>
    <p:sldId id="432" r:id="rId32"/>
    <p:sldId id="478" r:id="rId33"/>
    <p:sldId id="434" r:id="rId34"/>
    <p:sldId id="496" r:id="rId35"/>
    <p:sldId id="437" r:id="rId36"/>
    <p:sldId id="438" r:id="rId37"/>
    <p:sldId id="441" r:id="rId38"/>
    <p:sldId id="480" r:id="rId39"/>
    <p:sldId id="481" r:id="rId40"/>
    <p:sldId id="482" r:id="rId41"/>
    <p:sldId id="501" r:id="rId42"/>
    <p:sldId id="451" r:id="rId43"/>
    <p:sldId id="483" r:id="rId44"/>
    <p:sldId id="452" r:id="rId45"/>
    <p:sldId id="484" r:id="rId46"/>
    <p:sldId id="485" r:id="rId47"/>
    <p:sldId id="453" r:id="rId48"/>
    <p:sldId id="486" r:id="rId49"/>
    <p:sldId id="488" r:id="rId50"/>
    <p:sldId id="465" r:id="rId51"/>
    <p:sldId id="497" r:id="rId52"/>
    <p:sldId id="499" r:id="rId53"/>
    <p:sldId id="500" r:id="rId54"/>
    <p:sldId id="310" r:id="rId5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7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00FF"/>
    <a:srgbClr val="FF0000"/>
    <a:srgbClr val="199CFF"/>
    <a:srgbClr val="FFCCFF"/>
    <a:srgbClr val="FF6600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7666" autoAdjust="0"/>
  </p:normalViewPr>
  <p:slideViewPr>
    <p:cSldViewPr>
      <p:cViewPr varScale="1">
        <p:scale>
          <a:sx n="116" d="100"/>
          <a:sy n="116" d="100"/>
        </p:scale>
        <p:origin x="1428" y="132"/>
      </p:cViewPr>
      <p:guideLst>
        <p:guide orient="horz" pos="767"/>
        <p:guide pos="385"/>
        <p:guide pos="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="" xmlns:a16="http://schemas.microsoft.com/office/drawing/2014/main" id="{3D90125F-EBC8-429E-8541-84878F230B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3299" name="Rectangle 3">
            <a:extLst>
              <a:ext uri="{FF2B5EF4-FFF2-40B4-BE49-F238E27FC236}">
                <a16:creationId xmlns="" xmlns:a16="http://schemas.microsoft.com/office/drawing/2014/main" id="{1B5DC533-AB90-48E0-955B-D931E022CD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80849C1-374A-40FC-816A-0EAE8A69D22C}" type="datetimeFigureOut">
              <a:rPr lang="zh-TW" altLang="en-US"/>
              <a:pPr>
                <a:defRPr/>
              </a:pPr>
              <a:t>2024/3/6</a:t>
            </a:fld>
            <a:endParaRPr lang="en-US" altLang="zh-TW"/>
          </a:p>
        </p:txBody>
      </p:sp>
      <p:sp>
        <p:nvSpPr>
          <p:cNvPr id="183300" name="Rectangle 4">
            <a:extLst>
              <a:ext uri="{FF2B5EF4-FFF2-40B4-BE49-F238E27FC236}">
                <a16:creationId xmlns="" xmlns:a16="http://schemas.microsoft.com/office/drawing/2014/main" id="{A5326AEF-8CD6-4D3D-B0DC-FB8139E578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1" name="Rectangle 5">
            <a:extLst>
              <a:ext uri="{FF2B5EF4-FFF2-40B4-BE49-F238E27FC236}">
                <a16:creationId xmlns="" xmlns:a16="http://schemas.microsoft.com/office/drawing/2014/main" id="{DC4559EB-F2EF-4A0B-8B31-F499AA77D4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48377C-84A9-4BEB-8A03-BA29186F8E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126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A586EAEC-BC49-406D-88D6-151EDDB823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DD14715-940A-46D9-A6C5-9DE86F0126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071DD36-171F-4B23-ADDC-F879A56609CE}" type="datetimeFigureOut">
              <a:rPr lang="zh-TW" altLang="en-US"/>
              <a:pPr>
                <a:defRPr/>
              </a:pPr>
              <a:t>2024/3/6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="" xmlns:a16="http://schemas.microsoft.com/office/drawing/2014/main" id="{7ABB85B1-CE84-45FF-98A9-57684EDF71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="" xmlns:a16="http://schemas.microsoft.com/office/drawing/2014/main" id="{1F3C2D9A-A14A-48AF-885D-209EFF5AD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TW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F6DF2A3-21F0-4440-889C-CB164A9039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3E84E57-3267-42EA-A312-51A30047E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876151-D3BA-4501-BC36-78B72D7AB7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9871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0C007D5C-F860-4212-9099-E38B42689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50B1B96C-0C10-4F9B-A1B5-2310F9410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27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21666471-3139-4A74-8163-76384A6F6E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93B7625-7608-4826-96EF-8492B370CCB0}" type="slidenum">
              <a:rPr lang="en-US" altLang="zh-TW" sz="1200"/>
              <a:pPr algn="r" eaLnBrk="1" hangingPunct="1"/>
              <a:t>19</a:t>
            </a:fld>
            <a:endParaRPr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939A393D-1431-441F-8C89-C0978181D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22FFE7FB-A6F2-496D-85A9-40D4A9C70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46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1D30EDCA-67F1-4876-AC04-3B8DE8167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AE228B67-FBCD-4C29-8FDD-584F5DD341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536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="" xmlns:a16="http://schemas.microsoft.com/office/drawing/2014/main" id="{03182BCF-B656-45EF-BD31-184850AF90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="" xmlns:a16="http://schemas.microsoft.com/office/drawing/2014/main" id="{586ECFD1-41CB-45BF-80EC-973F358E00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44036" name="灯片编号占位符 3">
            <a:extLst>
              <a:ext uri="{FF2B5EF4-FFF2-40B4-BE49-F238E27FC236}">
                <a16:creationId xmlns="" xmlns:a16="http://schemas.microsoft.com/office/drawing/2014/main" id="{91F68B21-B2D5-43D1-A6DD-DC0C51E32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A44933E-A04D-4BE6-977A-96A80B9A7709}" type="slidenum">
              <a:rPr lang="zh-TW" altLang="en-US" sz="1200" smtClean="0"/>
              <a:pPr/>
              <a:t>23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41082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1190DF93-74B5-4A07-9821-E0018EED77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C6B1B56B-A09C-4D11-814E-ED09A038D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270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6EFA5E77-CB1B-4095-A17E-A60185F820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AC16DA63-D1CF-4249-8DB6-33509FE01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42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1F259B02-58DC-450A-B1F5-5BF97EF588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="" xmlns:a16="http://schemas.microsoft.com/office/drawing/2014/main" id="{FF4AFE77-2286-4537-8FC0-8BFFA35D0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900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272EAF06-E226-4FF2-AFD3-03E6BEE74A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25D4748F-B381-47A5-8495-E4DC480E0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767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="" xmlns:a16="http://schemas.microsoft.com/office/drawing/2014/main" id="{1FEA290B-95D2-4C96-AC9E-845E777686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124511ED-A7A5-42DB-B5B2-498D19A4AC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7526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5BB7E5A9-5DC9-4DBF-8E6D-BC0EF943C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80824ED7-CE6F-461C-B97D-4AFAF52F51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58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E182970E-0625-450F-B1D3-68CB1FE80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F6A338B0-B348-4F82-B5DE-4C83EB4C5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627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5A3821B7-4B9E-4ED1-819F-835700189D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2974AC41-61C2-4A35-B5AD-8DE8A311A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154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F5D41D3F-1D0B-475D-9C45-23ECD11253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0B223BBF-8E18-40B3-8AF9-96D1ADD710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061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895808DA-8FD4-4E01-A1EC-2EEAF69720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5CAC4FE7-D439-4BB0-B3EB-6DA40C6057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68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A03F8800-9416-4C82-A942-BC1F5A6EFE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917F6384-C002-4ED3-B834-98FC510D1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8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eaLnBrk="1" hangingPunct="1"/>
            <a:endParaRPr lang="zh-CN" altLang="en-US" sz="8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59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1CF4AEAD-E7EC-4603-B912-51855AE12F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3CE3851-829D-42C6-9374-D5B807B8ABE4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74CAAFB1-D845-4B30-96FF-191ECADFB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B22E4C26-4F98-4777-9996-B8DF887DC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45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562E4621-B340-4D7D-8A42-BD03AF17B8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0BB929A-3B75-42A5-8602-CD5DB3CA1C9E}" type="slidenum">
              <a:rPr lang="en-US" altLang="zh-TW" sz="1200"/>
              <a:pPr algn="r" eaLnBrk="1" hangingPunct="1"/>
              <a:t>10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4819910C-FA38-4639-A007-0D2283DC6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11AFCDCF-8094-4A73-83CE-7D1D78038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430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7B4915DD-8592-4390-BECD-CCD052D585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464814EB-D0F7-40DA-8CE3-84798A27764A}" type="slidenum">
              <a:rPr lang="en-US" altLang="zh-TW" sz="1200"/>
              <a:pPr algn="r" eaLnBrk="1" hangingPunct="1"/>
              <a:t>11</a:t>
            </a:fld>
            <a:endParaRPr lang="en-US" altLang="zh-TW" sz="1200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A08201B7-CCCF-492E-A8D4-0FCE8757C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53B881A8-F8EC-4E25-8E7D-DF79C1028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8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0654DF1C-C783-4C4A-BB3E-DEC7336227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D6EAB58-4626-4D5E-991E-A7C231B0255B}" type="slidenum">
              <a:rPr lang="en-US" altLang="zh-TW" sz="1200"/>
              <a:pPr algn="r" eaLnBrk="1" hangingPunct="1"/>
              <a:t>12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13E9F7C5-F968-4EB1-A1A7-B7E06BBAF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B8F9A0F8-16A2-41C6-9B27-6A23F66FC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721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9DCC54EC-80E7-454C-936E-DD016FFCD6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35D32A10-FC46-4E4F-9F1E-2D46324193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882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6F6900-148B-44F0-94B4-F08941509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E9668ED-F1E4-4B7B-8485-A723A02E5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EBE06B-46AE-473D-86AB-B20E864CA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07354-2F95-4F44-8FC3-B49999A3ED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03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DAA2CF7-355F-422B-A344-192484D44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29B26C-6693-40F7-A35C-6EDBC6806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3868BB9-B914-42F7-8233-EF62487F5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6D3A-98CA-44BE-9A1B-6A7F91AF7B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5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F6A401D-AEDC-4BB5-9F91-591C73860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EABB5A3-18B6-4945-A394-44F7A751E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9522216-90F9-4F5C-A8CE-A7733CF78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A93D-8C1C-4A7A-87C9-CE387928DD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83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D66733D-813C-4C9E-925A-0204F20E9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4F3EAD-EF9E-49A7-BEEB-2FEA3DB4B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3CBCF2-38C7-4D41-BB9F-29BC3CF17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86D3-62F9-42FB-ACD3-66F80454B8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122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929CEF-0AFB-4D3A-A7F4-AD7DCB66B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32C32C0-78F6-45C9-92DD-E4320BD06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56E9A2-F8D8-413C-8FD9-19962FE48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590D-B50D-409F-8465-5D89206CE7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2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0195D1F-B32D-4A0A-AADE-F7663A78C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A00BAA-DFCB-4390-A9D4-C6BDCD887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2A5920D-64C8-4ADB-8067-1D28AF8C0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DB12-FC27-435B-B19A-DE8DDB9DFF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89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1382BBA-427A-48AF-BAC0-BECE7D25E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40E894-6E6C-425D-898D-DD2A4364D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6C9C3C3-ABD9-4D18-99F8-6F535982BB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4BED-E822-4119-A35F-1348184EA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04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F8A6047-A23B-4CF6-903A-DCEB2DF24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F8E76C78-C389-406E-A670-449B95D2B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C0FE82D-EE24-4E30-BEE3-2C12460C3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365C-6806-4334-8290-56A02DC0EB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393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4058B4E-A3BF-40C4-B716-25901C151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02F5556-EF43-4DCC-84F1-66C760AB4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32909F6-636F-4BC3-89A4-015A75F10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EA02-6BB3-4651-B4DB-B7E88088DA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7946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DA2705B-415B-4E38-BC90-521D3FF87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F12E730-1DD6-4AF8-BFCB-4D54E7ECD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ECBA2D3-A993-4FDF-A815-89E675070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18C5-A2ED-49E6-ACEB-24FCB417FA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63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5462D5-E23B-40FF-93B2-7564C1BA0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B019E55-E319-4EBC-A4A2-A94F3232F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A0F05A-B8FE-44D7-8368-6414EAACB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72A-ECCB-4559-9056-5E47B57215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7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E2A8B1C-49D6-4E1F-BEB5-91DF96BF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3D90FF-2DF4-4014-94E6-684BE171B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CF58498-0D1D-45E5-A1CF-3D8D3B721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EF80-87F6-49AD-83BF-229544BBA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6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79EDEC-F064-4709-82A5-527F5B175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05B7F46-8463-4677-BED9-2A12E2D0D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ACC78B-93E6-4013-829E-9686BBAF9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79B8-FD31-4E9A-B234-60879C65F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295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F0178E8-5DAC-45D8-8FD8-78A9769FB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2E6EAA-2068-4E3A-A9A7-CFC9A56F3A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0A7AA0F-F581-4361-B31C-CCCE2A156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E8E6-0B5B-4542-8AB2-A0D399DDA8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6892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503883C-3BB1-4EA0-9EA4-BFC8D37F6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537E041-D86E-43CF-B5B8-62719DBF1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C308F1E-DC22-4C2B-BA26-F55030D3C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ED3B9-2FF7-4889-8D08-97F963F379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565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11C9E75-EC12-4EC4-9785-F927811E3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75AAF1F-1201-4B39-A666-EB663DCE2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CD2DD21-9F33-4213-BDE3-1E8C6069E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E3E3-215E-4A39-9B90-52CD50C9CD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9054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27B64C0-8535-4FEF-A66A-E1D246F23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90B77EE-E9A6-4E3F-B9E0-3F68B3BA3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33C92C1-9BAE-416C-8005-4051482E2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D594-F77A-4436-91E8-5B9A01C71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0823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9FC216F-2E60-4422-89F9-A0B50B39C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0A00F15-22E1-4E56-A7B3-0F2AB8249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E1CE16-A9E7-4C92-8DA1-3F9AD4D6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67B01-7435-4FF9-A159-33973AEC1B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5499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41CB2A6-222B-4524-AE40-2AF913351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D028B8-309F-4EBE-BEB2-F1B81EEC3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A2A25D-D1C3-46CC-B975-88116B709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F26AB-CECA-4B71-A746-7884D41A83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8468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8003A4C-317F-4BB3-98D3-E63FE68B5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4B94D3B-24DE-4C97-A1F0-1441AD48F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3BD096E-A372-4D34-AD13-7B78637DC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CD64-0DEA-4EE4-93C6-2B6D31F630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15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372F05A-7800-4F59-BD4B-F0A91FF9B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3DF135E-E65A-4A55-85DB-BF2256C41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C8A64E8-5D6D-4E71-A713-29F410DD5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9E0B-E8D7-432A-AD30-FD2C5CF4ED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762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19CED96-A0F2-456B-8AD8-BA95AF6F0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6B6A984-6A20-4EBE-8BEE-6BF80E2B7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EDB62E2-25DF-4D4D-AA4C-5A2C6F1CC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C9D5-6309-48A1-A09E-91BDABDE98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98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5E8F8E-C45D-4009-93E6-823F796F5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48A301-4EAA-41E7-9A07-397B97728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205DF09-61AB-4F36-8334-F6A0BD345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667C-B389-4BCA-A9D1-B7844D2D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4468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E5E66D-47DE-497A-80BB-DABE46EAD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B95E09-2E0A-4D28-98FD-10045DBDA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96307A9-449F-4C30-829B-BCFBA5F29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08C9C-7D0A-44FF-BD09-2615C1EA5F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3091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9CD078-7530-4218-B021-06AABE20D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5DB5D2-0460-4520-8F4D-ADB325E3E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AB68DC-1022-4800-9E99-75BEC0DBD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1DFD-84EB-4231-AF72-A72EA10D9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2089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F03711C-1DBB-4B03-A29F-3DE739805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AD5D4D2-70E8-46FD-870F-BC7BAAB70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531AC2F-6500-4A8F-967F-34ED0BF9E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56477-3586-44FB-B3CE-937C92CBC5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904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E6BBD69-DEB6-4C37-B721-E1F47740B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D75209C-FA37-481A-8F30-7608A6270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3EAB82-2725-4B0F-83FE-DC73F7C1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3546-7BF7-4438-9014-4EBF0BFE26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1945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7D7F996-129B-43AB-8806-62269161B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4B7D5EF-8B3E-4711-8BF2-3E14D9B79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43516E2-6DEB-432E-88D9-7EDF46CD3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9034-1E51-4BF3-90EE-FE3F46CBC9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50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475E827-8BD2-457D-B080-5B8D7C56E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C748787-86D1-4E35-AB55-AD4113BB3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BD466E5-72A3-46CB-A010-F058EE889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D714-3C10-4AFA-B408-62A94F63E4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4316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3D5F5B8-6155-4DBF-963B-23A2DC3DE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EF94F80-546D-475C-87CD-0DC8AB769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517230C-C8F6-4B73-9E60-44857ECEC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55DF-AF80-4FC7-8B61-421BCD2857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943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39F77B-18DD-4FDC-A3DC-D51C773D6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F2DE6F-4056-4552-BB70-FA116FE61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F80D59-5C81-42C1-8657-B0C20CCE8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71F0-86EA-41EF-AEEF-C1BD3C884F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626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D9A5339-CAA9-495F-9CDD-AB8A0371E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C62B3E1-89A1-4264-B595-2D622D037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5EF87A8-750D-4AB7-B37C-7303995DE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346B-422B-490A-BC77-84EBC9444F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4759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256692A-0B56-4130-9545-CDDC564CE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2D709F6-964A-42ED-AC4C-B80D10491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7BBDE6D-FD69-4A01-948F-8DE6078A1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23B5-A952-4EF6-AA2E-460959EDB8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38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B7E879-41F3-4E75-9426-F189031A3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DDCE62-D1D5-4264-A345-EB3EF6329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4D0CD0-03ED-460D-9E2E-0278AFDBD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D2E1-8125-4E8F-A498-C3B21EE457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5895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4C9E8EC-2306-41B8-932D-845401821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C0064A1-DD8E-4D7E-B997-36D806707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E19E82D-4446-4CD3-9A67-296889B83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76BE-B4C6-4F06-B1BB-9902AD7BDA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396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54CC943-11B6-4DE6-9674-2BF6DC469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049BEE4-5DA3-42DF-897C-6C7BA0F44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F0C813-B349-4251-93A2-822F7FD1B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775E-99EC-4FBC-AEF3-00F660D515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656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1189B-2A53-4853-8229-C759F7678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C0DDC9-AF3A-4419-A81C-D4760CDEC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7FD0FF-95DE-41C1-AF18-FB3436B2E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48FF-A7DA-4ED5-A55C-D2C27406EC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729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D4BD9A1-39BC-40E0-BF28-34DE8B2DC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B2A7D1-A1DE-4B5D-AFDD-510BDE552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A4C40D-5506-49F4-B7C4-EFF985C3B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0FA4-ED93-452F-AD4F-68E2C02CFE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348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BBE0AFA-57E8-426C-9D5E-E1EB86825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DCAE3AE-94FE-4328-BF6F-A6CA45B0F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6C14E29-9B2D-48A1-8679-76B83E510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3FB5-9AB7-4BBF-B7BB-B2B05CB7AF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7207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80F472-1C0C-4CD1-A455-6E060CC6B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9A2C27-5B01-447D-90DB-22361D976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0B4874E-67A2-4109-8885-BC8B4439F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4254-8C04-49F9-A893-685AE587B7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013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B9655D7-97C6-4482-A90D-BBEFF0CB1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BC0DA1-A23F-41B0-9A3A-1A7A87182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17D2CCF-E909-41A2-A8D6-EC60D0713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0F9C-E77A-40C6-B9E6-2E1E8C6AFF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4988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FF81DAC-F610-4D77-B24D-326DE2888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5BF578-6F1B-47D2-87D6-F2608D2F9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CEA3AF4-C277-4BB7-AFD3-74037DE8C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968F-E5F5-4954-A647-E2B76380E9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0921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13B424-E904-4A79-A274-65BD68F8C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EB4011-6CD3-450A-809F-FEA1CF401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407DEB-1746-4EBC-9315-64E0761FC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FE6A-B8AE-44F4-AC21-0495F61B89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72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A99D8B0-CC8F-42C2-9A89-2892DC11D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13094D56-B31F-4618-8E2A-9B6F989C1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5F89869-263A-43FC-8775-7AFEDA706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BFD26-98F7-45DD-82D1-4EFAE104BC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80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7919D4A-9BEB-4891-A68B-5ED38B3B7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9BB9464-F47A-4F98-9A55-F8DC9426A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D31A1D4-0028-4B0D-B984-C102FF0AE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C5B9-59FF-43C7-8A3A-F8D49DA000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012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A0E6BA4-6576-47D3-8C61-BBEC44687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B8A0B8F-8327-4343-9D3D-F4FA634A2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50269DD-0344-455E-83D7-885EC3E89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356E-76BF-4DDE-93FF-A6136500A3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071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E0A30D6-E0E6-47B2-9BE0-C19D890B4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168354A6-5C7E-4D15-90BF-44796CA3F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FBAA60-99A9-4598-933F-B8E72E91A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2223-39BF-4288-88C2-8417DED956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30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84B97F1-264C-4988-BDBF-9BCF95218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99FF96-B76F-47FE-9CB0-13E66DEC1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592587-D64D-423B-B72F-E3EBA51D6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54EFB-148B-4FC1-BDF9-55C26073ED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9231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9FCBB1-3E9B-47A1-B3D8-8FDF3FF98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E29219-3F2A-4282-BCB3-324934BB1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62D2FE-0A5E-4577-A61F-FA349F00D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7B4D8-6A3F-497B-9632-D1D38821C7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347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F9F525E-C0D2-45B8-8E6C-AE14E9A02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9D576B-9F31-4281-B7E8-A3288E8C8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54A1E62-4D98-4331-A1DB-AC33CDD0B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A150-BEAA-4C76-92E9-D6CEA8BC0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4219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6C55BFB-A739-46B7-AC37-4ADFB4767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FDCEAC7-CA10-4E94-86F4-430C9CFD3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D977E63-A224-4E86-B98F-7DFFF564D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CEC3-373E-4BE2-9573-303EE32BD7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537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DC4DFD1-309F-481D-B544-5F86E1FA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B7289E8-2F46-4E99-B530-7BF470B7C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80EEB8D-92F3-490F-A09C-68272C007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95D8-7B42-4C88-8C11-BE2959F0C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22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6CBF927-484E-44D9-8A1F-8DE92D91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87C3E8F-596F-40ED-B9B6-ECCC55376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F9E2CA0-F7B4-40D2-A819-14B102495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3C37-B079-4188-B478-4221991771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32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5D7255-19AE-4ECB-A360-AA7A0EFA1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8DB39A-0173-4A3A-B913-D372867F9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F2778D-4F7C-4072-A6D2-80ED647BF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DAD5-47F3-4C65-854B-710BEFDD06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340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2BB40C-2ED0-4D1D-8105-ABA2EE108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CF85A7-3839-4B28-85D9-ECF1ACEFD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0A76CB-6913-46E2-8A9B-C27262297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1E0E-B63A-447B-8EB3-5453FDB4C3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91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CD8D4BD-F386-4257-9A86-8766B6AF9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943C13A-666E-4202-90EC-CC4788B33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AFA9752F-369F-4BE8-A8D6-BDE07DA656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CC4E1C3-C8D5-46CF-B23E-AD864812F8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ECD640EB-D404-4F90-9F39-5F3D77591B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EDDB07-70B8-4820-9ACB-107ED2303F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0D2720CC-B080-4ABA-A7E4-82CE0230AD7E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1032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06D3C283-71E4-40E4-85EF-CD35B18E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A289B00-52FE-4B0D-B1C8-D2B41E5C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btnMathBack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B5524E7-78C0-4D66-8BAD-D333D388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btnMathNex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29E48B7-B0E5-4859-BB4C-66D84231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">
            <a:extLst>
              <a:ext uri="{FF2B5EF4-FFF2-40B4-BE49-F238E27FC236}">
                <a16:creationId xmlns="" xmlns:a16="http://schemas.microsoft.com/office/drawing/2014/main" id="{49F102AB-6A9A-4626-9375-620DD4B375C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69" y="62452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A8433B7-C9F7-4518-B7A2-A4B9E1BC6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17666D98-EB57-4B0F-BBDE-DE74BD75B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DBFF77E-8C69-492F-9744-AA3FEB18AB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9ACA702-54C6-4E74-A049-C6A4D6770E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F8048E3-7215-4C2C-957A-D96360CAF2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4273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C0443B-5346-4D46-9FCB-6C2034DA2D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0DE0A582-1F62-48D7-B895-91D0DB30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7435CE62-52BF-4C2A-ACC6-F38FF8756D79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="" xmlns:a16="http://schemas.microsoft.com/office/drawing/2014/main" id="{7477B1E9-4CB9-4D9E-8460-E8DC1C6F5B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69" y="62452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57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BB3948C9-3512-4448-8D50-3583EFC9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B784F882-7489-4EFE-85F2-057095289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C0B99A9-5B85-49A3-84AA-24B91369E1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D93CECC-80B9-43BF-B78B-AC6EFFA18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580B861-F271-4EB4-8CA2-EDFDC35139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ACEEE6-C91B-4C47-AE99-38543591A6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BF3E55D-DA14-4DC4-842A-A634A00EAA50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308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FFE4F2DE-D101-4DAE-AED7-CBEBBDB1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67BAB677-B84B-4678-ADBE-D9F40B05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tnMathBack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1E729F55-1EAF-45CE-A800-D3C9F3D2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96F08A36-2CE4-4F8D-A312-D8CB895B24A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69" y="62452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9E7B46FC-5EBB-4C69-AEF2-9104D693A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6A0EF952-2F26-438B-A0C7-92FA2DA9E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03A5C3D-F495-446E-83F1-0474049B6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418AC9F-D4D2-4407-BC42-73975157F3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B0BC53F-B425-4E79-8186-90F2FA26EE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5819F8E-9DC7-4025-B219-F71E532F04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61DFE31D-DD24-48C4-A798-200119212489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4104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38F97D18-BE51-4CE8-BA59-8FE2C17E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AB3D821A-9209-4DB4-A72E-B0F650CF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btnMathNex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BC89330-61B5-448D-ACE0-F174ED67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EB2E367A-0FED-4F1A-BE4C-84CDB64BC86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69" y="62452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4A252073-3CBD-4268-B2CC-757D1E6EA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ABC4DF3B-1037-4B1D-996B-621374EE6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751F7EA-4D31-40FD-B7DC-3FB4FCF9B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5AD09FB-9B48-437D-9689-E5F25C7E2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FEA4FAF-4E11-46B5-849E-FE5F3EEDFF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77A76C-F99A-4440-8919-E32B58FAF4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AD14481-A110-4D29-823C-6063ED3C430B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5128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38CEE090-D481-43A6-902A-AA3E7B85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C7C97C46-895C-44D7-AC2E-6D609930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tnMathBack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36062C12-F0C9-4852-8ABE-AEFE7213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61F5FFB6-4856-4168-AE4E-81E05271A79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69" y="62452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slide" Target="slide2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38.xml"/><Relationship Id="rId42" Type="http://schemas.openxmlformats.org/officeDocument/2006/relationships/image" Target="../media/image9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45.xml"/><Relationship Id="rId40" Type="http://schemas.openxmlformats.org/officeDocument/2006/relationships/image" Target="../media/image8.png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43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40.xml"/><Relationship Id="rId4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 descr="icon">
            <a:hlinkClick r:id="rId3" action="ppaction://hlinksldjump"/>
            <a:extLst>
              <a:ext uri="{FF2B5EF4-FFF2-40B4-BE49-F238E27FC236}">
                <a16:creationId xmlns="" xmlns:a16="http://schemas.microsoft.com/office/drawing/2014/main" id="{256AC85A-1528-4D18-A364-5EE9EB6D6B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17763" name="Oval 3" descr="icon">
            <a:hlinkClick r:id="rId4" action="ppaction://hlinksldjump"/>
            <a:extLst>
              <a:ext uri="{FF2B5EF4-FFF2-40B4-BE49-F238E27FC236}">
                <a16:creationId xmlns="" xmlns:a16="http://schemas.microsoft.com/office/drawing/2014/main" id="{6D3CAE48-4F97-4ED0-86AD-BB24727B0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914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21</a:t>
            </a:r>
          </a:p>
        </p:txBody>
      </p:sp>
      <p:sp>
        <p:nvSpPr>
          <p:cNvPr id="117764" name="Oval 4" descr="icon">
            <a:hlinkClick r:id="rId5" action="ppaction://hlinksldjump"/>
            <a:extLst>
              <a:ext uri="{FF2B5EF4-FFF2-40B4-BE49-F238E27FC236}">
                <a16:creationId xmlns="" xmlns:a16="http://schemas.microsoft.com/office/drawing/2014/main" id="{C9F00972-926B-44AA-9A25-5993EF61E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11</a:t>
            </a:r>
          </a:p>
        </p:txBody>
      </p:sp>
      <p:sp>
        <p:nvSpPr>
          <p:cNvPr id="117765" name="Oval 5" descr="icon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8D2062-1AB9-4833-A3FB-E569C70C23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91013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31</a:t>
            </a:r>
          </a:p>
        </p:txBody>
      </p:sp>
      <p:sp>
        <p:nvSpPr>
          <p:cNvPr id="117766" name="Oval 6" descr="icon">
            <a:hlinkClick r:id="rId7" action="ppaction://hlinksldjump"/>
            <a:extLst>
              <a:ext uri="{FF2B5EF4-FFF2-40B4-BE49-F238E27FC236}">
                <a16:creationId xmlns="" xmlns:a16="http://schemas.microsoft.com/office/drawing/2014/main" id="{354A397A-BD02-4BEE-AE9E-DF5B0F4143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17767" name="Oval 7" descr="icon">
            <a:hlinkClick r:id="rId8" action="ppaction://hlinksldjump"/>
            <a:extLst>
              <a:ext uri="{FF2B5EF4-FFF2-40B4-BE49-F238E27FC236}">
                <a16:creationId xmlns="" xmlns:a16="http://schemas.microsoft.com/office/drawing/2014/main" id="{83CCBB8D-F151-473A-956F-D73C28FA66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117768" name="Oval 8" descr="icon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54507-91E3-49A6-8BD2-4FA5DCA18D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117769" name="Oval 9" descr="icon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68F98D2-CCEF-482F-9166-1DAAA4E89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117770" name="Oval 10" descr="icon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47AC9BF-F70D-4823-8E19-05FEB58E90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6</a:t>
            </a:r>
          </a:p>
        </p:txBody>
      </p:sp>
      <p:sp>
        <p:nvSpPr>
          <p:cNvPr id="117771" name="Oval 11" descr="icon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65F6F3F-2B28-44CC-8D0B-091B4A33EE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7</a:t>
            </a:r>
          </a:p>
        </p:txBody>
      </p:sp>
      <p:sp>
        <p:nvSpPr>
          <p:cNvPr id="117772" name="Oval 12" descr="icon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7BF08B7-CA1B-4736-942F-51422B94C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17773" name="Oval 13" descr="icon">
            <a:hlinkClick r:id="rId14" action="ppaction://hlinksldjump"/>
            <a:extLst>
              <a:ext uri="{FF2B5EF4-FFF2-40B4-BE49-F238E27FC236}">
                <a16:creationId xmlns="" xmlns:a16="http://schemas.microsoft.com/office/drawing/2014/main" id="{00502682-0364-41B4-846A-1B38D27BD7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9</a:t>
            </a:r>
          </a:p>
        </p:txBody>
      </p:sp>
      <p:sp>
        <p:nvSpPr>
          <p:cNvPr id="117774" name="Oval 14" descr="icon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B33C463-BE60-457F-A5E8-E2682939A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10</a:t>
            </a:r>
          </a:p>
        </p:txBody>
      </p:sp>
      <p:sp>
        <p:nvSpPr>
          <p:cNvPr id="117775" name="Oval 15" descr="icon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2F75D12-906E-4051-9016-2E863B24C7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12</a:t>
            </a:r>
          </a:p>
        </p:txBody>
      </p:sp>
      <p:sp>
        <p:nvSpPr>
          <p:cNvPr id="117776" name="Oval 16" descr="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E81DC12-C654-4041-B9FC-3195A3A3C1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13</a:t>
            </a:r>
          </a:p>
        </p:txBody>
      </p:sp>
      <p:sp>
        <p:nvSpPr>
          <p:cNvPr id="117777" name="Oval 17" descr="icon">
            <a:hlinkClick r:id="rId18" action="ppaction://hlinksldjump"/>
            <a:extLst>
              <a:ext uri="{FF2B5EF4-FFF2-40B4-BE49-F238E27FC236}">
                <a16:creationId xmlns="" xmlns:a16="http://schemas.microsoft.com/office/drawing/2014/main" id="{3BC7B315-1C5A-449E-BDD6-A3E540DCF4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14</a:t>
            </a:r>
          </a:p>
        </p:txBody>
      </p:sp>
      <p:sp>
        <p:nvSpPr>
          <p:cNvPr id="117778" name="Oval 18" descr="icon">
            <a:hlinkClick r:id="rId19" action="ppaction://hlinksldjump"/>
            <a:extLst>
              <a:ext uri="{FF2B5EF4-FFF2-40B4-BE49-F238E27FC236}">
                <a16:creationId xmlns="" xmlns:a16="http://schemas.microsoft.com/office/drawing/2014/main" id="{BBE9C020-5E39-4365-B2D6-E1D89A43E4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15</a:t>
            </a:r>
          </a:p>
        </p:txBody>
      </p:sp>
      <p:sp>
        <p:nvSpPr>
          <p:cNvPr id="117779" name="Oval 19" descr="icon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9555E88-1228-44A1-8577-5EF02CA80B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16</a:t>
            </a:r>
          </a:p>
        </p:txBody>
      </p:sp>
      <p:sp>
        <p:nvSpPr>
          <p:cNvPr id="117780" name="Oval 20" descr="icon">
            <a:hlinkClick r:id="rId21" action="ppaction://hlinksldjump"/>
            <a:extLst>
              <a:ext uri="{FF2B5EF4-FFF2-40B4-BE49-F238E27FC236}">
                <a16:creationId xmlns="" xmlns:a16="http://schemas.microsoft.com/office/drawing/2014/main" id="{E7D76194-CA65-450B-A23F-42E0BFF487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17</a:t>
            </a:r>
          </a:p>
        </p:txBody>
      </p:sp>
      <p:sp>
        <p:nvSpPr>
          <p:cNvPr id="117781" name="Oval 21" descr="icon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77635C8-50C4-46BB-B4B7-BFB1E2BA6F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18</a:t>
            </a:r>
          </a:p>
        </p:txBody>
      </p:sp>
      <p:sp>
        <p:nvSpPr>
          <p:cNvPr id="117782" name="Oval 22" descr="icon">
            <a:hlinkClick r:id="rId23" action="ppaction://hlinksldjump"/>
            <a:extLst>
              <a:ext uri="{FF2B5EF4-FFF2-40B4-BE49-F238E27FC236}">
                <a16:creationId xmlns="" xmlns:a16="http://schemas.microsoft.com/office/drawing/2014/main" id="{D50F4801-5A49-4B13-A7B4-2B8153E7DE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19</a:t>
            </a:r>
          </a:p>
        </p:txBody>
      </p:sp>
      <p:sp>
        <p:nvSpPr>
          <p:cNvPr id="117783" name="Oval 23" descr="icon">
            <a:hlinkClick r:id="rId24" action="ppaction://hlinksldjump"/>
            <a:extLst>
              <a:ext uri="{FF2B5EF4-FFF2-40B4-BE49-F238E27FC236}">
                <a16:creationId xmlns="" xmlns:a16="http://schemas.microsoft.com/office/drawing/2014/main" id="{F4826D92-67FB-4211-BDD2-E4F8A3315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20</a:t>
            </a:r>
          </a:p>
        </p:txBody>
      </p:sp>
      <p:sp>
        <p:nvSpPr>
          <p:cNvPr id="117784" name="Oval 24" descr="icon">
            <a:hlinkClick r:id="rId25" action="ppaction://hlinksldjump"/>
            <a:extLst>
              <a:ext uri="{FF2B5EF4-FFF2-40B4-BE49-F238E27FC236}">
                <a16:creationId xmlns="" xmlns:a16="http://schemas.microsoft.com/office/drawing/2014/main" id="{0BD20CA4-8282-44F3-8D7E-2B92CBE691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22</a:t>
            </a:r>
          </a:p>
        </p:txBody>
      </p:sp>
      <p:sp>
        <p:nvSpPr>
          <p:cNvPr id="117785" name="Oval 25" descr="icon">
            <a:hlinkClick r:id="rId26" action="ppaction://hlinksldjump"/>
            <a:extLst>
              <a:ext uri="{FF2B5EF4-FFF2-40B4-BE49-F238E27FC236}">
                <a16:creationId xmlns="" xmlns:a16="http://schemas.microsoft.com/office/drawing/2014/main" id="{4BD84995-53B1-48DA-9619-2DC2CEFCC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23</a:t>
            </a:r>
          </a:p>
        </p:txBody>
      </p:sp>
      <p:sp>
        <p:nvSpPr>
          <p:cNvPr id="117786" name="Oval 26" descr="icon">
            <a:hlinkClick r:id="rId27" action="ppaction://hlinksldjump"/>
            <a:extLst>
              <a:ext uri="{FF2B5EF4-FFF2-40B4-BE49-F238E27FC236}">
                <a16:creationId xmlns="" xmlns:a16="http://schemas.microsoft.com/office/drawing/2014/main" id="{2D01551A-AE9D-4411-98BA-54D4C30B08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24</a:t>
            </a:r>
          </a:p>
        </p:txBody>
      </p:sp>
      <p:sp>
        <p:nvSpPr>
          <p:cNvPr id="117787" name="Oval 27" descr="icon">
            <a:hlinkClick r:id="rId28" action="ppaction://hlinksldjump"/>
            <a:extLst>
              <a:ext uri="{FF2B5EF4-FFF2-40B4-BE49-F238E27FC236}">
                <a16:creationId xmlns="" xmlns:a16="http://schemas.microsoft.com/office/drawing/2014/main" id="{8E64602E-AF52-4A46-8D86-857A75B59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25</a:t>
            </a:r>
          </a:p>
        </p:txBody>
      </p:sp>
      <p:sp>
        <p:nvSpPr>
          <p:cNvPr id="117788" name="Oval 28" descr="icon">
            <a:hlinkClick r:id="rId29" action="ppaction://hlinksldjump"/>
            <a:extLst>
              <a:ext uri="{FF2B5EF4-FFF2-40B4-BE49-F238E27FC236}">
                <a16:creationId xmlns="" xmlns:a16="http://schemas.microsoft.com/office/drawing/2014/main" id="{C2399675-F84F-433A-AE7C-92DB4E8BA8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26</a:t>
            </a:r>
          </a:p>
        </p:txBody>
      </p:sp>
      <p:sp>
        <p:nvSpPr>
          <p:cNvPr id="117789" name="Oval 29" descr="icon">
            <a:hlinkClick r:id="rId30" action="ppaction://hlinksldjump"/>
            <a:extLst>
              <a:ext uri="{FF2B5EF4-FFF2-40B4-BE49-F238E27FC236}">
                <a16:creationId xmlns="" xmlns:a16="http://schemas.microsoft.com/office/drawing/2014/main" id="{E382CB72-CBCB-4135-BFE4-2B5C9E18D9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27</a:t>
            </a:r>
          </a:p>
        </p:txBody>
      </p:sp>
      <p:sp>
        <p:nvSpPr>
          <p:cNvPr id="117790" name="Oval 30" descr="icon">
            <a:hlinkClick r:id="rId31" action="ppaction://hlinksldjump"/>
            <a:extLst>
              <a:ext uri="{FF2B5EF4-FFF2-40B4-BE49-F238E27FC236}">
                <a16:creationId xmlns="" xmlns:a16="http://schemas.microsoft.com/office/drawing/2014/main" id="{13A0B3DC-A436-427E-9E3E-E479EA7BEC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28</a:t>
            </a:r>
          </a:p>
        </p:txBody>
      </p:sp>
      <p:sp>
        <p:nvSpPr>
          <p:cNvPr id="117791" name="Oval 31" descr="icon">
            <a:hlinkClick r:id="rId32" action="ppaction://hlinksldjump"/>
            <a:extLst>
              <a:ext uri="{FF2B5EF4-FFF2-40B4-BE49-F238E27FC236}">
                <a16:creationId xmlns="" xmlns:a16="http://schemas.microsoft.com/office/drawing/2014/main" id="{9A2170EF-2942-4C57-B62B-FC018089D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29</a:t>
            </a:r>
          </a:p>
        </p:txBody>
      </p:sp>
      <p:sp>
        <p:nvSpPr>
          <p:cNvPr id="117792" name="Oval 32" descr="icon">
            <a:hlinkClick r:id="rId33" action="ppaction://hlinksldjump"/>
            <a:extLst>
              <a:ext uri="{FF2B5EF4-FFF2-40B4-BE49-F238E27FC236}">
                <a16:creationId xmlns="" xmlns:a16="http://schemas.microsoft.com/office/drawing/2014/main" id="{4C8EA622-7706-42B9-A5B3-A08DCD060B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30</a:t>
            </a:r>
          </a:p>
        </p:txBody>
      </p:sp>
      <p:sp>
        <p:nvSpPr>
          <p:cNvPr id="117793" name="Oval 33" descr="icon">
            <a:hlinkClick r:id="rId34" action="ppaction://hlinksldjump"/>
            <a:extLst>
              <a:ext uri="{FF2B5EF4-FFF2-40B4-BE49-F238E27FC236}">
                <a16:creationId xmlns="" xmlns:a16="http://schemas.microsoft.com/office/drawing/2014/main" id="{BC79D66D-CCBF-4B8E-A925-A5F6E53ADC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32</a:t>
            </a:r>
          </a:p>
        </p:txBody>
      </p:sp>
      <p:sp>
        <p:nvSpPr>
          <p:cNvPr id="117794" name="Oval 34" descr="icon">
            <a:hlinkClick r:id="rId35" action="ppaction://hlinksldjump"/>
            <a:extLst>
              <a:ext uri="{FF2B5EF4-FFF2-40B4-BE49-F238E27FC236}">
                <a16:creationId xmlns="" xmlns:a16="http://schemas.microsoft.com/office/drawing/2014/main" id="{6CD09F39-3CFC-48EC-962F-56337C8242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33</a:t>
            </a:r>
          </a:p>
        </p:txBody>
      </p:sp>
      <p:sp>
        <p:nvSpPr>
          <p:cNvPr id="117795" name="Oval 35" descr="icon">
            <a:hlinkClick r:id="rId36" action="ppaction://hlinksldjump"/>
            <a:extLst>
              <a:ext uri="{FF2B5EF4-FFF2-40B4-BE49-F238E27FC236}">
                <a16:creationId xmlns="" xmlns:a16="http://schemas.microsoft.com/office/drawing/2014/main" id="{3D187B63-08E2-4C56-81D2-CFF0B94F9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34</a:t>
            </a:r>
          </a:p>
        </p:txBody>
      </p:sp>
      <p:sp>
        <p:nvSpPr>
          <p:cNvPr id="117796" name="Oval 36" descr="icon">
            <a:hlinkClick r:id="rId37" action="ppaction://hlinksldjump"/>
            <a:extLst>
              <a:ext uri="{FF2B5EF4-FFF2-40B4-BE49-F238E27FC236}">
                <a16:creationId xmlns="" xmlns:a16="http://schemas.microsoft.com/office/drawing/2014/main" id="{8541D5AC-90F8-43F7-A732-C2164A7969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35</a:t>
            </a:r>
          </a:p>
        </p:txBody>
      </p:sp>
      <p:sp>
        <p:nvSpPr>
          <p:cNvPr id="117797" name="Oval 37" descr="icon">
            <a:hlinkClick r:id="rId38" action="ppaction://hlinksldjump"/>
            <a:extLst>
              <a:ext uri="{FF2B5EF4-FFF2-40B4-BE49-F238E27FC236}">
                <a16:creationId xmlns="" xmlns:a16="http://schemas.microsoft.com/office/drawing/2014/main" id="{ABD0864B-E019-4A97-99E2-BE44D8959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36</a:t>
            </a:r>
          </a:p>
        </p:txBody>
      </p:sp>
      <p:pic>
        <p:nvPicPr>
          <p:cNvPr id="9254" name="Picture 52" descr="學生須知">
            <a:hlinkClick r:id="rId39" action="ppaction://hlinksldjump"/>
            <a:extLst>
              <a:ext uri="{FF2B5EF4-FFF2-40B4-BE49-F238E27FC236}">
                <a16:creationId xmlns="" xmlns:a16="http://schemas.microsoft.com/office/drawing/2014/main" id="{5F9CF391-B6D9-4458-AF47-38E701B2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53" descr="考核課題">
            <a:hlinkClick r:id="rId41" action="ppaction://hlinksldjump"/>
            <a:extLst>
              <a:ext uri="{FF2B5EF4-FFF2-40B4-BE49-F238E27FC236}">
                <a16:creationId xmlns="" xmlns:a16="http://schemas.microsoft.com/office/drawing/2014/main" id="{2C3787BF-F3CD-4118-97CB-8154B1CA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55" descr="btnMathMainTop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A74F5E91-4C13-4EF6-B239-F09BA342E1D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278563"/>
            <a:ext cx="1439863" cy="48577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="" xmlns:a16="http://schemas.microsoft.com/office/drawing/2014/main" id="{603422EC-C722-4C34-B05E-90D86586E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396716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6944949-D2B5-4DA9-9011-F29CB7329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39084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="" xmlns:a16="http://schemas.microsoft.com/office/drawing/2014/main" id="{150556A9-4959-4464-BF68-2F0EC185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20738"/>
            <a:ext cx="81962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6.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u="sng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u="sng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ea typeface="標楷體" panose="03000509000000000000" pitchFamily="65" charset="-120"/>
              </a:rPr>
              <a:t>以上四個</a:t>
            </a:r>
            <a:r>
              <a:rPr lang="zh-TW" altLang="en-US" sz="2800" dirty="0" smtClean="0">
                <a:ea typeface="標楷體" panose="03000509000000000000" pitchFamily="65" charset="-120"/>
              </a:rPr>
              <a:t>數是</a:t>
            </a:r>
            <a:r>
              <a:rPr lang="zh-TW" altLang="en-US" sz="2800" dirty="0">
                <a:ea typeface="標楷體" panose="03000509000000000000" pitchFamily="65" charset="-120"/>
              </a:rPr>
              <a:t>按數值由小至大排列，以下哪一項可能是第三個</a:t>
            </a:r>
            <a:r>
              <a:rPr lang="zh-TW" altLang="en-US" sz="2800" dirty="0" smtClean="0">
                <a:ea typeface="標楷體" panose="03000509000000000000" pitchFamily="65" charset="-120"/>
              </a:rPr>
              <a:t>數？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3" name="Line 10">
            <a:extLst>
              <a:ext uri="{FF2B5EF4-FFF2-40B4-BE49-F238E27FC236}">
                <a16:creationId xmlns="" xmlns:a16="http://schemas.microsoft.com/office/drawing/2014/main" id="{B32A8350-B444-4268-9285-5799DDE24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4283" y="2573371"/>
            <a:ext cx="310896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8" name="图片 4">
            <a:extLst>
              <a:ext uri="{FF2B5EF4-FFF2-40B4-BE49-F238E27FC236}">
                <a16:creationId xmlns="" xmlns:a16="http://schemas.microsoft.com/office/drawing/2014/main" id="{40A8AAB2-CA10-44E2-A026-75F48FD2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60438"/>
            <a:ext cx="10429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5">
            <a:extLst>
              <a:ext uri="{FF2B5EF4-FFF2-40B4-BE49-F238E27FC236}">
                <a16:creationId xmlns="" xmlns:a16="http://schemas.microsoft.com/office/drawing/2014/main" id="{39FFABA5-20B8-43B2-A99A-19B6A37D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69963"/>
            <a:ext cx="993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6">
            <a:extLst>
              <a:ext uri="{FF2B5EF4-FFF2-40B4-BE49-F238E27FC236}">
                <a16:creationId xmlns="" xmlns:a16="http://schemas.microsoft.com/office/drawing/2014/main" id="{4C6E2F01-DF14-40C0-A21A-0646F1B3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985838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7">
            <a:extLst>
              <a:ext uri="{FF2B5EF4-FFF2-40B4-BE49-F238E27FC236}">
                <a16:creationId xmlns="" xmlns:a16="http://schemas.microsoft.com/office/drawing/2014/main" id="{D3C2E2A4-8156-40E4-96B3-9BA89FF9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960438"/>
            <a:ext cx="103663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组合 8">
            <a:extLst>
              <a:ext uri="{FF2B5EF4-FFF2-40B4-BE49-F238E27FC236}">
                <a16:creationId xmlns="" xmlns:a16="http://schemas.microsoft.com/office/drawing/2014/main" id="{01580D7D-3535-4149-A6F2-83D55CB1D38D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14650"/>
            <a:ext cx="503238" cy="854075"/>
            <a:chOff x="1575598" y="2943413"/>
            <a:chExt cx="503237" cy="854075"/>
          </a:xfrm>
        </p:grpSpPr>
        <p:sp>
          <p:nvSpPr>
            <p:cNvPr id="23613" name="Text Box 62">
              <a:extLst>
                <a:ext uri="{FF2B5EF4-FFF2-40B4-BE49-F238E27FC236}">
                  <a16:creationId xmlns="" xmlns:a16="http://schemas.microsoft.com/office/drawing/2014/main" id="{59F120F2-0C83-49C8-B82E-553D8D9A5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598" y="2943413"/>
              <a:ext cx="5032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</a:t>
              </a:r>
            </a:p>
          </p:txBody>
        </p:sp>
        <p:sp>
          <p:nvSpPr>
            <p:cNvPr id="23614" name="Text Box 63">
              <a:extLst>
                <a:ext uri="{FF2B5EF4-FFF2-40B4-BE49-F238E27FC236}">
                  <a16:creationId xmlns="" xmlns:a16="http://schemas.microsoft.com/office/drawing/2014/main" id="{441C806A-931D-4936-A4FF-D4CFF0B7B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598" y="3278375"/>
              <a:ext cx="5032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4</a:t>
              </a:r>
            </a:p>
          </p:txBody>
        </p:sp>
        <p:sp>
          <p:nvSpPr>
            <p:cNvPr id="23615" name="Line 64">
              <a:extLst>
                <a:ext uri="{FF2B5EF4-FFF2-40B4-BE49-F238E27FC236}">
                  <a16:creationId xmlns="" xmlns:a16="http://schemas.microsoft.com/office/drawing/2014/main" id="{9593DD32-58E4-46C0-9473-CB16D7AF0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9658" y="3373625"/>
              <a:ext cx="381000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3" name="组合 18">
            <a:extLst>
              <a:ext uri="{FF2B5EF4-FFF2-40B4-BE49-F238E27FC236}">
                <a16:creationId xmlns="" xmlns:a16="http://schemas.microsoft.com/office/drawing/2014/main" id="{8C25748D-2E5F-4B72-802A-CAF743EA744C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2925763"/>
            <a:ext cx="477837" cy="854075"/>
            <a:chOff x="1575598" y="2943413"/>
            <a:chExt cx="503237" cy="854075"/>
          </a:xfrm>
        </p:grpSpPr>
        <p:sp>
          <p:nvSpPr>
            <p:cNvPr id="23610" name="Text Box 62">
              <a:extLst>
                <a:ext uri="{FF2B5EF4-FFF2-40B4-BE49-F238E27FC236}">
                  <a16:creationId xmlns="" xmlns:a16="http://schemas.microsoft.com/office/drawing/2014/main" id="{4B6FC142-1DE0-44E0-A0A3-FCCB489CC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598" y="2943413"/>
              <a:ext cx="5032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2</a:t>
              </a:r>
            </a:p>
          </p:txBody>
        </p:sp>
        <p:sp>
          <p:nvSpPr>
            <p:cNvPr id="23611" name="Text Box 63">
              <a:extLst>
                <a:ext uri="{FF2B5EF4-FFF2-40B4-BE49-F238E27FC236}">
                  <a16:creationId xmlns="" xmlns:a16="http://schemas.microsoft.com/office/drawing/2014/main" id="{731A8C1D-BD75-4C5C-9922-92B1C064D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598" y="3278375"/>
              <a:ext cx="5032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3</a:t>
              </a:r>
            </a:p>
          </p:txBody>
        </p:sp>
        <p:sp>
          <p:nvSpPr>
            <p:cNvPr id="23612" name="Line 64">
              <a:extLst>
                <a:ext uri="{FF2B5EF4-FFF2-40B4-BE49-F238E27FC236}">
                  <a16:creationId xmlns="" xmlns:a16="http://schemas.microsoft.com/office/drawing/2014/main" id="{7DB18D8A-C4A5-4BD3-9F49-B70CAF7AC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387" y="3373625"/>
              <a:ext cx="381000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4" name="组合 22">
            <a:extLst>
              <a:ext uri="{FF2B5EF4-FFF2-40B4-BE49-F238E27FC236}">
                <a16:creationId xmlns="" xmlns:a16="http://schemas.microsoft.com/office/drawing/2014/main" id="{E952A7D1-AFA9-40ED-9F8F-4D9150D81561}"/>
              </a:ext>
            </a:extLst>
          </p:cNvPr>
          <p:cNvGrpSpPr>
            <a:grpSpLocks/>
          </p:cNvGrpSpPr>
          <p:nvPr/>
        </p:nvGrpSpPr>
        <p:grpSpPr bwMode="auto">
          <a:xfrm>
            <a:off x="1412875" y="3719513"/>
            <a:ext cx="641350" cy="954087"/>
            <a:chOff x="1562301" y="2891213"/>
            <a:chExt cx="641632" cy="954107"/>
          </a:xfrm>
        </p:grpSpPr>
        <p:sp>
          <p:nvSpPr>
            <p:cNvPr id="23608" name="Text Box 62">
              <a:extLst>
                <a:ext uri="{FF2B5EF4-FFF2-40B4-BE49-F238E27FC236}">
                  <a16:creationId xmlns="" xmlns:a16="http://schemas.microsoft.com/office/drawing/2014/main" id="{1287B7A9-0575-4070-85CD-DD4CD1839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301" y="2891213"/>
              <a:ext cx="6416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/>
                <a:t>12</a:t>
              </a:r>
            </a:p>
          </p:txBody>
        </p:sp>
        <p:sp>
          <p:nvSpPr>
            <p:cNvPr id="23609" name="Line 64">
              <a:extLst>
                <a:ext uri="{FF2B5EF4-FFF2-40B4-BE49-F238E27FC236}">
                  <a16:creationId xmlns="" xmlns:a16="http://schemas.microsoft.com/office/drawing/2014/main" id="{C7FED8A2-263B-4741-A940-6154DD315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099" y="3363725"/>
              <a:ext cx="521507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5" name="组合 31">
            <a:extLst>
              <a:ext uri="{FF2B5EF4-FFF2-40B4-BE49-F238E27FC236}">
                <a16:creationId xmlns="" xmlns:a16="http://schemas.microsoft.com/office/drawing/2014/main" id="{9E29BCC7-25BF-4279-AF82-A949AE83CA26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3736975"/>
            <a:ext cx="477837" cy="854075"/>
            <a:chOff x="1575598" y="2943413"/>
            <a:chExt cx="503237" cy="854075"/>
          </a:xfrm>
        </p:grpSpPr>
        <p:sp>
          <p:nvSpPr>
            <p:cNvPr id="23605" name="Text Box 62">
              <a:extLst>
                <a:ext uri="{FF2B5EF4-FFF2-40B4-BE49-F238E27FC236}">
                  <a16:creationId xmlns="" xmlns:a16="http://schemas.microsoft.com/office/drawing/2014/main" id="{F1F31B43-5E1A-4FDF-918E-5DA69E430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598" y="2943413"/>
              <a:ext cx="5032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  <p:sp>
          <p:nvSpPr>
            <p:cNvPr id="23606" name="Text Box 63">
              <a:extLst>
                <a:ext uri="{FF2B5EF4-FFF2-40B4-BE49-F238E27FC236}">
                  <a16:creationId xmlns="" xmlns:a16="http://schemas.microsoft.com/office/drawing/2014/main" id="{ED3BA373-64CE-43CB-AC2E-00EC7F666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5598" y="3278375"/>
              <a:ext cx="5032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6</a:t>
              </a:r>
            </a:p>
          </p:txBody>
        </p:sp>
        <p:sp>
          <p:nvSpPr>
            <p:cNvPr id="23607" name="Line 64">
              <a:extLst>
                <a:ext uri="{FF2B5EF4-FFF2-40B4-BE49-F238E27FC236}">
                  <a16:creationId xmlns="" xmlns:a16="http://schemas.microsoft.com/office/drawing/2014/main" id="{7CEE829F-7D42-4C10-871D-EE383B55C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387" y="3373625"/>
              <a:ext cx="381000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617FB29-BC05-4BB3-BFEB-37E5266519DD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2868613"/>
            <a:ext cx="1157287" cy="954087"/>
            <a:chOff x="1909630" y="2869340"/>
            <a:chExt cx="1156826" cy="954107"/>
          </a:xfrm>
        </p:grpSpPr>
        <p:sp>
          <p:nvSpPr>
            <p:cNvPr id="23601" name="TextBox 25">
              <a:extLst>
                <a:ext uri="{FF2B5EF4-FFF2-40B4-BE49-F238E27FC236}">
                  <a16:creationId xmlns="" xmlns:a16="http://schemas.microsoft.com/office/drawing/2014/main" id="{8CC8C627-C483-43FC-8B7E-60CC239E2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630" y="3067507"/>
              <a:ext cx="70898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 8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3602" name="组合 35">
              <a:extLst>
                <a:ext uri="{FF2B5EF4-FFF2-40B4-BE49-F238E27FC236}">
                  <a16:creationId xmlns="" xmlns:a16="http://schemas.microsoft.com/office/drawing/2014/main" id="{9FA8E142-81B9-41DF-8FBB-BF04D2B0B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4824" y="2869340"/>
              <a:ext cx="641632" cy="954107"/>
              <a:chOff x="1562301" y="2891213"/>
              <a:chExt cx="641632" cy="954107"/>
            </a:xfrm>
          </p:grpSpPr>
          <p:sp>
            <p:nvSpPr>
              <p:cNvPr id="23603" name="Text Box 62">
                <a:extLst>
                  <a:ext uri="{FF2B5EF4-FFF2-40B4-BE49-F238E27FC236}">
                    <a16:creationId xmlns="" xmlns:a16="http://schemas.microsoft.com/office/drawing/2014/main" id="{3BC378B2-11AF-444C-B051-43BE6410C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4</a:t>
                </a:r>
              </a:p>
            </p:txBody>
          </p:sp>
          <p:sp>
            <p:nvSpPr>
              <p:cNvPr id="23604" name="Line 64">
                <a:extLst>
                  <a:ext uri="{FF2B5EF4-FFF2-40B4-BE49-F238E27FC236}">
                    <a16:creationId xmlns="" xmlns:a16="http://schemas.microsoft.com/office/drawing/2014/main" id="{BA0EC507-7F12-46C9-9C02-2F57EA00E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099" y="3363725"/>
                <a:ext cx="521507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419640A3-DF6C-4FA9-9F26-91D29544FD83}"/>
              </a:ext>
            </a:extLst>
          </p:cNvPr>
          <p:cNvGrpSpPr>
            <a:grpSpLocks/>
          </p:cNvGrpSpPr>
          <p:nvPr/>
        </p:nvGrpSpPr>
        <p:grpSpPr bwMode="auto">
          <a:xfrm>
            <a:off x="5740400" y="2900363"/>
            <a:ext cx="1217613" cy="954087"/>
            <a:chOff x="5741184" y="2899885"/>
            <a:chExt cx="1217170" cy="954107"/>
          </a:xfrm>
        </p:grpSpPr>
        <p:sp>
          <p:nvSpPr>
            <p:cNvPr id="23597" name="TextBox 25">
              <a:extLst>
                <a:ext uri="{FF2B5EF4-FFF2-40B4-BE49-F238E27FC236}">
                  <a16:creationId xmlns="" xmlns:a16="http://schemas.microsoft.com/office/drawing/2014/main" id="{AA54023E-0B4B-4A36-89F3-161629EBF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184" y="3098052"/>
              <a:ext cx="70898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= 8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3598" name="组合 39">
              <a:extLst>
                <a:ext uri="{FF2B5EF4-FFF2-40B4-BE49-F238E27FC236}">
                  <a16:creationId xmlns="" xmlns:a16="http://schemas.microsoft.com/office/drawing/2014/main" id="{C6B66D85-7566-4F4B-B3EC-363C9DB1D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6722" y="2899885"/>
              <a:ext cx="641632" cy="954107"/>
              <a:chOff x="1562301" y="2891213"/>
              <a:chExt cx="641632" cy="954107"/>
            </a:xfrm>
          </p:grpSpPr>
          <p:sp>
            <p:nvSpPr>
              <p:cNvPr id="23599" name="Text Box 62">
                <a:extLst>
                  <a:ext uri="{FF2B5EF4-FFF2-40B4-BE49-F238E27FC236}">
                    <a16:creationId xmlns="" xmlns:a16="http://schemas.microsoft.com/office/drawing/2014/main" id="{EE97A448-BB5E-4961-87B6-10B13DC4D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8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12</a:t>
                </a:r>
              </a:p>
            </p:txBody>
          </p:sp>
          <p:sp>
            <p:nvSpPr>
              <p:cNvPr id="23600" name="Line 64">
                <a:extLst>
                  <a:ext uri="{FF2B5EF4-FFF2-40B4-BE49-F238E27FC236}">
                    <a16:creationId xmlns="" xmlns:a16="http://schemas.microsoft.com/office/drawing/2014/main" id="{A47515DF-DC23-4D22-816E-8E34638BC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099" y="3363725"/>
                <a:ext cx="521507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2C74384-FC0D-43F5-B2A8-3AB0E7CA3582}"/>
              </a:ext>
            </a:extLst>
          </p:cNvPr>
          <p:cNvGrpSpPr>
            <a:grpSpLocks/>
          </p:cNvGrpSpPr>
          <p:nvPr/>
        </p:nvGrpSpPr>
        <p:grpSpPr bwMode="auto">
          <a:xfrm>
            <a:off x="6845300" y="2900363"/>
            <a:ext cx="2203450" cy="954087"/>
            <a:chOff x="6846007" y="2899885"/>
            <a:chExt cx="2202973" cy="954107"/>
          </a:xfrm>
        </p:grpSpPr>
        <p:sp>
          <p:nvSpPr>
            <p:cNvPr id="23589" name="TextBox 25">
              <a:extLst>
                <a:ext uri="{FF2B5EF4-FFF2-40B4-BE49-F238E27FC236}">
                  <a16:creationId xmlns="" xmlns:a16="http://schemas.microsoft.com/office/drawing/2014/main" id="{7E5C8E39-DB34-4823-94A7-4A54CDA79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6007" y="3118389"/>
              <a:ext cx="175844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，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8      8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3590" name="组合 43">
              <a:extLst>
                <a:ext uri="{FF2B5EF4-FFF2-40B4-BE49-F238E27FC236}">
                  <a16:creationId xmlns="" xmlns:a16="http://schemas.microsoft.com/office/drawing/2014/main" id="{F0A6B80C-DC48-413F-BC3E-E746CE24A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762" y="2925878"/>
              <a:ext cx="477623" cy="854075"/>
              <a:chOff x="1575598" y="2943413"/>
              <a:chExt cx="503237" cy="854075"/>
            </a:xfrm>
          </p:grpSpPr>
          <p:sp>
            <p:nvSpPr>
              <p:cNvPr id="23594" name="Text Box 62">
                <a:extLst>
                  <a:ext uri="{FF2B5EF4-FFF2-40B4-BE49-F238E27FC236}">
                    <a16:creationId xmlns="" xmlns:a16="http://schemas.microsoft.com/office/drawing/2014/main" id="{FDEB3524-A663-4AEB-8A0F-5637C9D09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5598" y="2943413"/>
                <a:ext cx="5032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</a:p>
            </p:txBody>
          </p:sp>
          <p:sp>
            <p:nvSpPr>
              <p:cNvPr id="23595" name="Text Box 63">
                <a:extLst>
                  <a:ext uri="{FF2B5EF4-FFF2-40B4-BE49-F238E27FC236}">
                    <a16:creationId xmlns="" xmlns:a16="http://schemas.microsoft.com/office/drawing/2014/main" id="{BFF36C5F-847C-4C99-B17B-60FE457C4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5598" y="3278375"/>
                <a:ext cx="503237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23596" name="Line 64">
                <a:extLst>
                  <a:ext uri="{FF2B5EF4-FFF2-40B4-BE49-F238E27FC236}">
                    <a16:creationId xmlns="" xmlns:a16="http://schemas.microsoft.com/office/drawing/2014/main" id="{AAE36D96-A5AB-40FA-B0D8-3A1EA1D0E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7387" y="3373625"/>
                <a:ext cx="381000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91" name="组合 51">
              <a:extLst>
                <a:ext uri="{FF2B5EF4-FFF2-40B4-BE49-F238E27FC236}">
                  <a16:creationId xmlns="" xmlns:a16="http://schemas.microsoft.com/office/drawing/2014/main" id="{6102D614-CF7C-418E-882D-BBFA52A40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7348" y="2899885"/>
              <a:ext cx="641632" cy="954107"/>
              <a:chOff x="1562301" y="2891213"/>
              <a:chExt cx="641632" cy="954107"/>
            </a:xfrm>
          </p:grpSpPr>
          <p:sp>
            <p:nvSpPr>
              <p:cNvPr id="23592" name="Text Box 62">
                <a:extLst>
                  <a:ext uri="{FF2B5EF4-FFF2-40B4-BE49-F238E27FC236}">
                    <a16:creationId xmlns="" xmlns:a16="http://schemas.microsoft.com/office/drawing/2014/main" id="{EF774113-1862-468C-98BD-84252161E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12</a:t>
                </a:r>
              </a:p>
            </p:txBody>
          </p:sp>
          <p:sp>
            <p:nvSpPr>
              <p:cNvPr id="23593" name="Line 64">
                <a:extLst>
                  <a:ext uri="{FF2B5EF4-FFF2-40B4-BE49-F238E27FC236}">
                    <a16:creationId xmlns="" xmlns:a16="http://schemas.microsoft.com/office/drawing/2014/main" id="{E57DC414-A531-47A3-9C68-014E725FB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099" y="3363725"/>
                <a:ext cx="521507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A8555BB-18C2-4A11-8F4D-622A29FEA33B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4727575"/>
            <a:ext cx="3703637" cy="963613"/>
            <a:chOff x="867927" y="4727143"/>
            <a:chExt cx="3704073" cy="964549"/>
          </a:xfrm>
        </p:grpSpPr>
        <p:sp>
          <p:nvSpPr>
            <p:cNvPr id="23579" name="TextBox 25">
              <a:extLst>
                <a:ext uri="{FF2B5EF4-FFF2-40B4-BE49-F238E27FC236}">
                  <a16:creationId xmlns="" xmlns:a16="http://schemas.microsoft.com/office/drawing/2014/main" id="{46041CF8-3B55-4B71-9898-E01478B0D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927" y="4945561"/>
              <a:ext cx="37040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FontTx/>
                <a:buNone/>
              </a:pPr>
              <a:r>
                <a:rPr lang="en-US" altLang="zh-TW" sz="2800" dirty="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C. 8        9        9</a:t>
              </a:r>
              <a:endPara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3580" name="组合 55">
              <a:extLst>
                <a:ext uri="{FF2B5EF4-FFF2-40B4-BE49-F238E27FC236}">
                  <a16:creationId xmlns="" xmlns:a16="http://schemas.microsoft.com/office/drawing/2014/main" id="{C515950A-403E-4DF5-9821-9880BF39B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340" y="4737585"/>
              <a:ext cx="641632" cy="954107"/>
              <a:chOff x="1562301" y="2891213"/>
              <a:chExt cx="641632" cy="954107"/>
            </a:xfrm>
          </p:grpSpPr>
          <p:sp>
            <p:nvSpPr>
              <p:cNvPr id="23587" name="Text Box 62">
                <a:extLst>
                  <a:ext uri="{FF2B5EF4-FFF2-40B4-BE49-F238E27FC236}">
                    <a16:creationId xmlns="" xmlns:a16="http://schemas.microsoft.com/office/drawing/2014/main" id="{FD61D715-F65D-46A2-9C43-B771FDD23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12</a:t>
                </a:r>
              </a:p>
            </p:txBody>
          </p:sp>
          <p:sp>
            <p:nvSpPr>
              <p:cNvPr id="23588" name="Line 64">
                <a:extLst>
                  <a:ext uri="{FF2B5EF4-FFF2-40B4-BE49-F238E27FC236}">
                    <a16:creationId xmlns="" xmlns:a16="http://schemas.microsoft.com/office/drawing/2014/main" id="{9ABC388C-7056-4DC8-BACD-B4943D556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099" y="3363725"/>
                <a:ext cx="521507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1" name="组合 58">
              <a:extLst>
                <a:ext uri="{FF2B5EF4-FFF2-40B4-BE49-F238E27FC236}">
                  <a16:creationId xmlns="" xmlns:a16="http://schemas.microsoft.com/office/drawing/2014/main" id="{67E9715F-6777-4E66-B42D-2C5933433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5640" y="4737585"/>
              <a:ext cx="641632" cy="954107"/>
              <a:chOff x="1562301" y="2891213"/>
              <a:chExt cx="641632" cy="954107"/>
            </a:xfrm>
          </p:grpSpPr>
          <p:sp>
            <p:nvSpPr>
              <p:cNvPr id="23585" name="Text Box 62">
                <a:extLst>
                  <a:ext uri="{FF2B5EF4-FFF2-40B4-BE49-F238E27FC236}">
                    <a16:creationId xmlns="" xmlns:a16="http://schemas.microsoft.com/office/drawing/2014/main" id="{8DE05568-503D-45EE-A291-375B8B250A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12</a:t>
                </a:r>
              </a:p>
            </p:txBody>
          </p:sp>
          <p:sp>
            <p:nvSpPr>
              <p:cNvPr id="23586" name="Line 64">
                <a:extLst>
                  <a:ext uri="{FF2B5EF4-FFF2-40B4-BE49-F238E27FC236}">
                    <a16:creationId xmlns="" xmlns:a16="http://schemas.microsoft.com/office/drawing/2014/main" id="{B29DA3A8-AEC8-4C93-87ED-55B152615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099" y="3363725"/>
                <a:ext cx="521507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2" name="组合 61">
              <a:extLst>
                <a:ext uri="{FF2B5EF4-FFF2-40B4-BE49-F238E27FC236}">
                  <a16:creationId xmlns="" xmlns:a16="http://schemas.microsoft.com/office/drawing/2014/main" id="{56816149-E722-44B2-9ECF-F4B3EA644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458" y="4727143"/>
              <a:ext cx="641632" cy="954107"/>
              <a:chOff x="1562301" y="2891213"/>
              <a:chExt cx="641632" cy="954107"/>
            </a:xfrm>
          </p:grpSpPr>
          <p:sp>
            <p:nvSpPr>
              <p:cNvPr id="23583" name="Text Box 62">
                <a:extLst>
                  <a:ext uri="{FF2B5EF4-FFF2-40B4-BE49-F238E27FC236}">
                    <a16:creationId xmlns="" xmlns:a16="http://schemas.microsoft.com/office/drawing/2014/main" id="{5ACC2FE4-407F-4FD8-BE35-3199CD20A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23584" name="Line 64">
                <a:extLst>
                  <a:ext uri="{FF2B5EF4-FFF2-40B4-BE49-F238E27FC236}">
                    <a16:creationId xmlns="" xmlns:a16="http://schemas.microsoft.com/office/drawing/2014/main" id="{E28040EC-5409-49E3-95C8-D96323F39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6389" y="3363725"/>
                <a:ext cx="344924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F2593EC5-1D0D-4870-A921-1BE209D45D38}"/>
              </a:ext>
            </a:extLst>
          </p:cNvPr>
          <p:cNvGrpSpPr>
            <a:grpSpLocks/>
          </p:cNvGrpSpPr>
          <p:nvPr/>
        </p:nvGrpSpPr>
        <p:grpSpPr bwMode="auto">
          <a:xfrm>
            <a:off x="5740400" y="3668713"/>
            <a:ext cx="2417763" cy="965200"/>
            <a:chOff x="5741184" y="3667976"/>
            <a:chExt cx="2416863" cy="966041"/>
          </a:xfrm>
        </p:grpSpPr>
        <p:sp>
          <p:nvSpPr>
            <p:cNvPr id="23572" name="TextBox 25">
              <a:extLst>
                <a:ext uri="{FF2B5EF4-FFF2-40B4-BE49-F238E27FC236}">
                  <a16:creationId xmlns="" xmlns:a16="http://schemas.microsoft.com/office/drawing/2014/main" id="{458157DA-9815-4042-816E-56AB47E08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184" y="3895027"/>
              <a:ext cx="24168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 9     = 9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3573" name="组合 68">
              <a:extLst>
                <a:ext uri="{FF2B5EF4-FFF2-40B4-BE49-F238E27FC236}">
                  <a16:creationId xmlns="" xmlns:a16="http://schemas.microsoft.com/office/drawing/2014/main" id="{0D0498D6-8A92-433E-BEC9-64E0BA028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5401" y="3679910"/>
              <a:ext cx="641632" cy="954107"/>
              <a:chOff x="1562301" y="2891213"/>
              <a:chExt cx="641632" cy="954107"/>
            </a:xfrm>
          </p:grpSpPr>
          <p:sp>
            <p:nvSpPr>
              <p:cNvPr id="23577" name="Text Box 62">
                <a:extLst>
                  <a:ext uri="{FF2B5EF4-FFF2-40B4-BE49-F238E27FC236}">
                    <a16:creationId xmlns="" xmlns:a16="http://schemas.microsoft.com/office/drawing/2014/main" id="{3BDE8F24-730C-43EC-BF37-D96AAFE2A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6</a:t>
                </a:r>
              </a:p>
            </p:txBody>
          </p:sp>
          <p:sp>
            <p:nvSpPr>
              <p:cNvPr id="23578" name="Line 64">
                <a:extLst>
                  <a:ext uri="{FF2B5EF4-FFF2-40B4-BE49-F238E27FC236}">
                    <a16:creationId xmlns="" xmlns:a16="http://schemas.microsoft.com/office/drawing/2014/main" id="{32E11308-B68B-4572-9183-F3068185F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6389" y="3363725"/>
                <a:ext cx="344924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4" name="组合 71">
              <a:extLst>
                <a:ext uri="{FF2B5EF4-FFF2-40B4-BE49-F238E27FC236}">
                  <a16:creationId xmlns="" xmlns:a16="http://schemas.microsoft.com/office/drawing/2014/main" id="{DD8A3B15-3684-4C20-BD8D-2FDEBEBBB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4448" y="3667976"/>
              <a:ext cx="641632" cy="954107"/>
              <a:chOff x="1562301" y="2891213"/>
              <a:chExt cx="641632" cy="954107"/>
            </a:xfrm>
          </p:grpSpPr>
          <p:sp>
            <p:nvSpPr>
              <p:cNvPr id="23575" name="Text Box 62">
                <a:extLst>
                  <a:ext uri="{FF2B5EF4-FFF2-40B4-BE49-F238E27FC236}">
                    <a16:creationId xmlns="" xmlns:a16="http://schemas.microsoft.com/office/drawing/2014/main" id="{71BFF0E9-69B4-41EA-8FD2-93242BC9E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2301" y="2891213"/>
                <a:ext cx="6416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23576" name="Line 64">
                <a:extLst>
                  <a:ext uri="{FF2B5EF4-FFF2-40B4-BE49-F238E27FC236}">
                    <a16:creationId xmlns="" xmlns:a16="http://schemas.microsoft.com/office/drawing/2014/main" id="{D9B783A8-8376-49A7-8420-9445B7C8C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6389" y="3363725"/>
                <a:ext cx="344924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1" name="Text Box 5">
            <a:extLst>
              <a:ext uri="{FF2B5EF4-FFF2-40B4-BE49-F238E27FC236}">
                <a16:creationId xmlns="" xmlns:a16="http://schemas.microsoft.com/office/drawing/2014/main" id="{B48844D5-D555-45B3-A3C2-3372FB7C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079750"/>
            <a:ext cx="67960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2800"/>
              </a:spcAft>
              <a:buFontTx/>
              <a:buNone/>
            </a:pPr>
            <a:r>
              <a:rPr lang="en-US" altLang="zh-TW" sz="2800" dirty="0"/>
              <a:t>A. 8                                 B. 8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C. 9                                 D. 9                     </a:t>
            </a:r>
          </a:p>
        </p:txBody>
      </p:sp>
      <p:sp>
        <p:nvSpPr>
          <p:cNvPr id="64" name="TextBox 25">
            <a:extLst>
              <a:ext uri="{FF2B5EF4-FFF2-40B4-BE49-F238E27FC236}">
                <a16:creationId xmlns="" xmlns:a16="http://schemas.microsoft.com/office/drawing/2014/main" id="{821D2A21-0CE9-4184-8E0F-BF723E51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791" y="1204987"/>
            <a:ext cx="529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zh-TW" b="1" dirty="0">
                <a:solidFill>
                  <a:srgbClr val="FF00FF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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5" name="TextBox 25">
            <a:extLst>
              <a:ext uri="{FF2B5EF4-FFF2-40B4-BE49-F238E27FC236}">
                <a16:creationId xmlns="" xmlns:a16="http://schemas.microsoft.com/office/drawing/2014/main" id="{C50F9604-F6E7-439E-A697-D67AFD8A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157" y="1177244"/>
            <a:ext cx="529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zh-TW" b="1" dirty="0">
                <a:solidFill>
                  <a:srgbClr val="FF00FF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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6" name="TextBox 25">
            <a:extLst>
              <a:ext uri="{FF2B5EF4-FFF2-40B4-BE49-F238E27FC236}">
                <a16:creationId xmlns="" xmlns:a16="http://schemas.microsoft.com/office/drawing/2014/main" id="{833DBD57-E8EE-4CC9-B2E3-9C403469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1163726"/>
            <a:ext cx="529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zh-TW" b="1" dirty="0">
                <a:solidFill>
                  <a:srgbClr val="FF00FF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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/>
      <p:bldP spid="28" grpId="0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="" xmlns:a16="http://schemas.microsoft.com/office/drawing/2014/main" id="{F6D17656-1F10-42E2-91F7-92BA1B1F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244633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327B4CB-9E66-468A-9FBC-C94C0946C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3590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TextBox 46">
            <a:extLst>
              <a:ext uri="{FF2B5EF4-FFF2-40B4-BE49-F238E27FC236}">
                <a16:creationId xmlns="" xmlns:a16="http://schemas.microsoft.com/office/drawing/2014/main" id="{8B392D7E-4173-402A-B066-0CA1D72EF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3702050"/>
            <a:ext cx="165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i="1">
                <a:solidFill>
                  <a:srgbClr val="003399"/>
                </a:solidFill>
              </a:rPr>
              <a:t>R</a:t>
            </a:r>
            <a:r>
              <a:rPr lang="en-US" altLang="zh-TW" sz="2800">
                <a:solidFill>
                  <a:srgbClr val="003399"/>
                </a:solidFill>
              </a:rPr>
              <a:t> = 1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 i="1">
                <a:solidFill>
                  <a:srgbClr val="003399"/>
                </a:solidFill>
                <a:sym typeface="Symbol" panose="05050102010706020507" pitchFamily="18" charset="2"/>
              </a:rPr>
              <a:t>R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endParaRPr lang="en-US" altLang="zh-TW" sz="2800">
              <a:solidFill>
                <a:srgbClr val="00339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B747FD-19D7-4EF4-800A-111C934C9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222875"/>
            <a:ext cx="7631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的倍數有：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39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78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117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156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195</a:t>
            </a:r>
            <a:r>
              <a:rPr lang="en-US" altLang="zh-TW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="" xmlns:a16="http://schemas.microsoft.com/office/drawing/2014/main" id="{727F125D-0804-4AB8-99BD-BEBAB7003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403475"/>
            <a:ext cx="4902200" cy="1117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/>
              <a:t>A. </a:t>
            </a:r>
            <a:r>
              <a:rPr lang="en-US" altLang="zh-TW" sz="2800" dirty="0"/>
              <a:t>39                     </a:t>
            </a:r>
            <a:r>
              <a:rPr lang="en-US" altLang="zh-TW" sz="2000" dirty="0"/>
              <a:t> </a:t>
            </a:r>
            <a:r>
              <a:rPr lang="en-US" altLang="zh-TW" sz="2800" dirty="0"/>
              <a:t>    </a:t>
            </a:r>
            <a:r>
              <a:rPr lang="en-US" altLang="zh-TW" sz="2200" dirty="0"/>
              <a:t> </a:t>
            </a:r>
            <a:r>
              <a:rPr lang="en-US" altLang="zh-TW" sz="1800" dirty="0"/>
              <a:t> </a:t>
            </a:r>
            <a:r>
              <a:rPr lang="en-US" altLang="zh-CN" sz="2800" dirty="0">
                <a:sym typeface="Symbol" panose="05050102010706020507" pitchFamily="18" charset="2"/>
              </a:rPr>
              <a:t>B. 65</a:t>
            </a:r>
            <a:endParaRPr lang="en-US" altLang="zh-TW" sz="2800" dirty="0">
              <a:sym typeface="Symbol" panose="05050102010706020507" pitchFamily="18" charset="2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C. 117            </a:t>
            </a:r>
            <a:r>
              <a:rPr lang="en-US" altLang="zh-TW" sz="2800" dirty="0"/>
              <a:t>             </a:t>
            </a:r>
            <a:r>
              <a:rPr lang="en-US" altLang="zh-CN" sz="2800" dirty="0">
                <a:sym typeface="Symbol" panose="05050102010706020507" pitchFamily="18" charset="2"/>
              </a:rPr>
              <a:t>D. </a:t>
            </a:r>
            <a:r>
              <a:rPr lang="en-US" altLang="zh-CN" sz="2800" dirty="0" smtClean="0">
                <a:sym typeface="Symbol" panose="05050102010706020507" pitchFamily="18" charset="2"/>
              </a:rPr>
              <a:t>195</a:t>
            </a:r>
            <a:endParaRPr lang="en-US" altLang="zh-TW" sz="2800" dirty="0"/>
          </a:p>
        </p:txBody>
      </p:sp>
      <p:sp>
        <p:nvSpPr>
          <p:cNvPr id="38" name="TextBox 46">
            <a:extLst>
              <a:ext uri="{FF2B5EF4-FFF2-40B4-BE49-F238E27FC236}">
                <a16:creationId xmlns="" xmlns:a16="http://schemas.microsoft.com/office/drawing/2014/main" id="{55E4AC7F-A91F-4587-B705-314A9D34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43375"/>
            <a:ext cx="129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</a:rPr>
              <a:t>= 3</a:t>
            </a:r>
            <a:r>
              <a:rPr lang="en-US" altLang="zh-TW" sz="2800" dirty="0">
                <a:solidFill>
                  <a:srgbClr val="003399"/>
                </a:solidFill>
                <a:sym typeface="Symbol" panose="05050102010706020507" pitchFamily="18" charset="2"/>
              </a:rPr>
              <a:t>13 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39" name="TextBox 46">
            <a:extLst>
              <a:ext uri="{FF2B5EF4-FFF2-40B4-BE49-F238E27FC236}">
                <a16:creationId xmlns="" xmlns:a16="http://schemas.microsoft.com/office/drawing/2014/main" id="{678C69BA-4E27-40CC-9CC9-F0234705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667250"/>
            <a:ext cx="165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i="1">
                <a:solidFill>
                  <a:srgbClr val="003399"/>
                </a:solidFill>
              </a:rPr>
              <a:t>R</a:t>
            </a:r>
            <a:r>
              <a:rPr lang="en-US" altLang="zh-TW" sz="2800">
                <a:solidFill>
                  <a:srgbClr val="003399"/>
                </a:solidFill>
              </a:rPr>
              <a:t> = 39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endParaRPr lang="en-US" altLang="zh-TW" sz="2800">
              <a:solidFill>
                <a:srgbClr val="003399"/>
              </a:solidFill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AC65DF28-7943-4DA7-A028-24341C9A31A8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3586163"/>
            <a:ext cx="3544887" cy="1412875"/>
            <a:chOff x="4078287" y="3392651"/>
            <a:chExt cx="3545291" cy="1412907"/>
          </a:xfrm>
        </p:grpSpPr>
        <p:sp>
          <p:nvSpPr>
            <p:cNvPr id="25619" name="Rectangle 4">
              <a:extLst>
                <a:ext uri="{FF2B5EF4-FFF2-40B4-BE49-F238E27FC236}">
                  <a16:creationId xmlns="" xmlns:a16="http://schemas.microsoft.com/office/drawing/2014/main" id="{435CB23E-1E21-4FD8-AF5D-3663125E7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7" y="3851438"/>
              <a:ext cx="3545291" cy="954120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FFCC"/>
                </a:gs>
                <a:gs pos="100000">
                  <a:srgbClr val="FFCC6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須根據因數找出</a:t>
              </a:r>
              <a:r>
                <a:rPr lang="en-US" altLang="zh-TW" sz="2800" i="1">
                  <a:ea typeface="標楷體" panose="03000509000000000000" pitchFamily="65" charset="-120"/>
                </a:rPr>
                <a:t>R</a:t>
              </a:r>
              <a:r>
                <a:rPr lang="zh-TW" altLang="en-US" sz="2800">
                  <a:ea typeface="標楷體" panose="03000509000000000000" pitchFamily="65" charset="-120"/>
                </a:rPr>
                <a:t>的值，再列出</a:t>
              </a:r>
              <a:r>
                <a:rPr lang="en-US" altLang="zh-TW" sz="2800" i="1">
                  <a:ea typeface="標楷體" panose="03000509000000000000" pitchFamily="65" charset="-120"/>
                </a:rPr>
                <a:t>R</a:t>
              </a:r>
              <a:r>
                <a:rPr lang="zh-TW" altLang="en-US" sz="2800">
                  <a:ea typeface="標楷體" panose="03000509000000000000" pitchFamily="65" charset="-120"/>
                </a:rPr>
                <a:t>的倍數。</a:t>
              </a:r>
            </a:p>
          </p:txBody>
        </p:sp>
        <p:pic>
          <p:nvPicPr>
            <p:cNvPr id="25620" name="Picture 33" descr="e-BookBtn-yellow">
              <a:extLst>
                <a:ext uri="{FF2B5EF4-FFF2-40B4-BE49-F238E27FC236}">
                  <a16:creationId xmlns="" xmlns:a16="http://schemas.microsoft.com/office/drawing/2014/main" id="{6A79F722-D9CB-4DDD-9BA8-A80579733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287" y="3392651"/>
              <a:ext cx="1385888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585C396-692F-4E9F-804F-61EA8AF7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341438"/>
            <a:ext cx="288925" cy="3254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F16596D9-CDE1-401B-8266-6895ED241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1341438"/>
            <a:ext cx="287337" cy="3254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841D8CF6-BEA6-4961-B60E-AC675801D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341438"/>
            <a:ext cx="431800" cy="3254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68314B34-8429-4830-AF08-703ECC0E3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1357313"/>
            <a:ext cx="287337" cy="327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9B3DC2BC-B5D4-45C4-9C18-12AC732AD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1779588"/>
            <a:ext cx="2062162" cy="407987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2DC638F-7686-4865-BAC2-5883D0B9F6C3}"/>
              </a:ext>
            </a:extLst>
          </p:cNvPr>
          <p:cNvCxnSpPr>
            <a:cxnSpLocks/>
          </p:cNvCxnSpPr>
          <p:nvPr/>
        </p:nvCxnSpPr>
        <p:spPr bwMode="auto">
          <a:xfrm>
            <a:off x="2987675" y="5661025"/>
            <a:ext cx="504825" cy="0"/>
          </a:xfrm>
          <a:prstGeom prst="line">
            <a:avLst/>
          </a:prstGeom>
          <a:ln w="381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3CF72DBE-C9D0-4924-9EDD-F7C77EB197F5}"/>
              </a:ext>
            </a:extLst>
          </p:cNvPr>
          <p:cNvCxnSpPr>
            <a:cxnSpLocks/>
          </p:cNvCxnSpPr>
          <p:nvPr/>
        </p:nvCxnSpPr>
        <p:spPr bwMode="auto">
          <a:xfrm>
            <a:off x="4500563" y="5668963"/>
            <a:ext cx="647700" cy="0"/>
          </a:xfrm>
          <a:prstGeom prst="line">
            <a:avLst/>
          </a:prstGeom>
          <a:ln w="381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18" name="矩形 12">
            <a:extLst>
              <a:ext uri="{FF2B5EF4-FFF2-40B4-BE49-F238E27FC236}">
                <a16:creationId xmlns="" xmlns:a16="http://schemas.microsoft.com/office/drawing/2014/main" id="{86505E44-22D3-4BB3-9B48-D3B515ABE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20738"/>
            <a:ext cx="8372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7. </a:t>
            </a:r>
            <a:r>
              <a:rPr lang="en-US" altLang="zh-TW" sz="2800" i="1">
                <a:solidFill>
                  <a:srgbClr val="000000"/>
                </a:solidFill>
                <a:ea typeface="標楷體" panose="03000509000000000000" pitchFamily="65" charset="-120"/>
              </a:rPr>
              <a:t>R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的所有因數是：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                1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13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 i="1">
                <a:solidFill>
                  <a:srgbClr val="000000"/>
                </a:solidFill>
                <a:ea typeface="標楷體" panose="03000509000000000000" pitchFamily="65" charset="-120"/>
              </a:rPr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    以下哪一個</a:t>
            </a:r>
            <a:r>
              <a:rPr lang="zh-TW" altLang="en-US" sz="2800" b="1" u="sng">
                <a:solidFill>
                  <a:srgbClr val="000000"/>
                </a:solidFill>
                <a:ea typeface="標楷體" panose="03000509000000000000" pitchFamily="65" charset="-120"/>
              </a:rPr>
              <a:t>不是</a:t>
            </a:r>
            <a:r>
              <a:rPr lang="en-US" altLang="zh-TW" sz="2800" i="1">
                <a:solidFill>
                  <a:srgbClr val="000000"/>
                </a:solidFill>
                <a:ea typeface="標楷體" panose="03000509000000000000" pitchFamily="65" charset="-120"/>
              </a:rPr>
              <a:t>R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的倍數？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3CF72DBE-C9D0-4924-9EDD-F7C77EB197F5}"/>
              </a:ext>
            </a:extLst>
          </p:cNvPr>
          <p:cNvCxnSpPr>
            <a:cxnSpLocks/>
          </p:cNvCxnSpPr>
          <p:nvPr/>
        </p:nvCxnSpPr>
        <p:spPr bwMode="auto">
          <a:xfrm>
            <a:off x="6444208" y="5640388"/>
            <a:ext cx="647700" cy="0"/>
          </a:xfrm>
          <a:prstGeom prst="line">
            <a:avLst/>
          </a:prstGeom>
          <a:ln w="381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  <p:bldP spid="28" grpId="0"/>
      <p:bldP spid="2" grpId="0"/>
      <p:bldP spid="2" grpId="1"/>
      <p:bldP spid="26" grpId="0" build="allAtOnce"/>
      <p:bldP spid="38" grpId="0"/>
      <p:bldP spid="38" grpId="1"/>
      <p:bldP spid="39" grpId="0"/>
      <p:bldP spid="39" grpId="1"/>
      <p:bldP spid="4" grpId="0" animBg="1"/>
      <p:bldP spid="4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="" xmlns:a16="http://schemas.microsoft.com/office/drawing/2014/main" id="{BE0198A4-CDB0-45DA-A07A-A6CA772C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235902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94" name="Rectangle 403">
            <a:extLst>
              <a:ext uri="{FF2B5EF4-FFF2-40B4-BE49-F238E27FC236}">
                <a16:creationId xmlns="" xmlns:a16="http://schemas.microsoft.com/office/drawing/2014/main" id="{F005C8D3-A1A8-493D-8BD9-2D3643DEB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2750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便宜了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8ABDBD4-A074-4017-A3F2-3ACE8D331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3050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Rectangle 403">
            <a:extLst>
              <a:ext uri="{FF2B5EF4-FFF2-40B4-BE49-F238E27FC236}">
                <a16:creationId xmlns="" xmlns:a16="http://schemas.microsoft.com/office/drawing/2014/main" id="{8F554D96-EE1F-49A5-9469-DB4F235E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4603750"/>
            <a:ext cx="1836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18×10÷12</a:t>
            </a:r>
          </a:p>
        </p:txBody>
      </p:sp>
      <p:sp>
        <p:nvSpPr>
          <p:cNvPr id="3" name="Rectangle 403">
            <a:extLst>
              <a:ext uri="{FF2B5EF4-FFF2-40B4-BE49-F238E27FC236}">
                <a16:creationId xmlns="" xmlns:a16="http://schemas.microsoft.com/office/drawing/2014/main" id="{17E9A3FE-B564-4DE4-AE7B-87F65E26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5059363"/>
            <a:ext cx="1096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= $3</a:t>
            </a:r>
            <a:endParaRPr lang="en-US" altLang="zh-TW" sz="1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8793" name="Line 9">
            <a:extLst>
              <a:ext uri="{FF2B5EF4-FFF2-40B4-BE49-F238E27FC236}">
                <a16:creationId xmlns="" xmlns:a16="http://schemas.microsoft.com/office/drawing/2014/main" id="{9E3FA4F8-F431-48B7-AB50-FA962FB5A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863" y="1747838"/>
            <a:ext cx="20161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Line 13">
            <a:extLst>
              <a:ext uri="{FF2B5EF4-FFF2-40B4-BE49-F238E27FC236}">
                <a16:creationId xmlns="" xmlns:a16="http://schemas.microsoft.com/office/drawing/2014/main" id="{DB57B2B3-4D0D-416D-B4D7-BC15A1DCD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1290638"/>
            <a:ext cx="33829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03">
            <a:extLst>
              <a:ext uri="{FF2B5EF4-FFF2-40B4-BE49-F238E27FC236}">
                <a16:creationId xmlns="" xmlns:a16="http://schemas.microsoft.com/office/drawing/2014/main" id="{466CFAD7-8AF8-4DEB-9434-9826A963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3535363"/>
            <a:ext cx="6550025" cy="52322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先求出購買一打麪包時，每條麪包價格。</a:t>
            </a:r>
            <a:endParaRPr kumimoji="0" lang="zh-TW" altLang="en-US" sz="2800" dirty="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03">
            <a:extLst>
              <a:ext uri="{FF2B5EF4-FFF2-40B4-BE49-F238E27FC236}">
                <a16:creationId xmlns="" xmlns:a16="http://schemas.microsoft.com/office/drawing/2014/main" id="{4D9C5E6F-34FE-430A-8FF2-72A7BC03A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4208463"/>
            <a:ext cx="36718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一打即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條，買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條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只須付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條的款項。</a:t>
            </a:r>
          </a:p>
        </p:txBody>
      </p:sp>
      <p:sp>
        <p:nvSpPr>
          <p:cNvPr id="6" name="Rectangle 403">
            <a:extLst>
              <a:ext uri="{FF2B5EF4-FFF2-40B4-BE49-F238E27FC236}">
                <a16:creationId xmlns="" xmlns:a16="http://schemas.microsoft.com/office/drawing/2014/main" id="{99D0950C-CE0B-410B-B668-772BF537D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4602163"/>
            <a:ext cx="100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－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660" name="Text Box 5">
            <a:extLst>
              <a:ext uri="{FF2B5EF4-FFF2-40B4-BE49-F238E27FC236}">
                <a16:creationId xmlns="" xmlns:a16="http://schemas.microsoft.com/office/drawing/2014/main" id="{9E549585-FA04-4FBC-A615-A094DF4F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19338"/>
            <a:ext cx="62912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A. $3                                B. $5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C. $9                                D. $15                    </a:t>
            </a:r>
          </a:p>
        </p:txBody>
      </p:sp>
      <p:sp>
        <p:nvSpPr>
          <p:cNvPr id="27661" name="Text Box 5">
            <a:extLst>
              <a:ext uri="{FF2B5EF4-FFF2-40B4-BE49-F238E27FC236}">
                <a16:creationId xmlns="" xmlns:a16="http://schemas.microsoft.com/office/drawing/2014/main" id="{D5810442-D3DD-4146-9A1F-8BDF9991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820738"/>
            <a:ext cx="83534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8. </a:t>
            </a:r>
            <a:r>
              <a:rPr lang="zh-TW" altLang="en-US" sz="2800" dirty="0">
                <a:ea typeface="標楷體" panose="03000509000000000000" pitchFamily="65" charset="-120"/>
              </a:rPr>
              <a:t>超級市場舉行大減價，所有食品「買五送一」。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每條麪包原價</a:t>
            </a:r>
            <a:r>
              <a:rPr lang="en-US" altLang="zh-TW" sz="2800" dirty="0">
                <a:ea typeface="標楷體" panose="03000509000000000000" pitchFamily="65" charset="-120"/>
              </a:rPr>
              <a:t>$18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zh-TW" altLang="en-US" sz="2800" u="sng" dirty="0">
                <a:ea typeface="標楷體" panose="03000509000000000000" pitchFamily="65" charset="-120"/>
              </a:rPr>
              <a:t>振威</a:t>
            </a:r>
            <a:r>
              <a:rPr lang="zh-TW" altLang="en-US" sz="2800" dirty="0">
                <a:ea typeface="標楷體" panose="03000509000000000000" pitchFamily="65" charset="-120"/>
              </a:rPr>
              <a:t>買了一打麪包，平均每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條麪包便宜了多少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="" xmlns:a16="http://schemas.microsoft.com/office/drawing/2014/main" id="{0C36B3D9-7C77-48BC-A581-5AF734CE7284}"/>
              </a:ext>
            </a:extLst>
          </p:cNvPr>
          <p:cNvSpPr>
            <a:spLocks/>
          </p:cNvSpPr>
          <p:nvPr/>
        </p:nvSpPr>
        <p:spPr bwMode="auto">
          <a:xfrm rot="-5400000">
            <a:off x="6129338" y="4152900"/>
            <a:ext cx="196850" cy="908050"/>
          </a:xfrm>
          <a:prstGeom prst="rightBrace">
            <a:avLst>
              <a:gd name="adj1" fmla="val 8307"/>
              <a:gd name="adj2" fmla="val 50000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17" name="Rectangle 403">
            <a:extLst>
              <a:ext uri="{FF2B5EF4-FFF2-40B4-BE49-F238E27FC236}">
                <a16:creationId xmlns="" xmlns:a16="http://schemas.microsoft.com/office/drawing/2014/main" id="{B000EF49-2940-4E37-BEE2-76FA900FD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406241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共須付</a:t>
            </a:r>
          </a:p>
        </p:txBody>
      </p:sp>
      <p:sp>
        <p:nvSpPr>
          <p:cNvPr id="18" name="Rectangle 403">
            <a:extLst>
              <a:ext uri="{FF2B5EF4-FFF2-40B4-BE49-F238E27FC236}">
                <a16:creationId xmlns="" xmlns:a16="http://schemas.microsoft.com/office/drawing/2014/main" id="{482255BE-3A40-43B0-BB54-8E785173B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5133975"/>
            <a:ext cx="2684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平均每條的現價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653C4D32-0B5A-4044-8479-FE299BF17506}"/>
              </a:ext>
            </a:extLst>
          </p:cNvPr>
          <p:cNvSpPr>
            <a:spLocks/>
          </p:cNvSpPr>
          <p:nvPr/>
        </p:nvSpPr>
        <p:spPr bwMode="auto">
          <a:xfrm rot="5400000">
            <a:off x="6426200" y="4378325"/>
            <a:ext cx="204788" cy="1474788"/>
          </a:xfrm>
          <a:prstGeom prst="rightBrace">
            <a:avLst>
              <a:gd name="adj1" fmla="val 8335"/>
              <a:gd name="adj2" fmla="val 50000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/>
      <p:bldP spid="94" grpId="0"/>
      <p:bldP spid="94" grpId="1"/>
      <p:bldP spid="28" grpId="0"/>
      <p:bldP spid="2" grpId="0"/>
      <p:bldP spid="2" grpId="1"/>
      <p:bldP spid="3" grpId="0"/>
      <p:bldP spid="3" grpId="1"/>
      <p:bldP spid="4" grpId="0" animBg="1"/>
      <p:bldP spid="4" grpId="1" animBg="1"/>
      <p:bldP spid="5" grpId="0" uiExpand="1" build="allAtOnce"/>
      <p:bldP spid="6" grpId="0"/>
      <p:bldP spid="6" grpId="1"/>
      <p:bldP spid="14" grpId="0" animBg="1"/>
      <p:bldP spid="14" grpId="1" animBg="1"/>
      <p:bldP spid="17" grpId="0"/>
      <p:bldP spid="17" grpId="1"/>
      <p:bldP spid="18" grpId="0"/>
      <p:bldP spid="18" grpId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="" xmlns:a16="http://schemas.microsoft.com/office/drawing/2014/main" id="{BEB92145-1643-401F-9E44-2B53FD8E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083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9699" name="Rectangle 7">
            <a:extLst>
              <a:ext uri="{FF2B5EF4-FFF2-40B4-BE49-F238E27FC236}">
                <a16:creationId xmlns="" xmlns:a16="http://schemas.microsoft.com/office/drawing/2014/main" id="{75EFD5FA-45A7-43A9-9F65-59644E6C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57363"/>
            <a:ext cx="7200900" cy="293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I. </a:t>
            </a:r>
            <a:r>
              <a:rPr lang="zh-CN" altLang="en-US" sz="2800" dirty="0">
                <a:ea typeface="標楷體" panose="03000509000000000000" pitchFamily="65" charset="-120"/>
              </a:rPr>
              <a:t>個位</a:t>
            </a:r>
            <a:r>
              <a:rPr lang="en-US" altLang="zh-CN" sz="2800" dirty="0">
                <a:ea typeface="標楷體" panose="03000509000000000000" pitchFamily="65" charset="-120"/>
              </a:rPr>
              <a:t>             II. </a:t>
            </a:r>
            <a:r>
              <a:rPr lang="zh-CN" altLang="en-US" sz="2800" dirty="0">
                <a:ea typeface="標楷體" panose="03000509000000000000" pitchFamily="65" charset="-120"/>
              </a:rPr>
              <a:t>十分位           </a:t>
            </a:r>
            <a:r>
              <a:rPr lang="en-US" altLang="zh-CN" sz="2800" dirty="0">
                <a:ea typeface="標楷體" panose="03000509000000000000" pitchFamily="65" charset="-120"/>
              </a:rPr>
              <a:t>III. </a:t>
            </a:r>
            <a:r>
              <a:rPr lang="zh-CN" altLang="en-US" sz="2800" dirty="0">
                <a:ea typeface="標楷體" panose="03000509000000000000" pitchFamily="65" charset="-120"/>
              </a:rPr>
              <a:t>千分位</a:t>
            </a:r>
            <a:endParaRPr lang="en-US" altLang="zh-CN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A. </a:t>
            </a:r>
            <a:r>
              <a:rPr lang="zh-CN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TW" sz="2800" dirty="0">
                <a:ea typeface="標楷體" panose="03000509000000000000" pitchFamily="65" charset="-120"/>
              </a:rPr>
              <a:t>I                     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B. </a:t>
            </a:r>
            <a:r>
              <a:rPr lang="zh-TW" altLang="zh-CN" sz="2800" dirty="0">
                <a:ea typeface="標楷體" panose="03000509000000000000" pitchFamily="65" charset="-120"/>
              </a:rPr>
              <a:t>只有</a:t>
            </a:r>
            <a:r>
              <a:rPr lang="en-US" altLang="zh-CN" sz="2800" dirty="0">
                <a:ea typeface="標楷體" panose="03000509000000000000" pitchFamily="65" charset="-120"/>
              </a:rPr>
              <a:t>III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  <a:sym typeface="Symbol" panose="05050102010706020507" pitchFamily="18" charset="2"/>
              </a:rPr>
              <a:t>C</a:t>
            </a:r>
            <a:r>
              <a:rPr lang="en-US" altLang="zh-CN" sz="2800" dirty="0">
                <a:sym typeface="Symbol" panose="05050102010706020507" pitchFamily="18" charset="2"/>
              </a:rPr>
              <a:t>. </a:t>
            </a:r>
            <a:r>
              <a:rPr lang="zh-CN" altLang="en-US" sz="2800" dirty="0">
                <a:ea typeface="標楷體" panose="03000509000000000000" pitchFamily="65" charset="-120"/>
                <a:sym typeface="Symbol" panose="05050102010706020507" pitchFamily="18" charset="2"/>
              </a:rPr>
              <a:t>只有</a:t>
            </a:r>
            <a:r>
              <a:rPr lang="en-US" altLang="zh-CN" sz="2800" dirty="0">
                <a:ea typeface="標楷體" panose="03000509000000000000" pitchFamily="65" charset="-120"/>
                <a:sym typeface="Symbol" panose="05050102010706020507" pitchFamily="18" charset="2"/>
              </a:rPr>
              <a:t>I</a:t>
            </a:r>
            <a:r>
              <a:rPr lang="zh-CN" altLang="en-US" sz="2800" dirty="0">
                <a:ea typeface="標楷體" panose="03000509000000000000" pitchFamily="65" charset="-120"/>
                <a:sym typeface="Symbol" panose="05050102010706020507" pitchFamily="18" charset="2"/>
              </a:rPr>
              <a:t>及</a:t>
            </a:r>
            <a:r>
              <a:rPr lang="en-US" altLang="zh-CN" sz="2800" dirty="0">
                <a:ea typeface="標楷體" panose="03000509000000000000" pitchFamily="65" charset="-120"/>
                <a:sym typeface="Symbol" panose="05050102010706020507" pitchFamily="18" charset="2"/>
              </a:rPr>
              <a:t>II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D. </a:t>
            </a:r>
            <a:r>
              <a:rPr lang="zh-CN" altLang="en-US" sz="2800" dirty="0">
                <a:ea typeface="標楷體" panose="03000509000000000000" pitchFamily="65" charset="-120"/>
                <a:sym typeface="Symbol" panose="05050102010706020507" pitchFamily="18" charset="2"/>
              </a:rPr>
              <a:t>只有</a:t>
            </a:r>
            <a:r>
              <a:rPr lang="en-US" altLang="zh-TW" sz="2800" dirty="0">
                <a:ea typeface="標楷體" panose="03000509000000000000" pitchFamily="65" charset="-120"/>
                <a:sym typeface="Symbol" panose="05050102010706020507" pitchFamily="18" charset="2"/>
              </a:rPr>
              <a:t>II</a:t>
            </a:r>
            <a:r>
              <a:rPr lang="zh-CN" altLang="en-US" sz="2800" dirty="0">
                <a:ea typeface="標楷體" panose="03000509000000000000" pitchFamily="65" charset="-120"/>
                <a:sym typeface="Symbol" panose="05050102010706020507" pitchFamily="18" charset="2"/>
              </a:rPr>
              <a:t>及</a:t>
            </a:r>
            <a:r>
              <a:rPr lang="en-US" altLang="zh-TW" sz="2800" dirty="0">
                <a:ea typeface="標楷體" panose="03000509000000000000" pitchFamily="65" charset="-120"/>
                <a:sym typeface="Symbol" panose="05050102010706020507" pitchFamily="18" charset="2"/>
              </a:rPr>
              <a:t>III</a:t>
            </a:r>
            <a:r>
              <a:rPr lang="en-US" altLang="zh-CN" sz="2800" dirty="0"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33" name="Text Box 16">
            <a:extLst>
              <a:ext uri="{FF2B5EF4-FFF2-40B4-BE49-F238E27FC236}">
                <a16:creationId xmlns="" xmlns:a16="http://schemas.microsoft.com/office/drawing/2014/main" id="{2EE03606-55A2-47EF-87F8-E4F803A6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42322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千分位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="" xmlns:a16="http://schemas.microsoft.com/office/drawing/2014/main" id="{DAF01AC4-88F2-43D7-A7E3-C6B6B503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831850"/>
            <a:ext cx="8321675" cy="954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9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在</a:t>
            </a:r>
            <a:r>
              <a:rPr lang="en-US" altLang="zh-TW" sz="2800">
                <a:ea typeface="標楷體" panose="03000509000000000000" pitchFamily="65" charset="-120"/>
              </a:rPr>
              <a:t>50.080</a:t>
            </a:r>
            <a:r>
              <a:rPr lang="zh-TW" altLang="en-US" sz="2800">
                <a:ea typeface="標楷體" panose="03000509000000000000" pitchFamily="65" charset="-120"/>
              </a:rPr>
              <a:t>這個數中，</a:t>
            </a:r>
            <a:r>
              <a:rPr lang="zh-CN" altLang="en-US" sz="2800">
                <a:ea typeface="標楷體" panose="03000509000000000000" pitchFamily="65" charset="-120"/>
              </a:rPr>
              <a:t>哪</a:t>
            </a:r>
            <a:r>
              <a:rPr lang="zh-TW" altLang="en-US" sz="2800">
                <a:ea typeface="標楷體" panose="03000509000000000000" pitchFamily="65" charset="-120"/>
              </a:rPr>
              <a:t>一個</a:t>
            </a:r>
            <a:r>
              <a:rPr lang="en-US" altLang="zh-TW" sz="2800">
                <a:ea typeface="標楷體" panose="03000509000000000000" pitchFamily="65" charset="-120"/>
              </a:rPr>
              <a:t>/</a:t>
            </a:r>
            <a:r>
              <a:rPr lang="zh-CN" altLang="en-US" sz="2800">
                <a:ea typeface="標楷體" panose="03000509000000000000" pitchFamily="65" charset="-120"/>
              </a:rPr>
              <a:t>些位值的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CN" sz="2800">
                <a:ea typeface="標楷體" panose="03000509000000000000" pitchFamily="65" charset="-120"/>
              </a:rPr>
              <a:t>0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」可被</a:t>
            </a:r>
            <a:endParaRPr lang="en-US" altLang="zh-CN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刪掉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5B42ED1-2D7F-4B64-BEB5-0A883F05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941638"/>
            <a:ext cx="9286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52616" name="Line 40">
            <a:extLst>
              <a:ext uri="{FF2B5EF4-FFF2-40B4-BE49-F238E27FC236}">
                <a16:creationId xmlns="" xmlns:a16="http://schemas.microsoft.com/office/drawing/2014/main" id="{0DC8E5C7-D38F-499B-BD8C-3D668CF3B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1354138"/>
            <a:ext cx="13684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9017502-184C-4733-8461-BE4C7FFF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3182938"/>
            <a:ext cx="217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 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0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 .  0 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Line 9">
            <a:extLst>
              <a:ext uri="{FF2B5EF4-FFF2-40B4-BE49-F238E27FC236}">
                <a16:creationId xmlns="" xmlns:a16="http://schemas.microsoft.com/office/drawing/2014/main" id="{75A6F4FE-4B4E-4F7B-B77C-F223724734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651250"/>
            <a:ext cx="0" cy="57467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28A91B7C-33A7-43AC-A1E9-1E4B150DD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42291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個位</a:t>
            </a:r>
          </a:p>
        </p:txBody>
      </p:sp>
      <p:sp>
        <p:nvSpPr>
          <p:cNvPr id="27" name="Line 11">
            <a:extLst>
              <a:ext uri="{FF2B5EF4-FFF2-40B4-BE49-F238E27FC236}">
                <a16:creationId xmlns="" xmlns:a16="http://schemas.microsoft.com/office/drawing/2014/main" id="{56933582-2F32-420A-AF47-9FC4DBB44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963" y="2651125"/>
            <a:ext cx="0" cy="57467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12">
            <a:extLst>
              <a:ext uri="{FF2B5EF4-FFF2-40B4-BE49-F238E27FC236}">
                <a16:creationId xmlns="" xmlns:a16="http://schemas.microsoft.com/office/drawing/2014/main" id="{504F528F-CD82-46EC-9FFA-697DFDE6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22113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十分位</a:t>
            </a:r>
          </a:p>
        </p:txBody>
      </p:sp>
      <p:sp>
        <p:nvSpPr>
          <p:cNvPr id="32" name="Line 15">
            <a:extLst>
              <a:ext uri="{FF2B5EF4-FFF2-40B4-BE49-F238E27FC236}">
                <a16:creationId xmlns="" xmlns:a16="http://schemas.microsoft.com/office/drawing/2014/main" id="{432258EB-D93C-474B-8647-A49D0D15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5763" y="3632200"/>
            <a:ext cx="0" cy="57467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AA741BD-61E0-4D4A-88DE-B7220072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4884738"/>
            <a:ext cx="49545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刪掉小數部分末尾的「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r>
              <a:rPr lang="zh-TW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小數的數值沒有改變。</a:t>
            </a:r>
            <a:endParaRPr lang="zh-CN" altLang="zh-CN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1317E83-5155-4F0F-9FF3-A4C88BAD2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9405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0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Line 40">
            <a:extLst>
              <a:ext uri="{FF2B5EF4-FFF2-40B4-BE49-F238E27FC236}">
                <a16:creationId xmlns="" xmlns:a16="http://schemas.microsoft.com/office/drawing/2014/main" id="{F2897894-02BA-42C4-9299-E88D28361B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1785938"/>
            <a:ext cx="792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28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33" grpId="0"/>
      <p:bldP spid="33" grpId="1"/>
      <p:bldP spid="33" grpId="2"/>
      <p:bldP spid="28" grpId="0"/>
      <p:bldP spid="22" grpId="0"/>
      <p:bldP spid="22" grpId="1"/>
      <p:bldP spid="26" grpId="0"/>
      <p:bldP spid="26" grpId="1"/>
      <p:bldP spid="29" grpId="0"/>
      <p:bldP spid="29" grpId="1"/>
      <p:bldP spid="5" grpId="0" uiExpand="1" build="allAtOnce"/>
      <p:bldP spid="17" grpId="0"/>
      <p:bldP spid="17" grpId="1"/>
      <p:bldP spid="1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>
            <a:extLst>
              <a:ext uri="{FF2B5EF4-FFF2-40B4-BE49-F238E27FC236}">
                <a16:creationId xmlns="" xmlns:a16="http://schemas.microsoft.com/office/drawing/2014/main" id="{0B8B6446-EBDE-4DCC-BFE2-099FCE1C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9448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69" name="TextBox 27">
            <a:extLst>
              <a:ext uri="{FF2B5EF4-FFF2-40B4-BE49-F238E27FC236}">
                <a16:creationId xmlns="" xmlns:a16="http://schemas.microsoft.com/office/drawing/2014/main" id="{1E968E4A-FDE1-4A7A-A5A7-35602238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28575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="" xmlns:a16="http://schemas.microsoft.com/office/drawing/2014/main" id="{ED5B84D9-3391-4644-A0E8-539AE7DBC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2311400"/>
            <a:ext cx="67960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A. 1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/>
              <a:t>3                            B. 3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5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C. 1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/>
              <a:t>5                      D. 1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15</a:t>
            </a:r>
            <a:r>
              <a:rPr lang="en-US" altLang="zh-TW" sz="2800" dirty="0"/>
              <a:t>                    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="" xmlns:a16="http://schemas.microsoft.com/office/drawing/2014/main" id="{1CA1EBB5-3E69-403F-9253-9331F6EA7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868363"/>
            <a:ext cx="81962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10. </a:t>
            </a:r>
            <a:r>
              <a:rPr lang="zh-TW" altLang="en-US" sz="2800" u="sng">
                <a:ea typeface="標楷體" panose="03000509000000000000" pitchFamily="65" charset="-120"/>
              </a:rPr>
              <a:t>智誠</a:t>
            </a:r>
            <a:r>
              <a:rPr lang="zh-TW" altLang="en-US" sz="2800">
                <a:ea typeface="標楷體" panose="03000509000000000000" pitchFamily="65" charset="-120"/>
              </a:rPr>
              <a:t>的學號是</a:t>
            </a:r>
            <a:r>
              <a:rPr lang="en-US" altLang="zh-TW" sz="2800">
                <a:ea typeface="標楷體" panose="03000509000000000000" pitchFamily="65" charset="-120"/>
              </a:rPr>
              <a:t>15</a:t>
            </a:r>
            <a:r>
              <a:rPr lang="zh-TW" altLang="en-US" sz="2800">
                <a:ea typeface="標楷體" panose="03000509000000000000" pitchFamily="65" charset="-120"/>
              </a:rPr>
              <a:t>，而</a:t>
            </a:r>
            <a:r>
              <a:rPr lang="zh-TW" altLang="en-US" sz="2800" u="sng">
                <a:ea typeface="標楷體" panose="03000509000000000000" pitchFamily="65" charset="-120"/>
              </a:rPr>
              <a:t>麗娜</a:t>
            </a:r>
            <a:r>
              <a:rPr lang="zh-TW" altLang="en-US" sz="2800">
                <a:ea typeface="標楷體" panose="03000509000000000000" pitchFamily="65" charset="-120"/>
              </a:rPr>
              <a:t>的學號剛好是</a:t>
            </a:r>
            <a:r>
              <a:rPr lang="zh-TW" altLang="en-US" sz="2800" u="sng">
                <a:ea typeface="標楷體" panose="03000509000000000000" pitchFamily="65" charset="-120"/>
              </a:rPr>
              <a:t>智誠</a:t>
            </a:r>
            <a:r>
              <a:rPr lang="zh-TW" altLang="en-US" sz="2800">
                <a:ea typeface="標楷體" panose="03000509000000000000" pitchFamily="65" charset="-120"/>
              </a:rPr>
              <a:t>的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因數。已知</a:t>
            </a:r>
            <a:r>
              <a:rPr lang="zh-TW" altLang="en-US" sz="2800" u="sng">
                <a:ea typeface="標楷體" panose="03000509000000000000" pitchFamily="65" charset="-120"/>
              </a:rPr>
              <a:t>智誠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zh-TW" altLang="en-US" sz="2800" u="sng">
                <a:ea typeface="標楷體" panose="03000509000000000000" pitchFamily="65" charset="-120"/>
              </a:rPr>
              <a:t>麗娜</a:t>
            </a:r>
            <a:r>
              <a:rPr lang="zh-TW" altLang="en-US" sz="2800">
                <a:ea typeface="標楷體" panose="03000509000000000000" pitchFamily="65" charset="-120"/>
              </a:rPr>
              <a:t>的學號不相同，列出</a:t>
            </a:r>
            <a:r>
              <a:rPr lang="zh-TW" altLang="en-US" sz="2800" u="sng">
                <a:ea typeface="標楷體" panose="03000509000000000000" pitchFamily="65" charset="-120"/>
              </a:rPr>
              <a:t>麗</a:t>
            </a:r>
            <a:endParaRPr lang="en-US" altLang="zh-TW" sz="2800" u="sng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 u="sng">
                <a:ea typeface="標楷體" panose="03000509000000000000" pitchFamily="65" charset="-120"/>
              </a:rPr>
              <a:t>娜</a:t>
            </a:r>
            <a:r>
              <a:rPr lang="zh-TW" altLang="en-US" sz="2800">
                <a:ea typeface="標楷體" panose="03000509000000000000" pitchFamily="65" charset="-120"/>
              </a:rPr>
              <a:t>所有可能的學號。</a:t>
            </a:r>
          </a:p>
        </p:txBody>
      </p:sp>
      <p:sp>
        <p:nvSpPr>
          <p:cNvPr id="72" name="TextBox 25">
            <a:extLst>
              <a:ext uri="{FF2B5EF4-FFF2-40B4-BE49-F238E27FC236}">
                <a16:creationId xmlns="" xmlns:a16="http://schemas.microsoft.com/office/drawing/2014/main" id="{85E48926-9D53-4103-8324-DDAAFE19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789363"/>
            <a:ext cx="574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15的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所有</a:t>
            </a:r>
            <a:r>
              <a:rPr lang="en-US" altLang="zh-TW" sz="2800" dirty="0" err="1">
                <a:solidFill>
                  <a:srgbClr val="003399"/>
                </a:solidFill>
                <a:ea typeface="標楷體" panose="03000509000000000000" pitchFamily="65" charset="-120"/>
              </a:rPr>
              <a:t>因數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是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1、3、5和15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3" name="Line 10">
            <a:extLst>
              <a:ext uri="{FF2B5EF4-FFF2-40B4-BE49-F238E27FC236}">
                <a16:creationId xmlns="" xmlns:a16="http://schemas.microsoft.com/office/drawing/2014/main" id="{4637D53F-58FB-44B8-A4CF-AE983250C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0" y="1814513"/>
            <a:ext cx="39846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Box 25">
            <a:extLst>
              <a:ext uri="{FF2B5EF4-FFF2-40B4-BE49-F238E27FC236}">
                <a16:creationId xmlns="" xmlns:a16="http://schemas.microsoft.com/office/drawing/2014/main" id="{B0044E5D-E099-4A47-A58D-00ED80316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4348163"/>
            <a:ext cx="58912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他們的學號不相同，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即</a:t>
            </a:r>
            <a:r>
              <a:rPr lang="zh-TW" altLang="zh-TW" sz="2800" u="sng" dirty="0">
                <a:solidFill>
                  <a:srgbClr val="003399"/>
                </a:solidFill>
                <a:ea typeface="標楷體" panose="03000509000000000000" pitchFamily="65" charset="-120"/>
              </a:rPr>
              <a:t>麗娜</a:t>
            </a:r>
            <a:r>
              <a:rPr lang="zh-TW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所有可能的學號是1、3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zh-TW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5" name="Line 10">
            <a:extLst>
              <a:ext uri="{FF2B5EF4-FFF2-40B4-BE49-F238E27FC236}">
                <a16:creationId xmlns="" xmlns:a16="http://schemas.microsoft.com/office/drawing/2014/main" id="{9D59048A-039F-443E-8886-AA555DAE5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38" y="1371600"/>
            <a:ext cx="38973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0">
            <a:extLst>
              <a:ext uri="{FF2B5EF4-FFF2-40B4-BE49-F238E27FC236}">
                <a16:creationId xmlns="" xmlns:a16="http://schemas.microsoft.com/office/drawing/2014/main" id="{962C21FF-A1EB-44E4-8CB2-DD379AE82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850" y="1779588"/>
            <a:ext cx="7461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2" grpId="0" build="allAtOnce"/>
      <p:bldP spid="7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>
            <a:extLst>
              <a:ext uri="{FF2B5EF4-FFF2-40B4-BE49-F238E27FC236}">
                <a16:creationId xmlns="" xmlns:a16="http://schemas.microsoft.com/office/drawing/2014/main" id="{7833BB08-3B20-444C-B73F-895A06E4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4064000"/>
            <a:ext cx="238125" cy="2857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201730" name="Rectangle 2">
            <a:extLst>
              <a:ext uri="{FF2B5EF4-FFF2-40B4-BE49-F238E27FC236}">
                <a16:creationId xmlns="" xmlns:a16="http://schemas.microsoft.com/office/drawing/2014/main" id="{7B764B6B-7F45-4248-9C7D-50B73A710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25511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1748" name="Text Box 5">
            <a:extLst>
              <a:ext uri="{FF2B5EF4-FFF2-40B4-BE49-F238E27FC236}">
                <a16:creationId xmlns="" xmlns:a16="http://schemas.microsoft.com/office/drawing/2014/main" id="{8347435F-1E91-493E-B03B-D9A0A758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1919288"/>
            <a:ext cx="62912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A. 17                        </a:t>
            </a:r>
            <a:r>
              <a:rPr lang="en-US" altLang="zh-TW" sz="800"/>
              <a:t>                                  </a:t>
            </a:r>
            <a:r>
              <a:rPr lang="en-US" altLang="zh-TW" sz="2800"/>
              <a:t>B. 18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C. 28                               </a:t>
            </a:r>
            <a:r>
              <a:rPr lang="en-US" altLang="zh-TW" sz="2400"/>
              <a:t>   </a:t>
            </a:r>
            <a:r>
              <a:rPr lang="en-US" altLang="zh-TW" sz="2800"/>
              <a:t>D. 29                </a:t>
            </a:r>
          </a:p>
        </p:txBody>
      </p:sp>
      <p:sp>
        <p:nvSpPr>
          <p:cNvPr id="94" name="Rectangle 403">
            <a:extLst>
              <a:ext uri="{FF2B5EF4-FFF2-40B4-BE49-F238E27FC236}">
                <a16:creationId xmlns="" xmlns:a16="http://schemas.microsoft.com/office/drawing/2014/main" id="{A190AA54-48E6-4EA1-A5A2-967ABF87A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" y="3451225"/>
            <a:ext cx="646102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230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 ÷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 28</a:t>
            </a:r>
            <a:r>
              <a:rPr lang="en-US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…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 = 29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，最少需要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個盒子。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099B841-CAF4-43B4-A9D4-14DB80DA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25209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751" name="Rectangle 4">
            <a:extLst>
              <a:ext uri="{FF2B5EF4-FFF2-40B4-BE49-F238E27FC236}">
                <a16:creationId xmlns="" xmlns:a16="http://schemas.microsoft.com/office/drawing/2014/main" id="{0FC35DB1-2B13-41B4-A62C-3E678F1D2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828675"/>
            <a:ext cx="8740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1. </a:t>
            </a:r>
            <a:r>
              <a:rPr lang="zh-TW" altLang="en-US" sz="2800">
                <a:ea typeface="標楷體" panose="03000509000000000000" pitchFamily="65" charset="-120"/>
              </a:rPr>
              <a:t>現有</a:t>
            </a:r>
            <a:r>
              <a:rPr lang="en-US" altLang="zh-TW" sz="2800">
                <a:ea typeface="標楷體" panose="03000509000000000000" pitchFamily="65" charset="-120"/>
              </a:rPr>
              <a:t>230</a:t>
            </a:r>
            <a:r>
              <a:rPr lang="zh-TW" altLang="en-US" sz="2800">
                <a:ea typeface="標楷體" panose="03000509000000000000" pitchFamily="65" charset="-120"/>
              </a:rPr>
              <a:t>個月餅。若每個盒子最多可裝入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個月餅，</a:t>
            </a:r>
            <a:endParaRPr lang="en-US" altLang="zh-TW" sz="280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最少需要盒子多少個才可把所有月餅裝好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="" xmlns:a16="http://schemas.microsoft.com/office/drawing/2014/main" id="{1611573A-D739-46C8-84A6-9506DB7D81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0113" y="4221163"/>
            <a:ext cx="1008062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68">
            <a:extLst>
              <a:ext uri="{FF2B5EF4-FFF2-40B4-BE49-F238E27FC236}">
                <a16:creationId xmlns="" xmlns:a16="http://schemas.microsoft.com/office/drawing/2014/main" id="{E63CCCE2-E88B-4595-99C8-2A101D5CE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3" y="1331913"/>
            <a:ext cx="23542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04CB0F8-AB77-4506-A45C-187846C1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3933825"/>
            <a:ext cx="4481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餘下的月餅也需要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個盒子</a:t>
            </a:r>
          </a:p>
        </p:txBody>
      </p:sp>
      <p:sp>
        <p:nvSpPr>
          <p:cNvPr id="15" name="Line 68">
            <a:extLst>
              <a:ext uri="{FF2B5EF4-FFF2-40B4-BE49-F238E27FC236}">
                <a16:creationId xmlns="" xmlns:a16="http://schemas.microsoft.com/office/drawing/2014/main" id="{B7364846-5787-4D48-8796-B3829DBFF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1331913"/>
            <a:ext cx="45370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1730" grpId="0" animBg="1"/>
      <p:bldP spid="94" grpId="0" uiExpand="1" build="allAtOnce"/>
      <p:bldP spid="28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="" xmlns:a16="http://schemas.microsoft.com/office/drawing/2014/main" id="{91CF7A67-DF14-4731-B178-E5225A9F0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5124226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3795" name="Text Box 4">
            <a:extLst>
              <a:ext uri="{FF2B5EF4-FFF2-40B4-BE49-F238E27FC236}">
                <a16:creationId xmlns="" xmlns:a16="http://schemas.microsoft.com/office/drawing/2014/main" id="{0693F925-DA12-44FC-94C2-874A6F8E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541364"/>
            <a:ext cx="2132013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60000"/>
              </a:spcAft>
              <a:buFontTx/>
              <a:buNone/>
            </a:pPr>
            <a:r>
              <a:rPr lang="en-US" altLang="zh-TW" sz="2800"/>
              <a:t>A.                      </a:t>
            </a:r>
          </a:p>
          <a:p>
            <a:pPr eaLnBrk="1" hangingPunct="1">
              <a:spcBef>
                <a:spcPct val="40000"/>
              </a:spcBef>
              <a:spcAft>
                <a:spcPct val="60000"/>
              </a:spcAft>
              <a:buFontTx/>
              <a:buNone/>
            </a:pPr>
            <a:r>
              <a:rPr lang="en-US" altLang="zh-TW" sz="2800"/>
              <a:t>B. </a:t>
            </a:r>
          </a:p>
          <a:p>
            <a:pPr eaLnBrk="1" hangingPunct="1">
              <a:spcBef>
                <a:spcPct val="40000"/>
              </a:spcBef>
              <a:spcAft>
                <a:spcPct val="60000"/>
              </a:spcAft>
              <a:buFontTx/>
              <a:buNone/>
            </a:pPr>
            <a:r>
              <a:rPr lang="en-US" altLang="zh-TW" sz="2800"/>
              <a:t>C.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zh-TW" sz="2800"/>
              <a:t>D. 34     </a:t>
            </a:r>
            <a:r>
              <a:rPr lang="zh-TW" altLang="en-US" sz="2800">
                <a:ea typeface="標楷體" panose="03000509000000000000" pitchFamily="65" charset="-120"/>
              </a:rPr>
              <a:t>秒</a:t>
            </a:r>
          </a:p>
        </p:txBody>
      </p:sp>
      <p:sp>
        <p:nvSpPr>
          <p:cNvPr id="33796" name="Text Box 62">
            <a:extLst>
              <a:ext uri="{FF2B5EF4-FFF2-40B4-BE49-F238E27FC236}">
                <a16:creationId xmlns="" xmlns:a16="http://schemas.microsoft.com/office/drawing/2014/main" id="{8BC0BF9B-2674-4A29-B12B-74493284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825276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5</a:t>
            </a:r>
          </a:p>
        </p:txBody>
      </p:sp>
      <p:sp>
        <p:nvSpPr>
          <p:cNvPr id="33797" name="Text Box 63">
            <a:extLst>
              <a:ext uri="{FF2B5EF4-FFF2-40B4-BE49-F238E27FC236}">
                <a16:creationId xmlns="" xmlns:a16="http://schemas.microsoft.com/office/drawing/2014/main" id="{1117D956-CB4F-4C6B-8ED2-B1155DB5C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1160239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6</a:t>
            </a:r>
          </a:p>
        </p:txBody>
      </p:sp>
      <p:sp>
        <p:nvSpPr>
          <p:cNvPr id="33798" name="Line 64">
            <a:extLst>
              <a:ext uri="{FF2B5EF4-FFF2-40B4-BE49-F238E27FC236}">
                <a16:creationId xmlns="" xmlns:a16="http://schemas.microsoft.com/office/drawing/2014/main" id="{9EB8386A-BC89-489E-B29C-D0B5EC0FA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7238" y="1255489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65">
            <a:extLst>
              <a:ext uri="{FF2B5EF4-FFF2-40B4-BE49-F238E27FC236}">
                <a16:creationId xmlns="" xmlns:a16="http://schemas.microsoft.com/office/drawing/2014/main" id="{CD880ECE-FE5F-44D8-AA5C-D274BCE60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1038001"/>
            <a:ext cx="2587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800"/>
          </a:p>
        </p:txBody>
      </p:sp>
      <p:sp>
        <p:nvSpPr>
          <p:cNvPr id="33800" name="Text Box 62">
            <a:extLst>
              <a:ext uri="{FF2B5EF4-FFF2-40B4-BE49-F238E27FC236}">
                <a16:creationId xmlns="" xmlns:a16="http://schemas.microsoft.com/office/drawing/2014/main" id="{6ADC7F2A-BF3A-4E5F-93FB-54EF896A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2314351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</a:t>
            </a:r>
          </a:p>
        </p:txBody>
      </p:sp>
      <p:sp>
        <p:nvSpPr>
          <p:cNvPr id="33801" name="Text Box 63">
            <a:extLst>
              <a:ext uri="{FF2B5EF4-FFF2-40B4-BE49-F238E27FC236}">
                <a16:creationId xmlns="" xmlns:a16="http://schemas.microsoft.com/office/drawing/2014/main" id="{513A3E7B-5A6B-4C79-B3AB-50E49041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2693764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6</a:t>
            </a:r>
          </a:p>
        </p:txBody>
      </p:sp>
      <p:sp>
        <p:nvSpPr>
          <p:cNvPr id="33802" name="Line 64">
            <a:extLst>
              <a:ext uri="{FF2B5EF4-FFF2-40B4-BE49-F238E27FC236}">
                <a16:creationId xmlns="" xmlns:a16="http://schemas.microsoft.com/office/drawing/2014/main" id="{A2479A1F-C39F-4A94-9759-16880E616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350" y="2757264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65">
            <a:extLst>
              <a:ext uri="{FF2B5EF4-FFF2-40B4-BE49-F238E27FC236}">
                <a16:creationId xmlns="" xmlns:a16="http://schemas.microsoft.com/office/drawing/2014/main" id="{8DC26BCC-923B-4758-A41E-E5E5B1F2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527076"/>
            <a:ext cx="20526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37     </a:t>
            </a:r>
            <a:r>
              <a:rPr lang="zh-TW" altLang="en-US" sz="2800">
                <a:ea typeface="標楷體" panose="03000509000000000000" pitchFamily="65" charset="-120"/>
              </a:rPr>
              <a:t>秒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E1631A6-C3FA-4331-B544-711F4D0B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796" y="5028976"/>
            <a:ext cx="107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3805" name="Text Box 65">
            <a:extLst>
              <a:ext uri="{FF2B5EF4-FFF2-40B4-BE49-F238E27FC236}">
                <a16:creationId xmlns="" xmlns:a16="http://schemas.microsoft.com/office/drawing/2014/main" id="{E2D61512-D654-4D22-B062-44127DB0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387501"/>
            <a:ext cx="132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36     </a:t>
            </a:r>
            <a:r>
              <a:rPr lang="zh-TW" altLang="en-US" sz="2800">
                <a:ea typeface="標楷體" panose="03000509000000000000" pitchFamily="65" charset="-120"/>
              </a:rPr>
              <a:t>秒</a:t>
            </a:r>
          </a:p>
        </p:txBody>
      </p:sp>
      <p:sp>
        <p:nvSpPr>
          <p:cNvPr id="33806" name="Text Box 65">
            <a:extLst>
              <a:ext uri="{FF2B5EF4-FFF2-40B4-BE49-F238E27FC236}">
                <a16:creationId xmlns="" xmlns:a16="http://schemas.microsoft.com/office/drawing/2014/main" id="{83291ED1-057C-44D6-9A5F-CFEDFA039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4241576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34     </a:t>
            </a:r>
            <a:r>
              <a:rPr lang="zh-TW" altLang="en-US" sz="2800">
                <a:ea typeface="標楷體" panose="03000509000000000000" pitchFamily="65" charset="-120"/>
              </a:rPr>
              <a:t>秒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grpSp>
        <p:nvGrpSpPr>
          <p:cNvPr id="3" name="Group 93">
            <a:extLst>
              <a:ext uri="{FF2B5EF4-FFF2-40B4-BE49-F238E27FC236}">
                <a16:creationId xmlns="" xmlns:a16="http://schemas.microsoft.com/office/drawing/2014/main" id="{0DC41E48-D12E-4EC3-BF00-70A65BD18FFB}"/>
              </a:ext>
            </a:extLst>
          </p:cNvPr>
          <p:cNvGrpSpPr>
            <a:grpSpLocks/>
          </p:cNvGrpSpPr>
          <p:nvPr/>
        </p:nvGrpSpPr>
        <p:grpSpPr bwMode="auto">
          <a:xfrm>
            <a:off x="4235450" y="3811364"/>
            <a:ext cx="2400300" cy="763587"/>
            <a:chOff x="2744" y="1937"/>
            <a:chExt cx="1512" cy="481"/>
          </a:xfrm>
        </p:grpSpPr>
        <p:sp>
          <p:nvSpPr>
            <p:cNvPr id="33831" name="Text Box 180">
              <a:extLst>
                <a:ext uri="{FF2B5EF4-FFF2-40B4-BE49-F238E27FC236}">
                  <a16:creationId xmlns="" xmlns:a16="http://schemas.microsoft.com/office/drawing/2014/main" id="{6465DA82-0744-4444-8DF9-DB483F11F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011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sym typeface="Wingdings 2" panose="05020102010507070707" pitchFamily="18" charset="2"/>
                </a:rPr>
                <a:t>35  </a:t>
              </a:r>
              <a:endParaRPr lang="zh-TW" altLang="en-US" sz="2800"/>
            </a:p>
          </p:txBody>
        </p:sp>
        <p:grpSp>
          <p:nvGrpSpPr>
            <p:cNvPr id="33832" name="Group 61">
              <a:extLst>
                <a:ext uri="{FF2B5EF4-FFF2-40B4-BE49-F238E27FC236}">
                  <a16:creationId xmlns="" xmlns:a16="http://schemas.microsoft.com/office/drawing/2014/main" id="{253B1F31-D82B-463E-858C-039458148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937"/>
              <a:ext cx="627" cy="478"/>
              <a:chOff x="4195" y="2341"/>
              <a:chExt cx="627" cy="478"/>
            </a:xfrm>
          </p:grpSpPr>
          <p:sp>
            <p:nvSpPr>
              <p:cNvPr id="33838" name="Text Box 129">
                <a:extLst>
                  <a:ext uri="{FF2B5EF4-FFF2-40B4-BE49-F238E27FC236}">
                    <a16:creationId xmlns="" xmlns:a16="http://schemas.microsoft.com/office/drawing/2014/main" id="{00115FB6-9089-4FD2-BDDA-3A52FC9E0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1" y="2341"/>
                <a:ext cx="57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33839" name="Text Box 130">
                <a:extLst>
                  <a:ext uri="{FF2B5EF4-FFF2-40B4-BE49-F238E27FC236}">
                    <a16:creationId xmlns="" xmlns:a16="http://schemas.microsoft.com/office/drawing/2014/main" id="{A30C7ABE-DA5D-45CE-8F38-A42994606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2550"/>
                <a:ext cx="27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 6</a:t>
                </a:r>
              </a:p>
            </p:txBody>
          </p:sp>
          <p:sp>
            <p:nvSpPr>
              <p:cNvPr id="33840" name="Line 131">
                <a:extLst>
                  <a:ext uri="{FF2B5EF4-FFF2-40B4-BE49-F238E27FC236}">
                    <a16:creationId xmlns="" xmlns:a16="http://schemas.microsoft.com/office/drawing/2014/main" id="{490C1E75-1938-498C-A6DB-66FF3F596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587"/>
                <a:ext cx="240" cy="0"/>
              </a:xfrm>
              <a:prstGeom prst="line">
                <a:avLst/>
              </a:prstGeom>
              <a:noFill/>
              <a:ln w="2032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33" name="Group 65">
              <a:extLst>
                <a:ext uri="{FF2B5EF4-FFF2-40B4-BE49-F238E27FC236}">
                  <a16:creationId xmlns="" xmlns:a16="http://schemas.microsoft.com/office/drawing/2014/main" id="{CDD94CC0-5CC6-497B-8AA2-C823955CD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5" y="1940"/>
              <a:ext cx="571" cy="478"/>
              <a:chOff x="4195" y="2341"/>
              <a:chExt cx="571" cy="478"/>
            </a:xfrm>
          </p:grpSpPr>
          <p:sp>
            <p:nvSpPr>
              <p:cNvPr id="33835" name="Text Box 129">
                <a:extLst>
                  <a:ext uri="{FF2B5EF4-FFF2-40B4-BE49-F238E27FC236}">
                    <a16:creationId xmlns="" xmlns:a16="http://schemas.microsoft.com/office/drawing/2014/main" id="{2D81FCD2-8E02-4DC8-8BE8-FEA263273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2341"/>
                <a:ext cx="57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 1</a:t>
                </a:r>
              </a:p>
            </p:txBody>
          </p:sp>
          <p:sp>
            <p:nvSpPr>
              <p:cNvPr id="33836" name="Text Box 130">
                <a:extLst>
                  <a:ext uri="{FF2B5EF4-FFF2-40B4-BE49-F238E27FC236}">
                    <a16:creationId xmlns="" xmlns:a16="http://schemas.microsoft.com/office/drawing/2014/main" id="{E35B2CA2-0FEE-433E-BA44-04E66E55D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2550"/>
                <a:ext cx="27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 3</a:t>
                </a:r>
              </a:p>
            </p:txBody>
          </p:sp>
          <p:sp>
            <p:nvSpPr>
              <p:cNvPr id="33837" name="Line 131">
                <a:extLst>
                  <a:ext uri="{FF2B5EF4-FFF2-40B4-BE49-F238E27FC236}">
                    <a16:creationId xmlns="" xmlns:a16="http://schemas.microsoft.com/office/drawing/2014/main" id="{39DBC058-2EFD-4EBB-942B-114460815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587"/>
                <a:ext cx="240" cy="0"/>
              </a:xfrm>
              <a:prstGeom prst="line">
                <a:avLst/>
              </a:prstGeom>
              <a:noFill/>
              <a:ln w="2032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34" name="Rectangle 403">
              <a:extLst>
                <a:ext uri="{FF2B5EF4-FFF2-40B4-BE49-F238E27FC236}">
                  <a16:creationId xmlns="" xmlns:a16="http://schemas.microsoft.com/office/drawing/2014/main" id="{339BAFD9-B651-4560-A2D3-3FF58DA1E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005"/>
              <a:ext cx="7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7178675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178675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Aft>
                  <a:spcPct val="60000"/>
                </a:spcAft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1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B79A8E5-9A00-4106-A5D1-50AFACAD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287489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冠軍的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成績是</a:t>
            </a:r>
          </a:p>
        </p:txBody>
      </p:sp>
      <p:sp>
        <p:nvSpPr>
          <p:cNvPr id="33809" name="Text Box 62">
            <a:extLst>
              <a:ext uri="{FF2B5EF4-FFF2-40B4-BE49-F238E27FC236}">
                <a16:creationId xmlns="" xmlns:a16="http://schemas.microsoft.com/office/drawing/2014/main" id="{A19877CD-5C0D-44CE-B114-3DF45AFF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1342801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</a:t>
            </a:r>
          </a:p>
        </p:txBody>
      </p:sp>
      <p:sp>
        <p:nvSpPr>
          <p:cNvPr id="33810" name="Text Box 63">
            <a:extLst>
              <a:ext uri="{FF2B5EF4-FFF2-40B4-BE49-F238E27FC236}">
                <a16:creationId xmlns="" xmlns:a16="http://schemas.microsoft.com/office/drawing/2014/main" id="{BC8E0897-115B-41FB-B36F-416CD8402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1677764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3</a:t>
            </a:r>
          </a:p>
        </p:txBody>
      </p:sp>
      <p:sp>
        <p:nvSpPr>
          <p:cNvPr id="33811" name="Line 64">
            <a:extLst>
              <a:ext uri="{FF2B5EF4-FFF2-40B4-BE49-F238E27FC236}">
                <a16:creationId xmlns="" xmlns:a16="http://schemas.microsoft.com/office/drawing/2014/main" id="{10E0B32C-7587-4E61-B7A8-48FA04F00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7075" y="1773014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65">
            <a:extLst>
              <a:ext uri="{FF2B5EF4-FFF2-40B4-BE49-F238E27FC236}">
                <a16:creationId xmlns="" xmlns:a16="http://schemas.microsoft.com/office/drawing/2014/main" id="{085217DB-5F84-48C6-8708-FDEDD39F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1555526"/>
            <a:ext cx="2587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800"/>
          </a:p>
        </p:txBody>
      </p:sp>
      <p:sp>
        <p:nvSpPr>
          <p:cNvPr id="33813" name="Text Box 62">
            <a:extLst>
              <a:ext uri="{FF2B5EF4-FFF2-40B4-BE49-F238E27FC236}">
                <a16:creationId xmlns="" xmlns:a16="http://schemas.microsoft.com/office/drawing/2014/main" id="{EE37EE7A-4BED-46F4-A969-A2BA09467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197001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</a:t>
            </a:r>
          </a:p>
        </p:txBody>
      </p:sp>
      <p:sp>
        <p:nvSpPr>
          <p:cNvPr id="33814" name="Text Box 63">
            <a:extLst>
              <a:ext uri="{FF2B5EF4-FFF2-40B4-BE49-F238E27FC236}">
                <a16:creationId xmlns="" xmlns:a16="http://schemas.microsoft.com/office/drawing/2014/main" id="{17CCFAC0-AFA7-43B5-A9C3-9D51B7A6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574826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6</a:t>
            </a:r>
          </a:p>
        </p:txBody>
      </p:sp>
      <p:sp>
        <p:nvSpPr>
          <p:cNvPr id="33815" name="Line 64">
            <a:extLst>
              <a:ext uri="{FF2B5EF4-FFF2-40B4-BE49-F238E27FC236}">
                <a16:creationId xmlns="" xmlns:a16="http://schemas.microsoft.com/office/drawing/2014/main" id="{E244023D-107A-42E3-845B-A7BDDF924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38" y="3639914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62">
            <a:extLst>
              <a:ext uri="{FF2B5EF4-FFF2-40B4-BE49-F238E27FC236}">
                <a16:creationId xmlns="" xmlns:a16="http://schemas.microsoft.com/office/drawing/2014/main" id="{E1D04188-D6FC-45F9-B2C2-DDD25AE3B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047901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2</a:t>
            </a:r>
          </a:p>
        </p:txBody>
      </p:sp>
      <p:sp>
        <p:nvSpPr>
          <p:cNvPr id="33817" name="Text Box 63">
            <a:extLst>
              <a:ext uri="{FF2B5EF4-FFF2-40B4-BE49-F238E27FC236}">
                <a16:creationId xmlns="" xmlns:a16="http://schemas.microsoft.com/office/drawing/2014/main" id="{1EF68491-C57F-4A65-9841-991E0BBD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441601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3</a:t>
            </a:r>
          </a:p>
        </p:txBody>
      </p:sp>
      <p:sp>
        <p:nvSpPr>
          <p:cNvPr id="33818" name="Line 64">
            <a:extLst>
              <a:ext uri="{FF2B5EF4-FFF2-40B4-BE49-F238E27FC236}">
                <a16:creationId xmlns="" xmlns:a16="http://schemas.microsoft.com/office/drawing/2014/main" id="{592C4534-1133-4F53-98E1-5C93E65A2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4338" y="4503514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62">
            <a:extLst>
              <a:ext uri="{FF2B5EF4-FFF2-40B4-BE49-F238E27FC236}">
                <a16:creationId xmlns="" xmlns:a16="http://schemas.microsoft.com/office/drawing/2014/main" id="{AC9A8478-31F8-42C4-9BFE-BBC9DA4A7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4905151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</a:t>
            </a:r>
          </a:p>
        </p:txBody>
      </p:sp>
      <p:sp>
        <p:nvSpPr>
          <p:cNvPr id="33820" name="Text Box 63">
            <a:extLst>
              <a:ext uri="{FF2B5EF4-FFF2-40B4-BE49-F238E27FC236}">
                <a16:creationId xmlns="" xmlns:a16="http://schemas.microsoft.com/office/drawing/2014/main" id="{9E285124-EF80-4AE1-BE96-351E2AC6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5284564"/>
            <a:ext cx="647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2</a:t>
            </a:r>
          </a:p>
        </p:txBody>
      </p:sp>
      <p:sp>
        <p:nvSpPr>
          <p:cNvPr id="33821" name="Line 64">
            <a:extLst>
              <a:ext uri="{FF2B5EF4-FFF2-40B4-BE49-F238E27FC236}">
                <a16:creationId xmlns="" xmlns:a16="http://schemas.microsoft.com/office/drawing/2014/main" id="{7608E8A9-3608-4F72-9603-286F5BDCB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450" y="5348064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92">
            <a:extLst>
              <a:ext uri="{FF2B5EF4-FFF2-40B4-BE49-F238E27FC236}">
                <a16:creationId xmlns="" xmlns:a16="http://schemas.microsoft.com/office/drawing/2014/main" id="{A548B689-98BD-4576-9561-FD77402917A2}"/>
              </a:ext>
            </a:extLst>
          </p:cNvPr>
          <p:cNvGrpSpPr>
            <a:grpSpLocks/>
          </p:cNvGrpSpPr>
          <p:nvPr/>
        </p:nvGrpSpPr>
        <p:grpSpPr bwMode="auto">
          <a:xfrm>
            <a:off x="3949700" y="4555901"/>
            <a:ext cx="1919288" cy="758825"/>
            <a:chOff x="2716" y="2430"/>
            <a:chExt cx="1209" cy="478"/>
          </a:xfrm>
        </p:grpSpPr>
        <p:sp>
          <p:nvSpPr>
            <p:cNvPr id="33825" name="Text Box 180">
              <a:extLst>
                <a:ext uri="{FF2B5EF4-FFF2-40B4-BE49-F238E27FC236}">
                  <a16:creationId xmlns="" xmlns:a16="http://schemas.microsoft.com/office/drawing/2014/main" id="{7FCE3A77-6278-402F-BF10-0B1143ACB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" y="2488"/>
              <a:ext cx="7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sym typeface="Wingdings 2" panose="05020102010507070707" pitchFamily="18" charset="2"/>
                </a:rPr>
                <a:t>= 34</a:t>
              </a:r>
              <a:r>
                <a:rPr lang="en-US" altLang="zh-TW" sz="2800" b="1">
                  <a:solidFill>
                    <a:srgbClr val="003399"/>
                  </a:solidFill>
                  <a:sym typeface="Wingdings 2" panose="05020102010507070707" pitchFamily="18" charset="2"/>
                </a:rPr>
                <a:t>  </a:t>
              </a:r>
              <a:endParaRPr lang="zh-TW" altLang="en-US" sz="1800"/>
            </a:p>
          </p:txBody>
        </p:sp>
        <p:sp>
          <p:nvSpPr>
            <p:cNvPr id="2" name="Text Box 74">
              <a:extLst>
                <a:ext uri="{FF2B5EF4-FFF2-40B4-BE49-F238E27FC236}">
                  <a16:creationId xmlns="" xmlns:a16="http://schemas.microsoft.com/office/drawing/2014/main" id="{1BE77CA1-887E-4D7A-8145-E5DE55BB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2503"/>
              <a:ext cx="49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>
                  <a:solidFill>
                    <a:srgbClr val="003399"/>
                  </a:solidFill>
                  <a:latin typeface="Arial" charset="0"/>
                  <a:ea typeface="標楷體" pitchFamily="65" charset="-120"/>
                  <a:cs typeface="Arial" charset="0"/>
                  <a:sym typeface="Wingdings 2" pitchFamily="18" charset="2"/>
                </a:rPr>
                <a:t>(</a:t>
              </a:r>
              <a:r>
                <a:rPr lang="zh-TW" altLang="en-US">
                  <a:solidFill>
                    <a:srgbClr val="003399"/>
                  </a:solidFill>
                  <a:latin typeface="Arial" charset="0"/>
                  <a:ea typeface="標楷體" pitchFamily="65" charset="-120"/>
                  <a:cs typeface="Arial" charset="0"/>
                  <a:sym typeface="Wingdings 2" pitchFamily="18" charset="2"/>
                </a:rPr>
                <a:t>秒</a:t>
              </a:r>
              <a:r>
                <a:rPr lang="en-US" altLang="zh-TW">
                  <a:solidFill>
                    <a:srgbClr val="003399"/>
                  </a:solidFill>
                  <a:latin typeface="Arial" charset="0"/>
                  <a:ea typeface="標楷體" pitchFamily="65" charset="-120"/>
                  <a:cs typeface="Arial" charset="0"/>
                  <a:sym typeface="Wingdings 2" pitchFamily="18" charset="2"/>
                </a:rPr>
                <a:t>)</a:t>
              </a:r>
              <a:endParaRPr lang="zh-TW" altLang="en-US">
                <a:solidFill>
                  <a:srgbClr val="003399"/>
                </a:solidFill>
                <a:latin typeface="Arial" charset="0"/>
                <a:ea typeface="標楷體" pitchFamily="65" charset="-120"/>
                <a:cs typeface="Arial" charset="0"/>
                <a:sym typeface="Wingdings 2" pitchFamily="18" charset="2"/>
              </a:endParaRPr>
            </a:p>
          </p:txBody>
        </p:sp>
        <p:grpSp>
          <p:nvGrpSpPr>
            <p:cNvPr id="33827" name="Group 65">
              <a:extLst>
                <a:ext uri="{FF2B5EF4-FFF2-40B4-BE49-F238E27FC236}">
                  <a16:creationId xmlns="" xmlns:a16="http://schemas.microsoft.com/office/drawing/2014/main" id="{1A44BB4F-F2D6-4EAF-AB54-1DDFF72F0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30"/>
              <a:ext cx="571" cy="478"/>
              <a:chOff x="4195" y="2341"/>
              <a:chExt cx="571" cy="478"/>
            </a:xfrm>
          </p:grpSpPr>
          <p:sp>
            <p:nvSpPr>
              <p:cNvPr id="33828" name="Text Box 129">
                <a:extLst>
                  <a:ext uri="{FF2B5EF4-FFF2-40B4-BE49-F238E27FC236}">
                    <a16:creationId xmlns="" xmlns:a16="http://schemas.microsoft.com/office/drawing/2014/main" id="{6846984A-61AF-48FC-9E83-D238F05EC4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2341"/>
                <a:ext cx="57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 1</a:t>
                </a:r>
              </a:p>
            </p:txBody>
          </p:sp>
          <p:sp>
            <p:nvSpPr>
              <p:cNvPr id="33829" name="Text Box 130">
                <a:extLst>
                  <a:ext uri="{FF2B5EF4-FFF2-40B4-BE49-F238E27FC236}">
                    <a16:creationId xmlns="" xmlns:a16="http://schemas.microsoft.com/office/drawing/2014/main" id="{BC62FA5B-F728-4D90-9525-CD705A1A9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2550"/>
                <a:ext cx="27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 2</a:t>
                </a:r>
              </a:p>
            </p:txBody>
          </p:sp>
          <p:sp>
            <p:nvSpPr>
              <p:cNvPr id="33830" name="Line 131">
                <a:extLst>
                  <a:ext uri="{FF2B5EF4-FFF2-40B4-BE49-F238E27FC236}">
                    <a16:creationId xmlns="" xmlns:a16="http://schemas.microsoft.com/office/drawing/2014/main" id="{401F5875-C975-4713-B54A-FC60D4835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587"/>
                <a:ext cx="240" cy="0"/>
              </a:xfrm>
              <a:prstGeom prst="line">
                <a:avLst/>
              </a:prstGeom>
              <a:noFill/>
              <a:ln w="2032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Rectangle 403">
            <a:extLst>
              <a:ext uri="{FF2B5EF4-FFF2-40B4-BE49-F238E27FC236}">
                <a16:creationId xmlns="" xmlns:a16="http://schemas.microsoft.com/office/drawing/2014/main" id="{B361F5DE-6EFB-4184-9C55-1373EFA82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457226"/>
            <a:ext cx="4737100" cy="5222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冠軍用的時間比亞軍用的少。</a:t>
            </a:r>
            <a:endParaRPr kumimoji="0"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824" name="Rectangle 4">
            <a:extLst>
              <a:ext uri="{FF2B5EF4-FFF2-40B4-BE49-F238E27FC236}">
                <a16:creationId xmlns="" xmlns:a16="http://schemas.microsoft.com/office/drawing/2014/main" id="{CEA1D57C-EC9F-466B-BD1B-036FEC1C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966564"/>
            <a:ext cx="8208963" cy="1031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在游泳比賽中，亞軍的成績是</a:t>
            </a:r>
            <a:r>
              <a:rPr lang="zh-TW" altLang="en-US" sz="14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35     </a:t>
            </a:r>
            <a:r>
              <a:rPr lang="zh-TW" altLang="en-US" sz="2800">
                <a:ea typeface="標楷體" panose="03000509000000000000" pitchFamily="65" charset="-120"/>
              </a:rPr>
              <a:t>秒，冠軍比</a:t>
            </a:r>
          </a:p>
          <a:p>
            <a:pPr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亞軍快</a:t>
            </a:r>
            <a:r>
              <a:rPr lang="en-US" altLang="zh-TW" sz="2800">
                <a:ea typeface="標楷體" panose="03000509000000000000" pitchFamily="65" charset="-120"/>
              </a:rPr>
              <a:t>1    </a:t>
            </a:r>
            <a:r>
              <a:rPr lang="zh-TW" altLang="en-US" sz="2800">
                <a:ea typeface="標楷體" panose="03000509000000000000" pitchFamily="65" charset="-120"/>
              </a:rPr>
              <a:t>秒，冠軍的成績是多少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8" grpId="0"/>
      <p:bldP spid="67" grpId="0"/>
      <p:bldP spid="67" grpId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03">
            <a:extLst>
              <a:ext uri="{FF2B5EF4-FFF2-40B4-BE49-F238E27FC236}">
                <a16:creationId xmlns="" xmlns:a16="http://schemas.microsoft.com/office/drawing/2014/main" id="{A6540547-206D-462C-A1B5-756F6B6EF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563938"/>
            <a:ext cx="330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423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4819" name="Rectangle 15">
            <a:extLst>
              <a:ext uri="{FF2B5EF4-FFF2-40B4-BE49-F238E27FC236}">
                <a16:creationId xmlns="" xmlns:a16="http://schemas.microsoft.com/office/drawing/2014/main" id="{9B52B9E9-79D5-4966-8051-D514E129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820738"/>
            <a:ext cx="8485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3. </a:t>
            </a:r>
            <a:r>
              <a:rPr lang="zh-TW" altLang="en-US" sz="2800">
                <a:ea typeface="標楷體" panose="03000509000000000000" pitchFamily="65" charset="-120"/>
              </a:rPr>
              <a:t>原子筆和鉛筆共有</a:t>
            </a:r>
            <a:r>
              <a:rPr lang="en-US" altLang="zh-TW" sz="2800">
                <a:ea typeface="標楷體" panose="03000509000000000000" pitchFamily="65" charset="-120"/>
              </a:rPr>
              <a:t>423</a:t>
            </a:r>
            <a:r>
              <a:rPr lang="zh-TW" altLang="en-US" sz="2800">
                <a:ea typeface="標楷體" panose="03000509000000000000" pitchFamily="65" charset="-120"/>
              </a:rPr>
              <a:t>枝。原子筆每</a:t>
            </a:r>
            <a:r>
              <a:rPr lang="en-US" altLang="zh-TW" sz="2800">
                <a:ea typeface="標楷體" panose="03000509000000000000" pitchFamily="65" charset="-120"/>
              </a:rPr>
              <a:t>13</a:t>
            </a:r>
            <a:r>
              <a:rPr lang="zh-TW" altLang="en-US" sz="2800">
                <a:ea typeface="標楷體" panose="03000509000000000000" pitchFamily="65" charset="-120"/>
              </a:rPr>
              <a:t>枝一盒，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可分為</a:t>
            </a:r>
            <a:r>
              <a:rPr lang="en-US" altLang="zh-TW" sz="2800">
                <a:ea typeface="標楷體" panose="03000509000000000000" pitchFamily="65" charset="-120"/>
              </a:rPr>
              <a:t>16</a:t>
            </a:r>
            <a:r>
              <a:rPr lang="zh-TW" altLang="en-US" sz="2800">
                <a:ea typeface="標楷體" panose="03000509000000000000" pitchFamily="65" charset="-120"/>
              </a:rPr>
              <a:t>盒，餘下</a:t>
            </a:r>
            <a:r>
              <a:rPr lang="en-US" altLang="zh-TW" sz="2800">
                <a:ea typeface="標楷體" panose="03000509000000000000" pitchFamily="65" charset="-120"/>
              </a:rPr>
              <a:t>2</a:t>
            </a:r>
            <a:r>
              <a:rPr lang="zh-TW" altLang="en-US" sz="2800">
                <a:ea typeface="標楷體" panose="03000509000000000000" pitchFamily="65" charset="-120"/>
              </a:rPr>
              <a:t>枝。如果鉛筆每</a:t>
            </a:r>
            <a:r>
              <a:rPr lang="en-US" altLang="zh-TW" sz="2800">
                <a:ea typeface="標楷體" panose="03000509000000000000" pitchFamily="65" charset="-120"/>
              </a:rPr>
              <a:t>11</a:t>
            </a:r>
            <a:r>
              <a:rPr lang="zh-TW" altLang="en-US" sz="2800">
                <a:ea typeface="標楷體" panose="03000509000000000000" pitchFamily="65" charset="-120"/>
              </a:rPr>
              <a:t>枝一盒，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最多可分為多少盒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  <a:r>
              <a:rPr lang="zh-TW" altLang="en-US" sz="2800">
                <a:ea typeface="標楷體" panose="03000509000000000000" pitchFamily="65" charset="-120"/>
              </a:rPr>
              <a:t>還餘鉛筆多少枝？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="" xmlns:a16="http://schemas.microsoft.com/office/drawing/2014/main" id="{F6C2BC02-0D49-4347-A68D-35CA3BB8B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3313" y="1290638"/>
            <a:ext cx="28987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>
            <a:extLst>
              <a:ext uri="{FF2B5EF4-FFF2-40B4-BE49-F238E27FC236}">
                <a16:creationId xmlns="" xmlns:a16="http://schemas.microsoft.com/office/drawing/2014/main" id="{AB915A84-1AF8-4239-81A0-DDC01CBC4F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613" y="1722438"/>
            <a:ext cx="33305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>
            <a:extLst>
              <a:ext uri="{FF2B5EF4-FFF2-40B4-BE49-F238E27FC236}">
                <a16:creationId xmlns="" xmlns:a16="http://schemas.microsoft.com/office/drawing/2014/main" id="{CFCF077B-76B5-47D7-87D8-C8A981D9A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325" y="1727200"/>
            <a:ext cx="25574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4" name="Rectangle 2">
            <a:extLst>
              <a:ext uri="{FF2B5EF4-FFF2-40B4-BE49-F238E27FC236}">
                <a16:creationId xmlns="" xmlns:a16="http://schemas.microsoft.com/office/drawing/2014/main" id="{826D816E-5AB0-4009-B1C7-76EEC253F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298132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4824" name="Text Box 5">
            <a:extLst>
              <a:ext uri="{FF2B5EF4-FFF2-40B4-BE49-F238E27FC236}">
                <a16:creationId xmlns="" xmlns:a16="http://schemas.microsoft.com/office/drawing/2014/main" id="{50A60F5C-EF81-452C-829D-130B540E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2324100"/>
            <a:ext cx="68500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A. </a:t>
            </a:r>
            <a:r>
              <a:rPr lang="en-US" altLang="zh-TW" sz="2800">
                <a:ea typeface="標楷體" panose="03000509000000000000" pitchFamily="65" charset="-120"/>
              </a:rPr>
              <a:t>20</a:t>
            </a:r>
            <a:r>
              <a:rPr lang="zh-TW" altLang="en-US" sz="2800">
                <a:ea typeface="標楷體" panose="03000509000000000000" pitchFamily="65" charset="-120"/>
              </a:rPr>
              <a:t>盒，餘</a:t>
            </a:r>
            <a:r>
              <a:rPr lang="en-US" altLang="zh-TW" sz="2800">
                <a:ea typeface="標楷體" panose="03000509000000000000" pitchFamily="65" charset="-120"/>
              </a:rPr>
              <a:t>0</a:t>
            </a:r>
            <a:r>
              <a:rPr lang="zh-TW" altLang="en-US" sz="2800">
                <a:ea typeface="標楷體" panose="03000509000000000000" pitchFamily="65" charset="-120"/>
              </a:rPr>
              <a:t>枝</a:t>
            </a:r>
            <a:r>
              <a:rPr lang="zh-TW" altLang="en-US" sz="2800"/>
              <a:t>                </a:t>
            </a:r>
            <a:r>
              <a:rPr lang="en-US" altLang="zh-TW" sz="2800"/>
              <a:t>B. </a:t>
            </a:r>
            <a:r>
              <a:rPr lang="en-US" altLang="zh-TW" sz="2800">
                <a:ea typeface="標楷體" panose="03000509000000000000" pitchFamily="65" charset="-120"/>
              </a:rPr>
              <a:t>20</a:t>
            </a:r>
            <a:r>
              <a:rPr lang="zh-TW" altLang="en-US" sz="2800">
                <a:ea typeface="標楷體" panose="03000509000000000000" pitchFamily="65" charset="-120"/>
              </a:rPr>
              <a:t>盒，餘</a:t>
            </a:r>
            <a:r>
              <a:rPr lang="en-US" altLang="zh-TW" sz="2800">
                <a:ea typeface="標楷體" panose="03000509000000000000" pitchFamily="65" charset="-120"/>
              </a:rPr>
              <a:t>6</a:t>
            </a:r>
            <a:r>
              <a:rPr lang="zh-TW" altLang="en-US" sz="2800">
                <a:ea typeface="標楷體" panose="03000509000000000000" pitchFamily="65" charset="-120"/>
              </a:rPr>
              <a:t>枝</a:t>
            </a:r>
            <a:r>
              <a:rPr lang="zh-TW" altLang="en-US" sz="1800"/>
              <a:t> </a:t>
            </a:r>
            <a:endParaRPr lang="en-US" altLang="zh-TW" sz="2800"/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C. </a:t>
            </a:r>
            <a:r>
              <a:rPr lang="en-US" altLang="zh-TW" sz="2800">
                <a:ea typeface="標楷體" panose="03000509000000000000" pitchFamily="65" charset="-120"/>
              </a:rPr>
              <a:t>19</a:t>
            </a:r>
            <a:r>
              <a:rPr lang="zh-TW" altLang="en-US" sz="2800">
                <a:ea typeface="標楷體" panose="03000509000000000000" pitchFamily="65" charset="-120"/>
              </a:rPr>
              <a:t>盒，餘</a:t>
            </a:r>
            <a:r>
              <a:rPr lang="en-US" altLang="zh-TW" sz="2800">
                <a:ea typeface="標楷體" panose="03000509000000000000" pitchFamily="65" charset="-120"/>
              </a:rPr>
              <a:t>7</a:t>
            </a:r>
            <a:r>
              <a:rPr lang="zh-TW" altLang="en-US" sz="2800">
                <a:ea typeface="標楷體" panose="03000509000000000000" pitchFamily="65" charset="-120"/>
              </a:rPr>
              <a:t>枝</a:t>
            </a:r>
            <a:r>
              <a:rPr lang="en-US" altLang="zh-TW" sz="2800"/>
              <a:t>               </a:t>
            </a:r>
            <a:r>
              <a:rPr lang="en-US" altLang="zh-TW" sz="2000"/>
              <a:t> </a:t>
            </a:r>
            <a:r>
              <a:rPr lang="en-US" altLang="zh-TW" sz="2800"/>
              <a:t>D. </a:t>
            </a:r>
            <a:r>
              <a:rPr lang="en-US" altLang="zh-TW" sz="2800">
                <a:ea typeface="標楷體" panose="03000509000000000000" pitchFamily="65" charset="-120"/>
              </a:rPr>
              <a:t>19</a:t>
            </a:r>
            <a:r>
              <a:rPr lang="zh-TW" altLang="en-US" sz="2800">
                <a:ea typeface="標楷體" panose="03000509000000000000" pitchFamily="65" charset="-120"/>
              </a:rPr>
              <a:t>盒，餘</a:t>
            </a:r>
            <a:r>
              <a:rPr lang="en-US" altLang="zh-TW" sz="2800">
                <a:ea typeface="標楷體" panose="03000509000000000000" pitchFamily="65" charset="-120"/>
              </a:rPr>
              <a:t>4</a:t>
            </a:r>
            <a:r>
              <a:rPr lang="zh-TW" altLang="en-US" sz="2800">
                <a:ea typeface="標楷體" panose="03000509000000000000" pitchFamily="65" charset="-120"/>
              </a:rPr>
              <a:t>枝</a:t>
            </a:r>
            <a:r>
              <a:rPr lang="en-US" altLang="zh-TW" sz="2800"/>
              <a:t> </a:t>
            </a:r>
          </a:p>
        </p:txBody>
      </p:sp>
      <p:sp>
        <p:nvSpPr>
          <p:cNvPr id="94" name="Rectangle 403">
            <a:extLst>
              <a:ext uri="{FF2B5EF4-FFF2-40B4-BE49-F238E27FC236}">
                <a16:creationId xmlns="" xmlns:a16="http://schemas.microsoft.com/office/drawing/2014/main" id="{5E908540-C2B4-4C12-84B9-AB501A536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5157788"/>
            <a:ext cx="44783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最多可分為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19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盒，餘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枝。</a:t>
            </a:r>
            <a:endParaRPr lang="zh-TW" altLang="en-US" sz="1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403">
            <a:extLst>
              <a:ext uri="{FF2B5EF4-FFF2-40B4-BE49-F238E27FC236}">
                <a16:creationId xmlns="" xmlns:a16="http://schemas.microsoft.com/office/drawing/2014/main" id="{F9F2A105-4893-47E0-8082-98B96E6A3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3568700"/>
            <a:ext cx="1887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13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16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tangle 403">
            <a:extLst>
              <a:ext uri="{FF2B5EF4-FFF2-40B4-BE49-F238E27FC236}">
                <a16:creationId xmlns="" xmlns:a16="http://schemas.microsoft.com/office/drawing/2014/main" id="{33DC27BF-A74E-48A6-ABBD-5E9539B99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689475"/>
            <a:ext cx="188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= 19</a:t>
            </a:r>
            <a:r>
              <a:rPr lang="en-US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…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4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4" name="Rectangle 403">
            <a:extLst>
              <a:ext uri="{FF2B5EF4-FFF2-40B4-BE49-F238E27FC236}">
                <a16:creationId xmlns="" xmlns:a16="http://schemas.microsoft.com/office/drawing/2014/main" id="{D27B3CD5-0B24-46E2-BEE3-43F142E6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171950"/>
            <a:ext cx="97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÷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11</a:t>
            </a:r>
            <a:endParaRPr lang="en-US" altLang="zh-TW" sz="2800">
              <a:solidFill>
                <a:srgbClr val="003399"/>
              </a:solidFill>
              <a:sym typeface="Wingdings" panose="05000000000000000000" pitchFamily="2" charset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80B4E6-59E9-44C6-BC09-6994B19D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29352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Rectangle 403">
            <a:extLst>
              <a:ext uri="{FF2B5EF4-FFF2-40B4-BE49-F238E27FC236}">
                <a16:creationId xmlns="" xmlns:a16="http://schemas.microsoft.com/office/drawing/2014/main" id="{647B8869-A1A0-4F8B-A6D1-BE103E0BA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00438"/>
            <a:ext cx="3313113" cy="5191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先求出鉛筆的數量。</a:t>
            </a:r>
          </a:p>
        </p:txBody>
      </p:sp>
      <p:sp>
        <p:nvSpPr>
          <p:cNvPr id="14" name="Line 25">
            <a:extLst>
              <a:ext uri="{FF2B5EF4-FFF2-40B4-BE49-F238E27FC236}">
                <a16:creationId xmlns="" xmlns:a16="http://schemas.microsoft.com/office/drawing/2014/main" id="{4241C64F-8B8A-4D9F-AA41-3F9379FFB9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1285875"/>
            <a:ext cx="37449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03">
            <a:extLst>
              <a:ext uri="{FF2B5EF4-FFF2-40B4-BE49-F238E27FC236}">
                <a16:creationId xmlns="" xmlns:a16="http://schemas.microsoft.com/office/drawing/2014/main" id="{C38910BD-FEE2-48FB-8CF7-E98A632B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165600"/>
            <a:ext cx="330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(423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13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16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2)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7634" grpId="0" animBg="1"/>
      <p:bldP spid="94" grpId="0"/>
      <p:bldP spid="94" grpId="1"/>
      <p:bldP spid="2" grpId="0"/>
      <p:bldP spid="2" grpId="1"/>
      <p:bldP spid="3" grpId="0"/>
      <p:bldP spid="3" grpId="1"/>
      <p:bldP spid="4" grpId="0"/>
      <p:bldP spid="4" grpId="1"/>
      <p:bldP spid="28" grpId="0"/>
      <p:bldP spid="8" grpId="0" animBg="1"/>
      <p:bldP spid="8" grpId="1" animBg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4" name="Picture 144" descr="T1_p4a">
            <a:extLst>
              <a:ext uri="{FF2B5EF4-FFF2-40B4-BE49-F238E27FC236}">
                <a16:creationId xmlns="" xmlns:a16="http://schemas.microsoft.com/office/drawing/2014/main" id="{98AB2CCE-3039-48C0-84F9-D55C7707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846263"/>
            <a:ext cx="12954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8" name="Rectangle 2">
            <a:extLst>
              <a:ext uri="{FF2B5EF4-FFF2-40B4-BE49-F238E27FC236}">
                <a16:creationId xmlns="" xmlns:a16="http://schemas.microsoft.com/office/drawing/2014/main" id="{FDE9047A-880E-42A9-9A94-67569B71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4607457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28E7BFB-2148-4F68-9CA3-0550301A1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4553482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5844" name="Rectangle 14">
            <a:extLst>
              <a:ext uri="{FF2B5EF4-FFF2-40B4-BE49-F238E27FC236}">
                <a16:creationId xmlns="" xmlns:a16="http://schemas.microsoft.com/office/drawing/2014/main" id="{2E435CEF-392B-4418-B9D0-E7FBC400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6613"/>
            <a:ext cx="8459788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14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 u="sng">
                <a:ea typeface="標楷體" panose="03000509000000000000" pitchFamily="65" charset="-120"/>
              </a:rPr>
              <a:t>雪兒</a:t>
            </a:r>
            <a:r>
              <a:rPr lang="zh-TW" altLang="en-US" sz="2800">
                <a:ea typeface="標楷體" panose="03000509000000000000" pitchFamily="65" charset="-120"/>
              </a:rPr>
              <a:t>把三個大小相同的圖形，用不同的方法等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分，然後加上陰影</a:t>
            </a:r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zh-TW" altLang="en-US" sz="2800">
                <a:ea typeface="標楷體" panose="03000509000000000000" pitchFamily="65" charset="-120"/>
              </a:rPr>
              <a:t>如下圖所示</a:t>
            </a:r>
            <a:r>
              <a:rPr lang="en-US" altLang="zh-TW" sz="2800">
                <a:ea typeface="標楷體" panose="03000509000000000000" pitchFamily="65" charset="-120"/>
              </a:rPr>
              <a:t>)</a:t>
            </a:r>
            <a:r>
              <a:rPr lang="zh-TW" altLang="en-US" sz="2800">
                <a:ea typeface="標楷體" panose="03000509000000000000" pitchFamily="65" charset="-120"/>
              </a:rPr>
              <a:t>。   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35845" name="Rectangle 14">
            <a:extLst>
              <a:ext uri="{FF2B5EF4-FFF2-40B4-BE49-F238E27FC236}">
                <a16:creationId xmlns="" xmlns:a16="http://schemas.microsoft.com/office/drawing/2014/main" id="{9076BD10-4A62-412D-A4BA-B10822B65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309753"/>
            <a:ext cx="8026400" cy="1194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如果每</a:t>
            </a:r>
            <a:r>
              <a:rPr lang="zh-TW" altLang="en-US" sz="2800" dirty="0" smtClean="0">
                <a:ea typeface="標楷體" panose="03000509000000000000" pitchFamily="65" charset="-120"/>
              </a:rPr>
              <a:t>個            表示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zh-TW" altLang="en-US" sz="2800" u="sng" dirty="0">
                <a:ea typeface="標楷體" panose="03000509000000000000" pitchFamily="65" charset="-120"/>
              </a:rPr>
              <a:t>雪兒</a:t>
            </a:r>
            <a:r>
              <a:rPr lang="zh-TW" altLang="en-US" sz="2800" dirty="0">
                <a:ea typeface="標楷體" panose="03000509000000000000" pitchFamily="65" charset="-120"/>
              </a:rPr>
              <a:t>所畫的陰影部分</a:t>
            </a:r>
            <a:r>
              <a:rPr lang="zh-TW" altLang="en-US" sz="2800" dirty="0" smtClean="0"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spcAft>
                <a:spcPct val="20000"/>
              </a:spcAft>
              <a:buFontTx/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相加後</a:t>
            </a:r>
            <a:r>
              <a:rPr lang="zh-TW" altLang="en-US" sz="2800" dirty="0">
                <a:ea typeface="標楷體" panose="03000509000000000000" pitchFamily="65" charset="-120"/>
              </a:rPr>
              <a:t>表示的值是多少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grpSp>
        <p:nvGrpSpPr>
          <p:cNvPr id="3" name="Group 94">
            <a:extLst>
              <a:ext uri="{FF2B5EF4-FFF2-40B4-BE49-F238E27FC236}">
                <a16:creationId xmlns="" xmlns:a16="http://schemas.microsoft.com/office/drawing/2014/main" id="{71E0BE1F-FB1D-4159-ADD6-A0EC884E72DD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2243138"/>
            <a:ext cx="512763" cy="806450"/>
            <a:chOff x="1248" y="1703"/>
            <a:chExt cx="323" cy="508"/>
          </a:xfrm>
        </p:grpSpPr>
        <p:sp>
          <p:nvSpPr>
            <p:cNvPr id="35887" name="Text Box 46">
              <a:extLst>
                <a:ext uri="{FF2B5EF4-FFF2-40B4-BE49-F238E27FC236}">
                  <a16:creationId xmlns="" xmlns:a16="http://schemas.microsoft.com/office/drawing/2014/main" id="{AD655DEE-BD9B-400D-B8CB-17AEC8CF1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70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35888" name="Text Box 47">
              <a:extLst>
                <a:ext uri="{FF2B5EF4-FFF2-40B4-BE49-F238E27FC236}">
                  <a16:creationId xmlns="" xmlns:a16="http://schemas.microsoft.com/office/drawing/2014/main" id="{4ED0990A-27F0-43CE-9085-D63ED85A3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192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>
                  <a:solidFill>
                    <a:srgbClr val="003399"/>
                  </a:solidFill>
                </a:rPr>
                <a:t>6</a:t>
              </a:r>
            </a:p>
          </p:txBody>
        </p:sp>
        <p:sp>
          <p:nvSpPr>
            <p:cNvPr id="35889" name="Line 48">
              <a:extLst>
                <a:ext uri="{FF2B5EF4-FFF2-40B4-BE49-F238E27FC236}">
                  <a16:creationId xmlns="" xmlns:a16="http://schemas.microsoft.com/office/drawing/2014/main" id="{A6755FC3-7E5E-455B-A5F3-5CA880E86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9" y="1959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5">
            <a:extLst>
              <a:ext uri="{FF2B5EF4-FFF2-40B4-BE49-F238E27FC236}">
                <a16:creationId xmlns="" xmlns:a16="http://schemas.microsoft.com/office/drawing/2014/main" id="{C387D0F4-3B6A-4144-9AE8-20489416748A}"/>
              </a:ext>
            </a:extLst>
          </p:cNvPr>
          <p:cNvGrpSpPr>
            <a:grpSpLocks/>
          </p:cNvGrpSpPr>
          <p:nvPr/>
        </p:nvGrpSpPr>
        <p:grpSpPr bwMode="auto">
          <a:xfrm>
            <a:off x="4946650" y="2247900"/>
            <a:ext cx="517525" cy="804863"/>
            <a:chOff x="1248" y="1703"/>
            <a:chExt cx="326" cy="507"/>
          </a:xfrm>
        </p:grpSpPr>
        <p:sp>
          <p:nvSpPr>
            <p:cNvPr id="35884" name="Text Box 46">
              <a:extLst>
                <a:ext uri="{FF2B5EF4-FFF2-40B4-BE49-F238E27FC236}">
                  <a16:creationId xmlns="" xmlns:a16="http://schemas.microsoft.com/office/drawing/2014/main" id="{4E515379-C33C-4F9E-A915-1DFFD19E5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70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35885" name="Text Box 47">
              <a:extLst>
                <a:ext uri="{FF2B5EF4-FFF2-40B4-BE49-F238E27FC236}">
                  <a16:creationId xmlns="" xmlns:a16="http://schemas.microsoft.com/office/drawing/2014/main" id="{C12EB047-4F08-4306-9740-5464360BD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1922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35886" name="Line 48">
              <a:extLst>
                <a:ext uri="{FF2B5EF4-FFF2-40B4-BE49-F238E27FC236}">
                  <a16:creationId xmlns="" xmlns:a16="http://schemas.microsoft.com/office/drawing/2014/main" id="{CC75382B-B68D-400B-8A1C-A67D80431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9" y="1959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9">
            <a:extLst>
              <a:ext uri="{FF2B5EF4-FFF2-40B4-BE49-F238E27FC236}">
                <a16:creationId xmlns="" xmlns:a16="http://schemas.microsoft.com/office/drawing/2014/main" id="{BF38230A-81D9-4522-A6F7-C04B9A7BA199}"/>
              </a:ext>
            </a:extLst>
          </p:cNvPr>
          <p:cNvGrpSpPr>
            <a:grpSpLocks/>
          </p:cNvGrpSpPr>
          <p:nvPr/>
        </p:nvGrpSpPr>
        <p:grpSpPr bwMode="auto">
          <a:xfrm>
            <a:off x="6669088" y="2214563"/>
            <a:ext cx="508000" cy="806450"/>
            <a:chOff x="1245" y="1703"/>
            <a:chExt cx="320" cy="508"/>
          </a:xfrm>
        </p:grpSpPr>
        <p:sp>
          <p:nvSpPr>
            <p:cNvPr id="35881" name="Text Box 46">
              <a:extLst>
                <a:ext uri="{FF2B5EF4-FFF2-40B4-BE49-F238E27FC236}">
                  <a16:creationId xmlns="" xmlns:a16="http://schemas.microsoft.com/office/drawing/2014/main" id="{7EF10B15-77A9-4FF7-B050-C894F13FE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70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35882" name="Text Box 47">
              <a:extLst>
                <a:ext uri="{FF2B5EF4-FFF2-40B4-BE49-F238E27FC236}">
                  <a16:creationId xmlns="" xmlns:a16="http://schemas.microsoft.com/office/drawing/2014/main" id="{8733DA79-0E37-4CCF-90DB-5D425B33B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92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35883" name="Line 48">
              <a:extLst>
                <a:ext uri="{FF2B5EF4-FFF2-40B4-BE49-F238E27FC236}">
                  <a16:creationId xmlns="" xmlns:a16="http://schemas.microsoft.com/office/drawing/2014/main" id="{A583B5C2-4FB2-44A0-95E4-69AFAF66C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1952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9" name="Rectangle 23">
            <a:extLst>
              <a:ext uri="{FF2B5EF4-FFF2-40B4-BE49-F238E27FC236}">
                <a16:creationId xmlns="" xmlns:a16="http://schemas.microsoft.com/office/drawing/2014/main" id="{C7A7C3B7-F319-454E-9FD5-02BCD059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588407"/>
            <a:ext cx="6237288" cy="1244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en-US" altLang="zh-CN" sz="2800"/>
              <a:t>A. </a:t>
            </a:r>
            <a:r>
              <a:rPr lang="en-US" altLang="zh-TW" sz="2800"/>
              <a:t>                                    </a:t>
            </a:r>
            <a:r>
              <a:rPr lang="en-US" altLang="zh-CN" sz="2800">
                <a:sym typeface="Symbol" panose="05050102010706020507" pitchFamily="18" charset="2"/>
              </a:rPr>
              <a:t>B. 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altLang="zh-CN" sz="2800">
                <a:sym typeface="Symbol" panose="05050102010706020507" pitchFamily="18" charset="2"/>
              </a:rPr>
              <a:t>C. </a:t>
            </a:r>
            <a:r>
              <a:rPr lang="en-US" altLang="zh-TW" sz="2800">
                <a:sym typeface="Symbol" panose="05050102010706020507" pitchFamily="18" charset="2"/>
              </a:rPr>
              <a:t>1</a:t>
            </a:r>
            <a:r>
              <a:rPr lang="en-US" altLang="zh-TW" sz="2800"/>
              <a:t>                                </a:t>
            </a:r>
            <a:r>
              <a:rPr lang="en-US" altLang="zh-TW" sz="2200"/>
              <a:t>  </a:t>
            </a:r>
            <a:r>
              <a:rPr lang="en-US" altLang="zh-CN" sz="2800">
                <a:sym typeface="Symbol" panose="05050102010706020507" pitchFamily="18" charset="2"/>
              </a:rPr>
              <a:t>D.</a:t>
            </a:r>
            <a:r>
              <a:rPr lang="en-US" altLang="zh-TW" sz="2800">
                <a:sym typeface="Symbol" panose="05050102010706020507" pitchFamily="18" charset="2"/>
              </a:rPr>
              <a:t> </a:t>
            </a:r>
            <a:r>
              <a:rPr lang="en-US" altLang="zh-TW" sz="2800"/>
              <a:t>3</a:t>
            </a:r>
            <a:endParaRPr lang="en-US" altLang="zh-CN" sz="2800"/>
          </a:p>
        </p:txBody>
      </p:sp>
      <p:sp>
        <p:nvSpPr>
          <p:cNvPr id="35850" name="Text Box 46">
            <a:extLst>
              <a:ext uri="{FF2B5EF4-FFF2-40B4-BE49-F238E27FC236}">
                <a16:creationId xmlns="" xmlns:a16="http://schemas.microsoft.com/office/drawing/2014/main" id="{158D90F0-C46C-4FD1-BE1E-F599A7D1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424894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</a:t>
            </a:r>
          </a:p>
        </p:txBody>
      </p:sp>
      <p:sp>
        <p:nvSpPr>
          <p:cNvPr id="35851" name="Text Box 47">
            <a:extLst>
              <a:ext uri="{FF2B5EF4-FFF2-40B4-BE49-F238E27FC236}">
                <a16:creationId xmlns="" xmlns:a16="http://schemas.microsoft.com/office/drawing/2014/main" id="{724161D6-7CD9-4BE0-9064-C3928CFF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4782082"/>
            <a:ext cx="709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12</a:t>
            </a:r>
          </a:p>
        </p:txBody>
      </p:sp>
      <p:sp>
        <p:nvSpPr>
          <p:cNvPr id="35852" name="Line 48">
            <a:extLst>
              <a:ext uri="{FF2B5EF4-FFF2-40B4-BE49-F238E27FC236}">
                <a16:creationId xmlns="" xmlns:a16="http://schemas.microsoft.com/office/drawing/2014/main" id="{622B8FE1-56E2-471D-9D32-0DB06CCB6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4925" y="4869394"/>
            <a:ext cx="468313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46">
            <a:extLst>
              <a:ext uri="{FF2B5EF4-FFF2-40B4-BE49-F238E27FC236}">
                <a16:creationId xmlns="" xmlns:a16="http://schemas.microsoft.com/office/drawing/2014/main" id="{BADAE021-33D3-4EFC-B43B-B93968DE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4416957"/>
            <a:ext cx="585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11</a:t>
            </a:r>
          </a:p>
        </p:txBody>
      </p:sp>
      <p:sp>
        <p:nvSpPr>
          <p:cNvPr id="35854" name="Text Box 47">
            <a:extLst>
              <a:ext uri="{FF2B5EF4-FFF2-40B4-BE49-F238E27FC236}">
                <a16:creationId xmlns="" xmlns:a16="http://schemas.microsoft.com/office/drawing/2014/main" id="{46CDF06E-3C28-40CA-A3BF-96F9F7B45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751919"/>
            <a:ext cx="58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12</a:t>
            </a:r>
          </a:p>
        </p:txBody>
      </p:sp>
      <p:sp>
        <p:nvSpPr>
          <p:cNvPr id="35855" name="Line 48">
            <a:extLst>
              <a:ext uri="{FF2B5EF4-FFF2-40B4-BE49-F238E27FC236}">
                <a16:creationId xmlns="" xmlns:a16="http://schemas.microsoft.com/office/drawing/2014/main" id="{87171E22-9769-496D-8CCC-75C170C16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775" y="4845582"/>
            <a:ext cx="468313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46">
            <a:extLst>
              <a:ext uri="{FF2B5EF4-FFF2-40B4-BE49-F238E27FC236}">
                <a16:creationId xmlns="" xmlns:a16="http://schemas.microsoft.com/office/drawing/2014/main" id="{87B2CDAB-C9BC-45B2-A920-4367C8A6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5142444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11</a:t>
            </a:r>
          </a:p>
        </p:txBody>
      </p:sp>
      <p:sp>
        <p:nvSpPr>
          <p:cNvPr id="35857" name="Text Box 47">
            <a:extLst>
              <a:ext uri="{FF2B5EF4-FFF2-40B4-BE49-F238E27FC236}">
                <a16:creationId xmlns="" xmlns:a16="http://schemas.microsoft.com/office/drawing/2014/main" id="{375E6A2E-228D-4079-9E3C-C33E6B8A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5509157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12</a:t>
            </a:r>
          </a:p>
        </p:txBody>
      </p:sp>
      <p:sp>
        <p:nvSpPr>
          <p:cNvPr id="35858" name="Line 48">
            <a:extLst>
              <a:ext uri="{FF2B5EF4-FFF2-40B4-BE49-F238E27FC236}">
                <a16:creationId xmlns="" xmlns:a16="http://schemas.microsoft.com/office/drawing/2014/main" id="{DF071A47-B2F6-46CD-9F5C-D08AFC63E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575" y="5582182"/>
            <a:ext cx="468313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35">
            <a:extLst>
              <a:ext uri="{FF2B5EF4-FFF2-40B4-BE49-F238E27FC236}">
                <a16:creationId xmlns="" xmlns:a16="http://schemas.microsoft.com/office/drawing/2014/main" id="{7D6A03DB-1544-4A70-9BE4-6848382F2A56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4424894"/>
            <a:ext cx="2984500" cy="868363"/>
            <a:chOff x="1603" y="2893"/>
            <a:chExt cx="1880" cy="547"/>
          </a:xfrm>
        </p:grpSpPr>
        <p:sp>
          <p:nvSpPr>
            <p:cNvPr id="35871" name="Text Box 46">
              <a:extLst>
                <a:ext uri="{FF2B5EF4-FFF2-40B4-BE49-F238E27FC236}">
                  <a16:creationId xmlns="" xmlns:a16="http://schemas.microsoft.com/office/drawing/2014/main" id="{6E8053E2-13E5-4212-8859-5DE1A8FED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" y="2898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35872" name="Text Box 47">
              <a:extLst>
                <a:ext uri="{FF2B5EF4-FFF2-40B4-BE49-F238E27FC236}">
                  <a16:creationId xmlns="" xmlns:a16="http://schemas.microsoft.com/office/drawing/2014/main" id="{B9BDFAF0-CB19-43A9-ACCD-A80869E77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" y="3113"/>
              <a:ext cx="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6</a:t>
              </a:r>
            </a:p>
          </p:txBody>
        </p:sp>
        <p:sp>
          <p:nvSpPr>
            <p:cNvPr id="35873" name="Line 48">
              <a:extLst>
                <a:ext uri="{FF2B5EF4-FFF2-40B4-BE49-F238E27FC236}">
                  <a16:creationId xmlns="" xmlns:a16="http://schemas.microsoft.com/office/drawing/2014/main" id="{DFF9CF98-BECA-44F5-B734-4C56C9113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3168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Text Box 128">
              <a:extLst>
                <a:ext uri="{FF2B5EF4-FFF2-40B4-BE49-F238E27FC236}">
                  <a16:creationId xmlns="" xmlns:a16="http://schemas.microsoft.com/office/drawing/2014/main" id="{A6B5E48D-D15D-4D17-8F5C-ED923D0F4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2990"/>
              <a:ext cx="1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＋  ＋</a:t>
              </a:r>
            </a:p>
          </p:txBody>
        </p:sp>
        <p:sp>
          <p:nvSpPr>
            <p:cNvPr id="35875" name="Text Box 46">
              <a:extLst>
                <a:ext uri="{FF2B5EF4-FFF2-40B4-BE49-F238E27FC236}">
                  <a16:creationId xmlns="" xmlns:a16="http://schemas.microsoft.com/office/drawing/2014/main" id="{92E9F706-33C7-4EE5-9891-34F84D92D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9" y="2896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35876" name="Text Box 47">
              <a:extLst>
                <a:ext uri="{FF2B5EF4-FFF2-40B4-BE49-F238E27FC236}">
                  <a16:creationId xmlns="" xmlns:a16="http://schemas.microsoft.com/office/drawing/2014/main" id="{0AD17260-3D3C-4DC6-BDC5-C4CED48D2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3111"/>
              <a:ext cx="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35877" name="Line 48">
              <a:extLst>
                <a:ext uri="{FF2B5EF4-FFF2-40B4-BE49-F238E27FC236}">
                  <a16:creationId xmlns="" xmlns:a16="http://schemas.microsoft.com/office/drawing/2014/main" id="{5F769ECA-CFA0-4BFB-A277-4B4ED2C79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3166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46">
              <a:extLst>
                <a:ext uri="{FF2B5EF4-FFF2-40B4-BE49-F238E27FC236}">
                  <a16:creationId xmlns="" xmlns:a16="http://schemas.microsoft.com/office/drawing/2014/main" id="{CD3B1744-25E0-4130-9A67-A00F2E9AE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2893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35879" name="Text Box 47">
              <a:extLst>
                <a:ext uri="{FF2B5EF4-FFF2-40B4-BE49-F238E27FC236}">
                  <a16:creationId xmlns="" xmlns:a16="http://schemas.microsoft.com/office/drawing/2014/main" id="{7C055E38-8C49-45E5-B3BB-CE653B3D8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" y="3108"/>
              <a:ext cx="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35880" name="Line 48">
              <a:extLst>
                <a:ext uri="{FF2B5EF4-FFF2-40B4-BE49-F238E27FC236}">
                  <a16:creationId xmlns="" xmlns:a16="http://schemas.microsoft.com/office/drawing/2014/main" id="{383092BE-BC75-433E-8A0B-A2774825B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0" y="3163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0">
            <a:extLst>
              <a:ext uri="{FF2B5EF4-FFF2-40B4-BE49-F238E27FC236}">
                <a16:creationId xmlns="" xmlns:a16="http://schemas.microsoft.com/office/drawing/2014/main" id="{BEA0EE0D-4BEF-4840-97BF-A064B2772B1A}"/>
              </a:ext>
            </a:extLst>
          </p:cNvPr>
          <p:cNvGrpSpPr>
            <a:grpSpLocks/>
          </p:cNvGrpSpPr>
          <p:nvPr/>
        </p:nvGrpSpPr>
        <p:grpSpPr bwMode="auto">
          <a:xfrm>
            <a:off x="1836738" y="5172607"/>
            <a:ext cx="1146175" cy="860425"/>
            <a:chOff x="1202" y="3262"/>
            <a:chExt cx="722" cy="542"/>
          </a:xfrm>
        </p:grpSpPr>
        <p:sp>
          <p:nvSpPr>
            <p:cNvPr id="35867" name="Text Box 136">
              <a:extLst>
                <a:ext uri="{FF2B5EF4-FFF2-40B4-BE49-F238E27FC236}">
                  <a16:creationId xmlns="" xmlns:a16="http://schemas.microsoft.com/office/drawing/2014/main" id="{95362427-2C19-4171-ABDD-09C3B71FA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3368"/>
              <a:ext cx="4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=</a:t>
              </a:r>
            </a:p>
          </p:txBody>
        </p:sp>
        <p:sp>
          <p:nvSpPr>
            <p:cNvPr id="35868" name="Text Box 46">
              <a:extLst>
                <a:ext uri="{FF2B5EF4-FFF2-40B4-BE49-F238E27FC236}">
                  <a16:creationId xmlns="" xmlns:a16="http://schemas.microsoft.com/office/drawing/2014/main" id="{42FA0C0E-00E6-4E89-82A5-82EC3A00C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" y="3262"/>
              <a:ext cx="4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11</a:t>
              </a:r>
            </a:p>
          </p:txBody>
        </p:sp>
        <p:sp>
          <p:nvSpPr>
            <p:cNvPr id="35869" name="Text Box 47">
              <a:extLst>
                <a:ext uri="{FF2B5EF4-FFF2-40B4-BE49-F238E27FC236}">
                  <a16:creationId xmlns="" xmlns:a16="http://schemas.microsoft.com/office/drawing/2014/main" id="{471933D7-E353-4B21-881C-A58DA0158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3477"/>
              <a:ext cx="4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12</a:t>
              </a:r>
            </a:p>
          </p:txBody>
        </p:sp>
        <p:sp>
          <p:nvSpPr>
            <p:cNvPr id="35870" name="Line 48">
              <a:extLst>
                <a:ext uri="{FF2B5EF4-FFF2-40B4-BE49-F238E27FC236}">
                  <a16:creationId xmlns="" xmlns:a16="http://schemas.microsoft.com/office/drawing/2014/main" id="{78F5CB48-99E8-4953-B774-AF4AE4F93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" y="3532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78" name="Line 142">
            <a:extLst>
              <a:ext uri="{FF2B5EF4-FFF2-40B4-BE49-F238E27FC236}">
                <a16:creationId xmlns="" xmlns:a16="http://schemas.microsoft.com/office/drawing/2014/main" id="{BA6BF6F8-A061-4BD2-87C7-132C862EB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950" y="4463523"/>
            <a:ext cx="237744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63" name="Picture 143" descr="T1_p4d">
            <a:extLst>
              <a:ext uri="{FF2B5EF4-FFF2-40B4-BE49-F238E27FC236}">
                <a16:creationId xmlns="" xmlns:a16="http://schemas.microsoft.com/office/drawing/2014/main" id="{64B53CB8-AF6B-4A29-9195-ADD60A69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06" y="2372438"/>
            <a:ext cx="2483815" cy="24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145" descr="T1_p4b">
            <a:extLst>
              <a:ext uri="{FF2B5EF4-FFF2-40B4-BE49-F238E27FC236}">
                <a16:creationId xmlns="" xmlns:a16="http://schemas.microsoft.com/office/drawing/2014/main" id="{3102491C-D0F7-4568-8091-EB8E9A8B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12969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146" descr="T1_p4c">
            <a:extLst>
              <a:ext uri="{FF2B5EF4-FFF2-40B4-BE49-F238E27FC236}">
                <a16:creationId xmlns="" xmlns:a16="http://schemas.microsoft.com/office/drawing/2014/main" id="{E72FF2C2-9BCD-4E90-9558-9ED64D22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846263"/>
            <a:ext cx="12954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="" xmlns:a16="http://schemas.microsoft.com/office/drawing/2014/main" id="{4D5B41E5-DF19-4738-8D7D-114AC08C0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4521200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6867" name="Text Box 4">
            <a:extLst>
              <a:ext uri="{FF2B5EF4-FFF2-40B4-BE49-F238E27FC236}">
                <a16:creationId xmlns="" xmlns:a16="http://schemas.microsoft.com/office/drawing/2014/main" id="{57DB9C0C-D3E6-4F0F-95E2-C28A288E4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3079750"/>
            <a:ext cx="561181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zh-TW" sz="2800"/>
              <a:t>A.       kg                  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zh-TW" sz="2800"/>
              <a:t>B.         </a:t>
            </a:r>
            <a:r>
              <a:rPr lang="en-US" altLang="zh-TW" sz="2000"/>
              <a:t> </a:t>
            </a:r>
            <a:r>
              <a:rPr lang="en-US" altLang="zh-TW" sz="2800"/>
              <a:t>kg</a:t>
            </a:r>
          </a:p>
          <a:p>
            <a:pPr eaLnBrk="1" hangingPunct="1">
              <a:spcBef>
                <a:spcPct val="70000"/>
              </a:spcBef>
              <a:buFontTx/>
              <a:buAutoNum type="alphaUcPeriod" startAt="3"/>
            </a:pPr>
            <a:r>
              <a:rPr lang="en-US" altLang="zh-TW" sz="2800"/>
              <a:t>          kg                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zh-TW" sz="2800"/>
              <a:t>D.         </a:t>
            </a:r>
            <a:r>
              <a:rPr lang="en-US" altLang="zh-TW" sz="2000"/>
              <a:t> </a:t>
            </a:r>
            <a:r>
              <a:rPr lang="en-US" altLang="zh-TW" sz="2800"/>
              <a:t>kg          </a:t>
            </a:r>
          </a:p>
        </p:txBody>
      </p:sp>
      <p:sp>
        <p:nvSpPr>
          <p:cNvPr id="36868" name="Text Box 62">
            <a:extLst>
              <a:ext uri="{FF2B5EF4-FFF2-40B4-BE49-F238E27FC236}">
                <a16:creationId xmlns="" xmlns:a16="http://schemas.microsoft.com/office/drawing/2014/main" id="{557B9169-275D-4558-B562-D3FB6F2E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28527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5</a:t>
            </a:r>
          </a:p>
        </p:txBody>
      </p:sp>
      <p:sp>
        <p:nvSpPr>
          <p:cNvPr id="36869" name="Text Box 63">
            <a:extLst>
              <a:ext uri="{FF2B5EF4-FFF2-40B4-BE49-F238E27FC236}">
                <a16:creationId xmlns="" xmlns:a16="http://schemas.microsoft.com/office/drawing/2014/main" id="{F5CD4261-90AD-458B-9505-C8A72C52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3187700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8</a:t>
            </a:r>
          </a:p>
        </p:txBody>
      </p:sp>
      <p:sp>
        <p:nvSpPr>
          <p:cNvPr id="36870" name="Line 64">
            <a:extLst>
              <a:ext uri="{FF2B5EF4-FFF2-40B4-BE49-F238E27FC236}">
                <a16:creationId xmlns="" xmlns:a16="http://schemas.microsoft.com/office/drawing/2014/main" id="{656D4DF2-83C0-48A4-B17C-0EFD49858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638" y="3282950"/>
            <a:ext cx="3175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65">
            <a:extLst>
              <a:ext uri="{FF2B5EF4-FFF2-40B4-BE49-F238E27FC236}">
                <a16:creationId xmlns="" xmlns:a16="http://schemas.microsoft.com/office/drawing/2014/main" id="{D4974C90-6226-4544-8311-749BAC594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076575"/>
            <a:ext cx="2587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325088-3623-47A0-BD13-7AF5DA7E5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44942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36873" name="Group 186">
            <a:extLst>
              <a:ext uri="{FF2B5EF4-FFF2-40B4-BE49-F238E27FC236}">
                <a16:creationId xmlns="" xmlns:a16="http://schemas.microsoft.com/office/drawing/2014/main" id="{0B1CCF1E-2F01-4350-BFBF-BB66B67673BA}"/>
              </a:ext>
            </a:extLst>
          </p:cNvPr>
          <p:cNvGrpSpPr>
            <a:grpSpLocks/>
          </p:cNvGrpSpPr>
          <p:nvPr/>
        </p:nvGrpSpPr>
        <p:grpSpPr bwMode="auto">
          <a:xfrm>
            <a:off x="4665663" y="1317625"/>
            <a:ext cx="725487" cy="854075"/>
            <a:chOff x="980" y="618"/>
            <a:chExt cx="457" cy="538"/>
          </a:xfrm>
        </p:grpSpPr>
        <p:grpSp>
          <p:nvGrpSpPr>
            <p:cNvPr id="36929" name="Group 185">
              <a:extLst>
                <a:ext uri="{FF2B5EF4-FFF2-40B4-BE49-F238E27FC236}">
                  <a16:creationId xmlns="" xmlns:a16="http://schemas.microsoft.com/office/drawing/2014/main" id="{B41D7D2F-A167-4424-BCBA-A0934D1EF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618"/>
              <a:ext cx="321" cy="538"/>
              <a:chOff x="1116" y="618"/>
              <a:chExt cx="321" cy="538"/>
            </a:xfrm>
          </p:grpSpPr>
          <p:sp>
            <p:nvSpPr>
              <p:cNvPr id="36931" name="Text Box 46">
                <a:extLst>
                  <a:ext uri="{FF2B5EF4-FFF2-40B4-BE49-F238E27FC236}">
                    <a16:creationId xmlns="" xmlns:a16="http://schemas.microsoft.com/office/drawing/2014/main" id="{C1FA398C-DBFC-44D3-B47F-5CC1EA2E1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6" y="618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5</a:t>
                </a:r>
              </a:p>
            </p:txBody>
          </p:sp>
          <p:sp>
            <p:nvSpPr>
              <p:cNvPr id="36932" name="Text Box 47">
                <a:extLst>
                  <a:ext uri="{FF2B5EF4-FFF2-40B4-BE49-F238E27FC236}">
                    <a16:creationId xmlns="" xmlns:a16="http://schemas.microsoft.com/office/drawing/2014/main" id="{2095F657-CF04-4D87-BB73-DB50CEE6D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829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8</a:t>
                </a:r>
              </a:p>
            </p:txBody>
          </p:sp>
          <p:sp>
            <p:nvSpPr>
              <p:cNvPr id="36933" name="Line 48">
                <a:extLst>
                  <a:ext uri="{FF2B5EF4-FFF2-40B4-BE49-F238E27FC236}">
                    <a16:creationId xmlns="" xmlns:a16="http://schemas.microsoft.com/office/drawing/2014/main" id="{807E33B5-2426-4470-9812-8DC1E3663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2" y="895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30" name="Text Box 49">
              <a:extLst>
                <a:ext uri="{FF2B5EF4-FFF2-40B4-BE49-F238E27FC236}">
                  <a16:creationId xmlns="" xmlns:a16="http://schemas.microsoft.com/office/drawing/2014/main" id="{E3AD46A0-D789-491B-B2B4-63A709526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736"/>
              <a:ext cx="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TW" sz="2800"/>
            </a:p>
          </p:txBody>
        </p:sp>
      </p:grpSp>
      <p:grpSp>
        <p:nvGrpSpPr>
          <p:cNvPr id="36874" name="Group 134">
            <a:extLst>
              <a:ext uri="{FF2B5EF4-FFF2-40B4-BE49-F238E27FC236}">
                <a16:creationId xmlns="" xmlns:a16="http://schemas.microsoft.com/office/drawing/2014/main" id="{5629F5BE-E1B0-46C9-8F3A-F3F7FCA4F933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3579813"/>
            <a:ext cx="938213" cy="854075"/>
            <a:chOff x="792" y="2840"/>
            <a:chExt cx="591" cy="538"/>
          </a:xfrm>
        </p:grpSpPr>
        <p:grpSp>
          <p:nvGrpSpPr>
            <p:cNvPr id="36924" name="Group 211">
              <a:extLst>
                <a:ext uri="{FF2B5EF4-FFF2-40B4-BE49-F238E27FC236}">
                  <a16:creationId xmlns="" xmlns:a16="http://schemas.microsoft.com/office/drawing/2014/main" id="{239AA541-3B01-4549-971C-309F31DB9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" y="2840"/>
              <a:ext cx="318" cy="538"/>
              <a:chOff x="1281" y="1802"/>
              <a:chExt cx="318" cy="538"/>
            </a:xfrm>
          </p:grpSpPr>
          <p:sp>
            <p:nvSpPr>
              <p:cNvPr id="36926" name="Text Box 62">
                <a:extLst>
                  <a:ext uri="{FF2B5EF4-FFF2-40B4-BE49-F238E27FC236}">
                    <a16:creationId xmlns="" xmlns:a16="http://schemas.microsoft.com/office/drawing/2014/main" id="{66F3A306-B5EB-480B-BBEB-841800EE75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1802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1</a:t>
                </a:r>
              </a:p>
            </p:txBody>
          </p:sp>
          <p:sp>
            <p:nvSpPr>
              <p:cNvPr id="36927" name="Text Box 63">
                <a:extLst>
                  <a:ext uri="{FF2B5EF4-FFF2-40B4-BE49-F238E27FC236}">
                    <a16:creationId xmlns="" xmlns:a16="http://schemas.microsoft.com/office/drawing/2014/main" id="{88996478-E985-4F3B-9DFD-F29A8158AA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2013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4</a:t>
                </a:r>
              </a:p>
            </p:txBody>
          </p:sp>
          <p:sp>
            <p:nvSpPr>
              <p:cNvPr id="36928" name="Line 64">
                <a:extLst>
                  <a:ext uri="{FF2B5EF4-FFF2-40B4-BE49-F238E27FC236}">
                    <a16:creationId xmlns="" xmlns:a16="http://schemas.microsoft.com/office/drawing/2014/main" id="{FDCCC27D-4288-47EA-A397-74CD71C75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1" y="2073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25" name="Text Box 65">
              <a:extLst>
                <a:ext uri="{FF2B5EF4-FFF2-40B4-BE49-F238E27FC236}">
                  <a16:creationId xmlns="" xmlns:a16="http://schemas.microsoft.com/office/drawing/2014/main" id="{83B91596-0C8A-4EC6-BAB7-E344DB08B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2974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11</a:t>
              </a:r>
            </a:p>
          </p:txBody>
        </p:sp>
      </p:grpSp>
      <p:grpSp>
        <p:nvGrpSpPr>
          <p:cNvPr id="36875" name="Group 186">
            <a:extLst>
              <a:ext uri="{FF2B5EF4-FFF2-40B4-BE49-F238E27FC236}">
                <a16:creationId xmlns="" xmlns:a16="http://schemas.microsoft.com/office/drawing/2014/main" id="{C00AF376-1234-4B0D-9DF0-56337D61C240}"/>
              </a:ext>
            </a:extLst>
          </p:cNvPr>
          <p:cNvGrpSpPr>
            <a:grpSpLocks/>
          </p:cNvGrpSpPr>
          <p:nvPr/>
        </p:nvGrpSpPr>
        <p:grpSpPr bwMode="auto">
          <a:xfrm>
            <a:off x="1824038" y="1960563"/>
            <a:ext cx="725487" cy="854075"/>
            <a:chOff x="980" y="618"/>
            <a:chExt cx="457" cy="538"/>
          </a:xfrm>
        </p:grpSpPr>
        <p:grpSp>
          <p:nvGrpSpPr>
            <p:cNvPr id="36919" name="Group 185">
              <a:extLst>
                <a:ext uri="{FF2B5EF4-FFF2-40B4-BE49-F238E27FC236}">
                  <a16:creationId xmlns="" xmlns:a16="http://schemas.microsoft.com/office/drawing/2014/main" id="{526E3445-5FBC-47E3-AF00-000D34FB2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618"/>
              <a:ext cx="321" cy="538"/>
              <a:chOff x="1116" y="618"/>
              <a:chExt cx="321" cy="538"/>
            </a:xfrm>
          </p:grpSpPr>
          <p:sp>
            <p:nvSpPr>
              <p:cNvPr id="36921" name="Text Box 46">
                <a:extLst>
                  <a:ext uri="{FF2B5EF4-FFF2-40B4-BE49-F238E27FC236}">
                    <a16:creationId xmlns="" xmlns:a16="http://schemas.microsoft.com/office/drawing/2014/main" id="{7F85F46B-F53F-4608-93F8-863A2791B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6" y="618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3</a:t>
                </a:r>
              </a:p>
            </p:txBody>
          </p:sp>
          <p:sp>
            <p:nvSpPr>
              <p:cNvPr id="36922" name="Text Box 47">
                <a:extLst>
                  <a:ext uri="{FF2B5EF4-FFF2-40B4-BE49-F238E27FC236}">
                    <a16:creationId xmlns="" xmlns:a16="http://schemas.microsoft.com/office/drawing/2014/main" id="{6D45CC18-1D3A-4AA8-8B75-E744F8CDDC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829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4</a:t>
                </a:r>
              </a:p>
            </p:txBody>
          </p:sp>
          <p:sp>
            <p:nvSpPr>
              <p:cNvPr id="36923" name="Line 48">
                <a:extLst>
                  <a:ext uri="{FF2B5EF4-FFF2-40B4-BE49-F238E27FC236}">
                    <a16:creationId xmlns="" xmlns:a16="http://schemas.microsoft.com/office/drawing/2014/main" id="{0B7CE501-A24C-48C2-B46E-BB128D930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2" y="895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20" name="Text Box 49">
              <a:extLst>
                <a:ext uri="{FF2B5EF4-FFF2-40B4-BE49-F238E27FC236}">
                  <a16:creationId xmlns="" xmlns:a16="http://schemas.microsoft.com/office/drawing/2014/main" id="{86359F09-78D2-4F07-80BA-B84BB0FB9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736"/>
              <a:ext cx="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TW" sz="2800"/>
            </a:p>
          </p:txBody>
        </p:sp>
      </p:grpSp>
      <p:grpSp>
        <p:nvGrpSpPr>
          <p:cNvPr id="36876" name="Group 134">
            <a:extLst>
              <a:ext uri="{FF2B5EF4-FFF2-40B4-BE49-F238E27FC236}">
                <a16:creationId xmlns="" xmlns:a16="http://schemas.microsoft.com/office/drawing/2014/main" id="{DE806175-5A06-436C-B580-BF34E3273CB6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4300538"/>
            <a:ext cx="938212" cy="854075"/>
            <a:chOff x="792" y="2840"/>
            <a:chExt cx="591" cy="538"/>
          </a:xfrm>
        </p:grpSpPr>
        <p:grpSp>
          <p:nvGrpSpPr>
            <p:cNvPr id="36914" name="Group 211">
              <a:extLst>
                <a:ext uri="{FF2B5EF4-FFF2-40B4-BE49-F238E27FC236}">
                  <a16:creationId xmlns="" xmlns:a16="http://schemas.microsoft.com/office/drawing/2014/main" id="{0A80EC4B-FF88-4767-9B99-F928D26AB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" y="2840"/>
              <a:ext cx="318" cy="538"/>
              <a:chOff x="1281" y="1802"/>
              <a:chExt cx="318" cy="538"/>
            </a:xfrm>
          </p:grpSpPr>
          <p:sp>
            <p:nvSpPr>
              <p:cNvPr id="36916" name="Text Box 62">
                <a:extLst>
                  <a:ext uri="{FF2B5EF4-FFF2-40B4-BE49-F238E27FC236}">
                    <a16:creationId xmlns="" xmlns:a16="http://schemas.microsoft.com/office/drawing/2014/main" id="{68B295BE-8F11-4CD2-AC27-F076B22EA8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1802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7</a:t>
                </a:r>
              </a:p>
            </p:txBody>
          </p:sp>
          <p:sp>
            <p:nvSpPr>
              <p:cNvPr id="36917" name="Text Box 63">
                <a:extLst>
                  <a:ext uri="{FF2B5EF4-FFF2-40B4-BE49-F238E27FC236}">
                    <a16:creationId xmlns="" xmlns:a16="http://schemas.microsoft.com/office/drawing/2014/main" id="{D1980799-48FF-4BC6-A62A-20ED7FB2F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2013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8</a:t>
                </a:r>
              </a:p>
            </p:txBody>
          </p:sp>
          <p:sp>
            <p:nvSpPr>
              <p:cNvPr id="36918" name="Line 64">
                <a:extLst>
                  <a:ext uri="{FF2B5EF4-FFF2-40B4-BE49-F238E27FC236}">
                    <a16:creationId xmlns="" xmlns:a16="http://schemas.microsoft.com/office/drawing/2014/main" id="{23015D34-8EB8-47EA-917E-BD1515B2F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1" y="2073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15" name="Text Box 65">
              <a:extLst>
                <a:ext uri="{FF2B5EF4-FFF2-40B4-BE49-F238E27FC236}">
                  <a16:creationId xmlns="" xmlns:a16="http://schemas.microsoft.com/office/drawing/2014/main" id="{AFAC9E47-D0B9-4D48-A1FC-4869BD79F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2974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13</a:t>
              </a:r>
            </a:p>
          </p:txBody>
        </p:sp>
      </p:grpSp>
      <p:grpSp>
        <p:nvGrpSpPr>
          <p:cNvPr id="36877" name="Group 134">
            <a:extLst>
              <a:ext uri="{FF2B5EF4-FFF2-40B4-BE49-F238E27FC236}">
                <a16:creationId xmlns="" xmlns:a16="http://schemas.microsoft.com/office/drawing/2014/main" id="{D43B40D0-981F-4CA1-A6C0-66D81A1E0187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5038725"/>
            <a:ext cx="938213" cy="854075"/>
            <a:chOff x="792" y="2840"/>
            <a:chExt cx="591" cy="538"/>
          </a:xfrm>
        </p:grpSpPr>
        <p:grpSp>
          <p:nvGrpSpPr>
            <p:cNvPr id="36909" name="Group 211">
              <a:extLst>
                <a:ext uri="{FF2B5EF4-FFF2-40B4-BE49-F238E27FC236}">
                  <a16:creationId xmlns="" xmlns:a16="http://schemas.microsoft.com/office/drawing/2014/main" id="{5E6305EC-3860-461A-94C8-3B5BC1C1D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" y="2840"/>
              <a:ext cx="318" cy="538"/>
              <a:chOff x="1281" y="1802"/>
              <a:chExt cx="318" cy="538"/>
            </a:xfrm>
          </p:grpSpPr>
          <p:sp>
            <p:nvSpPr>
              <p:cNvPr id="36911" name="Text Box 62">
                <a:extLst>
                  <a:ext uri="{FF2B5EF4-FFF2-40B4-BE49-F238E27FC236}">
                    <a16:creationId xmlns="" xmlns:a16="http://schemas.microsoft.com/office/drawing/2014/main" id="{50E70422-7931-434E-BB81-437B89D87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1802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1</a:t>
                </a:r>
              </a:p>
            </p:txBody>
          </p:sp>
          <p:sp>
            <p:nvSpPr>
              <p:cNvPr id="36912" name="Text Box 63">
                <a:extLst>
                  <a:ext uri="{FF2B5EF4-FFF2-40B4-BE49-F238E27FC236}">
                    <a16:creationId xmlns="" xmlns:a16="http://schemas.microsoft.com/office/drawing/2014/main" id="{9CC4FB36-E8AE-4444-AF89-85A08E440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2013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2</a:t>
                </a:r>
              </a:p>
            </p:txBody>
          </p:sp>
          <p:sp>
            <p:nvSpPr>
              <p:cNvPr id="36913" name="Line 64">
                <a:extLst>
                  <a:ext uri="{FF2B5EF4-FFF2-40B4-BE49-F238E27FC236}">
                    <a16:creationId xmlns="" xmlns:a16="http://schemas.microsoft.com/office/drawing/2014/main" id="{490F3F85-10FC-40A2-B62A-983853970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1" y="2073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10" name="Text Box 65">
              <a:extLst>
                <a:ext uri="{FF2B5EF4-FFF2-40B4-BE49-F238E27FC236}">
                  <a16:creationId xmlns="" xmlns:a16="http://schemas.microsoft.com/office/drawing/2014/main" id="{0DB3BFC0-8EBD-4E6F-B739-770C412D7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2974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16</a:t>
              </a:r>
            </a:p>
          </p:txBody>
        </p:sp>
      </p:grpSp>
      <p:sp>
        <p:nvSpPr>
          <p:cNvPr id="116873" name="Line 137">
            <a:extLst>
              <a:ext uri="{FF2B5EF4-FFF2-40B4-BE49-F238E27FC236}">
                <a16:creationId xmlns="" xmlns:a16="http://schemas.microsoft.com/office/drawing/2014/main" id="{A08C0E5A-CAF0-48A8-97B6-178E3E3E0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2043113"/>
            <a:ext cx="48958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47">
            <a:extLst>
              <a:ext uri="{FF2B5EF4-FFF2-40B4-BE49-F238E27FC236}">
                <a16:creationId xmlns="" xmlns:a16="http://schemas.microsoft.com/office/drawing/2014/main" id="{D3AD84E4-55C5-4CC3-8CA9-E08586FB81F1}"/>
              </a:ext>
            </a:extLst>
          </p:cNvPr>
          <p:cNvGrpSpPr>
            <a:grpSpLocks/>
          </p:cNvGrpSpPr>
          <p:nvPr/>
        </p:nvGrpSpPr>
        <p:grpSpPr bwMode="auto">
          <a:xfrm>
            <a:off x="4016375" y="3284538"/>
            <a:ext cx="1582738" cy="854075"/>
            <a:chOff x="3969" y="1511"/>
            <a:chExt cx="997" cy="538"/>
          </a:xfrm>
        </p:grpSpPr>
        <p:sp>
          <p:nvSpPr>
            <p:cNvPr id="36902" name="Text Box 138">
              <a:extLst>
                <a:ext uri="{FF2B5EF4-FFF2-40B4-BE49-F238E27FC236}">
                  <a16:creationId xmlns="" xmlns:a16="http://schemas.microsoft.com/office/drawing/2014/main" id="{947B4DAF-C6A0-4872-969B-5D3E55C70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616"/>
              <a:ext cx="9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20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＋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2</a:t>
              </a:r>
            </a:p>
          </p:txBody>
        </p:sp>
        <p:grpSp>
          <p:nvGrpSpPr>
            <p:cNvPr id="36903" name="Group 186">
              <a:extLst>
                <a:ext uri="{FF2B5EF4-FFF2-40B4-BE49-F238E27FC236}">
                  <a16:creationId xmlns="" xmlns:a16="http://schemas.microsoft.com/office/drawing/2014/main" id="{AD745423-BA28-4BCA-B013-F0E9DD76F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9" y="1511"/>
              <a:ext cx="457" cy="538"/>
              <a:chOff x="980" y="618"/>
              <a:chExt cx="457" cy="538"/>
            </a:xfrm>
          </p:grpSpPr>
          <p:grpSp>
            <p:nvGrpSpPr>
              <p:cNvPr id="36904" name="Group 185">
                <a:extLst>
                  <a:ext uri="{FF2B5EF4-FFF2-40B4-BE49-F238E27FC236}">
                    <a16:creationId xmlns="" xmlns:a16="http://schemas.microsoft.com/office/drawing/2014/main" id="{0D6817E6-EA4D-4DF7-BC1D-49554DDB8E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" y="618"/>
                <a:ext cx="321" cy="538"/>
                <a:chOff x="1116" y="618"/>
                <a:chExt cx="321" cy="538"/>
              </a:xfrm>
            </p:grpSpPr>
            <p:sp>
              <p:nvSpPr>
                <p:cNvPr id="36906" name="Text Box 46">
                  <a:extLst>
                    <a:ext uri="{FF2B5EF4-FFF2-40B4-BE49-F238E27FC236}">
                      <a16:creationId xmlns="" xmlns:a16="http://schemas.microsoft.com/office/drawing/2014/main" id="{D0CC8F59-8B77-416B-9676-E07850A7B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6" y="618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5</a:t>
                  </a:r>
                </a:p>
              </p:txBody>
            </p:sp>
            <p:sp>
              <p:nvSpPr>
                <p:cNvPr id="36907" name="Text Box 47">
                  <a:extLst>
                    <a:ext uri="{FF2B5EF4-FFF2-40B4-BE49-F238E27FC236}">
                      <a16:creationId xmlns="" xmlns:a16="http://schemas.microsoft.com/office/drawing/2014/main" id="{8D154605-EC09-4BBA-A932-F2EC7337D9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0" y="829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8</a:t>
                  </a:r>
                </a:p>
              </p:txBody>
            </p:sp>
            <p:sp>
              <p:nvSpPr>
                <p:cNvPr id="36908" name="Line 48">
                  <a:extLst>
                    <a:ext uri="{FF2B5EF4-FFF2-40B4-BE49-F238E27FC236}">
                      <a16:creationId xmlns="" xmlns:a16="http://schemas.microsoft.com/office/drawing/2014/main" id="{30075DBE-E8DB-4DA3-89AC-319EA4C64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2" y="895"/>
                  <a:ext cx="240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905" name="Text Box 49">
                <a:extLst>
                  <a:ext uri="{FF2B5EF4-FFF2-40B4-BE49-F238E27FC236}">
                    <a16:creationId xmlns="" xmlns:a16="http://schemas.microsoft.com/office/drawing/2014/main" id="{9D7B3981-995F-4188-A7C8-0DF0E15B28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736"/>
                <a:ext cx="16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8" name="Rectangle 403">
            <a:extLst>
              <a:ext uri="{FF2B5EF4-FFF2-40B4-BE49-F238E27FC236}">
                <a16:creationId xmlns="" xmlns:a16="http://schemas.microsoft.com/office/drawing/2014/main" id="{2E7373DE-D273-4E19-99B6-D33361044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781300"/>
            <a:ext cx="4464050" cy="5191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先找出兩件行李的總重量。</a:t>
            </a:r>
          </a:p>
        </p:txBody>
      </p:sp>
      <p:sp>
        <p:nvSpPr>
          <p:cNvPr id="116885" name="Line 149">
            <a:extLst>
              <a:ext uri="{FF2B5EF4-FFF2-40B4-BE49-F238E27FC236}">
                <a16:creationId xmlns="" xmlns:a16="http://schemas.microsoft.com/office/drawing/2014/main" id="{3FE0F2B1-6475-400E-9C4B-9C913F69C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1938338"/>
            <a:ext cx="13684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86" name="Line 150">
            <a:extLst>
              <a:ext uri="{FF2B5EF4-FFF2-40B4-BE49-F238E27FC236}">
                <a16:creationId xmlns="" xmlns:a16="http://schemas.microsoft.com/office/drawing/2014/main" id="{9730CD04-924A-4226-A3ED-C0C637E30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2720975"/>
            <a:ext cx="20875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8">
            <a:extLst>
              <a:ext uri="{FF2B5EF4-FFF2-40B4-BE49-F238E27FC236}">
                <a16:creationId xmlns="" xmlns:a16="http://schemas.microsoft.com/office/drawing/2014/main" id="{F15D7FE3-BB9F-44BB-9DDF-CAF3F35480DD}"/>
              </a:ext>
            </a:extLst>
          </p:cNvPr>
          <p:cNvGrpSpPr>
            <a:grpSpLocks/>
          </p:cNvGrpSpPr>
          <p:nvPr/>
        </p:nvGrpSpPr>
        <p:grpSpPr bwMode="auto">
          <a:xfrm>
            <a:off x="5340350" y="3284538"/>
            <a:ext cx="1311275" cy="854075"/>
            <a:chOff x="3170" y="2069"/>
            <a:chExt cx="826" cy="538"/>
          </a:xfrm>
        </p:grpSpPr>
        <p:sp>
          <p:nvSpPr>
            <p:cNvPr id="36895" name="Text Box 151">
              <a:extLst>
                <a:ext uri="{FF2B5EF4-FFF2-40B4-BE49-F238E27FC236}">
                  <a16:creationId xmlns="" xmlns:a16="http://schemas.microsoft.com/office/drawing/2014/main" id="{B7DB0BD8-A984-4AC4-8917-5039A2C86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" y="2167"/>
              <a:ext cx="6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8</a:t>
              </a:r>
            </a:p>
          </p:txBody>
        </p:sp>
        <p:grpSp>
          <p:nvGrpSpPr>
            <p:cNvPr id="36896" name="Group 186">
              <a:extLst>
                <a:ext uri="{FF2B5EF4-FFF2-40B4-BE49-F238E27FC236}">
                  <a16:creationId xmlns="" xmlns:a16="http://schemas.microsoft.com/office/drawing/2014/main" id="{A3717104-D776-4D50-A571-2D88DD097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2069"/>
              <a:ext cx="457" cy="538"/>
              <a:chOff x="980" y="618"/>
              <a:chExt cx="457" cy="538"/>
            </a:xfrm>
          </p:grpSpPr>
          <p:grpSp>
            <p:nvGrpSpPr>
              <p:cNvPr id="36897" name="Group 185">
                <a:extLst>
                  <a:ext uri="{FF2B5EF4-FFF2-40B4-BE49-F238E27FC236}">
                    <a16:creationId xmlns="" xmlns:a16="http://schemas.microsoft.com/office/drawing/2014/main" id="{5D33CC49-4B79-40E6-AB50-46E1D0AE8D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" y="618"/>
                <a:ext cx="321" cy="538"/>
                <a:chOff x="1116" y="618"/>
                <a:chExt cx="321" cy="538"/>
              </a:xfrm>
            </p:grpSpPr>
            <p:sp>
              <p:nvSpPr>
                <p:cNvPr id="36899" name="Text Box 46">
                  <a:extLst>
                    <a:ext uri="{FF2B5EF4-FFF2-40B4-BE49-F238E27FC236}">
                      <a16:creationId xmlns="" xmlns:a16="http://schemas.microsoft.com/office/drawing/2014/main" id="{36FB7EB7-4249-45F5-9DE2-DB9CA227AD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6" y="618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3</a:t>
                  </a:r>
                </a:p>
              </p:txBody>
            </p:sp>
            <p:sp>
              <p:nvSpPr>
                <p:cNvPr id="36900" name="Text Box 47">
                  <a:extLst>
                    <a:ext uri="{FF2B5EF4-FFF2-40B4-BE49-F238E27FC236}">
                      <a16:creationId xmlns="" xmlns:a16="http://schemas.microsoft.com/office/drawing/2014/main" id="{3D0C8CFB-D095-4637-A96F-68115C9CBE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0" y="829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4</a:t>
                  </a:r>
                </a:p>
              </p:txBody>
            </p:sp>
            <p:sp>
              <p:nvSpPr>
                <p:cNvPr id="36901" name="Line 48">
                  <a:extLst>
                    <a:ext uri="{FF2B5EF4-FFF2-40B4-BE49-F238E27FC236}">
                      <a16:creationId xmlns="" xmlns:a16="http://schemas.microsoft.com/office/drawing/2014/main" id="{1B259B16-21DF-4F92-B202-3B22228E6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2" y="895"/>
                  <a:ext cx="240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98" name="Text Box 49">
                <a:extLst>
                  <a:ext uri="{FF2B5EF4-FFF2-40B4-BE49-F238E27FC236}">
                    <a16:creationId xmlns="" xmlns:a16="http://schemas.microsoft.com/office/drawing/2014/main" id="{B7C2DD04-EEF5-47E1-BE48-4B9189530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736"/>
                <a:ext cx="16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19" name="Group 167">
            <a:extLst>
              <a:ext uri="{FF2B5EF4-FFF2-40B4-BE49-F238E27FC236}">
                <a16:creationId xmlns="" xmlns:a16="http://schemas.microsoft.com/office/drawing/2014/main" id="{ED08F057-4A14-4B43-A25E-483426D2CC20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3994150"/>
            <a:ext cx="1373187" cy="854075"/>
            <a:chOff x="2336" y="2606"/>
            <a:chExt cx="865" cy="538"/>
          </a:xfrm>
        </p:grpSpPr>
        <p:sp>
          <p:nvSpPr>
            <p:cNvPr id="36888" name="Text Box 160">
              <a:extLst>
                <a:ext uri="{FF2B5EF4-FFF2-40B4-BE49-F238E27FC236}">
                  <a16:creationId xmlns="" xmlns:a16="http://schemas.microsoft.com/office/drawing/2014/main" id="{10AD9908-C849-42B0-8374-C7A5EE73C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712"/>
              <a:ext cx="6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13</a:t>
              </a:r>
            </a:p>
          </p:txBody>
        </p:sp>
        <p:grpSp>
          <p:nvGrpSpPr>
            <p:cNvPr id="36889" name="Group 186">
              <a:extLst>
                <a:ext uri="{FF2B5EF4-FFF2-40B4-BE49-F238E27FC236}">
                  <a16:creationId xmlns="" xmlns:a16="http://schemas.microsoft.com/office/drawing/2014/main" id="{E4BC99B0-CC21-4BF4-B946-E566E2E7D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2606"/>
              <a:ext cx="457" cy="538"/>
              <a:chOff x="980" y="618"/>
              <a:chExt cx="457" cy="538"/>
            </a:xfrm>
          </p:grpSpPr>
          <p:grpSp>
            <p:nvGrpSpPr>
              <p:cNvPr id="36890" name="Group 185">
                <a:extLst>
                  <a:ext uri="{FF2B5EF4-FFF2-40B4-BE49-F238E27FC236}">
                    <a16:creationId xmlns="" xmlns:a16="http://schemas.microsoft.com/office/drawing/2014/main" id="{FE5CE547-FBEE-486C-9857-BA4774256C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" y="618"/>
                <a:ext cx="321" cy="538"/>
                <a:chOff x="1116" y="618"/>
                <a:chExt cx="321" cy="538"/>
              </a:xfrm>
            </p:grpSpPr>
            <p:sp>
              <p:nvSpPr>
                <p:cNvPr id="36892" name="Text Box 46">
                  <a:extLst>
                    <a:ext uri="{FF2B5EF4-FFF2-40B4-BE49-F238E27FC236}">
                      <a16:creationId xmlns="" xmlns:a16="http://schemas.microsoft.com/office/drawing/2014/main" id="{6D61C65E-63F8-499B-B89E-AD62803CF0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6" y="618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7</a:t>
                  </a:r>
                </a:p>
              </p:txBody>
            </p:sp>
            <p:sp>
              <p:nvSpPr>
                <p:cNvPr id="36893" name="Text Box 47">
                  <a:extLst>
                    <a:ext uri="{FF2B5EF4-FFF2-40B4-BE49-F238E27FC236}">
                      <a16:creationId xmlns="" xmlns:a16="http://schemas.microsoft.com/office/drawing/2014/main" id="{89B75DED-3E34-4F4C-ADC2-075CC9E64E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0" y="829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8</a:t>
                  </a:r>
                </a:p>
              </p:txBody>
            </p:sp>
            <p:sp>
              <p:nvSpPr>
                <p:cNvPr id="36894" name="Line 48">
                  <a:extLst>
                    <a:ext uri="{FF2B5EF4-FFF2-40B4-BE49-F238E27FC236}">
                      <a16:creationId xmlns="" xmlns:a16="http://schemas.microsoft.com/office/drawing/2014/main" id="{93F9F6BA-7AFE-4215-B715-B46DD89C52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2" y="895"/>
                  <a:ext cx="240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91" name="Text Box 49">
                <a:extLst>
                  <a:ext uri="{FF2B5EF4-FFF2-40B4-BE49-F238E27FC236}">
                    <a16:creationId xmlns="" xmlns:a16="http://schemas.microsoft.com/office/drawing/2014/main" id="{D8FFF26C-F94D-4119-A3D2-82633E6E49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736"/>
                <a:ext cx="16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116904" name="Text Box 168">
            <a:extLst>
              <a:ext uri="{FF2B5EF4-FFF2-40B4-BE49-F238E27FC236}">
                <a16:creationId xmlns="" xmlns:a16="http://schemas.microsoft.com/office/drawing/2014/main" id="{D1F95AB0-4DD6-4AAF-AE7B-229F2F651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2781300"/>
            <a:ext cx="331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另一件重</a:t>
            </a:r>
          </a:p>
        </p:txBody>
      </p:sp>
      <p:sp>
        <p:nvSpPr>
          <p:cNvPr id="116905" name="Text Box 169">
            <a:extLst>
              <a:ext uri="{FF2B5EF4-FFF2-40B4-BE49-F238E27FC236}">
                <a16:creationId xmlns="" xmlns:a16="http://schemas.microsoft.com/office/drawing/2014/main" id="{76E112D8-3CBE-4711-BA1D-DBD7E2B7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149725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</a:rPr>
              <a:t>(kg)</a:t>
            </a:r>
          </a:p>
        </p:txBody>
      </p:sp>
      <p:sp>
        <p:nvSpPr>
          <p:cNvPr id="36887" name="Text Box 5">
            <a:extLst>
              <a:ext uri="{FF2B5EF4-FFF2-40B4-BE49-F238E27FC236}">
                <a16:creationId xmlns="" xmlns:a16="http://schemas.microsoft.com/office/drawing/2014/main" id="{D18DBC65-F5BB-4743-B897-551D4A6D1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836613"/>
            <a:ext cx="84248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15.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航空公司規定每位乘客的行李不可超過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20kg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光耀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的兩件行李共超重了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     kg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，如果其中一件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行李重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8     kg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，另一件重多少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6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6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8" grpId="0"/>
      <p:bldP spid="8" grpId="0" animBg="1"/>
      <p:bldP spid="8" grpId="1" animBg="1"/>
      <p:bldP spid="116904" grpId="0"/>
      <p:bldP spid="116904" grpId="1"/>
      <p:bldP spid="116905" grpId="0"/>
      <p:bldP spid="11690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4">
            <a:extLst>
              <a:ext uri="{FF2B5EF4-FFF2-40B4-BE49-F238E27FC236}">
                <a16:creationId xmlns="" xmlns:a16="http://schemas.microsoft.com/office/drawing/2014/main" id="{57E2BBBE-E990-4194-AAE1-891C21B34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11267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C2C41FFD-FECC-4FE0-861A-B6AF6B4A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1">
            <a:extLst>
              <a:ext uri="{FF2B5EF4-FFF2-40B4-BE49-F238E27FC236}">
                <a16:creationId xmlns="" xmlns:a16="http://schemas.microsoft.com/office/drawing/2014/main" id="{A8CF20B2-3D28-48E7-B09C-7B9816DF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57188" algn="l"/>
                <a:tab pos="1077913" algn="l"/>
                <a:tab pos="1611313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7188" algn="l"/>
                <a:tab pos="1077913" algn="l"/>
                <a:tab pos="1611313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/>
              <a:t>測驗時間</a:t>
            </a:r>
            <a:r>
              <a:rPr kumimoji="0" lang="zh-TW" altLang="en-US" sz="1800" b="1">
                <a:latin typeface="Times New Roman" panose="02020603050405020304" pitchFamily="18" charset="0"/>
              </a:rPr>
              <a:t>：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36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  <p:pic>
        <p:nvPicPr>
          <p:cNvPr id="11269" name="Picture 53" descr="考核課題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7B1600-7CB5-4B54-96AF-6913ED1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882650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6">
            <a:extLst>
              <a:ext uri="{FF2B5EF4-FFF2-40B4-BE49-F238E27FC236}">
                <a16:creationId xmlns="" xmlns:a16="http://schemas.microsoft.com/office/drawing/2014/main" id="{04F93E0A-C5C6-4AAB-A785-1B940682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6613"/>
            <a:ext cx="6913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16. </a:t>
            </a:r>
            <a:r>
              <a:rPr lang="zh-TW" altLang="en-US" sz="2800">
                <a:ea typeface="標楷體" panose="03000509000000000000" pitchFamily="65" charset="-120"/>
              </a:rPr>
              <a:t>右圖是由幾何條砌成的等邊三角形，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如果添加一條長</a:t>
            </a:r>
            <a:r>
              <a:rPr lang="en-US" altLang="zh-TW" sz="2800">
                <a:ea typeface="標楷體" panose="03000509000000000000" pitchFamily="65" charset="-120"/>
              </a:rPr>
              <a:t>10cm</a:t>
            </a:r>
            <a:r>
              <a:rPr lang="zh-TW" altLang="en-US" sz="2800">
                <a:ea typeface="標楷體" panose="03000509000000000000" pitchFamily="65" charset="-120"/>
              </a:rPr>
              <a:t>的幾何條後，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變成一個四邊形，這個四邊形</a:t>
            </a:r>
            <a:r>
              <a:rPr lang="zh-TW" altLang="en-US" sz="2800" b="1" u="sng">
                <a:ea typeface="標楷體" panose="03000509000000000000" pitchFamily="65" charset="-120"/>
              </a:rPr>
              <a:t>不可能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具有下列哪一項特性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21563" name="Text Box 59">
            <a:extLst>
              <a:ext uri="{FF2B5EF4-FFF2-40B4-BE49-F238E27FC236}">
                <a16:creationId xmlns="" xmlns:a16="http://schemas.microsoft.com/office/drawing/2014/main" id="{41113085-D0C1-4F03-8A95-828D79448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4003675"/>
            <a:ext cx="4138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可砌成一個菱形或正方形。</a:t>
            </a:r>
          </a:p>
        </p:txBody>
      </p:sp>
      <p:sp>
        <p:nvSpPr>
          <p:cNvPr id="21566" name="Text Box 62">
            <a:extLst>
              <a:ext uri="{FF2B5EF4-FFF2-40B4-BE49-F238E27FC236}">
                <a16:creationId xmlns="" xmlns:a16="http://schemas.microsoft.com/office/drawing/2014/main" id="{DAE5F378-4674-46B9-8E1E-CFC1B075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4017963"/>
            <a:ext cx="4425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菱形和正方形都有兩組對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邊平行。</a:t>
            </a:r>
          </a:p>
        </p:txBody>
      </p:sp>
      <p:sp>
        <p:nvSpPr>
          <p:cNvPr id="21564" name="Text Box 60">
            <a:extLst>
              <a:ext uri="{FF2B5EF4-FFF2-40B4-BE49-F238E27FC236}">
                <a16:creationId xmlns="" xmlns:a16="http://schemas.microsoft.com/office/drawing/2014/main" id="{A0C7A3FC-3CED-49A7-8B35-51CD9F02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990975"/>
            <a:ext cx="3814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正方形的四個角相等。</a:t>
            </a:r>
          </a:p>
        </p:txBody>
      </p:sp>
      <p:pic>
        <p:nvPicPr>
          <p:cNvPr id="38918" name="Picture 54">
            <a:extLst>
              <a:ext uri="{FF2B5EF4-FFF2-40B4-BE49-F238E27FC236}">
                <a16:creationId xmlns="" xmlns:a16="http://schemas.microsoft.com/office/drawing/2014/main" id="{365ABB25-4814-418A-913C-F6323B6B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89013"/>
            <a:ext cx="17907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0" name="Rectangle 2">
            <a:extLst>
              <a:ext uri="{FF2B5EF4-FFF2-40B4-BE49-F238E27FC236}">
                <a16:creationId xmlns="" xmlns:a16="http://schemas.microsoft.com/office/drawing/2014/main" id="{C36187A2-DACC-4BE8-AAD4-F3EDD6B7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00526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8920" name="Text Box 4">
            <a:extLst>
              <a:ext uri="{FF2B5EF4-FFF2-40B4-BE49-F238E27FC236}">
                <a16:creationId xmlns="" xmlns:a16="http://schemas.microsoft.com/office/drawing/2014/main" id="{856FAA6E-3C97-4982-82A7-4D30ED950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801938"/>
            <a:ext cx="40370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四邊長度相等</a:t>
            </a:r>
            <a:r>
              <a:rPr lang="zh-TW" altLang="en-US" sz="2800"/>
              <a:t> </a:t>
            </a: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</a:t>
            </a:r>
            <a:r>
              <a:rPr lang="zh-TW" altLang="en-US" sz="2800">
                <a:ea typeface="標楷體" panose="03000509000000000000" pitchFamily="65" charset="-120"/>
              </a:rPr>
              <a:t>四個角相等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</a:t>
            </a:r>
            <a:r>
              <a:rPr lang="zh-TW" altLang="en-US" sz="2800">
                <a:ea typeface="標楷體" panose="03000509000000000000" pitchFamily="65" charset="-120"/>
              </a:rPr>
              <a:t>只有一組對邊平行</a:t>
            </a:r>
            <a:r>
              <a:rPr lang="zh-TW" altLang="en-US" sz="2800"/>
              <a:t> 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D. </a:t>
            </a:r>
            <a:r>
              <a:rPr lang="zh-TW" altLang="en-US" sz="2800">
                <a:ea typeface="標楷體" panose="03000509000000000000" pitchFamily="65" charset="-120"/>
              </a:rPr>
              <a:t>兩組對邊平行</a:t>
            </a:r>
            <a:r>
              <a:rPr kumimoji="0" lang="zh-TW" altLang="en-US" sz="2800"/>
              <a:t> </a:t>
            </a:r>
            <a:r>
              <a:rPr lang="zh-TW" altLang="en-US" sz="2800"/>
              <a:t>      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05297B4-7FDC-4E58-860A-12647E35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39338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555" name="Text Box 51">
            <a:extLst>
              <a:ext uri="{FF2B5EF4-FFF2-40B4-BE49-F238E27FC236}">
                <a16:creationId xmlns="" xmlns:a16="http://schemas.microsoft.com/office/drawing/2014/main" id="{155F50EE-0348-4609-AB85-EC738E74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4019550"/>
            <a:ext cx="331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四條邊都是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10cm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1559" name="Picture 55" descr="未命名5765">
            <a:extLst>
              <a:ext uri="{FF2B5EF4-FFF2-40B4-BE49-F238E27FC236}">
                <a16:creationId xmlns="" xmlns:a16="http://schemas.microsoft.com/office/drawing/2014/main" id="{05260F26-2075-487D-9527-85F490B4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55875"/>
            <a:ext cx="33845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0" name="Line 56">
            <a:extLst>
              <a:ext uri="{FF2B5EF4-FFF2-40B4-BE49-F238E27FC236}">
                <a16:creationId xmlns="" xmlns:a16="http://schemas.microsoft.com/office/drawing/2014/main" id="{D7CF63C0-7D28-4810-AFD6-B62C60BCA6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1738313"/>
            <a:ext cx="39401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Line 57">
            <a:extLst>
              <a:ext uri="{FF2B5EF4-FFF2-40B4-BE49-F238E27FC236}">
                <a16:creationId xmlns="" xmlns:a16="http://schemas.microsoft.com/office/drawing/2014/main" id="{6D921680-9733-468D-BD18-058B167E4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5150" y="1747838"/>
            <a:ext cx="3603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Text Box 58">
            <a:extLst>
              <a:ext uri="{FF2B5EF4-FFF2-40B4-BE49-F238E27FC236}">
                <a16:creationId xmlns="" xmlns:a16="http://schemas.microsoft.com/office/drawing/2014/main" id="{EB222FDC-41C0-4D6D-AB43-5B276849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7" y="2827338"/>
            <a:ext cx="647899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1565" name="Text Box 61">
            <a:extLst>
              <a:ext uri="{FF2B5EF4-FFF2-40B4-BE49-F238E27FC236}">
                <a16:creationId xmlns="" xmlns:a16="http://schemas.microsoft.com/office/drawing/2014/main" id="{EC43A46D-C112-41C4-BFA8-B76560D5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4" y="3403600"/>
            <a:ext cx="8953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1567" name="Text Box 63">
            <a:extLst>
              <a:ext uri="{FF2B5EF4-FFF2-40B4-BE49-F238E27FC236}">
                <a16:creationId xmlns="" xmlns:a16="http://schemas.microsoft.com/office/drawing/2014/main" id="{33C42D69-0775-4EFD-934F-1556AD3F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4" y="4602163"/>
            <a:ext cx="57646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1570" name="Line 66">
            <a:extLst>
              <a:ext uri="{FF2B5EF4-FFF2-40B4-BE49-F238E27FC236}">
                <a16:creationId xmlns="" xmlns:a16="http://schemas.microsoft.com/office/drawing/2014/main" id="{ED978AAE-EB14-44AD-AFFE-360CE8B77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323975"/>
            <a:ext cx="16557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03">
            <a:extLst>
              <a:ext uri="{FF2B5EF4-FFF2-40B4-BE49-F238E27FC236}">
                <a16:creationId xmlns="" xmlns:a16="http://schemas.microsoft.com/office/drawing/2014/main" id="{47CAA45D-29B9-444A-8B2F-C6A3C9673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5129213"/>
            <a:ext cx="5995987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即用</a:t>
            </a:r>
            <a:r>
              <a:rPr kumimoji="0" lang="en-US" altLang="zh-TW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kumimoji="0"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條長度相等的幾何條砌四邊形。</a:t>
            </a:r>
            <a:endParaRPr kumimoji="0"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3" grpId="0"/>
      <p:bldP spid="21563" grpId="1"/>
      <p:bldP spid="21566" grpId="0" uiExpand="1" build="allAtOnce"/>
      <p:bldP spid="21564" grpId="0"/>
      <p:bldP spid="21564" grpId="1"/>
      <p:bldP spid="28" grpId="0"/>
      <p:bldP spid="21555" grpId="0"/>
      <p:bldP spid="21555" grpId="1"/>
      <p:bldP spid="21562" grpId="0"/>
      <p:bldP spid="21562" grpId="1"/>
      <p:bldP spid="21565" grpId="0"/>
      <p:bldP spid="21565" grpId="1"/>
      <p:bldP spid="21567" grpId="0"/>
      <p:bldP spid="21567" grpId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6">
            <a:extLst>
              <a:ext uri="{FF2B5EF4-FFF2-40B4-BE49-F238E27FC236}">
                <a16:creationId xmlns="" xmlns:a16="http://schemas.microsoft.com/office/drawing/2014/main" id="{ADE543D8-D931-4ACE-868D-4BDF458F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48" y="2942857"/>
            <a:ext cx="79753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17. </a:t>
            </a:r>
            <a:r>
              <a:rPr lang="zh-TW" altLang="en-US" sz="2800" u="sng" dirty="0">
                <a:ea typeface="標楷體" panose="03000509000000000000" pitchFamily="65" charset="-120"/>
              </a:rPr>
              <a:t>文傑</a:t>
            </a:r>
            <a:r>
              <a:rPr lang="zh-TW" altLang="en-US" sz="2800" dirty="0">
                <a:ea typeface="標楷體" panose="03000509000000000000" pitchFamily="65" charset="-120"/>
              </a:rPr>
              <a:t>把指南針放在掌上 ， 指南針白色的指針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指向南方，如上圖所示。他的尾指是指向哪一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方</a:t>
            </a:r>
            <a:r>
              <a:rPr lang="zh-CN" altLang="en-US" sz="2800" dirty="0">
                <a:ea typeface="標楷體" panose="03000509000000000000" pitchFamily="65" charset="-120"/>
              </a:rPr>
              <a:t>？</a:t>
            </a:r>
          </a:p>
        </p:txBody>
      </p:sp>
      <p:pic>
        <p:nvPicPr>
          <p:cNvPr id="39939" name="Picture 18">
            <a:extLst>
              <a:ext uri="{FF2B5EF4-FFF2-40B4-BE49-F238E27FC236}">
                <a16:creationId xmlns="" xmlns:a16="http://schemas.microsoft.com/office/drawing/2014/main" id="{640BFCBF-18AA-4270-B0EB-BBD7E080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08416"/>
            <a:ext cx="25606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0" name="Rectangle 2">
            <a:extLst>
              <a:ext uri="{FF2B5EF4-FFF2-40B4-BE49-F238E27FC236}">
                <a16:creationId xmlns="" xmlns:a16="http://schemas.microsoft.com/office/drawing/2014/main" id="{DCAD8BA4-C0B4-4593-8C55-AEF6793B5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844" y="4398927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34AE092-5FF5-493D-B67C-E895F5DE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7" y="4313007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48490" name="Line 10">
            <a:extLst>
              <a:ext uri="{FF2B5EF4-FFF2-40B4-BE49-F238E27FC236}">
                <a16:creationId xmlns="" xmlns:a16="http://schemas.microsoft.com/office/drawing/2014/main" id="{568ED3D8-C2E9-4C9B-AFC3-E47798093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4348" y="3429000"/>
            <a:ext cx="265176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3">
            <a:extLst>
              <a:ext uri="{FF2B5EF4-FFF2-40B4-BE49-F238E27FC236}">
                <a16:creationId xmlns="" xmlns:a16="http://schemas.microsoft.com/office/drawing/2014/main" id="{65D7307F-37E4-459F-BD3B-E36203BCB495}"/>
              </a:ext>
            </a:extLst>
          </p:cNvPr>
          <p:cNvGrpSpPr>
            <a:grpSpLocks/>
          </p:cNvGrpSpPr>
          <p:nvPr/>
        </p:nvGrpSpPr>
        <p:grpSpPr bwMode="auto">
          <a:xfrm>
            <a:off x="4058816" y="1113153"/>
            <a:ext cx="492125" cy="1657350"/>
            <a:chOff x="2275" y="2341"/>
            <a:chExt cx="310" cy="1044"/>
          </a:xfrm>
        </p:grpSpPr>
        <p:sp>
          <p:nvSpPr>
            <p:cNvPr id="39952" name="Line 20">
              <a:extLst>
                <a:ext uri="{FF2B5EF4-FFF2-40B4-BE49-F238E27FC236}">
                  <a16:creationId xmlns="" xmlns:a16="http://schemas.microsoft.com/office/drawing/2014/main" id="{46F4B552-A80B-4E2E-BD01-A45947FB9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" y="2568"/>
              <a:ext cx="0" cy="817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21">
              <a:extLst>
                <a:ext uri="{FF2B5EF4-FFF2-40B4-BE49-F238E27FC236}">
                  <a16:creationId xmlns="" xmlns:a16="http://schemas.microsoft.com/office/drawing/2014/main" id="{BA9E7F1C-2F34-4665-A2B5-F20B82B53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875"/>
              <a:ext cx="272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Text Box 22">
              <a:extLst>
                <a:ext uri="{FF2B5EF4-FFF2-40B4-BE49-F238E27FC236}">
                  <a16:creationId xmlns="" xmlns:a16="http://schemas.microsoft.com/office/drawing/2014/main" id="{E80C9B00-8166-423F-A863-8BC1CAC0F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" y="2341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北</a:t>
              </a:r>
              <a:endParaRPr lang="en-US" altLang="zh-TW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8504" name="Freeform 24">
            <a:extLst>
              <a:ext uri="{FF2B5EF4-FFF2-40B4-BE49-F238E27FC236}">
                <a16:creationId xmlns="" xmlns:a16="http://schemas.microsoft.com/office/drawing/2014/main" id="{AF880510-8B51-4B97-98FC-585661DBCEA1}"/>
              </a:ext>
            </a:extLst>
          </p:cNvPr>
          <p:cNvSpPr>
            <a:spLocks/>
          </p:cNvSpPr>
          <p:nvPr/>
        </p:nvSpPr>
        <p:spPr bwMode="auto">
          <a:xfrm flipV="1">
            <a:off x="1075844" y="3861048"/>
            <a:ext cx="1280160" cy="0"/>
          </a:xfrm>
          <a:custGeom>
            <a:avLst/>
            <a:gdLst>
              <a:gd name="T0" fmla="*/ 0 w 841"/>
              <a:gd name="T1" fmla="*/ 0 h 21"/>
              <a:gd name="T2" fmla="*/ 2147483646 w 841"/>
              <a:gd name="T3" fmla="*/ 0 h 21"/>
              <a:gd name="T4" fmla="*/ 0 60000 65536"/>
              <a:gd name="T5" fmla="*/ 0 60000 65536"/>
              <a:gd name="T6" fmla="*/ 0 w 841"/>
              <a:gd name="T7" fmla="*/ 0 h 21"/>
              <a:gd name="T8" fmla="*/ 841 w 841"/>
              <a:gd name="T9" fmla="*/ 0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1" h="21">
                <a:moveTo>
                  <a:pt x="0" y="21"/>
                </a:moveTo>
                <a:lnTo>
                  <a:pt x="841" y="0"/>
                </a:lnTo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6" name="Text Box 26">
            <a:extLst>
              <a:ext uri="{FF2B5EF4-FFF2-40B4-BE49-F238E27FC236}">
                <a16:creationId xmlns="" xmlns:a16="http://schemas.microsoft.com/office/drawing/2014/main" id="{B86E77C2-9ADA-469B-9FF6-CE6A9C1F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928" y="2400616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南</a:t>
            </a:r>
          </a:p>
        </p:txBody>
      </p:sp>
      <p:sp>
        <p:nvSpPr>
          <p:cNvPr id="148512" name="Freeform 32">
            <a:extLst>
              <a:ext uri="{FF2B5EF4-FFF2-40B4-BE49-F238E27FC236}">
                <a16:creationId xmlns="" xmlns:a16="http://schemas.microsoft.com/office/drawing/2014/main" id="{4A07509E-BCBA-4859-8E55-DC8444F4644A}"/>
              </a:ext>
            </a:extLst>
          </p:cNvPr>
          <p:cNvSpPr>
            <a:spLocks/>
          </p:cNvSpPr>
          <p:nvPr/>
        </p:nvSpPr>
        <p:spPr bwMode="auto">
          <a:xfrm>
            <a:off x="5789612" y="3861048"/>
            <a:ext cx="669925" cy="0"/>
          </a:xfrm>
          <a:custGeom>
            <a:avLst/>
            <a:gdLst>
              <a:gd name="T0" fmla="*/ 0 w 841"/>
              <a:gd name="T1" fmla="*/ 0 h 21"/>
              <a:gd name="T2" fmla="*/ 2147483646 w 841"/>
              <a:gd name="T3" fmla="*/ 0 h 21"/>
              <a:gd name="T4" fmla="*/ 0 60000 65536"/>
              <a:gd name="T5" fmla="*/ 0 60000 65536"/>
              <a:gd name="T6" fmla="*/ 0 w 841"/>
              <a:gd name="T7" fmla="*/ 0 h 21"/>
              <a:gd name="T8" fmla="*/ 841 w 841"/>
              <a:gd name="T9" fmla="*/ 0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1" h="21">
                <a:moveTo>
                  <a:pt x="0" y="21"/>
                </a:moveTo>
                <a:lnTo>
                  <a:pt x="841" y="0"/>
                </a:lnTo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3" name="Text Box 33">
            <a:extLst>
              <a:ext uri="{FF2B5EF4-FFF2-40B4-BE49-F238E27FC236}">
                <a16:creationId xmlns="" xmlns:a16="http://schemas.microsoft.com/office/drawing/2014/main" id="{B7A7C74F-32A1-439B-96F8-66D468EC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228" y="1743391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西</a:t>
            </a:r>
          </a:p>
        </p:txBody>
      </p:sp>
      <p:sp>
        <p:nvSpPr>
          <p:cNvPr id="148514" name="Text Box 34">
            <a:extLst>
              <a:ext uri="{FF2B5EF4-FFF2-40B4-BE49-F238E27FC236}">
                <a16:creationId xmlns="" xmlns:a16="http://schemas.microsoft.com/office/drawing/2014/main" id="{D636B1A7-F021-4802-AF66-95837B341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366" y="1717991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東</a:t>
            </a:r>
          </a:p>
        </p:txBody>
      </p:sp>
      <p:sp>
        <p:nvSpPr>
          <p:cNvPr id="148515" name="Line 35">
            <a:extLst>
              <a:ext uri="{FF2B5EF4-FFF2-40B4-BE49-F238E27FC236}">
                <a16:creationId xmlns="" xmlns:a16="http://schemas.microsoft.com/office/drawing/2014/main" id="{18121992-C2C5-4677-B894-6EDD7C548A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064" y="1514457"/>
            <a:ext cx="78559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148516" name="Text Box 36">
            <a:extLst>
              <a:ext uri="{FF2B5EF4-FFF2-40B4-BE49-F238E27FC236}">
                <a16:creationId xmlns="" xmlns:a16="http://schemas.microsoft.com/office/drawing/2014/main" id="{70B4C6F3-952C-4138-AF67-0FFCDC9B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903" y="126841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</a:rPr>
              <a:t>尾指</a:t>
            </a:r>
          </a:p>
        </p:txBody>
      </p:sp>
      <p:sp>
        <p:nvSpPr>
          <p:cNvPr id="39946" name="Text Box 4">
            <a:extLst>
              <a:ext uri="{FF2B5EF4-FFF2-40B4-BE49-F238E27FC236}">
                <a16:creationId xmlns="" xmlns:a16="http://schemas.microsoft.com/office/drawing/2014/main" id="{3EE82402-2420-4843-98B1-56B0DEC36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171" y="4358806"/>
            <a:ext cx="5472114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spcAft>
                <a:spcPct val="20000"/>
              </a:spcAft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ea typeface="標楷體" panose="03000509000000000000" pitchFamily="65" charset="-120"/>
              </a:rPr>
              <a:t>東                                </a:t>
            </a:r>
            <a:r>
              <a:rPr lang="en-US" altLang="zh-TW" sz="2800" dirty="0">
                <a:ea typeface="標楷體" panose="03000509000000000000" pitchFamily="65" charset="-120"/>
              </a:rPr>
              <a:t>B.</a:t>
            </a:r>
            <a:r>
              <a:rPr lang="en-US" altLang="zh-TW" sz="2800" dirty="0"/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南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en-US" altLang="zh-TW" sz="2800" dirty="0"/>
              <a:t>C. </a:t>
            </a:r>
            <a:r>
              <a:rPr lang="zh-TW" altLang="en-US" sz="2800" dirty="0">
                <a:ea typeface="標楷體" panose="03000509000000000000" pitchFamily="65" charset="-120"/>
              </a:rPr>
              <a:t>東南</a:t>
            </a:r>
            <a:r>
              <a:rPr lang="zh-TW" altLang="en-US" sz="2800" dirty="0"/>
              <a:t>                            </a:t>
            </a:r>
            <a:r>
              <a:rPr lang="en-US" altLang="zh-TW" sz="2800" dirty="0"/>
              <a:t>D. </a:t>
            </a:r>
            <a:r>
              <a:rPr lang="zh-TW" altLang="en-US" sz="2800" dirty="0">
                <a:ea typeface="標楷體" panose="03000509000000000000" pitchFamily="65" charset="-120"/>
              </a:rPr>
              <a:t>西南</a:t>
            </a:r>
            <a:r>
              <a:rPr kumimoji="0" lang="zh-TW" altLang="en-US" sz="2800" dirty="0"/>
              <a:t> </a:t>
            </a:r>
            <a:r>
              <a:rPr lang="zh-TW" altLang="en-US" sz="2800" dirty="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8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8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8506" grpId="0"/>
      <p:bldP spid="148506" grpId="1"/>
      <p:bldP spid="148513" grpId="0"/>
      <p:bldP spid="148513" grpId="1"/>
      <p:bldP spid="148514" grpId="0"/>
      <p:bldP spid="148514" grpId="1"/>
      <p:bldP spid="148516" grpId="0"/>
      <p:bldP spid="1485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9DD50E-D16B-48C1-BAFB-B176AF0F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858963"/>
            <a:ext cx="468313" cy="360362"/>
          </a:xfrm>
          <a:prstGeom prst="rect">
            <a:avLst/>
          </a:prstGeom>
          <a:solidFill>
            <a:srgbClr val="FF0000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0963" name="Text Box 117">
            <a:extLst>
              <a:ext uri="{FF2B5EF4-FFF2-40B4-BE49-F238E27FC236}">
                <a16:creationId xmlns="" xmlns:a16="http://schemas.microsoft.com/office/drawing/2014/main" id="{6003E641-826A-492E-B700-7E6874BDF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90700"/>
            <a:ext cx="2508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東</a:t>
            </a:r>
            <a:r>
              <a:rPr lang="zh-CN" altLang="en-US" sz="2800">
                <a:ea typeface="標楷體" panose="03000509000000000000" pitchFamily="65" charset="-120"/>
              </a:rPr>
              <a:t>南</a:t>
            </a:r>
            <a:r>
              <a:rPr lang="zh-TW" altLang="en-US" sz="2800">
                <a:ea typeface="標楷體" panose="03000509000000000000" pitchFamily="65" charset="-120"/>
              </a:rPr>
              <a:t>                                     </a:t>
            </a:r>
            <a:endParaRPr lang="zh-CN" altLang="en-US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CN" altLang="en-US" sz="2800">
                <a:ea typeface="標楷體" panose="03000509000000000000" pitchFamily="65" charset="-120"/>
              </a:rPr>
              <a:t>東北</a:t>
            </a:r>
            <a:r>
              <a:rPr lang="zh-TW" altLang="en-US" sz="2800">
                <a:ea typeface="標楷體" panose="03000509000000000000" pitchFamily="65" charset="-120"/>
              </a:rPr>
              <a:t>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西南</a:t>
            </a:r>
            <a:r>
              <a:rPr lang="zh-TW" altLang="en-US" sz="2800">
                <a:ea typeface="標楷體" panose="03000509000000000000" pitchFamily="65" charset="-120"/>
              </a:rPr>
              <a:t>                                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zh-TW" altLang="en-US" sz="2800">
                <a:ea typeface="標楷體" panose="03000509000000000000" pitchFamily="65" charset="-120"/>
              </a:rPr>
              <a:t> 西北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13CEFDA8-7D16-405F-8069-251E9812F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7075" y="1325563"/>
            <a:ext cx="3563938" cy="0"/>
          </a:xfrm>
          <a:prstGeom prst="line">
            <a:avLst/>
          </a:prstGeom>
          <a:noFill/>
          <a:ln w="317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7">
            <a:extLst>
              <a:ext uri="{FF2B5EF4-FFF2-40B4-BE49-F238E27FC236}">
                <a16:creationId xmlns="" xmlns:a16="http://schemas.microsoft.com/office/drawing/2014/main" id="{A0C504C7-886A-4468-9EF3-05975C230D05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1798638"/>
            <a:ext cx="900113" cy="1946275"/>
            <a:chOff x="3986060" y="2054426"/>
            <a:chExt cx="900000" cy="1946078"/>
          </a:xfrm>
        </p:grpSpPr>
        <p:sp>
          <p:nvSpPr>
            <p:cNvPr id="40979" name="Line 25">
              <a:extLst>
                <a:ext uri="{FF2B5EF4-FFF2-40B4-BE49-F238E27FC236}">
                  <a16:creationId xmlns="" xmlns:a16="http://schemas.microsoft.com/office/drawing/2014/main" id="{636E294B-7D2F-485C-A570-2BDD58C8A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8430" y="2451104"/>
              <a:ext cx="0" cy="154940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26">
              <a:extLst>
                <a:ext uri="{FF2B5EF4-FFF2-40B4-BE49-F238E27FC236}">
                  <a16:creationId xmlns="" xmlns:a16="http://schemas.microsoft.com/office/drawing/2014/main" id="{A412B273-0CDC-47CC-A164-D28757839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060" y="3207650"/>
              <a:ext cx="900000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Text Box 32">
              <a:extLst>
                <a:ext uri="{FF2B5EF4-FFF2-40B4-BE49-F238E27FC236}">
                  <a16:creationId xmlns="" xmlns:a16="http://schemas.microsoft.com/office/drawing/2014/main" id="{EE05E206-7967-47B9-9685-77B2C1296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155" y="2054426"/>
              <a:ext cx="647619" cy="45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solidFill>
                    <a:srgbClr val="003399"/>
                  </a:solidFill>
                </a:rPr>
                <a:t>N</a:t>
              </a:r>
              <a:endParaRPr lang="en-US" altLang="zh-TW" sz="2400">
                <a:solidFill>
                  <a:srgbClr val="003399"/>
                </a:solidFill>
              </a:endParaRPr>
            </a:p>
          </p:txBody>
        </p:sp>
      </p:grpSp>
      <p:sp>
        <p:nvSpPr>
          <p:cNvPr id="9" name="Oval 27">
            <a:extLst>
              <a:ext uri="{FF2B5EF4-FFF2-40B4-BE49-F238E27FC236}">
                <a16:creationId xmlns="" xmlns:a16="http://schemas.microsoft.com/office/drawing/2014/main" id="{5BD35DC1-8F18-424D-82D3-3CFD8E02D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2892425"/>
            <a:ext cx="107950" cy="10795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10" name="Oval 30">
            <a:extLst>
              <a:ext uri="{FF2B5EF4-FFF2-40B4-BE49-F238E27FC236}">
                <a16:creationId xmlns="" xmlns:a16="http://schemas.microsoft.com/office/drawing/2014/main" id="{6BC56072-B582-450F-8FBC-C6B05F753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3775075"/>
            <a:ext cx="107950" cy="10795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11" name="Line 31">
            <a:extLst>
              <a:ext uri="{FF2B5EF4-FFF2-40B4-BE49-F238E27FC236}">
                <a16:creationId xmlns="" xmlns:a16="http://schemas.microsoft.com/office/drawing/2014/main" id="{42EE1869-D07A-43F6-BC11-AACDE56A0654}"/>
              </a:ext>
            </a:extLst>
          </p:cNvPr>
          <p:cNvSpPr>
            <a:spLocks noChangeShapeType="1"/>
          </p:cNvSpPr>
          <p:nvPr/>
        </p:nvSpPr>
        <p:spPr bwMode="auto">
          <a:xfrm rot="300000">
            <a:off x="4827588" y="2997200"/>
            <a:ext cx="939800" cy="77470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4">
            <a:extLst>
              <a:ext uri="{FF2B5EF4-FFF2-40B4-BE49-F238E27FC236}">
                <a16:creationId xmlns="" xmlns:a16="http://schemas.microsoft.com/office/drawing/2014/main" id="{DA00EFC0-A227-4B75-94B3-7F8027CB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290353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圖書館</a:t>
            </a:r>
          </a:p>
        </p:txBody>
      </p:sp>
      <p:sp>
        <p:nvSpPr>
          <p:cNvPr id="13" name="Text Box 35">
            <a:extLst>
              <a:ext uri="{FF2B5EF4-FFF2-40B4-BE49-F238E27FC236}">
                <a16:creationId xmlns="" xmlns:a16="http://schemas.microsoft.com/office/drawing/2014/main" id="{9533D25D-6598-47D4-9CBA-4C9DAC46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3760788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街市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EF952411-41B5-4BC3-A3BC-13C428A4B1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8838" y="1314450"/>
            <a:ext cx="2124075" cy="0"/>
          </a:xfrm>
          <a:prstGeom prst="line">
            <a:avLst/>
          </a:prstGeom>
          <a:noFill/>
          <a:ln w="317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14">
            <a:extLst>
              <a:ext uri="{FF2B5EF4-FFF2-40B4-BE49-F238E27FC236}">
                <a16:creationId xmlns="" xmlns:a16="http://schemas.microsoft.com/office/drawing/2014/main" id="{AEF69F83-AC0A-48A8-A41F-9EE884C86A9C}"/>
              </a:ext>
            </a:extLst>
          </p:cNvPr>
          <p:cNvGrpSpPr>
            <a:grpSpLocks/>
          </p:cNvGrpSpPr>
          <p:nvPr/>
        </p:nvGrpSpPr>
        <p:grpSpPr bwMode="auto">
          <a:xfrm>
            <a:off x="5289550" y="2673350"/>
            <a:ext cx="900113" cy="1946275"/>
            <a:chOff x="3986060" y="2054426"/>
            <a:chExt cx="900000" cy="1946078"/>
          </a:xfrm>
        </p:grpSpPr>
        <p:sp>
          <p:nvSpPr>
            <p:cNvPr id="40976" name="Line 25">
              <a:extLst>
                <a:ext uri="{FF2B5EF4-FFF2-40B4-BE49-F238E27FC236}">
                  <a16:creationId xmlns="" xmlns:a16="http://schemas.microsoft.com/office/drawing/2014/main" id="{27DFA415-CF0B-46AD-9B0E-0EC7F3B6D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8430" y="2451104"/>
              <a:ext cx="0" cy="154940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26">
              <a:extLst>
                <a:ext uri="{FF2B5EF4-FFF2-40B4-BE49-F238E27FC236}">
                  <a16:creationId xmlns="" xmlns:a16="http://schemas.microsoft.com/office/drawing/2014/main" id="{FDD105D2-50C0-4FC5-A8EC-5964D1662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060" y="3207650"/>
              <a:ext cx="900000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Text Box 32">
              <a:extLst>
                <a:ext uri="{FF2B5EF4-FFF2-40B4-BE49-F238E27FC236}">
                  <a16:creationId xmlns="" xmlns:a16="http://schemas.microsoft.com/office/drawing/2014/main" id="{064FE6B1-13C9-4C5D-BC18-027B037DA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155" y="2054426"/>
              <a:ext cx="647619" cy="45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solidFill>
                    <a:srgbClr val="003399"/>
                  </a:solidFill>
                </a:rPr>
                <a:t>N</a:t>
              </a:r>
              <a:endParaRPr lang="en-US" altLang="zh-TW" sz="2400">
                <a:solidFill>
                  <a:srgbClr val="003399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1F4D5D6-3E18-4957-B9E9-A05D20A0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7891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Line 31">
            <a:extLst>
              <a:ext uri="{FF2B5EF4-FFF2-40B4-BE49-F238E27FC236}">
                <a16:creationId xmlns="" xmlns:a16="http://schemas.microsoft.com/office/drawing/2014/main" id="{89063DC1-DED6-4C5C-BC38-49973A1961E1}"/>
              </a:ext>
            </a:extLst>
          </p:cNvPr>
          <p:cNvSpPr>
            <a:spLocks noChangeShapeType="1"/>
          </p:cNvSpPr>
          <p:nvPr/>
        </p:nvSpPr>
        <p:spPr bwMode="auto">
          <a:xfrm rot="300000">
            <a:off x="4816475" y="2992438"/>
            <a:ext cx="939800" cy="7747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文字方塊 7">
            <a:extLst>
              <a:ext uri="{FF2B5EF4-FFF2-40B4-BE49-F238E27FC236}">
                <a16:creationId xmlns="" xmlns:a16="http://schemas.microsoft.com/office/drawing/2014/main" id="{82DEEC16-A7A6-476D-A7A9-0114367C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833438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0713" indent="-620713">
              <a:spcBef>
                <a:spcPct val="20000"/>
              </a:spcBef>
              <a:buChar char="•"/>
              <a:tabLst>
                <a:tab pos="620713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07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0713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CN" altLang="en-US" sz="2800">
                <a:ea typeface="標楷體" panose="03000509000000000000" pitchFamily="65" charset="-120"/>
              </a:rPr>
              <a:t>圖書館在街市的西北方，街市在圖書館的哪一方？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3" grpId="0"/>
      <p:bldP spid="13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5A4D9486-C36C-4AAE-805E-2490CFF4F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6057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43011" name="Text Box 4">
            <a:extLst>
              <a:ext uri="{FF2B5EF4-FFF2-40B4-BE49-F238E27FC236}">
                <a16:creationId xmlns="" xmlns:a16="http://schemas.microsoft.com/office/drawing/2014/main" id="{C4124A38-E12F-4B19-B376-5E0FE20C5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58988"/>
            <a:ext cx="30845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等邊三角形</a:t>
            </a:r>
            <a:endParaRPr lang="zh-TW" altLang="en-US" sz="2800"/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</a:t>
            </a:r>
            <a:r>
              <a:rPr lang="zh-TW" altLang="en-US" sz="2800">
                <a:ea typeface="標楷體" panose="03000509000000000000" pitchFamily="65" charset="-120"/>
              </a:rPr>
              <a:t>長方形</a:t>
            </a:r>
            <a:endParaRPr lang="zh-TW" altLang="en-US" sz="2800"/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</a:t>
            </a:r>
            <a:r>
              <a:rPr lang="zh-TW" altLang="en-US" sz="2800">
                <a:ea typeface="標楷體" panose="03000509000000000000" pitchFamily="65" charset="-120"/>
              </a:rPr>
              <a:t>梯形</a:t>
            </a:r>
            <a:r>
              <a:rPr lang="zh-TW" altLang="en-US" sz="2800"/>
              <a:t>            </a:t>
            </a: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</a:t>
            </a:r>
            <a:r>
              <a:rPr lang="zh-TW" altLang="en-US" sz="2800">
                <a:ea typeface="標楷體" panose="03000509000000000000" pitchFamily="65" charset="-120"/>
              </a:rPr>
              <a:t>直角三角形</a:t>
            </a:r>
            <a:r>
              <a:rPr lang="zh-TW" altLang="en-US" sz="2800"/>
              <a:t>                  </a:t>
            </a:r>
          </a:p>
        </p:txBody>
      </p:sp>
      <p:sp>
        <p:nvSpPr>
          <p:cNvPr id="37" name="TextBox 71">
            <a:extLst>
              <a:ext uri="{FF2B5EF4-FFF2-40B4-BE49-F238E27FC236}">
                <a16:creationId xmlns="" xmlns:a16="http://schemas.microsoft.com/office/drawing/2014/main" id="{7C423022-ABB3-4F05-BAFC-11663311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2012950"/>
            <a:ext cx="91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Text Box 46">
            <a:extLst>
              <a:ext uri="{FF2B5EF4-FFF2-40B4-BE49-F238E27FC236}">
                <a16:creationId xmlns="" xmlns:a16="http://schemas.microsoft.com/office/drawing/2014/main" id="{D5E394C3-BCC8-4BD2-B04B-6FB39563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2636838"/>
            <a:ext cx="79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505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9" name="Rectangle 47">
            <a:extLst>
              <a:ext uri="{FF2B5EF4-FFF2-40B4-BE49-F238E27FC236}">
                <a16:creationId xmlns="" xmlns:a16="http://schemas.microsoft.com/office/drawing/2014/main" id="{F17D00E9-8E55-4C60-A62D-5D819D4E7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2922588"/>
            <a:ext cx="1582738" cy="792162"/>
          </a:xfrm>
          <a:prstGeom prst="rect">
            <a:avLst/>
          </a:prstGeom>
          <a:noFill/>
          <a:ln w="19050" algn="ctr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40" name="Line 48">
            <a:extLst>
              <a:ext uri="{FF2B5EF4-FFF2-40B4-BE49-F238E27FC236}">
                <a16:creationId xmlns="" xmlns:a16="http://schemas.microsoft.com/office/drawing/2014/main" id="{979C6BA1-6F73-4927-85CA-1223C5E75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475" y="3335338"/>
            <a:ext cx="1582738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9">
            <a:extLst>
              <a:ext uri="{FF2B5EF4-FFF2-40B4-BE49-F238E27FC236}">
                <a16:creationId xmlns="" xmlns:a16="http://schemas.microsoft.com/office/drawing/2014/main" id="{1FD0419A-6226-4F14-A5A6-672748CBE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2688" y="2922588"/>
            <a:ext cx="720725" cy="792162"/>
          </a:xfrm>
          <a:prstGeom prst="line">
            <a:avLst/>
          </a:prstGeom>
          <a:noFill/>
          <a:ln w="19050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0">
            <a:extLst>
              <a:ext uri="{FF2B5EF4-FFF2-40B4-BE49-F238E27FC236}">
                <a16:creationId xmlns="" xmlns:a16="http://schemas.microsoft.com/office/drawing/2014/main" id="{07A603BC-E412-422D-9ED0-EE9A99ED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259138"/>
            <a:ext cx="79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505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3" name="Line 51">
            <a:extLst>
              <a:ext uri="{FF2B5EF4-FFF2-40B4-BE49-F238E27FC236}">
                <a16:creationId xmlns="" xmlns:a16="http://schemas.microsoft.com/office/drawing/2014/main" id="{396CAEE8-79E6-4BA4-9413-60B0B1409D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0888" y="2922588"/>
            <a:ext cx="1584325" cy="792162"/>
          </a:xfrm>
          <a:prstGeom prst="line">
            <a:avLst/>
          </a:prstGeom>
          <a:noFill/>
          <a:ln w="19050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52">
            <a:extLst>
              <a:ext uri="{FF2B5EF4-FFF2-40B4-BE49-F238E27FC236}">
                <a16:creationId xmlns="" xmlns:a16="http://schemas.microsoft.com/office/drawing/2014/main" id="{AAD698AB-A540-481A-BDAA-E08EE0F95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3860800"/>
            <a:ext cx="792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505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3020" name="Rectangle 5">
            <a:extLst>
              <a:ext uri="{FF2B5EF4-FFF2-40B4-BE49-F238E27FC236}">
                <a16:creationId xmlns="" xmlns:a16="http://schemas.microsoft.com/office/drawing/2014/main" id="{7A41450C-CC10-4AEF-9941-FB478854D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3438"/>
            <a:ext cx="8640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35000" indent="-635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19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把一個長方形分割成兩個大小和形狀相同的圖形，以下哪一種圖形是</a:t>
            </a:r>
            <a:r>
              <a:rPr lang="zh-TW" altLang="en-US" sz="2800" b="1" u="sng">
                <a:ea typeface="標楷體" panose="03000509000000000000" pitchFamily="65" charset="-120"/>
              </a:rPr>
              <a:t>不可能</a:t>
            </a:r>
            <a:r>
              <a:rPr lang="zh-TW" altLang="en-US" sz="2800">
                <a:ea typeface="標楷體" panose="03000509000000000000" pitchFamily="65" charset="-120"/>
              </a:rPr>
              <a:t>分割得到的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Line 10">
            <a:extLst>
              <a:ext uri="{FF2B5EF4-FFF2-40B4-BE49-F238E27FC236}">
                <a16:creationId xmlns="" xmlns:a16="http://schemas.microsoft.com/office/drawing/2014/main" id="{063F2ED0-471C-4435-B3F4-8F640E0AE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316038"/>
            <a:ext cx="61928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8" grpId="0"/>
      <p:bldP spid="38" grpId="1"/>
      <p:bldP spid="39" grpId="0" animBg="1"/>
      <p:bldP spid="39" grpId="1" animBg="1"/>
      <p:bldP spid="42" grpId="0"/>
      <p:bldP spid="42" grpId="1"/>
      <p:bldP spid="44" grpId="0"/>
      <p:bldP spid="4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="" xmlns:a16="http://schemas.microsoft.com/office/drawing/2014/main" id="{1008DF8C-0257-426F-B226-D5C34D0F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6613"/>
            <a:ext cx="8351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20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 u="sng">
                <a:ea typeface="標楷體" panose="03000509000000000000" pitchFamily="65" charset="-120"/>
              </a:rPr>
              <a:t>銘天</a:t>
            </a:r>
            <a:r>
              <a:rPr lang="zh-TW" altLang="en-US" sz="2800">
                <a:ea typeface="標楷體" panose="03000509000000000000" pitchFamily="65" charset="-120"/>
              </a:rPr>
              <a:t>面向西南方站立，然後右轉一個直角，他現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在面向哪一方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9C6576C2-B16B-48C5-B811-E726357B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85286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TextBox 27">
            <a:extLst>
              <a:ext uri="{FF2B5EF4-FFF2-40B4-BE49-F238E27FC236}">
                <a16:creationId xmlns="" xmlns:a16="http://schemas.microsoft.com/office/drawing/2014/main" id="{C0260BB1-66A9-4A76-B911-78851EA6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7973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="" xmlns:a16="http://schemas.microsoft.com/office/drawing/2014/main" id="{1D34D41C-9EE2-4415-A07C-3AE28EAA9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38" y="1338263"/>
            <a:ext cx="31861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01FE712A-CC9C-4894-94C3-052BA98D9B4C}"/>
              </a:ext>
            </a:extLst>
          </p:cNvPr>
          <p:cNvGrpSpPr>
            <a:grpSpLocks/>
          </p:cNvGrpSpPr>
          <p:nvPr/>
        </p:nvGrpSpPr>
        <p:grpSpPr bwMode="auto">
          <a:xfrm>
            <a:off x="3679825" y="1968500"/>
            <a:ext cx="1008063" cy="2089150"/>
            <a:chOff x="2454" y="1162"/>
            <a:chExt cx="635" cy="1316"/>
          </a:xfrm>
        </p:grpSpPr>
        <p:grpSp>
          <p:nvGrpSpPr>
            <p:cNvPr id="45075" name="Group 8">
              <a:extLst>
                <a:ext uri="{FF2B5EF4-FFF2-40B4-BE49-F238E27FC236}">
                  <a16:creationId xmlns="" xmlns:a16="http://schemas.microsoft.com/office/drawing/2014/main" id="{5D42447C-272B-4568-85A3-6AB9F4B07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" y="1435"/>
              <a:ext cx="635" cy="1043"/>
              <a:chOff x="2517" y="1525"/>
              <a:chExt cx="454" cy="771"/>
            </a:xfrm>
          </p:grpSpPr>
          <p:sp>
            <p:nvSpPr>
              <p:cNvPr id="45077" name="Line 9">
                <a:extLst>
                  <a:ext uri="{FF2B5EF4-FFF2-40B4-BE49-F238E27FC236}">
                    <a16:creationId xmlns="" xmlns:a16="http://schemas.microsoft.com/office/drawing/2014/main" id="{02D23659-8837-48D0-8947-11897A79C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4" y="1525"/>
                <a:ext cx="0" cy="771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8" name="Line 10">
                <a:extLst>
                  <a:ext uri="{FF2B5EF4-FFF2-40B4-BE49-F238E27FC236}">
                    <a16:creationId xmlns="" xmlns:a16="http://schemas.microsoft.com/office/drawing/2014/main" id="{E03AB07F-C6B0-4421-8BD2-A738C34D5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1888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6" name="Text Box 11">
              <a:extLst>
                <a:ext uri="{FF2B5EF4-FFF2-40B4-BE49-F238E27FC236}">
                  <a16:creationId xmlns="" xmlns:a16="http://schemas.microsoft.com/office/drawing/2014/main" id="{8D39225B-2DAF-49E9-9B16-467F4AE78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" y="1162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400">
                  <a:solidFill>
                    <a:srgbClr val="003399"/>
                  </a:solidFill>
                  <a:ea typeface="標楷體" panose="03000509000000000000" pitchFamily="65" charset="-120"/>
                </a:rPr>
                <a:t>北</a:t>
              </a: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="" xmlns:a16="http://schemas.microsoft.com/office/drawing/2014/main" id="{A99D8989-C832-4D1D-9E3B-771D7C045E55}"/>
              </a:ext>
            </a:extLst>
          </p:cNvPr>
          <p:cNvGrpSpPr>
            <a:grpSpLocks/>
          </p:cNvGrpSpPr>
          <p:nvPr/>
        </p:nvGrpSpPr>
        <p:grpSpPr bwMode="auto">
          <a:xfrm rot="2992368">
            <a:off x="3851275" y="2832100"/>
            <a:ext cx="647700" cy="647700"/>
            <a:chOff x="3334" y="2432"/>
            <a:chExt cx="408" cy="408"/>
          </a:xfrm>
        </p:grpSpPr>
        <p:grpSp>
          <p:nvGrpSpPr>
            <p:cNvPr id="45070" name="Group 13">
              <a:extLst>
                <a:ext uri="{FF2B5EF4-FFF2-40B4-BE49-F238E27FC236}">
                  <a16:creationId xmlns="" xmlns:a16="http://schemas.microsoft.com/office/drawing/2014/main" id="{0DC33223-6B57-4214-BD16-8B34DE8F5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2432"/>
              <a:ext cx="408" cy="408"/>
              <a:chOff x="3334" y="2432"/>
              <a:chExt cx="408" cy="408"/>
            </a:xfrm>
          </p:grpSpPr>
          <p:sp>
            <p:nvSpPr>
              <p:cNvPr id="45073" name="Oval 14">
                <a:extLst>
                  <a:ext uri="{FF2B5EF4-FFF2-40B4-BE49-F238E27FC236}">
                    <a16:creationId xmlns="" xmlns:a16="http://schemas.microsoft.com/office/drawing/2014/main" id="{31801A21-14DD-4711-88D3-5B848333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2432"/>
                <a:ext cx="408" cy="408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zh-CN" sz="2800"/>
              </a:p>
            </p:txBody>
          </p:sp>
          <p:sp>
            <p:nvSpPr>
              <p:cNvPr id="45074" name="Freeform 15">
                <a:extLst>
                  <a:ext uri="{FF2B5EF4-FFF2-40B4-BE49-F238E27FC236}">
                    <a16:creationId xmlns="" xmlns:a16="http://schemas.microsoft.com/office/drawing/2014/main" id="{BF05EE98-1FD8-46B8-8D2C-EC7BB33A2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2568"/>
                <a:ext cx="392" cy="56"/>
              </a:xfrm>
              <a:custGeom>
                <a:avLst/>
                <a:gdLst>
                  <a:gd name="T0" fmla="*/ 0 w 392"/>
                  <a:gd name="T1" fmla="*/ 0 h 56"/>
                  <a:gd name="T2" fmla="*/ 45 w 392"/>
                  <a:gd name="T3" fmla="*/ 46 h 56"/>
                  <a:gd name="T4" fmla="*/ 136 w 392"/>
                  <a:gd name="T5" fmla="*/ 46 h 56"/>
                  <a:gd name="T6" fmla="*/ 152 w 392"/>
                  <a:gd name="T7" fmla="*/ 6 h 56"/>
                  <a:gd name="T8" fmla="*/ 194 w 392"/>
                  <a:gd name="T9" fmla="*/ 48 h 56"/>
                  <a:gd name="T10" fmla="*/ 254 w 392"/>
                  <a:gd name="T11" fmla="*/ 12 h 56"/>
                  <a:gd name="T12" fmla="*/ 296 w 392"/>
                  <a:gd name="T13" fmla="*/ 54 h 56"/>
                  <a:gd name="T14" fmla="*/ 326 w 392"/>
                  <a:gd name="T15" fmla="*/ 24 h 56"/>
                  <a:gd name="T16" fmla="*/ 392 w 392"/>
                  <a:gd name="T17" fmla="*/ 48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2"/>
                  <a:gd name="T28" fmla="*/ 0 h 56"/>
                  <a:gd name="T29" fmla="*/ 392 w 392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2" h="56">
                    <a:moveTo>
                      <a:pt x="0" y="0"/>
                    </a:moveTo>
                    <a:cubicBezTo>
                      <a:pt x="11" y="19"/>
                      <a:pt x="22" y="38"/>
                      <a:pt x="45" y="46"/>
                    </a:cubicBezTo>
                    <a:cubicBezTo>
                      <a:pt x="68" y="54"/>
                      <a:pt x="118" y="53"/>
                      <a:pt x="136" y="46"/>
                    </a:cubicBezTo>
                    <a:cubicBezTo>
                      <a:pt x="154" y="39"/>
                      <a:pt x="142" y="6"/>
                      <a:pt x="152" y="6"/>
                    </a:cubicBezTo>
                    <a:cubicBezTo>
                      <a:pt x="162" y="6"/>
                      <a:pt x="177" y="47"/>
                      <a:pt x="194" y="48"/>
                    </a:cubicBezTo>
                    <a:cubicBezTo>
                      <a:pt x="211" y="49"/>
                      <a:pt x="237" y="11"/>
                      <a:pt x="254" y="12"/>
                    </a:cubicBezTo>
                    <a:cubicBezTo>
                      <a:pt x="271" y="13"/>
                      <a:pt x="284" y="52"/>
                      <a:pt x="296" y="54"/>
                    </a:cubicBezTo>
                    <a:cubicBezTo>
                      <a:pt x="308" y="56"/>
                      <a:pt x="310" y="25"/>
                      <a:pt x="326" y="24"/>
                    </a:cubicBezTo>
                    <a:cubicBezTo>
                      <a:pt x="342" y="23"/>
                      <a:pt x="367" y="35"/>
                      <a:pt x="392" y="48"/>
                    </a:cubicBezTo>
                  </a:path>
                </a:pathLst>
              </a:cu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1" name="Oval 16">
              <a:extLst>
                <a:ext uri="{FF2B5EF4-FFF2-40B4-BE49-F238E27FC236}">
                  <a16:creationId xmlns="" xmlns:a16="http://schemas.microsoft.com/office/drawing/2014/main" id="{6627C747-7768-47F7-A1D8-1C657E666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659"/>
              <a:ext cx="46" cy="45"/>
            </a:xfrm>
            <a:prstGeom prst="ellipse">
              <a:avLst/>
            </a:prstGeom>
            <a:solidFill>
              <a:srgbClr val="003399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CN" sz="2800"/>
            </a:p>
          </p:txBody>
        </p:sp>
        <p:sp>
          <p:nvSpPr>
            <p:cNvPr id="45072" name="Oval 17">
              <a:extLst>
                <a:ext uri="{FF2B5EF4-FFF2-40B4-BE49-F238E27FC236}">
                  <a16:creationId xmlns="" xmlns:a16="http://schemas.microsoft.com/office/drawing/2014/main" id="{9767642E-7F6B-49DC-A4E3-581E58EC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659"/>
              <a:ext cx="46" cy="45"/>
            </a:xfrm>
            <a:prstGeom prst="ellipse">
              <a:avLst/>
            </a:prstGeom>
            <a:solidFill>
              <a:srgbClr val="003399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CN" sz="2800"/>
            </a:p>
          </p:txBody>
        </p:sp>
      </p:grpSp>
      <p:sp>
        <p:nvSpPr>
          <p:cNvPr id="29" name="Line 16">
            <a:extLst>
              <a:ext uri="{FF2B5EF4-FFF2-40B4-BE49-F238E27FC236}">
                <a16:creationId xmlns="" xmlns:a16="http://schemas.microsoft.com/office/drawing/2014/main" id="{2F37161D-AB10-49A0-A5F7-4AFBD1F67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1338263"/>
            <a:ext cx="20415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9">
            <a:extLst>
              <a:ext uri="{FF2B5EF4-FFF2-40B4-BE49-F238E27FC236}">
                <a16:creationId xmlns="" xmlns:a16="http://schemas.microsoft.com/office/drawing/2014/main" id="{D32DD81A-D428-48CB-B353-E0D533B86DD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09082" y="2940843"/>
            <a:ext cx="863600" cy="360363"/>
          </a:xfrm>
          <a:prstGeom prst="curvedDownArrow">
            <a:avLst>
              <a:gd name="adj1" fmla="val 47929"/>
              <a:gd name="adj2" fmla="val 95859"/>
              <a:gd name="adj3" fmla="val 33333"/>
            </a:avLst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31" name="Text Box 20">
            <a:extLst>
              <a:ext uri="{FF2B5EF4-FFF2-40B4-BE49-F238E27FC236}">
                <a16:creationId xmlns="" xmlns:a16="http://schemas.microsoft.com/office/drawing/2014/main" id="{5276947E-E14B-48EF-A32D-D82E11AC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39862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南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="" xmlns:a16="http://schemas.microsoft.com/office/drawing/2014/main" id="{4B356C72-6F11-4098-B792-87381168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29146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西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="" xmlns:a16="http://schemas.microsoft.com/office/drawing/2014/main" id="{D227A1A2-CF28-4B62-B7C3-11A8CFC7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29146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東</a:t>
            </a:r>
          </a:p>
        </p:txBody>
      </p:sp>
      <p:sp>
        <p:nvSpPr>
          <p:cNvPr id="45069" name="Text Box 4">
            <a:extLst>
              <a:ext uri="{FF2B5EF4-FFF2-40B4-BE49-F238E27FC236}">
                <a16:creationId xmlns="" xmlns:a16="http://schemas.microsoft.com/office/drawing/2014/main" id="{5AC68FFF-18F4-409A-95A1-8C9EAD2C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57400"/>
            <a:ext cx="12715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A. </a:t>
            </a:r>
            <a:r>
              <a:rPr lang="zh-TW" altLang="en-US" sz="2800">
                <a:ea typeface="標楷體" panose="03000509000000000000" pitchFamily="65" charset="-120"/>
              </a:rPr>
              <a:t>東南</a:t>
            </a:r>
            <a:r>
              <a:rPr lang="zh-TW" altLang="en-US" sz="2800"/>
              <a:t>         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B. </a:t>
            </a:r>
            <a:r>
              <a:rPr lang="zh-TW" altLang="en-US" sz="2800">
                <a:ea typeface="標楷體" panose="03000509000000000000" pitchFamily="65" charset="-120"/>
              </a:rPr>
              <a:t>東北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C. </a:t>
            </a:r>
            <a:r>
              <a:rPr lang="zh-TW" altLang="en-US" sz="2800">
                <a:ea typeface="標楷體" panose="03000509000000000000" pitchFamily="65" charset="-120"/>
              </a:rPr>
              <a:t>西南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D. </a:t>
            </a:r>
            <a:r>
              <a:rPr lang="zh-TW" altLang="en-US" sz="2800">
                <a:ea typeface="標楷體" panose="03000509000000000000" pitchFamily="65" charset="-120"/>
              </a:rPr>
              <a:t>西北</a:t>
            </a:r>
            <a:r>
              <a:rPr lang="zh-TW" altLang="en-US" sz="280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13999C6-64CD-4B74-BFB7-72C690E4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376363"/>
            <a:ext cx="720725" cy="32444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6083" name="Rectangle 5">
            <a:extLst>
              <a:ext uri="{FF2B5EF4-FFF2-40B4-BE49-F238E27FC236}">
                <a16:creationId xmlns="" xmlns:a16="http://schemas.microsoft.com/office/drawing/2014/main" id="{DE21A215-B2D6-4A65-A410-F8C85197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1850"/>
            <a:ext cx="83518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21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一個等腰三角形其中兩邊的長度分別是</a:t>
            </a:r>
            <a:r>
              <a:rPr lang="en-US" altLang="zh-TW" sz="2800" dirty="0">
                <a:ea typeface="標楷體" panose="03000509000000000000" pitchFamily="65" charset="-120"/>
              </a:rPr>
              <a:t>6cm</a:t>
            </a:r>
            <a:r>
              <a:rPr lang="zh-TW" altLang="en-US" sz="2800" dirty="0">
                <a:ea typeface="標楷體" panose="03000509000000000000" pitchFamily="65" charset="-120"/>
              </a:rPr>
              <a:t>和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18cm</a:t>
            </a:r>
            <a:r>
              <a:rPr lang="zh-TW" altLang="en-US" sz="2800" dirty="0">
                <a:ea typeface="標楷體" panose="03000509000000000000" pitchFamily="65" charset="-120"/>
              </a:rPr>
              <a:t>，這個三角形的周界是多少？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201730" name="Rectangle 2">
            <a:extLst>
              <a:ext uri="{FF2B5EF4-FFF2-40B4-BE49-F238E27FC236}">
                <a16:creationId xmlns="" xmlns:a16="http://schemas.microsoft.com/office/drawing/2014/main" id="{247CDABB-A4E7-4723-B4F2-4C7B61B1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85286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A411C51-C094-4003-A2B7-548D55C5E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37782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Line 16">
            <a:extLst>
              <a:ext uri="{FF2B5EF4-FFF2-40B4-BE49-F238E27FC236}">
                <a16:creationId xmlns="" xmlns:a16="http://schemas.microsoft.com/office/drawing/2014/main" id="{48CEA025-E3C4-47C1-BA20-9A1E286E61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1338263"/>
            <a:ext cx="17272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Line 16">
            <a:extLst>
              <a:ext uri="{FF2B5EF4-FFF2-40B4-BE49-F238E27FC236}">
                <a16:creationId xmlns="" xmlns:a16="http://schemas.microsoft.com/office/drawing/2014/main" id="{FA91BA63-D37E-46BC-97F5-20DA1E9BCD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1323975"/>
            <a:ext cx="27352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4">
            <a:extLst>
              <a:ext uri="{FF2B5EF4-FFF2-40B4-BE49-F238E27FC236}">
                <a16:creationId xmlns="" xmlns:a16="http://schemas.microsoft.com/office/drawing/2014/main" id="{27F5B02F-B0B7-48CE-89A9-46028709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57400"/>
            <a:ext cx="13684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A. 21cm</a:t>
            </a:r>
            <a:r>
              <a:rPr lang="zh-TW" altLang="en-US" sz="2800"/>
              <a:t>         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B. 24cm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C. </a:t>
            </a:r>
            <a:r>
              <a:rPr lang="en-US" altLang="zh-TW" sz="2800">
                <a:ea typeface="標楷體" panose="03000509000000000000" pitchFamily="65" charset="-120"/>
              </a:rPr>
              <a:t>30cm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D. </a:t>
            </a:r>
            <a:r>
              <a:rPr lang="en-US" altLang="zh-TW" sz="2800">
                <a:ea typeface="標楷體" panose="03000509000000000000" pitchFamily="65" charset="-120"/>
              </a:rPr>
              <a:t>42cm</a:t>
            </a:r>
            <a:r>
              <a:rPr lang="zh-TW" altLang="en-US" sz="2800"/>
              <a:t>          </a:t>
            </a:r>
          </a:p>
        </p:txBody>
      </p:sp>
      <p:sp>
        <p:nvSpPr>
          <p:cNvPr id="23" name="Line 16">
            <a:extLst>
              <a:ext uri="{FF2B5EF4-FFF2-40B4-BE49-F238E27FC236}">
                <a16:creationId xmlns="" xmlns:a16="http://schemas.microsoft.com/office/drawing/2014/main" id="{47E6DFA4-8837-4EDF-BF5E-C7C9C9849D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1778000"/>
            <a:ext cx="9366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403">
            <a:extLst>
              <a:ext uri="{FF2B5EF4-FFF2-40B4-BE49-F238E27FC236}">
                <a16:creationId xmlns="" xmlns:a16="http://schemas.microsoft.com/office/drawing/2014/main" id="{A5FDF6A1-1DCA-49F4-A304-117EE88A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916113"/>
            <a:ext cx="4032250" cy="9540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三角形任意兩邊長度之和大於第三邊的長度</a:t>
            </a:r>
            <a:r>
              <a:rPr kumimoji="0"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kumimoji="0"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403">
            <a:extLst>
              <a:ext uri="{FF2B5EF4-FFF2-40B4-BE49-F238E27FC236}">
                <a16:creationId xmlns="" xmlns:a16="http://schemas.microsoft.com/office/drawing/2014/main" id="{39E8CEF4-BDE9-4AD2-A40B-92AED74CE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2844800"/>
            <a:ext cx="3311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若第三條邊長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6cm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endParaRPr lang="zh-TW" altLang="en-US" sz="1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403">
            <a:extLst>
              <a:ext uri="{FF2B5EF4-FFF2-40B4-BE49-F238E27FC236}">
                <a16:creationId xmlns="" xmlns:a16="http://schemas.microsoft.com/office/drawing/2014/main" id="{FE5240B8-D2E8-4951-9123-42342B351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375025"/>
            <a:ext cx="3203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，不能構成三角形。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" name="Rectangle 403">
            <a:extLst>
              <a:ext uri="{FF2B5EF4-FFF2-40B4-BE49-F238E27FC236}">
                <a16:creationId xmlns="" xmlns:a16="http://schemas.microsoft.com/office/drawing/2014/main" id="{D4EBC538-E6D2-4F96-9E36-704A3701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3392488"/>
            <a:ext cx="2622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 = 12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 18</a:t>
            </a:r>
            <a:endParaRPr lang="zh-TW" altLang="en-US" sz="1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Rectangle 403">
            <a:extLst>
              <a:ext uri="{FF2B5EF4-FFF2-40B4-BE49-F238E27FC236}">
                <a16:creationId xmlns="" xmlns:a16="http://schemas.microsoft.com/office/drawing/2014/main" id="{9F49A4E4-2FD9-4463-BD33-1F4D679B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81438"/>
            <a:ext cx="3311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若第三條邊長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18cm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endParaRPr lang="zh-TW" altLang="en-US" sz="1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Rectangle 403">
            <a:extLst>
              <a:ext uri="{FF2B5EF4-FFF2-40B4-BE49-F238E27FC236}">
                <a16:creationId xmlns="" xmlns:a16="http://schemas.microsoft.com/office/drawing/2014/main" id="{A1B152FF-BAB9-47A4-8CA7-87FD53796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411663"/>
            <a:ext cx="298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，能構成三角形。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1" name="Rectangle 403">
            <a:extLst>
              <a:ext uri="{FF2B5EF4-FFF2-40B4-BE49-F238E27FC236}">
                <a16:creationId xmlns="" xmlns:a16="http://schemas.microsoft.com/office/drawing/2014/main" id="{24807BB7-A527-47FC-87FA-2B1D97812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4429125"/>
            <a:ext cx="2767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18 = 24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 18</a:t>
            </a:r>
            <a:endParaRPr lang="zh-TW" altLang="en-US" sz="1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Rectangle 403">
            <a:extLst>
              <a:ext uri="{FF2B5EF4-FFF2-40B4-BE49-F238E27FC236}">
                <a16:creationId xmlns="" xmlns:a16="http://schemas.microsoft.com/office/drawing/2014/main" id="{35F17AB7-1701-4C17-9C10-319FA1BF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99110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三角形的周界是：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3" name="Rectangle 403">
            <a:extLst>
              <a:ext uri="{FF2B5EF4-FFF2-40B4-BE49-F238E27FC236}">
                <a16:creationId xmlns="" xmlns:a16="http://schemas.microsoft.com/office/drawing/2014/main" id="{4B92E805-FB7C-47BB-9346-D91F3765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989513"/>
            <a:ext cx="344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42(cm)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01730" grpId="0" animBg="1"/>
      <p:bldP spid="28" grpId="0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2">
            <a:extLst>
              <a:ext uri="{FF2B5EF4-FFF2-40B4-BE49-F238E27FC236}">
                <a16:creationId xmlns="" xmlns:a16="http://schemas.microsoft.com/office/drawing/2014/main" id="{BD033C22-DAC9-4752-90AD-133E00897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54" y="5223980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7107" name="Text Box 5">
            <a:extLst>
              <a:ext uri="{FF2B5EF4-FFF2-40B4-BE49-F238E27FC236}">
                <a16:creationId xmlns="" xmlns:a16="http://schemas.microsoft.com/office/drawing/2014/main" id="{C96711F8-D143-4DE9-B3F8-8A06B3BF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67" y="3383144"/>
            <a:ext cx="8343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0713" indent="-6207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</a:rPr>
              <a:t>22.</a:t>
            </a:r>
            <a:r>
              <a:rPr lang="en-US" altLang="zh-TW" sz="2800" dirty="0"/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在上圖</a:t>
            </a:r>
            <a:r>
              <a:rPr lang="zh-TW" altLang="en-US" sz="2800" dirty="0">
                <a:ea typeface="標楷體" panose="03000509000000000000" pitchFamily="65" charset="-120"/>
              </a:rPr>
              <a:t>畫上兩條虛線，得出長方形</a:t>
            </a:r>
            <a:r>
              <a:rPr lang="en-US" altLang="zh-TW" sz="2800" dirty="0">
                <a:ea typeface="標楷體" panose="03000509000000000000" pitchFamily="65" charset="-120"/>
              </a:rPr>
              <a:t>P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</a:rPr>
              <a:t>Q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r>
              <a:rPr lang="en-US" altLang="zh-TW" sz="2800" dirty="0">
                <a:ea typeface="標楷體" panose="03000509000000000000" pitchFamily="65" charset="-120"/>
              </a:rPr>
              <a:t>P</a:t>
            </a:r>
            <a:r>
              <a:rPr lang="zh-TW" altLang="en-US" sz="2800" dirty="0">
                <a:ea typeface="標楷體" panose="03000509000000000000" pitchFamily="65" charset="-120"/>
              </a:rPr>
              <a:t>的長和闊分別是</a:t>
            </a:r>
            <a:r>
              <a:rPr lang="en-US" altLang="zh-TW" sz="2800" dirty="0">
                <a:ea typeface="標楷體" panose="03000509000000000000" pitchFamily="65" charset="-120"/>
              </a:rPr>
              <a:t>Q</a:t>
            </a:r>
            <a:r>
              <a:rPr lang="zh-TW" altLang="en-US" sz="2800" dirty="0">
                <a:ea typeface="標楷體" panose="03000509000000000000" pitchFamily="65" charset="-120"/>
              </a:rPr>
              <a:t>的一半，整個圖形的周界是多少？</a:t>
            </a:r>
            <a:r>
              <a:rPr lang="en-US" altLang="zh-CN" sz="2800" dirty="0"/>
              <a:t> </a:t>
            </a:r>
          </a:p>
        </p:txBody>
      </p:sp>
      <p:sp>
        <p:nvSpPr>
          <p:cNvPr id="47108" name="Text Box 117">
            <a:extLst>
              <a:ext uri="{FF2B5EF4-FFF2-40B4-BE49-F238E27FC236}">
                <a16:creationId xmlns="" xmlns:a16="http://schemas.microsoft.com/office/drawing/2014/main" id="{A1361F65-E9AB-40BD-BC23-8F701FD3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537257"/>
            <a:ext cx="745966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en-US" altLang="zh-TW" sz="2800" dirty="0" smtClean="0">
                <a:ea typeface="標楷體" panose="03000509000000000000" pitchFamily="65" charset="-120"/>
              </a:rPr>
              <a:t>57cm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  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B</a:t>
            </a:r>
            <a:r>
              <a:rPr lang="en-US" altLang="zh-TW" sz="2800" dirty="0">
                <a:ea typeface="標楷體" panose="03000509000000000000" pitchFamily="65" charset="-120"/>
              </a:rPr>
              <a:t>.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76cm</a:t>
            </a:r>
            <a:endParaRPr lang="en-US" altLang="zh-TW" sz="2800" baseline="300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C.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114cm</a:t>
            </a:r>
            <a:r>
              <a:rPr lang="en-US" altLang="zh-CN" sz="2800" baseline="30000" dirty="0">
                <a:ea typeface="標楷體" panose="03000509000000000000" pitchFamily="65" charset="-120"/>
              </a:rPr>
              <a:t>   </a:t>
            </a:r>
            <a:r>
              <a:rPr lang="zh-TW" altLang="en-US" sz="2800" baseline="30000" dirty="0" smtClean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D</a:t>
            </a:r>
            <a:r>
              <a:rPr lang="en-US" altLang="zh-TW" sz="2800" dirty="0">
                <a:ea typeface="標楷體" panose="03000509000000000000" pitchFamily="65" charset="-120"/>
              </a:rPr>
              <a:t>.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152cm</a:t>
            </a:r>
            <a:endParaRPr lang="en-US" altLang="zh-TW" sz="2800" baseline="30000" dirty="0">
              <a:ea typeface="標楷體" panose="03000509000000000000" pitchFamily="65" charset="-120"/>
            </a:endParaRPr>
          </a:p>
        </p:txBody>
      </p:sp>
      <p:sp>
        <p:nvSpPr>
          <p:cNvPr id="22" name="TextBox 33">
            <a:extLst>
              <a:ext uri="{FF2B5EF4-FFF2-40B4-BE49-F238E27FC236}">
                <a16:creationId xmlns="" xmlns:a16="http://schemas.microsoft.com/office/drawing/2014/main" id="{A0108E42-ECAE-4544-842D-BE7E4C94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67" y="1521889"/>
            <a:ext cx="2652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圖形的周界是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="" xmlns:a16="http://schemas.microsoft.com/office/drawing/2014/main" id="{4864CE44-12DB-4DBB-ACB0-0851B7D76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78" y="2615934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 114(cm)</a:t>
            </a:r>
          </a:p>
        </p:txBody>
      </p:sp>
      <p:cxnSp>
        <p:nvCxnSpPr>
          <p:cNvPr id="25" name="直接连接符 40">
            <a:extLst>
              <a:ext uri="{FF2B5EF4-FFF2-40B4-BE49-F238E27FC236}">
                <a16:creationId xmlns="" xmlns:a16="http://schemas.microsoft.com/office/drawing/2014/main" id="{8AE52473-A620-471D-8978-F08F8F0A5D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16813" y="3853530"/>
            <a:ext cx="8636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3">
            <a:extLst>
              <a:ext uri="{FF2B5EF4-FFF2-40B4-BE49-F238E27FC236}">
                <a16:creationId xmlns="" xmlns:a16="http://schemas.microsoft.com/office/drawing/2014/main" id="{C7A691C4-AD56-45B7-832E-5FFDAFE38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397" y="5144606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47114" name="Picture 54">
            <a:extLst>
              <a:ext uri="{FF2B5EF4-FFF2-40B4-BE49-F238E27FC236}">
                <a16:creationId xmlns="" xmlns:a16="http://schemas.microsoft.com/office/drawing/2014/main" id="{2A561E0D-B55F-4202-BEAD-1CF58857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41" y="982440"/>
            <a:ext cx="33845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直接连接符 40">
            <a:extLst>
              <a:ext uri="{FF2B5EF4-FFF2-40B4-BE49-F238E27FC236}">
                <a16:creationId xmlns="" xmlns:a16="http://schemas.microsoft.com/office/drawing/2014/main" id="{D1CC42D9-A7E7-413E-AE20-C8DBB685FB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9254" y="4273732"/>
            <a:ext cx="31496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58">
            <a:extLst>
              <a:ext uri="{FF2B5EF4-FFF2-40B4-BE49-F238E27FC236}">
                <a16:creationId xmlns="" xmlns:a16="http://schemas.microsoft.com/office/drawing/2014/main" id="{BCFA4210-22B9-447B-A4B2-A61C201D55A3}"/>
              </a:ext>
            </a:extLst>
          </p:cNvPr>
          <p:cNvSpPr>
            <a:spLocks/>
          </p:cNvSpPr>
          <p:nvPr/>
        </p:nvSpPr>
        <p:spPr bwMode="auto">
          <a:xfrm rot="-5400000">
            <a:off x="5410453" y="2055701"/>
            <a:ext cx="115888" cy="18542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800" b="1"/>
          </a:p>
        </p:txBody>
      </p:sp>
      <p:sp>
        <p:nvSpPr>
          <p:cNvPr id="32" name="TextBox 33">
            <a:extLst>
              <a:ext uri="{FF2B5EF4-FFF2-40B4-BE49-F238E27FC236}">
                <a16:creationId xmlns="" xmlns:a16="http://schemas.microsoft.com/office/drawing/2014/main" id="{5BF1FF62-8DC2-44CC-9B50-9E7192C0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613" y="2929661"/>
            <a:ext cx="216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(12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2)cm</a:t>
            </a:r>
          </a:p>
        </p:txBody>
      </p:sp>
      <p:sp>
        <p:nvSpPr>
          <p:cNvPr id="33" name="AutoShape 60">
            <a:extLst>
              <a:ext uri="{FF2B5EF4-FFF2-40B4-BE49-F238E27FC236}">
                <a16:creationId xmlns="" xmlns:a16="http://schemas.microsoft.com/office/drawing/2014/main" id="{4E64BEE6-3BF5-4A0D-821B-3117BFD68844}"/>
              </a:ext>
            </a:extLst>
          </p:cNvPr>
          <p:cNvSpPr>
            <a:spLocks/>
          </p:cNvSpPr>
          <p:nvPr/>
        </p:nvSpPr>
        <p:spPr bwMode="auto">
          <a:xfrm>
            <a:off x="6427291" y="1846040"/>
            <a:ext cx="73025" cy="1081087"/>
          </a:xfrm>
          <a:prstGeom prst="rightBrace">
            <a:avLst>
              <a:gd name="adj1" fmla="val 123370"/>
              <a:gd name="adj2" fmla="val 50000"/>
            </a:avLst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800" b="1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AF81C0E-C096-412A-94A8-45E12C08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216" y="2134965"/>
            <a:ext cx="185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(7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2)cm</a:t>
            </a:r>
          </a:p>
        </p:txBody>
      </p:sp>
      <p:sp>
        <p:nvSpPr>
          <p:cNvPr id="24" name="TextBox 33">
            <a:extLst>
              <a:ext uri="{FF2B5EF4-FFF2-40B4-BE49-F238E27FC236}">
                <a16:creationId xmlns="" xmlns:a16="http://schemas.microsoft.com/office/drawing/2014/main" id="{0E7DE0C5-AE7E-4C03-8BA4-9B7E8E0B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89" y="2097635"/>
            <a:ext cx="475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(12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12 × 2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7 × 2) ×2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="" xmlns:a16="http://schemas.microsoft.com/office/drawing/2014/main" id="{5BF1FF62-8DC2-44CC-9B50-9E7192C0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774" y="725816"/>
            <a:ext cx="216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(12</a:t>
            </a:r>
            <a:r>
              <a: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2)cm</a:t>
            </a:r>
          </a:p>
        </p:txBody>
      </p:sp>
      <p:cxnSp>
        <p:nvCxnSpPr>
          <p:cNvPr id="3" name="直接箭头连接符 2"/>
          <p:cNvCxnSpPr/>
          <p:nvPr/>
        </p:nvCxnSpPr>
        <p:spPr bwMode="auto">
          <a:xfrm>
            <a:off x="4541297" y="1209535"/>
            <a:ext cx="185420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>
            <a:off x="6444208" y="1288417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7" name="TextBox 33">
            <a:extLst>
              <a:ext uri="{FF2B5EF4-FFF2-40B4-BE49-F238E27FC236}">
                <a16:creationId xmlns="" xmlns:a16="http://schemas.microsoft.com/office/drawing/2014/main" id="{5BF1FF62-8DC2-44CC-9B50-9E7192C0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365" y="1359559"/>
            <a:ext cx="87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cm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3" grpId="1"/>
      <p:bldP spid="26" grpId="0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/>
      <p:bldP spid="34" grpId="1"/>
      <p:bldP spid="24" grpId="0"/>
      <p:bldP spid="24" grpId="1"/>
      <p:bldP spid="17" grpId="0"/>
      <p:bldP spid="17" grpId="1"/>
      <p:bldP spid="27" grpId="0"/>
      <p:bldP spid="2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="" xmlns:a16="http://schemas.microsoft.com/office/drawing/2014/main" id="{8DDE5937-E94D-40E6-83EB-DCD67A439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065713"/>
            <a:ext cx="431800" cy="4318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D5FBD0A5-73F8-492E-8A60-E0E429260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51167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5C919E-5CB0-455E-A436-C2F410B3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443706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2229" name="Rectangle 8">
            <a:extLst>
              <a:ext uri="{FF2B5EF4-FFF2-40B4-BE49-F238E27FC236}">
                <a16:creationId xmlns="" xmlns:a16="http://schemas.microsoft.com/office/drawing/2014/main" id="{633D5CB5-A54C-406C-AD9D-9E1D38750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27313"/>
            <a:ext cx="6840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23888" indent="-6238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 smtClean="0">
                <a:ea typeface="標楷體" panose="03000509000000000000" pitchFamily="65" charset="-120"/>
              </a:rPr>
              <a:t>23.</a:t>
            </a:r>
            <a:r>
              <a:rPr lang="en-US" altLang="zh-TW" sz="2800" dirty="0" smtClean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上圖</a:t>
            </a:r>
            <a:r>
              <a:rPr lang="zh-TW" altLang="en-US" sz="2800" dirty="0">
                <a:ea typeface="標楷體" panose="03000509000000000000" pitchFamily="65" charset="-120"/>
              </a:rPr>
              <a:t>中，平行四邊形的面積是多少</a:t>
            </a:r>
            <a:r>
              <a:rPr lang="zh-CN" altLang="en-US" sz="2800" dirty="0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2" name="Rectangle 403">
            <a:extLst>
              <a:ext uri="{FF2B5EF4-FFF2-40B4-BE49-F238E27FC236}">
                <a16:creationId xmlns="" xmlns:a16="http://schemas.microsoft.com/office/drawing/2014/main" id="{2714F945-0A6E-44B4-99C9-D25755BEA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1258888"/>
            <a:ext cx="3205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>
              <a:tabLst>
                <a:tab pos="7178675" algn="l"/>
              </a:tabLst>
              <a:defRPr/>
            </a:pP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平行四邊形的面積 </a:t>
            </a:r>
          </a:p>
          <a:p>
            <a:pPr eaLnBrk="1" hangingPunct="1">
              <a:tabLst>
                <a:tab pos="7178675" algn="l"/>
              </a:tabLst>
              <a:defRPr/>
            </a:pP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= 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底 </a:t>
            </a: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×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高</a:t>
            </a:r>
            <a:endParaRPr kumimoji="0" lang="en-US" altLang="zh-TW" b="1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9743" name="Text Box 47">
            <a:extLst>
              <a:ext uri="{FF2B5EF4-FFF2-40B4-BE49-F238E27FC236}">
                <a16:creationId xmlns="" xmlns:a16="http://schemas.microsoft.com/office/drawing/2014/main" id="{466F402F-E735-4AA5-B42A-FF0079DB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891088"/>
            <a:ext cx="172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 ×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12</a:t>
            </a:r>
          </a:p>
        </p:txBody>
      </p:sp>
      <p:sp>
        <p:nvSpPr>
          <p:cNvPr id="29744" name="Text Box 48">
            <a:extLst>
              <a:ext uri="{FF2B5EF4-FFF2-40B4-BE49-F238E27FC236}">
                <a16:creationId xmlns="" xmlns:a16="http://schemas.microsoft.com/office/drawing/2014/main" id="{E2C4B08C-14A0-4380-8F10-A69B02A80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5430838"/>
            <a:ext cx="293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= 96(m</a:t>
            </a:r>
            <a:r>
              <a:rPr lang="en-US" altLang="zh-TW" sz="28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52234" name="Picture 50">
            <a:extLst>
              <a:ext uri="{FF2B5EF4-FFF2-40B4-BE49-F238E27FC236}">
                <a16:creationId xmlns="" xmlns:a16="http://schemas.microsoft.com/office/drawing/2014/main" id="{D0D2F5D8-86E8-4CBD-A4AC-DC29ED15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952500"/>
            <a:ext cx="202406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47" name="Line 51">
            <a:extLst>
              <a:ext uri="{FF2B5EF4-FFF2-40B4-BE49-F238E27FC236}">
                <a16:creationId xmlns="" xmlns:a16="http://schemas.microsoft.com/office/drawing/2014/main" id="{ABC61107-CAF0-4A6A-B0D0-63CBA20F48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412207" y="2083594"/>
            <a:ext cx="900112" cy="0"/>
          </a:xfrm>
          <a:prstGeom prst="line">
            <a:avLst/>
          </a:prstGeom>
          <a:noFill/>
          <a:ln w="222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Line 52">
            <a:extLst>
              <a:ext uri="{FF2B5EF4-FFF2-40B4-BE49-F238E27FC236}">
                <a16:creationId xmlns="" xmlns:a16="http://schemas.microsoft.com/office/drawing/2014/main" id="{88E0C832-C79A-4CB5-859D-F5288B081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9088" y="1935163"/>
            <a:ext cx="1619250" cy="0"/>
          </a:xfrm>
          <a:prstGeom prst="line">
            <a:avLst/>
          </a:prstGeom>
          <a:noFill/>
          <a:ln w="22225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Text Box 53">
            <a:extLst>
              <a:ext uri="{FF2B5EF4-FFF2-40B4-BE49-F238E27FC236}">
                <a16:creationId xmlns="" xmlns:a16="http://schemas.microsoft.com/office/drawing/2014/main" id="{C20F58BA-B9BD-48A5-B4ED-BBFDDC8A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4313238"/>
            <a:ext cx="3167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平行四邊形的面積</a:t>
            </a:r>
          </a:p>
        </p:txBody>
      </p:sp>
      <p:sp>
        <p:nvSpPr>
          <p:cNvPr id="52238" name="Text Box 4">
            <a:extLst>
              <a:ext uri="{FF2B5EF4-FFF2-40B4-BE49-F238E27FC236}">
                <a16:creationId xmlns="" xmlns:a16="http://schemas.microsoft.com/office/drawing/2014/main" id="{FABDB63A-BC30-4DC9-9788-2122687A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3309938"/>
            <a:ext cx="20034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48m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 </a:t>
            </a: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52m</a:t>
            </a:r>
            <a:r>
              <a:rPr lang="en-US" altLang="zh-TW" sz="2800" baseline="30000"/>
              <a:t>2</a:t>
            </a:r>
            <a:r>
              <a:rPr lang="en-US" altLang="zh-TW" sz="2800"/>
              <a:t>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C. 96m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D. 104m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      </a:t>
            </a:r>
          </a:p>
        </p:txBody>
      </p:sp>
      <p:grpSp>
        <p:nvGrpSpPr>
          <p:cNvPr id="3" name="Group 56">
            <a:extLst>
              <a:ext uri="{FF2B5EF4-FFF2-40B4-BE49-F238E27FC236}">
                <a16:creationId xmlns="" xmlns:a16="http://schemas.microsoft.com/office/drawing/2014/main" id="{8BB196FE-554F-49F1-9074-691E0CC9FC29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284538"/>
            <a:ext cx="3673475" cy="1454150"/>
            <a:chOff x="2160" y="2478"/>
            <a:chExt cx="2314" cy="916"/>
          </a:xfrm>
        </p:grpSpPr>
        <p:sp>
          <p:nvSpPr>
            <p:cNvPr id="52241" name="Rectangle 26">
              <a:extLst>
                <a:ext uri="{FF2B5EF4-FFF2-40B4-BE49-F238E27FC236}">
                  <a16:creationId xmlns="" xmlns:a16="http://schemas.microsoft.com/office/drawing/2014/main" id="{DB4F50FE-89D0-427C-AA6B-1814B6CB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2"/>
              <a:ext cx="2186" cy="612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50000">
                  <a:srgbClr val="FFFF99"/>
                </a:gs>
                <a:gs pos="100000">
                  <a:srgbClr val="CCFF99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Calibri" panose="020F0502020204030204" pitchFamily="34" charset="0"/>
              </a:endParaRPr>
            </a:p>
          </p:txBody>
        </p:sp>
        <p:pic>
          <p:nvPicPr>
            <p:cNvPr id="52242" name="Picture 23" descr="常犯錯誤-green">
              <a:extLst>
                <a:ext uri="{FF2B5EF4-FFF2-40B4-BE49-F238E27FC236}">
                  <a16:creationId xmlns="" xmlns:a16="http://schemas.microsoft.com/office/drawing/2014/main" id="{291C9349-22AB-4508-B28E-2FA987A4D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78"/>
              <a:ext cx="87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3" name="Text Box 59">
              <a:extLst>
                <a:ext uri="{FF2B5EF4-FFF2-40B4-BE49-F238E27FC236}">
                  <a16:creationId xmlns="" xmlns:a16="http://schemas.microsoft.com/office/drawing/2014/main" id="{418CF43A-2A9C-4B57-9839-8F831B5ED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782"/>
              <a:ext cx="231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>
                  <a:ea typeface="標楷體" panose="03000509000000000000" pitchFamily="65" charset="-120"/>
                </a:rPr>
                <a:t>選取錯誤的數據進行計算</a:t>
              </a:r>
              <a:r>
                <a:rPr lang="zh-TW" altLang="en-US" sz="2800">
                  <a:ea typeface="標楷體" panose="03000509000000000000" pitchFamily="65" charset="-120"/>
                </a:rPr>
                <a:t>。</a:t>
              </a:r>
            </a:p>
          </p:txBody>
        </p:sp>
      </p:grpSp>
      <p:sp>
        <p:nvSpPr>
          <p:cNvPr id="16" name="WordArt 11">
            <a:extLst>
              <a:ext uri="{FF2B5EF4-FFF2-40B4-BE49-F238E27FC236}">
                <a16:creationId xmlns="" xmlns:a16="http://schemas.microsoft.com/office/drawing/2014/main" id="{9C4FBE67-61F6-407F-A677-60DFC3ACA4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0150" y="4941888"/>
            <a:ext cx="877888" cy="668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Wingdings 2" panose="05020102010507070707" pitchFamily="18" charset="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28" grpId="0" animBg="1"/>
      <p:bldP spid="28" grpId="1" animBg="1"/>
      <p:bldP spid="29" grpId="0"/>
      <p:bldP spid="29" grpId="1"/>
      <p:bldP spid="2" grpId="0"/>
      <p:bldP spid="2" grpId="1"/>
      <p:bldP spid="29743" grpId="0"/>
      <p:bldP spid="29743" grpId="1"/>
      <p:bldP spid="29744" grpId="0"/>
      <p:bldP spid="29744" grpId="1"/>
      <p:bldP spid="29749" grpId="0"/>
      <p:bldP spid="2974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="" xmlns:a16="http://schemas.microsoft.com/office/drawing/2014/main" id="{1E32DCA2-2BFD-4CEF-9F08-DFBB4188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1892300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EB144FD1-E538-4ED0-AE59-7180BDC9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928813"/>
            <a:ext cx="431800" cy="4318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48132" name="Text Box 5">
            <a:extLst>
              <a:ext uri="{FF2B5EF4-FFF2-40B4-BE49-F238E27FC236}">
                <a16:creationId xmlns="" xmlns:a16="http://schemas.microsoft.com/office/drawing/2014/main" id="{13E39A62-E87A-435F-8D40-1C706B0D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58963"/>
            <a:ext cx="7416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A. 8m                   	    B. 16m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C. 32m               		    D. 64m                   </a:t>
            </a:r>
          </a:p>
        </p:txBody>
      </p:sp>
      <p:sp>
        <p:nvSpPr>
          <p:cNvPr id="15" name="WordArt 11">
            <a:extLst>
              <a:ext uri="{FF2B5EF4-FFF2-40B4-BE49-F238E27FC236}">
                <a16:creationId xmlns="" xmlns:a16="http://schemas.microsoft.com/office/drawing/2014/main" id="{1D231E55-5752-4D24-A226-BA3DF31C38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6125" y="1841500"/>
            <a:ext cx="857250" cy="661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Wingdings 2" panose="05020102010507070707" pitchFamily="18" charset="2"/>
              </a:rPr>
              <a:t>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4C3B5F7-432B-4A2E-A347-E347D0F7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18589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Rectangle 403">
            <a:extLst>
              <a:ext uri="{FF2B5EF4-FFF2-40B4-BE49-F238E27FC236}">
                <a16:creationId xmlns="" xmlns:a16="http://schemas.microsoft.com/office/drawing/2014/main" id="{AD3A1C93-4AB0-4A86-B387-6A9ECB5C6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179763"/>
            <a:ext cx="617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梯形的面積 </a:t>
            </a: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= (</a:t>
            </a:r>
            <a:r>
              <a:rPr kumimoji="0"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上底</a:t>
            </a:r>
            <a:r>
              <a:rPr kumimoji="0" lang="zh-TW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＋</a:t>
            </a:r>
            <a:r>
              <a:rPr kumimoji="0"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下底</a:t>
            </a: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) ×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高</a:t>
            </a:r>
            <a:r>
              <a:rPr kumimoji="0" lang="zh-TW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÷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2</a:t>
            </a:r>
            <a:r>
              <a:rPr kumimoji="0" lang="en-US" altLang="zh-TW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 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="" xmlns:a16="http://schemas.microsoft.com/office/drawing/2014/main" id="{193AD631-3228-4E2C-AE59-83C755E0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4311650"/>
            <a:ext cx="29527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 32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 16(m)</a:t>
            </a:r>
          </a:p>
        </p:txBody>
      </p:sp>
      <p:sp>
        <p:nvSpPr>
          <p:cNvPr id="120845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27463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FF6600"/>
                </a:solidFill>
                <a:ea typeface="標楷體" panose="03000509000000000000" pitchFamily="65" charset="-120"/>
              </a:rPr>
              <a:t>   上底和下底之和</a:t>
            </a:r>
            <a:r>
              <a:rPr kumimoji="0"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kumimoji="0"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kumimoji="0"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梯形的面積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高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8138" name="Rectangle 5">
            <a:extLst>
              <a:ext uri="{FF2B5EF4-FFF2-40B4-BE49-F238E27FC236}">
                <a16:creationId xmlns="" xmlns:a16="http://schemas.microsoft.com/office/drawing/2014/main" id="{0D55DA4E-2EFA-4400-A63A-745851799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6613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 smtClean="0">
                <a:ea typeface="標楷體" panose="03000509000000000000" pitchFamily="65" charset="-120"/>
              </a:rPr>
              <a:t>24</a:t>
            </a:r>
            <a:r>
              <a:rPr lang="en-US" altLang="zh-CN" sz="2800" dirty="0" smtClean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一個梯形高</a:t>
            </a:r>
            <a:r>
              <a:rPr lang="en-US" altLang="zh-TW" sz="2800" dirty="0">
                <a:ea typeface="標楷體" panose="03000509000000000000" pitchFamily="65" charset="-120"/>
              </a:rPr>
              <a:t>4m</a:t>
            </a:r>
            <a:r>
              <a:rPr lang="zh-TW" altLang="en-US" sz="2800" dirty="0">
                <a:ea typeface="標楷體" panose="03000509000000000000" pitchFamily="65" charset="-120"/>
              </a:rPr>
              <a:t>，面積是</a:t>
            </a:r>
            <a:r>
              <a:rPr lang="en-US" altLang="zh-TW" sz="2800" dirty="0">
                <a:ea typeface="標楷體" panose="03000509000000000000" pitchFamily="65" charset="-120"/>
              </a:rPr>
              <a:t>32m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，它的上底和下底之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和是多少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54">
            <a:extLst>
              <a:ext uri="{FF2B5EF4-FFF2-40B4-BE49-F238E27FC236}">
                <a16:creationId xmlns="" xmlns:a16="http://schemas.microsoft.com/office/drawing/2014/main" id="{9AF73D33-2FEE-49F7-BC09-D9B2236EBBA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179763"/>
            <a:ext cx="3822700" cy="1444625"/>
            <a:chOff x="2160" y="2484"/>
            <a:chExt cx="2408" cy="910"/>
          </a:xfrm>
        </p:grpSpPr>
        <p:sp>
          <p:nvSpPr>
            <p:cNvPr id="48140" name="Rectangle 26">
              <a:extLst>
                <a:ext uri="{FF2B5EF4-FFF2-40B4-BE49-F238E27FC236}">
                  <a16:creationId xmlns="" xmlns:a16="http://schemas.microsoft.com/office/drawing/2014/main" id="{612AAD47-BCED-459B-8154-F0CD9218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2"/>
              <a:ext cx="2408" cy="612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50000">
                  <a:srgbClr val="FFFF99"/>
                </a:gs>
                <a:gs pos="100000">
                  <a:srgbClr val="CCFF99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Calibri" panose="020F0502020204030204" pitchFamily="34" charset="0"/>
              </a:endParaRPr>
            </a:p>
          </p:txBody>
        </p:sp>
        <p:pic>
          <p:nvPicPr>
            <p:cNvPr id="48141" name="Picture 23" descr="常犯錯誤-green">
              <a:extLst>
                <a:ext uri="{FF2B5EF4-FFF2-40B4-BE49-F238E27FC236}">
                  <a16:creationId xmlns="" xmlns:a16="http://schemas.microsoft.com/office/drawing/2014/main" id="{148B946C-9AC8-4BB7-949A-EB26A2288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84"/>
              <a:ext cx="87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 Box 42">
              <a:extLst>
                <a:ext uri="{FF2B5EF4-FFF2-40B4-BE49-F238E27FC236}">
                  <a16:creationId xmlns="" xmlns:a16="http://schemas.microsoft.com/office/drawing/2014/main" id="{811FE4BE-17AE-47D7-A023-47F79E41C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782"/>
              <a:ext cx="240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ea typeface="標楷體" panose="03000509000000000000" pitchFamily="65" charset="-120"/>
                </a:rPr>
                <a:t>誤以為「上、下底之和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ea typeface="標楷體" panose="03000509000000000000" pitchFamily="65" charset="-120"/>
                </a:rPr>
                <a:t>= </a:t>
              </a:r>
              <a:r>
                <a:rPr lang="zh-TW" altLang="en-US" sz="2800" dirty="0">
                  <a:ea typeface="標楷體" panose="03000509000000000000" pitchFamily="65" charset="-120"/>
                </a:rPr>
                <a:t>面積</a:t>
              </a:r>
              <a:r>
                <a:rPr lang="en-US" altLang="zh-TW" sz="2800" dirty="0">
                  <a:ea typeface="標楷體" panose="03000509000000000000" pitchFamily="65" charset="-120"/>
                </a:rPr>
                <a:t>÷</a:t>
              </a:r>
              <a:r>
                <a:rPr lang="zh-TW" altLang="en-US" sz="2800" dirty="0">
                  <a:ea typeface="標楷體" panose="03000509000000000000" pitchFamily="65" charset="-120"/>
                </a:rPr>
                <a:t>高」。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0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0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0" grpId="1" animBg="1"/>
      <p:bldP spid="14" grpId="0" animBg="1"/>
      <p:bldP spid="28" grpId="0"/>
      <p:bldP spid="28" grpId="1"/>
      <p:bldP spid="8" grpId="0"/>
      <p:bldP spid="8" grpId="1"/>
      <p:bldP spid="120844" grpId="0" uiExpand="1" build="allAtOnce"/>
      <p:bldP spid="120845" grpId="0"/>
      <p:bldP spid="12084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2C6A06DF-9FBD-42D7-B2ED-91DCEEB8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290" y="4581376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49" name="矩形 48"/>
          <p:cNvSpPr/>
          <p:nvPr/>
        </p:nvSpPr>
        <p:spPr bwMode="auto">
          <a:xfrm>
            <a:off x="7205079" y="4322968"/>
            <a:ext cx="774340" cy="32436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8059245" y="1908917"/>
            <a:ext cx="774340" cy="32436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8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698" y="4171178"/>
            <a:ext cx="130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7×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高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743171" y="2883622"/>
            <a:ext cx="774340" cy="32436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778" y="2744004"/>
            <a:ext cx="1603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12×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高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49162" name="Rectangle 12">
            <a:extLst>
              <a:ext uri="{FF2B5EF4-FFF2-40B4-BE49-F238E27FC236}">
                <a16:creationId xmlns="" xmlns:a16="http://schemas.microsoft.com/office/drawing/2014/main" id="{800F44C5-923B-406F-8EAA-8F622603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19" y="2715982"/>
            <a:ext cx="6552728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615950" indent="-615950">
              <a:spcBef>
                <a:spcPct val="20000"/>
              </a:spcBef>
              <a:buChar char="•"/>
              <a:tabLst>
                <a:tab pos="5715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1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根據上圖，下列哪一項是正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確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的？</a:t>
            </a:r>
            <a:endParaRPr lang="en-US" altLang="zh-CN" sz="2800" dirty="0" smtClean="0">
              <a:latin typeface="+mn-lt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A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. X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的面積和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Z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的相同。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B. X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的面積是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Z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倍。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C. Y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的面積是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Z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倍。</a:t>
            </a:r>
          </a:p>
          <a:p>
            <a:pPr marL="0" indent="0"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D. Y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的面積等於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X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Z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總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面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積。</a:t>
            </a:r>
            <a:endParaRPr lang="zh-TW" altLang="en-US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="" xmlns:a16="http://schemas.microsoft.com/office/drawing/2014/main" id="{07BC57C8-5360-457D-8557-AF690A98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929" y="4539884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31"/>
          <a:stretch/>
        </p:blipFill>
        <p:spPr>
          <a:xfrm>
            <a:off x="1158190" y="1020567"/>
            <a:ext cx="4023360" cy="18239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8453" y="9156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25.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 bwMode="auto">
          <a:xfrm>
            <a:off x="3276593" y="1066800"/>
            <a:ext cx="0" cy="1143000"/>
          </a:xfrm>
          <a:custGeom>
            <a:avLst/>
            <a:gdLst>
              <a:gd name="connsiteX0" fmla="*/ 0 w 0"/>
              <a:gd name="connsiteY0" fmla="*/ 0 h 1143000"/>
              <a:gd name="connsiteX1" fmla="*/ 0 w 0"/>
              <a:gd name="connsiteY1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3269614" y="2039034"/>
            <a:ext cx="182880" cy="182880"/>
          </a:xfrm>
          <a:custGeom>
            <a:avLst/>
            <a:gdLst>
              <a:gd name="connsiteX0" fmla="*/ 0 w 364067"/>
              <a:gd name="connsiteY0" fmla="*/ 0 h 372534"/>
              <a:gd name="connsiteX1" fmla="*/ 364067 w 364067"/>
              <a:gd name="connsiteY1" fmla="*/ 0 h 372534"/>
              <a:gd name="connsiteX2" fmla="*/ 364067 w 364067"/>
              <a:gd name="connsiteY2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067" h="372534">
                <a:moveTo>
                  <a:pt x="0" y="0"/>
                </a:moveTo>
                <a:lnTo>
                  <a:pt x="364067" y="0"/>
                </a:lnTo>
                <a:lnTo>
                  <a:pt x="364067" y="372534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1354667" y="3810002"/>
            <a:ext cx="2926080" cy="0"/>
          </a:xfrm>
          <a:custGeom>
            <a:avLst/>
            <a:gdLst>
              <a:gd name="connsiteX0" fmla="*/ 0 w 3048000"/>
              <a:gd name="connsiteY0" fmla="*/ 0 h 0"/>
              <a:gd name="connsiteX1" fmla="*/ 3048000 w 3048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846" y="862738"/>
            <a:ext cx="4304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三角形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Y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Z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的高相同。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1368014"/>
            <a:ext cx="2048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的面積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1421066" y="2645621"/>
            <a:ext cx="548640" cy="0"/>
          </a:xfrm>
          <a:custGeom>
            <a:avLst/>
            <a:gdLst>
              <a:gd name="connsiteX0" fmla="*/ 0 w 3048000"/>
              <a:gd name="connsiteY0" fmla="*/ 0 h 0"/>
              <a:gd name="connsiteX1" fmla="*/ 3048000 w 3048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345" y="1360866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8×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高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÷2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511" y="1305804"/>
            <a:ext cx="14063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4×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高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>
            <a:off x="4482863" y="2645621"/>
            <a:ext cx="548640" cy="0"/>
          </a:xfrm>
          <a:custGeom>
            <a:avLst/>
            <a:gdLst>
              <a:gd name="connsiteX0" fmla="*/ 0 w 3048000"/>
              <a:gd name="connsiteY0" fmla="*/ 0 h 0"/>
              <a:gd name="connsiteX1" fmla="*/ 3048000 w 3048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1882295"/>
            <a:ext cx="1768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Z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的面積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171" y="1855384"/>
            <a:ext cx="154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6×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高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÷2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613" y="1775401"/>
            <a:ext cx="130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3×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高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Text Box 63">
            <a:extLst>
              <a:ext uri="{FF2B5EF4-FFF2-40B4-BE49-F238E27FC236}">
                <a16:creationId xmlns="" xmlns:a16="http://schemas.microsoft.com/office/drawing/2014/main" id="{33C42D69-0775-4EFD-934F-1556AD3F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29874"/>
            <a:ext cx="57646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TW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7" name="Text Box 63">
            <a:extLst>
              <a:ext uri="{FF2B5EF4-FFF2-40B4-BE49-F238E27FC236}">
                <a16:creationId xmlns="" xmlns:a16="http://schemas.microsoft.com/office/drawing/2014/main" id="{33C42D69-0775-4EFD-934F-1556AD3F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625" y="3921912"/>
            <a:ext cx="57646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TW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8" name="任意多边形 37"/>
          <p:cNvSpPr/>
          <p:nvPr/>
        </p:nvSpPr>
        <p:spPr bwMode="auto">
          <a:xfrm>
            <a:off x="1421066" y="4971686"/>
            <a:ext cx="2926080" cy="0"/>
          </a:xfrm>
          <a:custGeom>
            <a:avLst/>
            <a:gdLst>
              <a:gd name="connsiteX0" fmla="*/ 0 w 3048000"/>
              <a:gd name="connsiteY0" fmla="*/ 0 h 0"/>
              <a:gd name="connsiteX1" fmla="*/ 3048000 w 3048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9" name="Text Box 63">
            <a:extLst>
              <a:ext uri="{FF2B5EF4-FFF2-40B4-BE49-F238E27FC236}">
                <a16:creationId xmlns="" xmlns:a16="http://schemas.microsoft.com/office/drawing/2014/main" id="{33C42D69-0775-4EFD-934F-1556AD3F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122" y="4548385"/>
            <a:ext cx="57646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TW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0" name="任意多边形 39"/>
          <p:cNvSpPr/>
          <p:nvPr/>
        </p:nvSpPr>
        <p:spPr bwMode="auto">
          <a:xfrm>
            <a:off x="2992517" y="2645621"/>
            <a:ext cx="548640" cy="0"/>
          </a:xfrm>
          <a:custGeom>
            <a:avLst/>
            <a:gdLst>
              <a:gd name="connsiteX0" fmla="*/ 0 w 3048000"/>
              <a:gd name="connsiteY0" fmla="*/ 0 h 0"/>
              <a:gd name="connsiteX1" fmla="*/ 3048000 w 3048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103" y="2374303"/>
            <a:ext cx="1768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Y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的面積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607" y="2379525"/>
            <a:ext cx="154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24×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高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÷2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778" y="3176102"/>
            <a:ext cx="2107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4×Z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的面積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45" name="任意多边形 44"/>
          <p:cNvSpPr/>
          <p:nvPr/>
        </p:nvSpPr>
        <p:spPr bwMode="auto">
          <a:xfrm>
            <a:off x="1468042" y="5597707"/>
            <a:ext cx="4114800" cy="0"/>
          </a:xfrm>
          <a:custGeom>
            <a:avLst/>
            <a:gdLst>
              <a:gd name="connsiteX0" fmla="*/ 0 w 3048000"/>
              <a:gd name="connsiteY0" fmla="*/ 0 h 0"/>
              <a:gd name="connsiteX1" fmla="*/ 3048000 w 3048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570" y="3781631"/>
            <a:ext cx="2683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Z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的總面積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7" name="Rectangle 13">
            <a:extLst>
              <a:ext uri="{FF2B5EF4-FFF2-40B4-BE49-F238E27FC236}">
                <a16:creationId xmlns="" xmlns:a16="http://schemas.microsoft.com/office/drawing/2014/main" id="{E2F9A09D-C036-42B8-B989-503E4579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054" y="4238033"/>
            <a:ext cx="202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</a:rPr>
              <a:t>4×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高＋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3×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高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0" name="Text Box 63">
            <a:extLst>
              <a:ext uri="{FF2B5EF4-FFF2-40B4-BE49-F238E27FC236}">
                <a16:creationId xmlns="" xmlns:a16="http://schemas.microsoft.com/office/drawing/2014/main" id="{33C42D69-0775-4EFD-934F-1556AD3F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500" y="5124147"/>
            <a:ext cx="57646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TW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9" grpId="0" animBg="1"/>
      <p:bldP spid="49" grpId="1" animBg="1"/>
      <p:bldP spid="51" grpId="0" animBg="1"/>
      <p:bldP spid="51" grpId="1" animBg="1"/>
      <p:bldP spid="48" grpId="0"/>
      <p:bldP spid="48" grpId="1"/>
      <p:bldP spid="8" grpId="0" animBg="1"/>
      <p:bldP spid="8" grpId="1" animBg="1"/>
      <p:bldP spid="43" grpId="0"/>
      <p:bldP spid="43" grpId="1"/>
      <p:bldP spid="21" grpId="0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9" grpId="0"/>
      <p:bldP spid="19" grpId="1"/>
      <p:bldP spid="26" grpId="0"/>
      <p:bldP spid="26" grpId="1"/>
      <p:bldP spid="28" grpId="0" animBg="1"/>
      <p:bldP spid="28" grpId="1" animBg="1"/>
      <p:bldP spid="30" grpId="0"/>
      <p:bldP spid="30" grpId="1"/>
      <p:bldP spid="31" grpId="0"/>
      <p:bldP spid="31" grpId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/>
      <p:bldP spid="41" grpId="1"/>
      <p:bldP spid="42" grpId="0"/>
      <p:bldP spid="42" grpId="1"/>
      <p:bldP spid="44" grpId="0"/>
      <p:bldP spid="44" grpId="1"/>
      <p:bldP spid="45" grpId="0" animBg="1"/>
      <p:bldP spid="45" grpId="1" animBg="1"/>
      <p:bldP spid="46" grpId="0"/>
      <p:bldP spid="46" grpId="1"/>
      <p:bldP spid="47" grpId="0"/>
      <p:bldP spid="47" grpId="1"/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060E2132-ADA3-42B2-AD1D-C075EC379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08050"/>
            <a:ext cx="2036763" cy="768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3315" name="AutoShape 3">
            <a:extLst>
              <a:ext uri="{FF2B5EF4-FFF2-40B4-BE49-F238E27FC236}">
                <a16:creationId xmlns="" xmlns:a16="http://schemas.microsoft.com/office/drawing/2014/main" id="{D925BF82-F6D1-44B6-BCE9-19FB6AA4E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908050"/>
            <a:ext cx="2036763" cy="78263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aphicFrame>
        <p:nvGraphicFramePr>
          <p:cNvPr id="7248" name="Group 80">
            <a:extLst>
              <a:ext uri="{FF2B5EF4-FFF2-40B4-BE49-F238E27FC236}">
                <a16:creationId xmlns="" xmlns:a16="http://schemas.microsoft.com/office/drawing/2014/main" id="{B6B3E3E4-7E5F-43AF-AF0A-ED2FEE10F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50997"/>
              </p:ext>
            </p:extLst>
          </p:nvPr>
        </p:nvGraphicFramePr>
        <p:xfrm>
          <a:off x="606425" y="1339850"/>
          <a:ext cx="7853363" cy="4572000"/>
        </p:xfrm>
        <a:graphic>
          <a:graphicData uri="http://schemas.openxmlformats.org/drawingml/2006/table">
            <a:tbl>
              <a:tblPr/>
              <a:tblGrid>
                <a:gridCol w="1309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00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範疇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題目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課題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多位數                             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異分母分數的比較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異分母分數加法</a:t>
                      </a:r>
                      <a:r>
                        <a:rPr kumimoji="1" lang="zh-TW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異分母分數減法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異分母分數加減混合計算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整數四則混合計算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小數的認識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整數乘法和除法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倍數和因數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圖形與空間</a:t>
                      </a:r>
                    </a:p>
                  </a:txBody>
                  <a:tcPr marL="9144" marR="45720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八個方向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圖形分割和拼砌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四邊形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(2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下、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三角形三邊的關係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(3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21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平行四邊形的面積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三角形的面積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梯形的面積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      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周界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     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時間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(3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數據處理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29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棒形圖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(3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       </a:t>
                      </a: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象形圖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(2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42" name="Picture 35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42E2C3D7-AEFA-4CE5-94C3-869AD88F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53" descr="學生須知">
            <a:hlinkClick r:id="rId5" action="ppaction://hlinksldjump"/>
            <a:extLst>
              <a:ext uri="{FF2B5EF4-FFF2-40B4-BE49-F238E27FC236}">
                <a16:creationId xmlns="" xmlns:a16="http://schemas.microsoft.com/office/drawing/2014/main" id="{699EC935-D0B6-4AF8-9C22-BEE879EF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WordArt 44">
            <a:extLst>
              <a:ext uri="{FF2B5EF4-FFF2-40B4-BE49-F238E27FC236}">
                <a16:creationId xmlns="" xmlns:a16="http://schemas.microsoft.com/office/drawing/2014/main" id="{D9D876DC-E973-4ED5-83EA-B069546100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075" y="90805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甲部考核課題</a:t>
            </a:r>
            <a:endParaRPr 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45" name="WordArt 45">
            <a:hlinkClick r:id="rId3" action="ppaction://hlinksldjump"/>
            <a:extLst>
              <a:ext uri="{FF2B5EF4-FFF2-40B4-BE49-F238E27FC236}">
                <a16:creationId xmlns="" xmlns:a16="http://schemas.microsoft.com/office/drawing/2014/main" id="{2C52D673-0599-4E48-A023-4F7D6C63F8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2113" y="96043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</a:t>
            </a:r>
            <a:endParaRPr lang="en-US" sz="3600" b="1" kern="10">
              <a:solidFill>
                <a:srgbClr val="808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49F78FFC-5605-4716-B20C-157F17CA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40042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50179" name="Text Box 5">
            <a:extLst>
              <a:ext uri="{FF2B5EF4-FFF2-40B4-BE49-F238E27FC236}">
                <a16:creationId xmlns="" xmlns:a16="http://schemas.microsoft.com/office/drawing/2014/main" id="{C2C7AC4A-402D-4B28-86A2-BE4B6BA5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3328988"/>
            <a:ext cx="7416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A. 108cm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	    B. 54cm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C. 48cm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 	    D. 36cm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      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="" xmlns:a16="http://schemas.microsoft.com/office/drawing/2014/main" id="{6B58C448-B284-4B84-97F2-8FF50136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2924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Rectangle 403">
            <a:extLst>
              <a:ext uri="{FF2B5EF4-FFF2-40B4-BE49-F238E27FC236}">
                <a16:creationId xmlns="" xmlns:a16="http://schemas.microsoft.com/office/drawing/2014/main" id="{7C029703-D160-4C96-A98A-B868ACD9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965200"/>
            <a:ext cx="2546350" cy="9461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陰影部分是ㄧ個三角形。</a:t>
            </a:r>
            <a:endParaRPr kumimoji="0" lang="en-US" altLang="zh-TW" sz="2800" b="1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0182" name="Rectangle 5">
            <a:extLst>
              <a:ext uri="{FF2B5EF4-FFF2-40B4-BE49-F238E27FC236}">
                <a16:creationId xmlns="" xmlns:a16="http://schemas.microsoft.com/office/drawing/2014/main" id="{7671FFBE-A1CC-4758-BFC4-8651EDF67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2284413"/>
            <a:ext cx="7689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上圖是由三個邊長</a:t>
            </a:r>
            <a:r>
              <a:rPr lang="en-US" altLang="zh-TW" sz="2800">
                <a:ea typeface="標楷體" panose="03000509000000000000" pitchFamily="65" charset="-120"/>
              </a:rPr>
              <a:t>6cm</a:t>
            </a:r>
            <a:r>
              <a:rPr lang="zh-TW" altLang="en-US" sz="2800">
                <a:ea typeface="標楷體" panose="03000509000000000000" pitchFamily="65" charset="-120"/>
              </a:rPr>
              <a:t>的正方形組成，陰影部分的面積是多少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</a:p>
        </p:txBody>
      </p:sp>
      <p:pic>
        <p:nvPicPr>
          <p:cNvPr id="50183" name="Picture 26">
            <a:extLst>
              <a:ext uri="{FF2B5EF4-FFF2-40B4-BE49-F238E27FC236}">
                <a16:creationId xmlns="" xmlns:a16="http://schemas.microsoft.com/office/drawing/2014/main" id="{40A1F65A-BD0E-4107-8A4B-77E18415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92188"/>
            <a:ext cx="37115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7">
            <a:extLst>
              <a:ext uri="{FF2B5EF4-FFF2-40B4-BE49-F238E27FC236}">
                <a16:creationId xmlns="" xmlns:a16="http://schemas.microsoft.com/office/drawing/2014/main" id="{F9A62BA6-E7CD-482A-83F2-C2B979E5EA0E}"/>
              </a:ext>
            </a:extLst>
          </p:cNvPr>
          <p:cNvSpPr>
            <a:spLocks/>
          </p:cNvSpPr>
          <p:nvPr/>
        </p:nvSpPr>
        <p:spPr bwMode="auto">
          <a:xfrm>
            <a:off x="1662113" y="1133475"/>
            <a:ext cx="3238500" cy="1588"/>
          </a:xfrm>
          <a:custGeom>
            <a:avLst/>
            <a:gdLst>
              <a:gd name="T0" fmla="*/ 0 w 2044"/>
              <a:gd name="T1" fmla="*/ 2147483646 h 4"/>
              <a:gd name="T2" fmla="*/ 2147483646 w 2044"/>
              <a:gd name="T3" fmla="*/ 0 h 4"/>
              <a:gd name="T4" fmla="*/ 0 60000 65536"/>
              <a:gd name="T5" fmla="*/ 0 60000 65536"/>
              <a:gd name="T6" fmla="*/ 0 w 2044"/>
              <a:gd name="T7" fmla="*/ 0 h 4"/>
              <a:gd name="T8" fmla="*/ 2044 w 2044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4" h="4">
                <a:moveTo>
                  <a:pt x="0" y="4"/>
                </a:moveTo>
                <a:lnTo>
                  <a:pt x="2044" y="0"/>
                </a:lnTo>
              </a:path>
            </a:pathLst>
          </a:custGeom>
          <a:noFill/>
          <a:ln w="19050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30">
            <a:extLst>
              <a:ext uri="{FF2B5EF4-FFF2-40B4-BE49-F238E27FC236}">
                <a16:creationId xmlns="" xmlns:a16="http://schemas.microsoft.com/office/drawing/2014/main" id="{50FC4B3E-F028-43F6-86A3-1FBB4A303D32}"/>
              </a:ext>
            </a:extLst>
          </p:cNvPr>
          <p:cNvGrpSpPr>
            <a:grpSpLocks/>
          </p:cNvGrpSpPr>
          <p:nvPr/>
        </p:nvGrpSpPr>
        <p:grpSpPr bwMode="auto">
          <a:xfrm>
            <a:off x="1655763" y="1133475"/>
            <a:ext cx="144462" cy="144463"/>
            <a:chOff x="793" y="935"/>
            <a:chExt cx="91" cy="91"/>
          </a:xfrm>
        </p:grpSpPr>
        <p:sp>
          <p:nvSpPr>
            <p:cNvPr id="50193" name="Line 28">
              <a:extLst>
                <a:ext uri="{FF2B5EF4-FFF2-40B4-BE49-F238E27FC236}">
                  <a16:creationId xmlns="" xmlns:a16="http://schemas.microsoft.com/office/drawing/2014/main" id="{D31E3125-90DC-40B6-B911-CBCBA3D62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935"/>
              <a:ext cx="0" cy="91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Line 29">
              <a:extLst>
                <a:ext uri="{FF2B5EF4-FFF2-40B4-BE49-F238E27FC236}">
                  <a16:creationId xmlns="" xmlns:a16="http://schemas.microsoft.com/office/drawing/2014/main" id="{8C776038-49DC-46C2-AE6E-F8FD935C5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39" y="980"/>
              <a:ext cx="0" cy="91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Text Box 31">
            <a:extLst>
              <a:ext uri="{FF2B5EF4-FFF2-40B4-BE49-F238E27FC236}">
                <a16:creationId xmlns="" xmlns:a16="http://schemas.microsoft.com/office/drawing/2014/main" id="{AAA342E1-D95F-415A-B53F-C0729EB5F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117600"/>
            <a:ext cx="123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(6</a:t>
            </a:r>
            <a:r>
              <a:rPr lang="zh-TW" altLang="en-US" sz="1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sz="1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3) cm</a:t>
            </a:r>
          </a:p>
        </p:txBody>
      </p:sp>
      <p:sp>
        <p:nvSpPr>
          <p:cNvPr id="40" name="Text Box 32">
            <a:extLst>
              <a:ext uri="{FF2B5EF4-FFF2-40B4-BE49-F238E27FC236}">
                <a16:creationId xmlns="" xmlns:a16="http://schemas.microsoft.com/office/drawing/2014/main" id="{1D8832BB-ED20-407F-97A9-82E0C1EE2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49813"/>
            <a:ext cx="247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 </a:t>
            </a:r>
          </a:p>
        </p:txBody>
      </p:sp>
      <p:sp>
        <p:nvSpPr>
          <p:cNvPr id="41" name="Text Box 33">
            <a:extLst>
              <a:ext uri="{FF2B5EF4-FFF2-40B4-BE49-F238E27FC236}">
                <a16:creationId xmlns="" xmlns:a16="http://schemas.microsoft.com/office/drawing/2014/main" id="{8D64F642-6388-46E1-8E72-CA982C66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5280025"/>
            <a:ext cx="1871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54(cm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0189" name="Rectangle 5">
            <a:extLst>
              <a:ext uri="{FF2B5EF4-FFF2-40B4-BE49-F238E27FC236}">
                <a16:creationId xmlns="" xmlns:a16="http://schemas.microsoft.com/office/drawing/2014/main" id="{FB37C054-347A-4DA1-B98D-A53C0119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6613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 smtClean="0">
                <a:ea typeface="標楷體" panose="03000509000000000000" pitchFamily="65" charset="-120"/>
              </a:rPr>
              <a:t>26</a:t>
            </a:r>
            <a:r>
              <a:rPr lang="en-US" altLang="zh-CN" sz="2800" dirty="0" smtClean="0">
                <a:ea typeface="標楷體" panose="03000509000000000000" pitchFamily="65" charset="-120"/>
              </a:rPr>
              <a:t>. 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43" name="Rectangle 403">
            <a:extLst>
              <a:ext uri="{FF2B5EF4-FFF2-40B4-BE49-F238E27FC236}">
                <a16:creationId xmlns="" xmlns:a16="http://schemas.microsoft.com/office/drawing/2014/main" id="{AB56B57A-2C40-4196-B212-484F6F7F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494213"/>
            <a:ext cx="443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三角形的面積 </a:t>
            </a: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= 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底 </a:t>
            </a: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×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高</a:t>
            </a:r>
            <a:r>
              <a:rPr kumimoji="0" lang="zh-TW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÷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2</a:t>
            </a:r>
            <a:r>
              <a:rPr kumimoji="0" lang="en-US" altLang="zh-TW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 </a:t>
            </a:r>
          </a:p>
        </p:txBody>
      </p:sp>
      <p:sp>
        <p:nvSpPr>
          <p:cNvPr id="44" name="Text Box 37">
            <a:extLst>
              <a:ext uri="{FF2B5EF4-FFF2-40B4-BE49-F238E27FC236}">
                <a16:creationId xmlns="" xmlns:a16="http://schemas.microsoft.com/office/drawing/2014/main" id="{BBC23886-FD57-44C9-9460-7EB36E3D7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7477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6cm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="" xmlns:a16="http://schemas.microsoft.com/office/drawing/2014/main" id="{DAD73C4C-25A3-446A-8975-ECCA8CB9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386263"/>
            <a:ext cx="3089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陰影部分的面積是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 animBg="1"/>
      <p:bldP spid="21" grpId="1" animBg="1"/>
      <p:bldP spid="39" grpId="0" build="allAtOnce"/>
      <p:bldP spid="40" grpId="0" build="allAtOnce"/>
      <p:bldP spid="41" grpId="0" build="allAtOnce"/>
      <p:bldP spid="43" grpId="0"/>
      <p:bldP spid="43" grpId="1"/>
      <p:bldP spid="44" grpId="0" build="allAtOnce"/>
      <p:bldP spid="4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="" xmlns:a16="http://schemas.microsoft.com/office/drawing/2014/main" id="{A55DA635-662A-47A8-AF14-0F2B7C66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03358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51DC43-6213-49F8-A6F9-1ED3AD1C7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19446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788" name="Text Box 44">
            <a:extLst>
              <a:ext uri="{FF2B5EF4-FFF2-40B4-BE49-F238E27FC236}">
                <a16:creationId xmlns="" xmlns:a16="http://schemas.microsoft.com/office/drawing/2014/main" id="{C3D811D5-5D80-453D-AC52-7C571A82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432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19:35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789" name="Text Box 45">
            <a:extLst>
              <a:ext uri="{FF2B5EF4-FFF2-40B4-BE49-F238E27FC236}">
                <a16:creationId xmlns="" xmlns:a16="http://schemas.microsoft.com/office/drawing/2014/main" id="{71380FC7-1606-4B12-811D-15572A64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436938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25</a:t>
            </a:r>
            <a:r>
              <a:rPr lang="zh-TW" altLang="en-US" sz="1800">
                <a:solidFill>
                  <a:srgbClr val="003399"/>
                </a:solidFill>
                <a:ea typeface="標楷體" panose="03000509000000000000" pitchFamily="65" charset="-120"/>
              </a:rPr>
              <a:t>分鐘</a:t>
            </a:r>
            <a:endParaRPr lang="en-US" altLang="zh-TW" sz="1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3254" name="Text Box 4">
            <a:extLst>
              <a:ext uri="{FF2B5EF4-FFF2-40B4-BE49-F238E27FC236}">
                <a16:creationId xmlns="" xmlns:a16="http://schemas.microsoft.com/office/drawing/2014/main" id="{F60B29E5-3D19-4E0D-9406-7F09934D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97075"/>
            <a:ext cx="70564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/>
              <a:t> 20:23                         B. 20:33</a:t>
            </a:r>
            <a:endParaRPr lang="en-US" altLang="zh-TW" sz="2800" baseline="30000"/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/>
              <a:t>C. 20:35                         D. 21:33                    </a:t>
            </a:r>
          </a:p>
        </p:txBody>
      </p:sp>
      <p:sp>
        <p:nvSpPr>
          <p:cNvPr id="13" name="Text Box 44">
            <a:extLst>
              <a:ext uri="{FF2B5EF4-FFF2-40B4-BE49-F238E27FC236}">
                <a16:creationId xmlns="" xmlns:a16="http://schemas.microsoft.com/office/drawing/2014/main" id="{50F3E994-811D-4D3A-8F48-8C9A1D950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343693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20:00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Text Box 44">
            <a:extLst>
              <a:ext uri="{FF2B5EF4-FFF2-40B4-BE49-F238E27FC236}">
                <a16:creationId xmlns="" xmlns:a16="http://schemas.microsoft.com/office/drawing/2014/main" id="{046E8782-48A2-4E40-B0B4-E4ABABCB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3436938"/>
            <a:ext cx="1141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20:33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Text Box 45">
            <a:extLst>
              <a:ext uri="{FF2B5EF4-FFF2-40B4-BE49-F238E27FC236}">
                <a16:creationId xmlns="" xmlns:a16="http://schemas.microsoft.com/office/drawing/2014/main" id="{C27C0721-673A-409C-B242-D570FA83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429000"/>
            <a:ext cx="65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003399"/>
                </a:solidFill>
                <a:ea typeface="標楷體" panose="03000509000000000000" pitchFamily="65" charset="-120"/>
              </a:rPr>
              <a:t>分鐘</a:t>
            </a:r>
            <a:endParaRPr lang="en-US" altLang="zh-TW" sz="1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Text Box 45">
            <a:extLst>
              <a:ext uri="{FF2B5EF4-FFF2-40B4-BE49-F238E27FC236}">
                <a16:creationId xmlns="" xmlns:a16="http://schemas.microsoft.com/office/drawing/2014/main" id="{842AEE66-0AE0-44EC-BA50-5198808F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34464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33</a:t>
            </a:r>
          </a:p>
        </p:txBody>
      </p:sp>
      <p:sp>
        <p:nvSpPr>
          <p:cNvPr id="18" name="Text Box 45">
            <a:extLst>
              <a:ext uri="{FF2B5EF4-FFF2-40B4-BE49-F238E27FC236}">
                <a16:creationId xmlns="" xmlns:a16="http://schemas.microsoft.com/office/drawing/2014/main" id="{BC620BB2-EDE8-4F1D-9139-37F0DD2F6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3438525"/>
            <a:ext cx="112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(58</a:t>
            </a:r>
            <a:r>
              <a:rPr lang="zh-TW" altLang="en-US" sz="1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1800">
                <a:solidFill>
                  <a:srgbClr val="003399"/>
                </a:solidFill>
                <a:ea typeface="標楷體" panose="03000509000000000000" pitchFamily="65" charset="-120"/>
              </a:rPr>
              <a:t>25)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="" xmlns:a16="http://schemas.microsoft.com/office/drawing/2014/main" id="{9EEC0F75-2DE0-4A9B-99D2-7C8E669A15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17700" y="3806825"/>
            <a:ext cx="1223963" cy="0"/>
          </a:xfrm>
          <a:prstGeom prst="straightConnector1">
            <a:avLst/>
          </a:prstGeom>
          <a:noFill/>
          <a:ln w="9525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箭头连接符 19">
            <a:extLst>
              <a:ext uri="{FF2B5EF4-FFF2-40B4-BE49-F238E27FC236}">
                <a16:creationId xmlns="" xmlns:a16="http://schemas.microsoft.com/office/drawing/2014/main" id="{020087C0-50D0-493D-A3A4-0061C399115F}"/>
              </a:ext>
            </a:extLst>
          </p:cNvPr>
          <p:cNvCxnSpPr>
            <a:cxnSpLocks/>
          </p:cNvCxnSpPr>
          <p:nvPr/>
        </p:nvCxnSpPr>
        <p:spPr bwMode="auto">
          <a:xfrm>
            <a:off x="4143375" y="3806825"/>
            <a:ext cx="2508250" cy="0"/>
          </a:xfrm>
          <a:prstGeom prst="straightConnector1">
            <a:avLst/>
          </a:prstGeom>
          <a:noFill/>
          <a:ln w="9525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9A0F8E4-56C4-4E24-A6F4-B4DC1F85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930275"/>
            <a:ext cx="2619375" cy="3603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4497F3B-8E05-4B63-A192-3F68E8327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930275"/>
            <a:ext cx="1512888" cy="3603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3264" name="Rectangle 12">
            <a:extLst>
              <a:ext uri="{FF2B5EF4-FFF2-40B4-BE49-F238E27FC236}">
                <a16:creationId xmlns="" xmlns:a16="http://schemas.microsoft.com/office/drawing/2014/main" id="{9CE8B842-6011-4DEF-90B3-D4B93FCB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1850"/>
            <a:ext cx="83534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15950" indent="-615950">
              <a:spcBef>
                <a:spcPct val="20000"/>
              </a:spcBef>
              <a:buChar char="•"/>
              <a:tabLst>
                <a:tab pos="5715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1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2</a:t>
            </a:r>
            <a:r>
              <a:rPr lang="en-US" altLang="zh-TW" sz="2800">
                <a:ea typeface="標楷體" panose="03000509000000000000" pitchFamily="65" charset="-120"/>
              </a:rPr>
              <a:t>7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一輛巴士在</a:t>
            </a:r>
            <a:r>
              <a:rPr lang="en-US" altLang="zh-TW" sz="2800">
                <a:ea typeface="標楷體" panose="03000509000000000000" pitchFamily="65" charset="-120"/>
              </a:rPr>
              <a:t>19:35</a:t>
            </a:r>
            <a:r>
              <a:rPr lang="zh-TW" altLang="en-US" sz="2800">
                <a:ea typeface="標楷體" panose="03000509000000000000" pitchFamily="65" charset="-120"/>
              </a:rPr>
              <a:t>從車站開出，行駛了</a:t>
            </a:r>
            <a:r>
              <a:rPr lang="en-US" altLang="zh-TW" sz="2800">
                <a:ea typeface="標楷體" panose="03000509000000000000" pitchFamily="65" charset="-120"/>
              </a:rPr>
              <a:t>58</a:t>
            </a:r>
            <a:r>
              <a:rPr lang="zh-TW" altLang="en-US" sz="2800">
                <a:ea typeface="標楷體" panose="03000509000000000000" pitchFamily="65" charset="-120"/>
              </a:rPr>
              <a:t>分鐘後到達碼頭，即在什麼時候到達碼頭？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8" grpId="0"/>
      <p:bldP spid="31788" grpId="0"/>
      <p:bldP spid="31788" grpId="1"/>
      <p:bldP spid="31789" grpId="0"/>
      <p:bldP spid="31789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6" grpId="0" animBg="1"/>
      <p:bldP spid="6" grpId="1" animBg="1"/>
      <p:bldP spid="24" grpId="0" animBg="1"/>
      <p:bldP spid="2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>
            <a:extLst>
              <a:ext uri="{FF2B5EF4-FFF2-40B4-BE49-F238E27FC236}">
                <a16:creationId xmlns="" xmlns:a16="http://schemas.microsoft.com/office/drawing/2014/main" id="{6C9C3AEE-6BDA-4E88-825B-A724D4D34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04" y="36037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346FA8B-6390-4894-9C6F-1C5A52D0C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155" y="3453428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824" name="Text Box 56">
            <a:extLst>
              <a:ext uri="{FF2B5EF4-FFF2-40B4-BE49-F238E27FC236}">
                <a16:creationId xmlns="" xmlns:a16="http://schemas.microsoft.com/office/drawing/2014/main" id="{521FFA46-0166-40A2-84E2-A37BB3F41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778" y="1503674"/>
            <a:ext cx="187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7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4277" name="Rectangle 21">
            <a:extLst>
              <a:ext uri="{FF2B5EF4-FFF2-40B4-BE49-F238E27FC236}">
                <a16:creationId xmlns="" xmlns:a16="http://schemas.microsoft.com/office/drawing/2014/main" id="{0B4A7CBF-67D8-45F0-80C7-05BADF3C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84" y="2426877"/>
            <a:ext cx="8214339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625475" indent="-6254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>
                <a:ea typeface="標楷體" panose="03000509000000000000" pitchFamily="65" charset="-120"/>
              </a:rPr>
              <a:t>2</a:t>
            </a:r>
            <a:r>
              <a:rPr lang="en-US" altLang="zh-TW" sz="2800" dirty="0" smtClean="0">
                <a:ea typeface="標楷體" panose="03000509000000000000" pitchFamily="65" charset="-120"/>
              </a:rPr>
              <a:t>8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圖由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三個正方形和一個梯形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陰影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的面積是多少？</a:t>
            </a:r>
            <a:endParaRPr lang="en-US" altLang="zh-CN" sz="28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279" name="Text Box 4">
            <a:extLst>
              <a:ext uri="{FF2B5EF4-FFF2-40B4-BE49-F238E27FC236}">
                <a16:creationId xmlns="" xmlns:a16="http://schemas.microsoft.com/office/drawing/2014/main" id="{5AD6E64B-2C01-4CB3-963E-0421D8D4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621" y="3573016"/>
            <a:ext cx="47397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 dirty="0"/>
              <a:t> 5cm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        </a:t>
            </a:r>
            <a:r>
              <a:rPr lang="zh-TW" altLang="en-US" sz="2800" dirty="0"/>
              <a:t>       </a:t>
            </a:r>
            <a:r>
              <a:rPr lang="en-US" altLang="zh-TW" sz="2800" dirty="0"/>
              <a:t>B. 10cm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C. 17cm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          </a:t>
            </a:r>
            <a:r>
              <a:rPr lang="en-US" altLang="zh-TW" dirty="0"/>
              <a:t>  </a:t>
            </a:r>
            <a:r>
              <a:rPr lang="zh-TW" altLang="en-US" sz="2800" dirty="0"/>
              <a:t> </a:t>
            </a:r>
            <a:r>
              <a:rPr lang="en-US" altLang="zh-TW" sz="2800" dirty="0"/>
              <a:t>D. 35cm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                   </a:t>
            </a:r>
          </a:p>
        </p:txBody>
      </p:sp>
      <p:pic>
        <p:nvPicPr>
          <p:cNvPr id="54280" name="图片 1">
            <a:extLst>
              <a:ext uri="{FF2B5EF4-FFF2-40B4-BE49-F238E27FC236}">
                <a16:creationId xmlns="" xmlns:a16="http://schemas.microsoft.com/office/drawing/2014/main" id="{827250F4-2CAE-4C5B-8E5C-080EDBCD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0" y="1114437"/>
            <a:ext cx="24733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403">
            <a:extLst>
              <a:ext uri="{FF2B5EF4-FFF2-40B4-BE49-F238E27FC236}">
                <a16:creationId xmlns="" xmlns:a16="http://schemas.microsoft.com/office/drawing/2014/main" id="{66FD200B-CB3F-428D-9C72-2B902C59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187" y="1009807"/>
            <a:ext cx="3148450" cy="46166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400" b="1" dirty="0">
                <a:solidFill>
                  <a:srgbClr val="003399"/>
                </a:solidFill>
                <a:ea typeface="標楷體" panose="03000509000000000000" pitchFamily="65" charset="-120"/>
              </a:rPr>
              <a:t>陰影部分是ㄧ個梯形。</a:t>
            </a:r>
            <a:endParaRPr kumimoji="0" lang="en-US" altLang="zh-TW" sz="2400" b="1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4" name="Text Box 56">
            <a:extLst>
              <a:ext uri="{FF2B5EF4-FFF2-40B4-BE49-F238E27FC236}">
                <a16:creationId xmlns="" xmlns:a16="http://schemas.microsoft.com/office/drawing/2014/main" id="{DACD06A6-6AE8-4075-9220-F3FFBC61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277" y="1912592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，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5" name="Text Box 56">
            <a:extLst>
              <a:ext uri="{FF2B5EF4-FFF2-40B4-BE49-F238E27FC236}">
                <a16:creationId xmlns="" xmlns:a16="http://schemas.microsoft.com/office/drawing/2014/main" id="{D68A4D73-7834-42D6-A06F-2C17F4B4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54" y="1892458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2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6" name="Text Box 56">
            <a:extLst>
              <a:ext uri="{FF2B5EF4-FFF2-40B4-BE49-F238E27FC236}">
                <a16:creationId xmlns="" xmlns:a16="http://schemas.microsoft.com/office/drawing/2014/main" id="{4CB06C20-C0E0-4BD7-B14F-45E7C199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390" y="2889034"/>
            <a:ext cx="39671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三個正方形的邊長分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別是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7cm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3cm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2cm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7" name="Text Box 56">
            <a:extLst>
              <a:ext uri="{FF2B5EF4-FFF2-40B4-BE49-F238E27FC236}">
                <a16:creationId xmlns="" xmlns:a16="http://schemas.microsoft.com/office/drawing/2014/main" id="{41216D7B-E9E5-4C84-B99F-342CE140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450" y="3898692"/>
            <a:ext cx="356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陰影部分的面積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是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8" name="Text Box 56">
            <a:extLst>
              <a:ext uri="{FF2B5EF4-FFF2-40B4-BE49-F238E27FC236}">
                <a16:creationId xmlns="" xmlns:a16="http://schemas.microsoft.com/office/drawing/2014/main" id="{E5D9B5E5-BD4F-4D70-B23E-3C4324D3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419" y="4422567"/>
            <a:ext cx="356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2)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(7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2)2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9" name="Text Box 56">
            <a:extLst>
              <a:ext uri="{FF2B5EF4-FFF2-40B4-BE49-F238E27FC236}">
                <a16:creationId xmlns="" xmlns:a16="http://schemas.microsoft.com/office/drawing/2014/main" id="{36663C7C-FA5E-41EB-9C12-39EF60B5B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440" y="5013176"/>
            <a:ext cx="155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 5(cm</a:t>
            </a:r>
            <a:r>
              <a:rPr lang="en-US" altLang="zh-TW" sz="28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0" name="Text Box 56">
            <a:extLst>
              <a:ext uri="{FF2B5EF4-FFF2-40B4-BE49-F238E27FC236}">
                <a16:creationId xmlns="" xmlns:a16="http://schemas.microsoft.com/office/drawing/2014/main" id="{17092CC7-E8D6-4E3E-B880-48F40308B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85" y="1419237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rgbClr val="C00000"/>
                </a:solidFill>
                <a:ea typeface="標楷體" panose="03000509000000000000" pitchFamily="65" charset="-120"/>
              </a:rPr>
              <a:t>3cm</a:t>
            </a:r>
          </a:p>
        </p:txBody>
      </p:sp>
      <p:sp>
        <p:nvSpPr>
          <p:cNvPr id="61" name="Text Box 56">
            <a:extLst>
              <a:ext uri="{FF2B5EF4-FFF2-40B4-BE49-F238E27FC236}">
                <a16:creationId xmlns="" xmlns:a16="http://schemas.microsoft.com/office/drawing/2014/main" id="{C7D1D80D-641E-47FE-9598-5B854ABF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5" y="2121419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rgbClr val="C00000"/>
                </a:solidFill>
                <a:ea typeface="標楷體" panose="03000509000000000000" pitchFamily="65" charset="-120"/>
              </a:rPr>
              <a:t>2cm</a:t>
            </a:r>
          </a:p>
        </p:txBody>
      </p:sp>
      <p:sp>
        <p:nvSpPr>
          <p:cNvPr id="62" name="Text Box 56">
            <a:extLst>
              <a:ext uri="{FF2B5EF4-FFF2-40B4-BE49-F238E27FC236}">
                <a16:creationId xmlns="" xmlns:a16="http://schemas.microsoft.com/office/drawing/2014/main" id="{B24731E0-77A6-45E2-8ECE-08A0BEC5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496" y="1280830"/>
            <a:ext cx="153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C00000"/>
                </a:solidFill>
                <a:ea typeface="標楷體" panose="03000509000000000000" pitchFamily="65" charset="-120"/>
              </a:rPr>
              <a:t>(7</a:t>
            </a:r>
            <a:r>
              <a:rPr lang="zh-TW" altLang="en-US" sz="1800" dirty="0">
                <a:solidFill>
                  <a:srgbClr val="C0000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1800" dirty="0">
                <a:solidFill>
                  <a:srgbClr val="C00000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1800" dirty="0">
                <a:solidFill>
                  <a:srgbClr val="C0000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1800" dirty="0">
                <a:solidFill>
                  <a:srgbClr val="C00000"/>
                </a:solidFill>
                <a:ea typeface="標楷體" panose="03000509000000000000" pitchFamily="65" charset="-120"/>
              </a:rPr>
              <a:t>2)cm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9A0BCF09-F26B-4D8F-9CFB-77E8041372EE}"/>
              </a:ext>
            </a:extLst>
          </p:cNvPr>
          <p:cNvSpPr>
            <a:spLocks/>
          </p:cNvSpPr>
          <p:nvPr/>
        </p:nvSpPr>
        <p:spPr bwMode="auto">
          <a:xfrm>
            <a:off x="3598871" y="1595188"/>
            <a:ext cx="336550" cy="352425"/>
          </a:xfrm>
          <a:custGeom>
            <a:avLst/>
            <a:gdLst>
              <a:gd name="T0" fmla="*/ 0 w 335560"/>
              <a:gd name="T1" fmla="*/ 352425 h 352337"/>
              <a:gd name="T2" fmla="*/ 176689 w 335560"/>
              <a:gd name="T3" fmla="*/ 226559 h 352337"/>
              <a:gd name="T4" fmla="*/ 336550 w 335560"/>
              <a:gd name="T5" fmla="*/ 0 h 352337"/>
              <a:gd name="T6" fmla="*/ 336550 w 335560"/>
              <a:gd name="T7" fmla="*/ 0 h 352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5560" h="352337">
                <a:moveTo>
                  <a:pt x="0" y="352337"/>
                </a:moveTo>
                <a:cubicBezTo>
                  <a:pt x="60121" y="318781"/>
                  <a:pt x="120243" y="285225"/>
                  <a:pt x="176169" y="226502"/>
                </a:cubicBezTo>
                <a:cubicBezTo>
                  <a:pt x="232095" y="167779"/>
                  <a:pt x="335560" y="0"/>
                  <a:pt x="335560" y="0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B868F489-0981-44D0-911C-3CD8A15A109F}"/>
              </a:ext>
            </a:extLst>
          </p:cNvPr>
          <p:cNvSpPr>
            <a:spLocks/>
          </p:cNvSpPr>
          <p:nvPr/>
        </p:nvSpPr>
        <p:spPr bwMode="auto">
          <a:xfrm>
            <a:off x="3386148" y="2138375"/>
            <a:ext cx="557212" cy="195262"/>
          </a:xfrm>
          <a:custGeom>
            <a:avLst/>
            <a:gdLst>
              <a:gd name="T0" fmla="*/ 0 w 556260"/>
              <a:gd name="T1" fmla="*/ 0 h 194818"/>
              <a:gd name="T2" fmla="*/ 236624 w 556260"/>
              <a:gd name="T3" fmla="*/ 175659 h 194818"/>
              <a:gd name="T4" fmla="*/ 557212 w 556260"/>
              <a:gd name="T5" fmla="*/ 183297 h 1948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6260" h="194818">
                <a:moveTo>
                  <a:pt x="0" y="0"/>
                </a:moveTo>
                <a:cubicBezTo>
                  <a:pt x="71755" y="72390"/>
                  <a:pt x="143510" y="144780"/>
                  <a:pt x="236220" y="175260"/>
                </a:cubicBezTo>
                <a:cubicBezTo>
                  <a:pt x="328930" y="205740"/>
                  <a:pt x="442595" y="194310"/>
                  <a:pt x="556260" y="182880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="" xmlns:a16="http://schemas.microsoft.com/office/drawing/2014/main" id="{1DEC503E-917B-4DFB-A317-CCE7A02FFF07}"/>
              </a:ext>
            </a:extLst>
          </p:cNvPr>
          <p:cNvSpPr/>
          <p:nvPr/>
        </p:nvSpPr>
        <p:spPr bwMode="auto">
          <a:xfrm>
            <a:off x="3552834" y="1698098"/>
            <a:ext cx="0" cy="457200"/>
          </a:xfrm>
          <a:custGeom>
            <a:avLst/>
            <a:gdLst>
              <a:gd name="connsiteX0" fmla="*/ 0 w 0"/>
              <a:gd name="connsiteY0" fmla="*/ 0 h 483079"/>
              <a:gd name="connsiteX1" fmla="*/ 0 w 0"/>
              <a:gd name="connsiteY1" fmla="*/ 483079 h 48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83079">
                <a:moveTo>
                  <a:pt x="0" y="0"/>
                </a:moveTo>
                <a:lnTo>
                  <a:pt x="0" y="483079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32824" grpId="0"/>
      <p:bldP spid="32824" grpId="1"/>
      <p:bldP spid="53" grpId="0" animBg="1"/>
      <p:bldP spid="53" grpId="1" animBg="1"/>
      <p:bldP spid="54" grpId="0"/>
      <p:bldP spid="54" grpId="1"/>
      <p:bldP spid="55" grpId="0"/>
      <p:bldP spid="55" grpId="1"/>
      <p:bldP spid="56" grpId="0" build="p"/>
      <p:bldP spid="56" grpId="1" build="allAtOnce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86">
            <a:extLst>
              <a:ext uri="{FF2B5EF4-FFF2-40B4-BE49-F238E27FC236}">
                <a16:creationId xmlns="" xmlns:a16="http://schemas.microsoft.com/office/drawing/2014/main" id="{1F77F1F2-B0E2-4FB2-999A-7BD6B2E8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130550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87">
            <a:extLst>
              <a:ext uri="{FF2B5EF4-FFF2-40B4-BE49-F238E27FC236}">
                <a16:creationId xmlns="" xmlns:a16="http://schemas.microsoft.com/office/drawing/2014/main" id="{51F7D942-1031-4BCD-9AEB-82009955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130550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89">
            <a:extLst>
              <a:ext uri="{FF2B5EF4-FFF2-40B4-BE49-F238E27FC236}">
                <a16:creationId xmlns="" xmlns:a16="http://schemas.microsoft.com/office/drawing/2014/main" id="{843FA803-E551-4078-8BDA-5EBAA2B5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130550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图片 90">
            <a:extLst>
              <a:ext uri="{FF2B5EF4-FFF2-40B4-BE49-F238E27FC236}">
                <a16:creationId xmlns="" xmlns:a16="http://schemas.microsoft.com/office/drawing/2014/main" id="{A35980CB-85EF-4779-9B02-5C6C2561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130550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图片 91">
            <a:extLst>
              <a:ext uri="{FF2B5EF4-FFF2-40B4-BE49-F238E27FC236}">
                <a16:creationId xmlns="" xmlns:a16="http://schemas.microsoft.com/office/drawing/2014/main" id="{183489F2-D48A-403B-AB40-128F730C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30550"/>
            <a:ext cx="300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图片 92">
            <a:extLst>
              <a:ext uri="{FF2B5EF4-FFF2-40B4-BE49-F238E27FC236}">
                <a16:creationId xmlns="" xmlns:a16="http://schemas.microsoft.com/office/drawing/2014/main" id="{AFD2FD62-4CF1-4574-989D-7490E80B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130550"/>
            <a:ext cx="300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图片 93">
            <a:extLst>
              <a:ext uri="{FF2B5EF4-FFF2-40B4-BE49-F238E27FC236}">
                <a16:creationId xmlns="" xmlns:a16="http://schemas.microsoft.com/office/drawing/2014/main" id="{8586CE97-3999-4153-8BB6-83D8D9CB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130550"/>
            <a:ext cx="300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1" name="Text Box 99">
            <a:extLst>
              <a:ext uri="{FF2B5EF4-FFF2-40B4-BE49-F238E27FC236}">
                <a16:creationId xmlns="" xmlns:a16="http://schemas.microsoft.com/office/drawing/2014/main" id="{D920E59B-7229-43B2-BD0B-B0FCBED4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56222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</a:rPr>
              <a:t>4</a:t>
            </a:r>
          </a:p>
        </p:txBody>
      </p:sp>
      <p:pic>
        <p:nvPicPr>
          <p:cNvPr id="55306" name="图片 74">
            <a:extLst>
              <a:ext uri="{FF2B5EF4-FFF2-40B4-BE49-F238E27FC236}">
                <a16:creationId xmlns="" xmlns:a16="http://schemas.microsoft.com/office/drawing/2014/main" id="{B05D6B33-36D2-4B03-8548-3EB4B773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6384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图片 75">
            <a:extLst>
              <a:ext uri="{FF2B5EF4-FFF2-40B4-BE49-F238E27FC236}">
                <a16:creationId xmlns="" xmlns:a16="http://schemas.microsoft.com/office/drawing/2014/main" id="{DF60C9FD-E4D7-4E70-B71F-1CF2776B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6384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图片 76">
            <a:extLst>
              <a:ext uri="{FF2B5EF4-FFF2-40B4-BE49-F238E27FC236}">
                <a16:creationId xmlns="" xmlns:a16="http://schemas.microsoft.com/office/drawing/2014/main" id="{C225A8D9-17C3-4FB3-BEB8-277C88E6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638425"/>
            <a:ext cx="2984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图片 77">
            <a:extLst>
              <a:ext uri="{FF2B5EF4-FFF2-40B4-BE49-F238E27FC236}">
                <a16:creationId xmlns="" xmlns:a16="http://schemas.microsoft.com/office/drawing/2014/main" id="{0B67B9D9-2578-424B-92F7-A3BC9090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26384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图片 65">
            <a:extLst>
              <a:ext uri="{FF2B5EF4-FFF2-40B4-BE49-F238E27FC236}">
                <a16:creationId xmlns="" xmlns:a16="http://schemas.microsoft.com/office/drawing/2014/main" id="{9149A22C-7547-4F10-ACCF-58A50373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122488"/>
            <a:ext cx="3000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图片 66">
            <a:extLst>
              <a:ext uri="{FF2B5EF4-FFF2-40B4-BE49-F238E27FC236}">
                <a16:creationId xmlns="" xmlns:a16="http://schemas.microsoft.com/office/drawing/2014/main" id="{A4009A04-526E-46F1-88AC-F46528FF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122488"/>
            <a:ext cx="3000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图片 67">
            <a:extLst>
              <a:ext uri="{FF2B5EF4-FFF2-40B4-BE49-F238E27FC236}">
                <a16:creationId xmlns="" xmlns:a16="http://schemas.microsoft.com/office/drawing/2014/main" id="{72A2043A-E3DB-48D6-8E28-4EAB20A8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22488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图片 68">
            <a:extLst>
              <a:ext uri="{FF2B5EF4-FFF2-40B4-BE49-F238E27FC236}">
                <a16:creationId xmlns="" xmlns:a16="http://schemas.microsoft.com/office/drawing/2014/main" id="{B1B9A67D-5793-40A7-94ED-53F92290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2122488"/>
            <a:ext cx="3000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图片 69">
            <a:extLst>
              <a:ext uri="{FF2B5EF4-FFF2-40B4-BE49-F238E27FC236}">
                <a16:creationId xmlns="" xmlns:a16="http://schemas.microsoft.com/office/drawing/2014/main" id="{68FDA38F-4803-4F13-B060-E6977B23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122488"/>
            <a:ext cx="3000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2" name="Text Box 100">
            <a:extLst>
              <a:ext uri="{FF2B5EF4-FFF2-40B4-BE49-F238E27FC236}">
                <a16:creationId xmlns="" xmlns:a16="http://schemas.microsoft.com/office/drawing/2014/main" id="{84D82ACB-4463-4756-A468-7A1C9899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15398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</a:rPr>
              <a:t>5</a:t>
            </a:r>
          </a:p>
        </p:txBody>
      </p:sp>
      <p:pic>
        <p:nvPicPr>
          <p:cNvPr id="55316" name="图片 61">
            <a:extLst>
              <a:ext uri="{FF2B5EF4-FFF2-40B4-BE49-F238E27FC236}">
                <a16:creationId xmlns="" xmlns:a16="http://schemas.microsoft.com/office/drawing/2014/main" id="{D8402996-DBA2-4477-8A7A-86D7C964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6097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图片 60">
            <a:extLst>
              <a:ext uri="{FF2B5EF4-FFF2-40B4-BE49-F238E27FC236}">
                <a16:creationId xmlns="" xmlns:a16="http://schemas.microsoft.com/office/drawing/2014/main" id="{EC3C82D4-9F96-4C64-8CB5-9C779538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6097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8" name="Line 52">
            <a:extLst>
              <a:ext uri="{FF2B5EF4-FFF2-40B4-BE49-F238E27FC236}">
                <a16:creationId xmlns="" xmlns:a16="http://schemas.microsoft.com/office/drawing/2014/main" id="{81C529BD-9711-4146-8D81-5843D4B6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1484313"/>
            <a:ext cx="0" cy="2160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Text Box 53">
            <a:extLst>
              <a:ext uri="{FF2B5EF4-FFF2-40B4-BE49-F238E27FC236}">
                <a16:creationId xmlns="" xmlns:a16="http://schemas.microsoft.com/office/drawing/2014/main" id="{0C69520E-52CD-4177-8789-C3E85C30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5494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跑步</a:t>
            </a:r>
          </a:p>
        </p:txBody>
      </p:sp>
      <p:sp>
        <p:nvSpPr>
          <p:cNvPr id="55320" name="Text Box 55">
            <a:extLst>
              <a:ext uri="{FF2B5EF4-FFF2-40B4-BE49-F238E27FC236}">
                <a16:creationId xmlns="" xmlns:a16="http://schemas.microsoft.com/office/drawing/2014/main" id="{457553AB-7CAA-449D-B6E1-EEB72DF5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2060575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游泳</a:t>
            </a:r>
          </a:p>
        </p:txBody>
      </p:sp>
      <p:sp>
        <p:nvSpPr>
          <p:cNvPr id="55321" name="Text Box 56">
            <a:extLst>
              <a:ext uri="{FF2B5EF4-FFF2-40B4-BE49-F238E27FC236}">
                <a16:creationId xmlns="" xmlns:a16="http://schemas.microsoft.com/office/drawing/2014/main" id="{29803DC5-6311-49E9-9003-9B1EB77D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25654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籃球</a:t>
            </a:r>
          </a:p>
        </p:txBody>
      </p:sp>
      <p:sp>
        <p:nvSpPr>
          <p:cNvPr id="55322" name="Text Box 57">
            <a:extLst>
              <a:ext uri="{FF2B5EF4-FFF2-40B4-BE49-F238E27FC236}">
                <a16:creationId xmlns="" xmlns:a16="http://schemas.microsoft.com/office/drawing/2014/main" id="{F2AD5809-1E50-43AF-A44F-422288267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05276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排球</a:t>
            </a:r>
          </a:p>
        </p:txBody>
      </p:sp>
      <p:sp>
        <p:nvSpPr>
          <p:cNvPr id="55324" name="Text Box 90">
            <a:extLst>
              <a:ext uri="{FF2B5EF4-FFF2-40B4-BE49-F238E27FC236}">
                <a16:creationId xmlns="" xmlns:a16="http://schemas.microsoft.com/office/drawing/2014/main" id="{72C5AB2D-B140-4F50-A639-10D57899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458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運動種類</a:t>
            </a:r>
          </a:p>
        </p:txBody>
      </p:sp>
      <p:sp>
        <p:nvSpPr>
          <p:cNvPr id="55325" name="Text Box 91">
            <a:extLst>
              <a:ext uri="{FF2B5EF4-FFF2-40B4-BE49-F238E27FC236}">
                <a16:creationId xmlns="" xmlns:a16="http://schemas.microsoft.com/office/drawing/2014/main" id="{0277905E-DDA0-4DCC-9039-F9698731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865188"/>
            <a:ext cx="3744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 u="sng">
                <a:ea typeface="標楷體" panose="03000509000000000000" pitchFamily="65" charset="-120"/>
              </a:rPr>
              <a:t>5C</a:t>
            </a:r>
            <a:r>
              <a:rPr lang="zh-TW" altLang="en-US" sz="1800" u="sng">
                <a:ea typeface="標楷體" panose="03000509000000000000" pitchFamily="65" charset="-120"/>
              </a:rPr>
              <a:t>班學生最喜愛的運動</a:t>
            </a:r>
          </a:p>
        </p:txBody>
      </p:sp>
      <p:sp>
        <p:nvSpPr>
          <p:cNvPr id="55326" name="Text Box 92">
            <a:extLst>
              <a:ext uri="{FF2B5EF4-FFF2-40B4-BE49-F238E27FC236}">
                <a16:creationId xmlns="" xmlns:a16="http://schemas.microsoft.com/office/drawing/2014/main" id="{F9CB943B-1AE3-45AF-9DC7-2BFAC7E6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243013"/>
            <a:ext cx="3744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每個      代表</a:t>
            </a:r>
            <a:r>
              <a:rPr lang="en-US" altLang="zh-TW" sz="1800">
                <a:ea typeface="標楷體" panose="03000509000000000000" pitchFamily="65" charset="-120"/>
              </a:rPr>
              <a:t>1</a:t>
            </a:r>
            <a:r>
              <a:rPr lang="zh-TW" altLang="en-US" sz="1800"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33888" name="AutoShape 96">
            <a:extLst>
              <a:ext uri="{FF2B5EF4-FFF2-40B4-BE49-F238E27FC236}">
                <a16:creationId xmlns="" xmlns:a16="http://schemas.microsoft.com/office/drawing/2014/main" id="{5192F4A9-8B5F-4A07-8444-74296FEC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1574800"/>
            <a:ext cx="2654300" cy="3349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33889" name="AutoShape 97">
            <a:extLst>
              <a:ext uri="{FF2B5EF4-FFF2-40B4-BE49-F238E27FC236}">
                <a16:creationId xmlns="" xmlns:a16="http://schemas.microsoft.com/office/drawing/2014/main" id="{B3C9DDB7-EB72-4205-B1F5-4E8836DE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2617788"/>
            <a:ext cx="2222500" cy="3349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193538" name="Rectangle 2">
            <a:extLst>
              <a:ext uri="{FF2B5EF4-FFF2-40B4-BE49-F238E27FC236}">
                <a16:creationId xmlns="" xmlns:a16="http://schemas.microsoft.com/office/drawing/2014/main" id="{525BE30A-302F-4886-8AEC-02C7F43E2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927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BF017A6-4C2F-46B7-995A-986C252C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51149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5331" name="Text Box 46">
            <a:extLst>
              <a:ext uri="{FF2B5EF4-FFF2-40B4-BE49-F238E27FC236}">
                <a16:creationId xmlns="" xmlns:a16="http://schemas.microsoft.com/office/drawing/2014/main" id="{D999E54B-6C11-49F2-8A36-8D49E1F2D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4244975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2</a:t>
            </a:r>
          </a:p>
        </p:txBody>
      </p:sp>
      <p:sp>
        <p:nvSpPr>
          <p:cNvPr id="55332" name="Text Box 47">
            <a:extLst>
              <a:ext uri="{FF2B5EF4-FFF2-40B4-BE49-F238E27FC236}">
                <a16:creationId xmlns="" xmlns:a16="http://schemas.microsoft.com/office/drawing/2014/main" id="{DF14C286-B977-4BA1-A570-34DFFAEB1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586288"/>
            <a:ext cx="709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13</a:t>
            </a:r>
          </a:p>
        </p:txBody>
      </p:sp>
      <p:sp>
        <p:nvSpPr>
          <p:cNvPr id="55333" name="Line 48">
            <a:extLst>
              <a:ext uri="{FF2B5EF4-FFF2-40B4-BE49-F238E27FC236}">
                <a16:creationId xmlns="" xmlns:a16="http://schemas.microsoft.com/office/drawing/2014/main" id="{4EF2E95A-13C4-4B39-8B5A-A1F599862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6025" y="4673600"/>
            <a:ext cx="468313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Text Box 46">
            <a:extLst>
              <a:ext uri="{FF2B5EF4-FFF2-40B4-BE49-F238E27FC236}">
                <a16:creationId xmlns="" xmlns:a16="http://schemas.microsoft.com/office/drawing/2014/main" id="{B11EB41F-48D1-4BF9-BCB2-735A14D5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4221163"/>
            <a:ext cx="585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</a:t>
            </a:r>
          </a:p>
        </p:txBody>
      </p:sp>
      <p:sp>
        <p:nvSpPr>
          <p:cNvPr id="55335" name="Text Box 47">
            <a:extLst>
              <a:ext uri="{FF2B5EF4-FFF2-40B4-BE49-F238E27FC236}">
                <a16:creationId xmlns="" xmlns:a16="http://schemas.microsoft.com/office/drawing/2014/main" id="{495D3AC3-3F91-4C34-8166-FA3C3508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4556125"/>
            <a:ext cx="58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2</a:t>
            </a:r>
          </a:p>
        </p:txBody>
      </p:sp>
      <p:sp>
        <p:nvSpPr>
          <p:cNvPr id="55336" name="Line 48">
            <a:extLst>
              <a:ext uri="{FF2B5EF4-FFF2-40B4-BE49-F238E27FC236}">
                <a16:creationId xmlns="" xmlns:a16="http://schemas.microsoft.com/office/drawing/2014/main" id="{DEC459B8-0EA0-4988-B8BD-2DA89D6D4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213" y="4649788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Text Box 46">
            <a:extLst>
              <a:ext uri="{FF2B5EF4-FFF2-40B4-BE49-F238E27FC236}">
                <a16:creationId xmlns="" xmlns:a16="http://schemas.microsoft.com/office/drawing/2014/main" id="{B51E2B4D-3A7C-4BC6-917C-DEE01EE3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5006975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5</a:t>
            </a:r>
          </a:p>
        </p:txBody>
      </p:sp>
      <p:sp>
        <p:nvSpPr>
          <p:cNvPr id="55338" name="Text Box 47">
            <a:extLst>
              <a:ext uri="{FF2B5EF4-FFF2-40B4-BE49-F238E27FC236}">
                <a16:creationId xmlns="" xmlns:a16="http://schemas.microsoft.com/office/drawing/2014/main" id="{4FFD2AE3-05E8-4DFE-80C4-0F6CB03C3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5348288"/>
            <a:ext cx="709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9</a:t>
            </a:r>
          </a:p>
        </p:txBody>
      </p:sp>
      <p:sp>
        <p:nvSpPr>
          <p:cNvPr id="55339" name="Line 48">
            <a:extLst>
              <a:ext uri="{FF2B5EF4-FFF2-40B4-BE49-F238E27FC236}">
                <a16:creationId xmlns="" xmlns:a16="http://schemas.microsoft.com/office/drawing/2014/main" id="{43D9C50B-8145-4B5B-BF1F-4C65755C9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9050" y="5435600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Text Box 46">
            <a:extLst>
              <a:ext uri="{FF2B5EF4-FFF2-40B4-BE49-F238E27FC236}">
                <a16:creationId xmlns="" xmlns:a16="http://schemas.microsoft.com/office/drawing/2014/main" id="{B53ACF27-F98F-467D-9274-A2EB9F85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4976813"/>
            <a:ext cx="585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4</a:t>
            </a:r>
          </a:p>
        </p:txBody>
      </p:sp>
      <p:sp>
        <p:nvSpPr>
          <p:cNvPr id="55341" name="Text Box 47">
            <a:extLst>
              <a:ext uri="{FF2B5EF4-FFF2-40B4-BE49-F238E27FC236}">
                <a16:creationId xmlns="" xmlns:a16="http://schemas.microsoft.com/office/drawing/2014/main" id="{AAE8E397-4AC0-4A70-9F53-D93C0FB6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5311775"/>
            <a:ext cx="58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5</a:t>
            </a:r>
          </a:p>
        </p:txBody>
      </p:sp>
      <p:sp>
        <p:nvSpPr>
          <p:cNvPr id="55342" name="Line 48">
            <a:extLst>
              <a:ext uri="{FF2B5EF4-FFF2-40B4-BE49-F238E27FC236}">
                <a16:creationId xmlns="" xmlns:a16="http://schemas.microsoft.com/office/drawing/2014/main" id="{8B4D9C4C-AB0A-4695-9DAC-7A73CFE6A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388" y="5405438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Rectangle 23">
            <a:extLst>
              <a:ext uri="{FF2B5EF4-FFF2-40B4-BE49-F238E27FC236}">
                <a16:creationId xmlns="" xmlns:a16="http://schemas.microsoft.com/office/drawing/2014/main" id="{78B41C30-FAC6-47AB-9E01-B51D63AD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4437063"/>
            <a:ext cx="7043738" cy="1244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en-US" altLang="zh-CN" sz="2800" dirty="0"/>
              <a:t>A. </a:t>
            </a:r>
            <a:r>
              <a:rPr lang="en-US" altLang="zh-TW" sz="2800" dirty="0"/>
              <a:t>                                    </a:t>
            </a:r>
            <a:r>
              <a:rPr lang="en-US" altLang="zh-CN" sz="2800" dirty="0">
                <a:sym typeface="Symbol" panose="05050102010706020507" pitchFamily="18" charset="2"/>
              </a:rPr>
              <a:t>B. 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C. </a:t>
            </a:r>
            <a:r>
              <a:rPr lang="en-US" altLang="zh-TW" sz="2800" dirty="0">
                <a:sym typeface="Symbol" panose="05050102010706020507" pitchFamily="18" charset="2"/>
              </a:rPr>
              <a:t>  </a:t>
            </a:r>
            <a:r>
              <a:rPr lang="en-US" altLang="zh-TW" sz="2800" dirty="0"/>
              <a:t>                                 </a:t>
            </a:r>
            <a:r>
              <a:rPr lang="en-US" altLang="zh-TW" sz="2000" dirty="0"/>
              <a:t> </a:t>
            </a:r>
            <a:r>
              <a:rPr lang="en-US" altLang="zh-CN" sz="2800" dirty="0">
                <a:sym typeface="Symbol" panose="05050102010706020507" pitchFamily="18" charset="2"/>
              </a:rPr>
              <a:t>D.</a:t>
            </a:r>
            <a:r>
              <a:rPr lang="en-US" altLang="zh-TW" sz="2800" dirty="0">
                <a:sym typeface="Symbol" panose="05050102010706020507" pitchFamily="18" charset="2"/>
              </a:rPr>
              <a:t> </a:t>
            </a:r>
            <a:endParaRPr lang="en-US" altLang="zh-CN" sz="2800" dirty="0"/>
          </a:p>
        </p:txBody>
      </p:sp>
      <p:sp>
        <p:nvSpPr>
          <p:cNvPr id="57" name="Text Box 46">
            <a:extLst>
              <a:ext uri="{FF2B5EF4-FFF2-40B4-BE49-F238E27FC236}">
                <a16:creationId xmlns="" xmlns:a16="http://schemas.microsoft.com/office/drawing/2014/main" id="{1E8A0D3C-8242-487B-B47F-C138CC8B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2287588"/>
            <a:ext cx="58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</a:rPr>
              <a:t>4</a:t>
            </a:r>
          </a:p>
        </p:txBody>
      </p:sp>
      <p:sp>
        <p:nvSpPr>
          <p:cNvPr id="58" name="Text Box 47">
            <a:extLst>
              <a:ext uri="{FF2B5EF4-FFF2-40B4-BE49-F238E27FC236}">
                <a16:creationId xmlns="" xmlns:a16="http://schemas.microsoft.com/office/drawing/2014/main" id="{07CC856C-CD23-4518-B29B-B28483BA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2622550"/>
            <a:ext cx="58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</a:rPr>
              <a:t>5</a:t>
            </a:r>
          </a:p>
        </p:txBody>
      </p:sp>
      <p:sp>
        <p:nvSpPr>
          <p:cNvPr id="59" name="Line 48">
            <a:extLst>
              <a:ext uri="{FF2B5EF4-FFF2-40B4-BE49-F238E27FC236}">
                <a16:creationId xmlns="" xmlns:a16="http://schemas.microsoft.com/office/drawing/2014/main" id="{3CFC0FC9-87E0-4FC1-BFE8-43DCBCEF8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2716213"/>
            <a:ext cx="381000" cy="0"/>
          </a:xfrm>
          <a:prstGeom prst="line">
            <a:avLst/>
          </a:prstGeom>
          <a:noFill/>
          <a:ln w="1778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47" name="图片 1">
            <a:extLst>
              <a:ext uri="{FF2B5EF4-FFF2-40B4-BE49-F238E27FC236}">
                <a16:creationId xmlns="" xmlns:a16="http://schemas.microsoft.com/office/drawing/2014/main" id="{949E5DDA-095C-40D2-9DAB-337C0BFB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284288"/>
            <a:ext cx="2984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8" name="图片 62">
            <a:extLst>
              <a:ext uri="{FF2B5EF4-FFF2-40B4-BE49-F238E27FC236}">
                <a16:creationId xmlns="" xmlns:a16="http://schemas.microsoft.com/office/drawing/2014/main" id="{41689B84-E2E8-4708-8F41-BD75F816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609725"/>
            <a:ext cx="2984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9" name="图片 63">
            <a:extLst>
              <a:ext uri="{FF2B5EF4-FFF2-40B4-BE49-F238E27FC236}">
                <a16:creationId xmlns="" xmlns:a16="http://schemas.microsoft.com/office/drawing/2014/main" id="{2B5680D8-E4C3-4E39-962D-8155155B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6097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0" name="图片 64">
            <a:extLst>
              <a:ext uri="{FF2B5EF4-FFF2-40B4-BE49-F238E27FC236}">
                <a16:creationId xmlns="" xmlns:a16="http://schemas.microsoft.com/office/drawing/2014/main" id="{816A53FD-024C-4457-93AF-71FC3A29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1609725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1" name="图片 70">
            <a:extLst>
              <a:ext uri="{FF2B5EF4-FFF2-40B4-BE49-F238E27FC236}">
                <a16:creationId xmlns="" xmlns:a16="http://schemas.microsoft.com/office/drawing/2014/main" id="{459EF627-56A1-4DBC-BE90-E49E9B96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22488"/>
            <a:ext cx="3000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2" name="图片 71">
            <a:extLst>
              <a:ext uri="{FF2B5EF4-FFF2-40B4-BE49-F238E27FC236}">
                <a16:creationId xmlns="" xmlns:a16="http://schemas.microsoft.com/office/drawing/2014/main" id="{AAB94711-B997-45C8-A2A6-D256AD20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122488"/>
            <a:ext cx="3000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3" name="图片 72">
            <a:extLst>
              <a:ext uri="{FF2B5EF4-FFF2-40B4-BE49-F238E27FC236}">
                <a16:creationId xmlns="" xmlns:a16="http://schemas.microsoft.com/office/drawing/2014/main" id="{D6B655DD-D405-4D50-B64C-BA930348D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122488"/>
            <a:ext cx="3000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4" name="图片 73">
            <a:extLst>
              <a:ext uri="{FF2B5EF4-FFF2-40B4-BE49-F238E27FC236}">
                <a16:creationId xmlns="" xmlns:a16="http://schemas.microsoft.com/office/drawing/2014/main" id="{8ADE2C65-BB7A-47D1-AD96-9C99536F8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122488"/>
            <a:ext cx="3000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C86A06B-615F-47C3-94B5-D481D6C0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860800"/>
            <a:ext cx="1817687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6" name="矩形 95">
            <a:extLst>
              <a:ext uri="{FF2B5EF4-FFF2-40B4-BE49-F238E27FC236}">
                <a16:creationId xmlns="" xmlns:a16="http://schemas.microsoft.com/office/drawing/2014/main" id="{F0E1DBD4-047D-4D79-982C-9E79B63B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860800"/>
            <a:ext cx="1817688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5357" name="Rectangle 10">
            <a:extLst>
              <a:ext uri="{FF2B5EF4-FFF2-40B4-BE49-F238E27FC236}">
                <a16:creationId xmlns="" xmlns:a16="http://schemas.microsoft.com/office/drawing/2014/main" id="{9283B8AA-5454-4E63-9CD4-8071F42F8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3754438"/>
            <a:ext cx="8497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ea typeface="標楷體" panose="03000509000000000000" pitchFamily="65" charset="-120"/>
              </a:rPr>
              <a:t>9. </a:t>
            </a:r>
            <a:r>
              <a:rPr lang="zh-TW" altLang="en-US" sz="2800" dirty="0">
                <a:ea typeface="標楷體" panose="03000509000000000000" pitchFamily="65" charset="-120"/>
              </a:rPr>
              <a:t>最喜愛籃球的學生是最喜愛跑步的幾分之幾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pic>
        <p:nvPicPr>
          <p:cNvPr id="62" name="图片 89">
            <a:extLst>
              <a:ext uri="{FF2B5EF4-FFF2-40B4-BE49-F238E27FC236}">
                <a16:creationId xmlns="" xmlns:a16="http://schemas.microsoft.com/office/drawing/2014/main" id="{1F45895A-EF8D-49BD-B691-232AE31E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31" y="3130550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3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3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3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1" grpId="0"/>
      <p:bldP spid="33891" grpId="1"/>
      <p:bldP spid="33892" grpId="0"/>
      <p:bldP spid="33892" grpId="1"/>
      <p:bldP spid="33888" grpId="0" animBg="1"/>
      <p:bldP spid="33888" grpId="1" animBg="1"/>
      <p:bldP spid="33889" grpId="0" animBg="1"/>
      <p:bldP spid="33889" grpId="1" animBg="1"/>
      <p:bldP spid="193538" grpId="0" animBg="1"/>
      <p:bldP spid="28" grpId="0"/>
      <p:bldP spid="57" grpId="0"/>
      <p:bldP spid="57" grpId="1"/>
      <p:bldP spid="58" grpId="0"/>
      <p:bldP spid="58" grpId="1"/>
      <p:bldP spid="3" grpId="0" animBg="1"/>
      <p:bldP spid="3" grpId="1" animBg="1"/>
      <p:bldP spid="96" grpId="0" animBg="1"/>
      <p:bldP spid="9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B6AB851B-3329-469F-94F7-4DE1ECC7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42783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56323" name="Text Box 4">
            <a:extLst>
              <a:ext uri="{FF2B5EF4-FFF2-40B4-BE49-F238E27FC236}">
                <a16:creationId xmlns="" xmlns:a16="http://schemas.microsoft.com/office/drawing/2014/main" id="{A4988C37-C044-46BD-B125-C607F6A9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481263"/>
            <a:ext cx="37496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100</a:t>
            </a:r>
            <a:r>
              <a:rPr lang="zh-TW" altLang="en-US" sz="2800" dirty="0" smtClean="0">
                <a:ea typeface="標楷體" panose="03000509000000000000" pitchFamily="65" charset="-120"/>
              </a:rPr>
              <a:t>本</a:t>
            </a:r>
            <a:r>
              <a:rPr lang="zh-TW" altLang="en-US" sz="2800" dirty="0"/>
              <a:t>	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B. 72</a:t>
            </a:r>
            <a:r>
              <a:rPr lang="zh-TW" altLang="en-US" sz="2800" dirty="0">
                <a:ea typeface="標楷體" panose="03000509000000000000" pitchFamily="65" charset="-120"/>
              </a:rPr>
              <a:t>本</a:t>
            </a:r>
            <a:r>
              <a:rPr lang="zh-TW" altLang="en-US" sz="2800" dirty="0"/>
              <a:t>		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C. 66</a:t>
            </a:r>
            <a:r>
              <a:rPr lang="zh-TW" altLang="en-US" sz="2800" dirty="0">
                <a:ea typeface="標楷體" panose="03000509000000000000" pitchFamily="65" charset="-120"/>
              </a:rPr>
              <a:t>本</a:t>
            </a:r>
            <a:r>
              <a:rPr lang="zh-TW" altLang="en-US" sz="2800" dirty="0"/>
              <a:t>		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/>
              <a:t>D. 53</a:t>
            </a:r>
            <a:r>
              <a:rPr lang="zh-TW" altLang="en-US" sz="2800" dirty="0">
                <a:ea typeface="標楷體" panose="03000509000000000000" pitchFamily="65" charset="-120"/>
              </a:rPr>
              <a:t>本</a:t>
            </a:r>
            <a:r>
              <a:rPr lang="zh-TW" altLang="en-US" sz="2800" dirty="0"/>
              <a:t>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5F6606D-9D0F-439A-BC50-42053325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42068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2938" name="Text Box 58">
            <a:extLst>
              <a:ext uri="{FF2B5EF4-FFF2-40B4-BE49-F238E27FC236}">
                <a16:creationId xmlns="" xmlns:a16="http://schemas.microsoft.com/office/drawing/2014/main" id="{36C327FB-7F8F-4114-9301-4C474CC4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478088"/>
            <a:ext cx="4032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A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」的銷量比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本高。</a:t>
            </a:r>
          </a:p>
        </p:txBody>
      </p:sp>
      <p:sp>
        <p:nvSpPr>
          <p:cNvPr id="122939" name="Text Box 59">
            <a:extLst>
              <a:ext uri="{FF2B5EF4-FFF2-40B4-BE49-F238E27FC236}">
                <a16:creationId xmlns="" xmlns:a16="http://schemas.microsoft.com/office/drawing/2014/main" id="{BBE403EF-7643-4087-A1E3-27582790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2433638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100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&gt; 65</a:t>
            </a:r>
          </a:p>
        </p:txBody>
      </p:sp>
      <p:sp>
        <p:nvSpPr>
          <p:cNvPr id="122940" name="Text Box 60">
            <a:extLst>
              <a:ext uri="{FF2B5EF4-FFF2-40B4-BE49-F238E27FC236}">
                <a16:creationId xmlns="" xmlns:a16="http://schemas.microsoft.com/office/drawing/2014/main" id="{42668A59-D528-49DD-AED2-CAE820F2F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071813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72 &gt; 65</a:t>
            </a:r>
          </a:p>
        </p:txBody>
      </p:sp>
      <p:sp>
        <p:nvSpPr>
          <p:cNvPr id="122941" name="Text Box 61">
            <a:extLst>
              <a:ext uri="{FF2B5EF4-FFF2-40B4-BE49-F238E27FC236}">
                <a16:creationId xmlns="" xmlns:a16="http://schemas.microsoft.com/office/drawing/2014/main" id="{118E0FD3-428F-49D1-A759-C5B70CD7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3663950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66 &gt; 65</a:t>
            </a:r>
          </a:p>
        </p:txBody>
      </p:sp>
      <p:sp>
        <p:nvSpPr>
          <p:cNvPr id="122942" name="Text Box 62">
            <a:extLst>
              <a:ext uri="{FF2B5EF4-FFF2-40B4-BE49-F238E27FC236}">
                <a16:creationId xmlns="" xmlns:a16="http://schemas.microsoft.com/office/drawing/2014/main" id="{27B02C4A-791F-424E-81E8-CA1BB6894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230688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53 &lt; 65</a:t>
            </a:r>
          </a:p>
        </p:txBody>
      </p:sp>
      <p:sp>
        <p:nvSpPr>
          <p:cNvPr id="56330" name="Rectangle 10">
            <a:extLst>
              <a:ext uri="{FF2B5EF4-FFF2-40B4-BE49-F238E27FC236}">
                <a16:creationId xmlns="" xmlns:a16="http://schemas.microsoft.com/office/drawing/2014/main" id="{08BC7878-4EB6-4EE6-AB97-E999E3464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3438"/>
            <a:ext cx="8569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30. </a:t>
            </a:r>
            <a:r>
              <a:rPr lang="zh-TW" altLang="en-US" sz="2800" dirty="0">
                <a:ea typeface="標楷體" panose="03000509000000000000" pitchFamily="65" charset="-120"/>
              </a:rPr>
              <a:t>在棒形圖「圖書</a:t>
            </a:r>
            <a:r>
              <a:rPr lang="en-US" altLang="zh-TW" sz="2800" dirty="0">
                <a:ea typeface="標楷體" panose="03000509000000000000" pitchFamily="65" charset="-120"/>
              </a:rPr>
              <a:t>A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B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</a:rPr>
              <a:t>C</a:t>
            </a:r>
            <a:r>
              <a:rPr lang="zh-TW" altLang="en-US" sz="2800" dirty="0">
                <a:ea typeface="標楷體" panose="03000509000000000000" pitchFamily="65" charset="-120"/>
              </a:rPr>
              <a:t>的銷量」中，代表「</a:t>
            </a:r>
            <a:r>
              <a:rPr lang="en-US" altLang="zh-TW" sz="2800" dirty="0">
                <a:ea typeface="標楷體" panose="03000509000000000000" pitchFamily="65" charset="-120"/>
              </a:rPr>
              <a:t>B</a:t>
            </a:r>
            <a:r>
              <a:rPr lang="zh-TW" altLang="en-US" sz="2800" dirty="0">
                <a:ea typeface="標楷體" panose="03000509000000000000" pitchFamily="65" charset="-120"/>
              </a:rPr>
              <a:t>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的棒最短。如果</a:t>
            </a:r>
            <a:r>
              <a:rPr lang="zh-CN" altLang="en-US" sz="2800" dirty="0">
                <a:ea typeface="標楷體" panose="03000509000000000000" pitchFamily="65" charset="-120"/>
              </a:rPr>
              <a:t>「</a:t>
            </a:r>
            <a:r>
              <a:rPr lang="en-US" altLang="zh-TW" sz="2800" dirty="0">
                <a:ea typeface="標楷體" panose="03000509000000000000" pitchFamily="65" charset="-120"/>
              </a:rPr>
              <a:t>B</a:t>
            </a:r>
            <a:r>
              <a:rPr lang="zh-CN" altLang="en-US" sz="2800" dirty="0"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ea typeface="標楷體" panose="03000509000000000000" pitchFamily="65" charset="-120"/>
              </a:rPr>
              <a:t>售出</a:t>
            </a:r>
            <a:r>
              <a:rPr lang="en-US" altLang="zh-TW" sz="2800" dirty="0">
                <a:ea typeface="標楷體" panose="03000509000000000000" pitchFamily="65" charset="-120"/>
              </a:rPr>
              <a:t>65</a:t>
            </a:r>
            <a:r>
              <a:rPr lang="zh-TW" altLang="en-US" sz="2800" dirty="0">
                <a:ea typeface="標楷體" panose="03000509000000000000" pitchFamily="65" charset="-120"/>
              </a:rPr>
              <a:t>本，以下哪一個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ea typeface="標楷體" panose="03000509000000000000" pitchFamily="65" charset="-120"/>
              </a:rPr>
              <a:t>      </a:t>
            </a:r>
            <a:r>
              <a:rPr lang="zh-TW" altLang="en-US" sz="2800" b="1" u="sng" dirty="0">
                <a:ea typeface="標楷體" panose="03000509000000000000" pitchFamily="65" charset="-120"/>
              </a:rPr>
              <a:t>不可能</a:t>
            </a:r>
            <a:r>
              <a:rPr lang="zh-TW" altLang="en-US" sz="2800" dirty="0">
                <a:ea typeface="標楷體" panose="03000509000000000000" pitchFamily="65" charset="-120"/>
              </a:rPr>
              <a:t>是</a:t>
            </a:r>
            <a:r>
              <a:rPr lang="zh-CN" altLang="en-US" sz="2800" dirty="0">
                <a:ea typeface="標楷體" panose="03000509000000000000" pitchFamily="65" charset="-120"/>
              </a:rPr>
              <a:t>「</a:t>
            </a:r>
            <a:r>
              <a:rPr lang="en-US" altLang="zh-TW" sz="2800" dirty="0">
                <a:ea typeface="標楷體" panose="03000509000000000000" pitchFamily="65" charset="-120"/>
              </a:rPr>
              <a:t>A</a:t>
            </a:r>
            <a:r>
              <a:rPr lang="zh-CN" altLang="en-US" sz="2800" dirty="0"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ea typeface="標楷體" panose="03000509000000000000" pitchFamily="65" charset="-120"/>
              </a:rPr>
              <a:t>的銷量？</a:t>
            </a:r>
          </a:p>
        </p:txBody>
      </p:sp>
      <p:sp>
        <p:nvSpPr>
          <p:cNvPr id="8" name="Rectangle 403">
            <a:extLst>
              <a:ext uri="{FF2B5EF4-FFF2-40B4-BE49-F238E27FC236}">
                <a16:creationId xmlns="" xmlns:a16="http://schemas.microsoft.com/office/drawing/2014/main" id="{E49CC25D-DB64-4DCB-BFAC-823EEFBD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16113"/>
            <a:ext cx="3384550" cy="5191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棒越短，銷量越低。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D614B543-1091-4250-9A23-93802C2FA2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2600" y="1312863"/>
            <a:ext cx="14398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14">
            <a:extLst>
              <a:ext uri="{FF2B5EF4-FFF2-40B4-BE49-F238E27FC236}">
                <a16:creationId xmlns="" xmlns:a16="http://schemas.microsoft.com/office/drawing/2014/main" id="{FF960836-3AD0-4E16-B9AF-3563F64E9D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7713" y="1703388"/>
            <a:ext cx="13319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14">
            <a:extLst>
              <a:ext uri="{FF2B5EF4-FFF2-40B4-BE49-F238E27FC236}">
                <a16:creationId xmlns="" xmlns:a16="http://schemas.microsoft.com/office/drawing/2014/main" id="{79468EB0-C634-4E53-BE56-3E0B6F6515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9475" y="1714500"/>
            <a:ext cx="21605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2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2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2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22938" grpId="0"/>
      <p:bldP spid="122938" grpId="1"/>
      <p:bldP spid="122939" grpId="0"/>
      <p:bldP spid="122939" grpId="1"/>
      <p:bldP spid="122940" grpId="0"/>
      <p:bldP spid="122940" grpId="1"/>
      <p:bldP spid="122941" grpId="0"/>
      <p:bldP spid="122941" grpId="1"/>
      <p:bldP spid="122942" grpId="0"/>
      <p:bldP spid="122942" grpId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4078858-4DDE-49F2-A723-4EC309E0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705980"/>
            <a:ext cx="6264696" cy="523220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梯形的面積</a:t>
            </a:r>
            <a:r>
              <a:rPr lang="zh-TW" altLang="en-US" sz="2800" dirty="0" smtClean="0">
                <a:ea typeface="標楷體" panose="03000509000000000000" pitchFamily="65" charset="-120"/>
              </a:rPr>
              <a:t>是</a:t>
            </a:r>
            <a:r>
              <a:rPr lang="zh-TW" altLang="en-US" sz="2800" u="sng" dirty="0" smtClean="0">
                <a:ea typeface="標楷體" panose="03000509000000000000" pitchFamily="65" charset="-120"/>
              </a:rPr>
              <a:t>   　　　</a:t>
            </a:r>
            <a:r>
              <a:rPr lang="en-US" altLang="zh-TW" sz="2800" dirty="0" smtClean="0">
                <a:ea typeface="標楷體" panose="03000509000000000000" pitchFamily="65" charset="-120"/>
              </a:rPr>
              <a:t>cm</a:t>
            </a:r>
            <a:r>
              <a:rPr lang="en-US" altLang="zh-TW" sz="2800" baseline="30000" dirty="0" smtClean="0"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ea typeface="標楷體" panose="03000509000000000000" pitchFamily="65" charset="-120"/>
              </a:rPr>
              <a:t>。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7347" name="Rectangle 12">
            <a:extLst>
              <a:ext uri="{FF2B5EF4-FFF2-40B4-BE49-F238E27FC236}">
                <a16:creationId xmlns="" xmlns:a16="http://schemas.microsoft.com/office/drawing/2014/main" id="{29475796-8EEC-40E3-B9FD-EADC04D9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" y="3016220"/>
            <a:ext cx="834853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u="sng" dirty="0">
                <a:latin typeface="+mn-lt"/>
                <a:ea typeface="標楷體" panose="03000509000000000000" pitchFamily="65" charset="-120"/>
              </a:rPr>
              <a:t>海仁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沿着圖一的虛線切去兩個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三角形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後，得到圖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二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所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示的梯形。</a:t>
            </a:r>
          </a:p>
          <a:p>
            <a:pPr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(a)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梯形的面積是多少？（只須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寫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出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答案）</a:t>
            </a:r>
            <a:r>
              <a:rPr kumimoji="0"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CN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CN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8481ACBC-806F-4F31-B6B6-6098DA216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307" y="4677212"/>
            <a:ext cx="10120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7439" name="Rectangle 5">
            <a:extLst>
              <a:ext uri="{FF2B5EF4-FFF2-40B4-BE49-F238E27FC236}">
                <a16:creationId xmlns="" xmlns:a16="http://schemas.microsoft.com/office/drawing/2014/main" id="{3E9ACB7A-BFF9-4532-9F9F-EE35208E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25" y="938540"/>
            <a:ext cx="94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1"/>
            </a:pPr>
            <a:r>
              <a:rPr lang="zh-TW" altLang="zh-TW" sz="2800" dirty="0">
                <a:ea typeface="標楷體" panose="03000509000000000000" pitchFamily="65" charset="-120"/>
              </a:rPr>
              <a:t>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144" y="979954"/>
            <a:ext cx="4754880" cy="20838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2699792" y="2564904"/>
            <a:ext cx="432048" cy="21602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2680702" y="1237722"/>
            <a:ext cx="5029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689380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(30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9)cm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" name="弧形 10"/>
          <p:cNvSpPr/>
          <p:nvPr/>
        </p:nvSpPr>
        <p:spPr bwMode="auto">
          <a:xfrm>
            <a:off x="2181349" y="889045"/>
            <a:ext cx="822960" cy="64008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635896" y="1802936"/>
            <a:ext cx="432048" cy="21602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258888" y="4573569"/>
            <a:ext cx="173736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666" y="830029"/>
            <a:ext cx="2736304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(30</a:t>
            </a:r>
            <a:r>
              <a:rPr kumimoji="0" lang="zh-TW" altLang="en-US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＋</a:t>
            </a: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30)</a:t>
            </a:r>
            <a:endParaRPr kumimoji="0" lang="en-US" altLang="zh-TW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3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946" y="830029"/>
            <a:ext cx="72008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×30</a:t>
            </a:r>
            <a:endParaRPr kumimoji="0" lang="en-US" altLang="zh-TW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4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291" y="831797"/>
            <a:ext cx="72008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÷ 2</a:t>
            </a:r>
            <a:endParaRPr kumimoji="0" lang="en-US" altLang="zh-TW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5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48" y="831715"/>
            <a:ext cx="116937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= 630</a:t>
            </a:r>
            <a:endParaRPr kumimoji="0" lang="en-US" altLang="zh-TW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6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677212"/>
            <a:ext cx="116937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630</a:t>
            </a:r>
            <a:endParaRPr kumimoji="0" lang="en-US" altLang="zh-TW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4" grpId="1" animBg="1"/>
      <p:bldP spid="22" grpId="0"/>
      <p:bldP spid="22" grpId="1"/>
      <p:bldP spid="11" grpId="0" animBg="1"/>
      <p:bldP spid="11" grpId="1" animBg="1"/>
      <p:bldP spid="26" grpId="0" animBg="1"/>
      <p:bldP spid="26" grpId="1" animBg="1"/>
      <p:bldP spid="12" grpId="0" animBg="1"/>
      <p:bldP spid="12" grpId="1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="" xmlns:a16="http://schemas.microsoft.com/office/drawing/2014/main" id="{29475796-8EEC-40E3-B9FD-EADC04D9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55" y="2841717"/>
            <a:ext cx="8348538" cy="1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TW" sz="2600" dirty="0" smtClean="0">
                <a:latin typeface="+mn-lt"/>
                <a:ea typeface="標楷體" panose="03000509000000000000" pitchFamily="65" charset="-120"/>
              </a:rPr>
              <a:t>(b)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圖顯示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海仁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利用圖二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梯形所設計的兩個招牌。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他認為兩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個設計的陰影部分的面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積一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樣。你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意嗎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？試解釋。</a:t>
            </a:r>
            <a:r>
              <a:rPr kumimoji="0" lang="en-US" altLang="zh-TW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[4</a:t>
            </a:r>
            <a:r>
              <a:rPr kumimoji="0" lang="zh-TW" altLang="en-US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CN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CN" altLang="en-US" sz="26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144" y="878350"/>
            <a:ext cx="4754880" cy="2083841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3E9ACB7A-BFF9-4532-9F9F-EE35208E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25" y="887738"/>
            <a:ext cx="94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1"/>
            </a:pPr>
            <a:r>
              <a:rPr lang="zh-TW" altLang="zh-TW" sz="2800" dirty="0">
                <a:ea typeface="標楷體" panose="03000509000000000000" pitchFamily="65" charset="-120"/>
              </a:rPr>
              <a:t>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358875"/>
            <a:ext cx="3931920" cy="1610243"/>
          </a:xfrm>
          <a:prstGeom prst="rect">
            <a:avLst/>
          </a:prstGeom>
        </p:spPr>
      </p:pic>
      <p:sp>
        <p:nvSpPr>
          <p:cNvPr id="25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766701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(30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9)cm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238752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28925" y="1181100"/>
            <a:ext cx="191347" cy="1223362"/>
            <a:chOff x="5333999" y="1231902"/>
            <a:chExt cx="191347" cy="1223362"/>
          </a:xfrm>
        </p:grpSpPr>
        <p:cxnSp>
          <p:nvCxnSpPr>
            <p:cNvPr id="6" name="直接箭头连接符 5"/>
            <p:cNvCxnSpPr/>
            <p:nvPr/>
          </p:nvCxnSpPr>
          <p:spPr bwMode="auto">
            <a:xfrm>
              <a:off x="5436096" y="1231902"/>
              <a:ext cx="0" cy="1220717"/>
            </a:xfrm>
            <a:prstGeom prst="straightConnector1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7" name="任意多边形 6"/>
            <p:cNvSpPr/>
            <p:nvPr/>
          </p:nvSpPr>
          <p:spPr bwMode="auto">
            <a:xfrm>
              <a:off x="5342466" y="1236133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>
              <a:off x="5333999" y="2455264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32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152016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>
            <a:off x="1258888" y="3352797"/>
            <a:ext cx="658368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2287144" y="3772106"/>
            <a:ext cx="384048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098201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(30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9)cm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364088" y="692696"/>
            <a:ext cx="2448272" cy="201622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508445" y="4476699"/>
            <a:ext cx="191347" cy="1223362"/>
            <a:chOff x="5333999" y="1231902"/>
            <a:chExt cx="191347" cy="1223362"/>
          </a:xfrm>
        </p:grpSpPr>
        <p:cxnSp>
          <p:nvCxnSpPr>
            <p:cNvPr id="38" name="直接箭头连接符 37"/>
            <p:cNvCxnSpPr/>
            <p:nvPr/>
          </p:nvCxnSpPr>
          <p:spPr bwMode="auto">
            <a:xfrm>
              <a:off x="5436096" y="1231902"/>
              <a:ext cx="0" cy="1220717"/>
            </a:xfrm>
            <a:prstGeom prst="straightConnector1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9" name="任意多边形 38"/>
            <p:cNvSpPr/>
            <p:nvPr/>
          </p:nvSpPr>
          <p:spPr bwMode="auto">
            <a:xfrm>
              <a:off x="5342466" y="1236133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>
              <a:off x="5333999" y="2455264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41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481575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2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816" y="4103966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(30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9)cm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097262" y="4476699"/>
            <a:ext cx="191347" cy="1223362"/>
            <a:chOff x="5333999" y="1231902"/>
            <a:chExt cx="191347" cy="1223362"/>
          </a:xfrm>
        </p:grpSpPr>
        <p:cxnSp>
          <p:nvCxnSpPr>
            <p:cNvPr id="44" name="直接箭头连接符 43"/>
            <p:cNvCxnSpPr/>
            <p:nvPr/>
          </p:nvCxnSpPr>
          <p:spPr bwMode="auto">
            <a:xfrm>
              <a:off x="5436096" y="1231902"/>
              <a:ext cx="0" cy="1220717"/>
            </a:xfrm>
            <a:prstGeom prst="straightConnector1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5" name="任意多边形 44"/>
            <p:cNvSpPr/>
            <p:nvPr/>
          </p:nvSpPr>
          <p:spPr bwMode="auto">
            <a:xfrm>
              <a:off x="5342466" y="1236133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5333999" y="2455264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47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609" y="481575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9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660" y="4044377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=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12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0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31" y="4476699"/>
            <a:ext cx="243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12×30÷2 = </a:t>
            </a:r>
            <a:r>
              <a:rPr lang="en-US" altLang="zh-CN" sz="20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180</a:t>
            </a:r>
            <a:endParaRPr lang="en-US" altLang="zh-CN" sz="20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2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79" y="4861926"/>
            <a:ext cx="2843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zh-TW" altLang="en-US" sz="20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每</a:t>
            </a:r>
            <a:r>
              <a:rPr lang="zh-TW" altLang="en-US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個陰影部分的面積是</a:t>
            </a:r>
            <a:r>
              <a:rPr lang="en-US" altLang="zh-TW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180cm</a:t>
            </a:r>
            <a:r>
              <a:rPr lang="en-US" altLang="zh-TW" sz="2000" baseline="30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kumimoji="0" lang="en-US" altLang="zh-TW" sz="20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/>
      <p:bldP spid="11" grpId="0" animBg="1"/>
      <p:bldP spid="41" grpId="0"/>
      <p:bldP spid="42" grpId="0"/>
      <p:bldP spid="47" grpId="0"/>
      <p:bldP spid="49" grpId="0"/>
      <p:bldP spid="50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="" xmlns:a16="http://schemas.microsoft.com/office/drawing/2014/main" id="{29475796-8EEC-40E3-B9FD-EADC04D9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23" y="887738"/>
            <a:ext cx="8348538" cy="1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TW" sz="2600" dirty="0" smtClean="0">
                <a:latin typeface="+mn-lt"/>
                <a:ea typeface="標楷體" panose="03000509000000000000" pitchFamily="65" charset="-120"/>
              </a:rPr>
              <a:t>(b)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圖顯示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海仁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利用圖二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梯形所設計的兩個招牌。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他認為兩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個設計的陰影部分的面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積一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樣。你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意嗎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？試解釋。</a:t>
            </a:r>
            <a:r>
              <a:rPr kumimoji="0" lang="en-US" altLang="zh-TW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[4</a:t>
            </a:r>
            <a:r>
              <a:rPr kumimoji="0" lang="zh-TW" altLang="en-US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CN" sz="26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CN" altLang="en-US" sz="26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3E9ACB7A-BFF9-4532-9F9F-EE35208E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7" y="879029"/>
            <a:ext cx="94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1"/>
            </a:pPr>
            <a:r>
              <a:rPr lang="zh-TW" altLang="zh-TW" sz="2800" dirty="0">
                <a:ea typeface="標楷體" panose="03000509000000000000" pitchFamily="65" charset="-120"/>
              </a:rPr>
              <a:t>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053" y="2396187"/>
            <a:ext cx="3931920" cy="1610243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 bwMode="auto">
          <a:xfrm>
            <a:off x="1268848" y="1390109"/>
            <a:ext cx="658368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2297104" y="1809418"/>
            <a:ext cx="384048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045" y="2164794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(30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9)cm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83874" y="2514011"/>
            <a:ext cx="191347" cy="1223362"/>
            <a:chOff x="5333999" y="1231902"/>
            <a:chExt cx="191347" cy="1223362"/>
          </a:xfrm>
        </p:grpSpPr>
        <p:cxnSp>
          <p:nvCxnSpPr>
            <p:cNvPr id="38" name="直接箭头连接符 37"/>
            <p:cNvCxnSpPr/>
            <p:nvPr/>
          </p:nvCxnSpPr>
          <p:spPr bwMode="auto">
            <a:xfrm>
              <a:off x="5436096" y="1231902"/>
              <a:ext cx="0" cy="1220717"/>
            </a:xfrm>
            <a:prstGeom prst="straightConnector1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9" name="任意多边形 38"/>
            <p:cNvSpPr/>
            <p:nvPr/>
          </p:nvSpPr>
          <p:spPr bwMode="auto">
            <a:xfrm>
              <a:off x="5342466" y="1236133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>
              <a:off x="5333999" y="2455264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41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21" y="285307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2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245" y="2164794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(30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9)cm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272691" y="2514011"/>
            <a:ext cx="191347" cy="1223362"/>
            <a:chOff x="5333999" y="1231902"/>
            <a:chExt cx="191347" cy="1223362"/>
          </a:xfrm>
        </p:grpSpPr>
        <p:cxnSp>
          <p:nvCxnSpPr>
            <p:cNvPr id="44" name="直接箭头连接符 43"/>
            <p:cNvCxnSpPr/>
            <p:nvPr/>
          </p:nvCxnSpPr>
          <p:spPr bwMode="auto">
            <a:xfrm>
              <a:off x="5436096" y="1231902"/>
              <a:ext cx="0" cy="1220717"/>
            </a:xfrm>
            <a:prstGeom prst="straightConnector1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5" name="任意多边形 44"/>
            <p:cNvSpPr/>
            <p:nvPr/>
          </p:nvSpPr>
          <p:spPr bwMode="auto">
            <a:xfrm>
              <a:off x="5342466" y="1236133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5333999" y="2455264"/>
              <a:ext cx="182880" cy="0"/>
            </a:xfrm>
            <a:custGeom>
              <a:avLst/>
              <a:gdLst>
                <a:gd name="connsiteX0" fmla="*/ 575733 w 575733"/>
                <a:gd name="connsiteY0" fmla="*/ 0 h 0"/>
                <a:gd name="connsiteX1" fmla="*/ 0 w 5757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5733">
                  <a:moveTo>
                    <a:pt x="575733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47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493" y="285307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30cm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9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922" y="2081689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=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12</a:t>
            </a:r>
            <a:r>
              <a:rPr kumimoji="0" lang="zh-TW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endParaRPr kumimoji="0" lang="en-US" altLang="zh-TW" sz="200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0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032" y="2514011"/>
            <a:ext cx="2346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12×30÷2 = </a:t>
            </a:r>
            <a:r>
              <a:rPr lang="en-US" altLang="zh-CN" sz="20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180</a:t>
            </a:r>
            <a:endParaRPr lang="en-US" altLang="zh-CN" sz="20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2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149" y="2907947"/>
            <a:ext cx="2843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zh-TW" altLang="en-US" sz="20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每</a:t>
            </a:r>
            <a:r>
              <a:rPr lang="zh-TW" altLang="en-US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個陰影部分的面積是</a:t>
            </a:r>
            <a:r>
              <a:rPr lang="en-US" altLang="zh-TW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180cm</a:t>
            </a:r>
            <a:r>
              <a:rPr lang="en-US" altLang="zh-TW" sz="2000" baseline="30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kumimoji="0" lang="en-US" altLang="zh-TW" sz="20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="" xmlns:a16="http://schemas.microsoft.com/office/drawing/2014/main" id="{DFB631B4-7D50-45FE-84FD-47FC6E96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67" y="4009769"/>
            <a:ext cx="8742980" cy="2237536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因為</a:t>
            </a:r>
            <a:endParaRPr lang="en-US" altLang="zh-TW" sz="2800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zh-TW" sz="2800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　　* 同意 </a:t>
            </a:r>
            <a:r>
              <a:rPr lang="en-US" altLang="zh-TW" sz="2800" dirty="0" smtClean="0"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ea typeface="標楷體" panose="03000509000000000000" pitchFamily="65" charset="-120"/>
              </a:rPr>
              <a:t> 不同意 </a:t>
            </a:r>
            <a:r>
              <a:rPr lang="en-US" altLang="zh-TW" sz="2800" dirty="0" smtClean="0"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ea typeface="標楷體" panose="03000509000000000000" pitchFamily="65" charset="-120"/>
              </a:rPr>
              <a:t>*圈出答案</a:t>
            </a:r>
            <a:r>
              <a:rPr lang="en-US" altLang="zh-TW" sz="2800" dirty="0" smtClean="0">
                <a:ea typeface="標楷體" panose="03000509000000000000" pitchFamily="65" charset="-120"/>
              </a:rPr>
              <a:t>)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36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7" y="4030744"/>
            <a:ext cx="25829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30</a:t>
            </a:r>
            <a:r>
              <a:rPr kumimoji="0"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9</a:t>
            </a:r>
            <a:r>
              <a:rPr kumimoji="0"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=</a:t>
            </a:r>
            <a:r>
              <a:rPr kumimoji="0"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12</a:t>
            </a:r>
            <a:endParaRPr kumimoji="0" lang="en-US" altLang="zh-TW" sz="2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48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901" y="4045758"/>
            <a:ext cx="46577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，每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個設計的上底是</a:t>
            </a:r>
            <a:r>
              <a:rPr lang="en-US" altLang="zh-TW" sz="26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12cm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0"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328" y="4505136"/>
            <a:ext cx="32310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ea typeface="標楷體" panose="03000509000000000000" pitchFamily="65" charset="-120"/>
              </a:rPr>
              <a:t>12×30÷2 = </a:t>
            </a:r>
            <a:r>
              <a:rPr lang="en-US" altLang="zh-CN" sz="2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180</a:t>
            </a:r>
            <a:endParaRPr lang="en-US" altLang="zh-CN" sz="2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3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256" y="4498213"/>
            <a:ext cx="51672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每</a:t>
            </a:r>
            <a:r>
              <a:rPr lang="zh-TW" altLang="en-US" sz="2600" dirty="0">
                <a:solidFill>
                  <a:srgbClr val="FF0000"/>
                </a:solidFill>
                <a:ea typeface="標楷體" panose="03000509000000000000" pitchFamily="65" charset="-120"/>
              </a:rPr>
              <a:t>個陰影部分的面積</a:t>
            </a:r>
            <a:r>
              <a:rPr lang="zh-TW" altLang="en-US" sz="2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是</a:t>
            </a:r>
            <a:r>
              <a:rPr lang="en-US" altLang="zh-TW" sz="2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180cm</a:t>
            </a:r>
            <a:r>
              <a:rPr lang="en-US" altLang="zh-TW" sz="2600" baseline="30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kumimoji="0" lang="en-US" altLang="zh-TW" sz="2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4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788" y="4955880"/>
            <a:ext cx="66439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所以兩個設計的陰影部分的面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</a:t>
            </a:r>
            <a:r>
              <a:rPr lang="zh-CN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CN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一樣的。</a:t>
            </a:r>
            <a:endParaRPr kumimoji="0" lang="en-US" altLang="zh-TW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1413208" y="5762968"/>
            <a:ext cx="82296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5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497" y="5375138"/>
            <a:ext cx="35080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其他合理解釋也可接受</a:t>
            </a:r>
            <a:r>
              <a:rPr lang="en-US" altLang="zh-TW" sz="22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kumimoji="0" lang="en-US" altLang="zh-TW" sz="22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6" name="Rectangle 8">
            <a:extLst>
              <a:ext uri="{FF2B5EF4-FFF2-40B4-BE49-F238E27FC236}">
                <a16:creationId xmlns="" xmlns:a16="http://schemas.microsoft.com/office/drawing/2014/main" id="{8481ACBC-806F-4F31-B6B6-6098DA216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459" y="4034878"/>
            <a:ext cx="1012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7" name="Rectangle 8">
            <a:extLst>
              <a:ext uri="{FF2B5EF4-FFF2-40B4-BE49-F238E27FC236}">
                <a16:creationId xmlns="" xmlns:a16="http://schemas.microsoft.com/office/drawing/2014/main" id="{8481ACBC-806F-4F31-B6B6-6098DA216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459" y="4486298"/>
            <a:ext cx="1012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8" name="Rectangle 8">
            <a:extLst>
              <a:ext uri="{FF2B5EF4-FFF2-40B4-BE49-F238E27FC236}">
                <a16:creationId xmlns="" xmlns:a16="http://schemas.microsoft.com/office/drawing/2014/main" id="{8481ACBC-806F-4F31-B6B6-6098DA216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854" y="5014557"/>
            <a:ext cx="1012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" name="Rectangle 8">
            <a:extLst>
              <a:ext uri="{FF2B5EF4-FFF2-40B4-BE49-F238E27FC236}">
                <a16:creationId xmlns="" xmlns:a16="http://schemas.microsoft.com/office/drawing/2014/main" id="{8481ACBC-806F-4F31-B6B6-6098DA216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948" y="5624639"/>
            <a:ext cx="1012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41" grpId="0"/>
      <p:bldP spid="42" grpId="0"/>
      <p:bldP spid="47" grpId="0"/>
      <p:bldP spid="49" grpId="0"/>
      <p:bldP spid="50" grpId="0"/>
      <p:bldP spid="52" grpId="0"/>
      <p:bldP spid="36" grpId="0"/>
      <p:bldP spid="48" grpId="0"/>
      <p:bldP spid="51" grpId="0"/>
      <p:bldP spid="53" grpId="0"/>
      <p:bldP spid="54" grpId="0"/>
      <p:bldP spid="2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92C505A1-9C24-42E1-B098-792962F9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762500"/>
            <a:ext cx="6770688" cy="51911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2800">
                <a:solidFill>
                  <a:schemeClr val="tx2"/>
                </a:solidFill>
                <a:ea typeface="標楷體" panose="03000509000000000000" pitchFamily="65" charset="-120"/>
              </a:rPr>
              <a:t>每個三角形的面積是</a:t>
            </a:r>
            <a:r>
              <a:rPr lang="zh-TW" altLang="en-US" sz="2800" u="sng">
                <a:solidFill>
                  <a:schemeClr val="tx2"/>
                </a:solidFill>
                <a:ea typeface="標楷體" panose="03000509000000000000" pitchFamily="65" charset="-120"/>
              </a:rPr>
              <a:t>               </a:t>
            </a:r>
            <a:r>
              <a:rPr lang="en-US" altLang="zh-TW" sz="2800" dirty="0">
                <a:solidFill>
                  <a:schemeClr val="tx2"/>
                </a:solidFill>
                <a:ea typeface="標楷體" panose="03000509000000000000" pitchFamily="65" charset="-120"/>
              </a:rPr>
              <a:t>cm</a:t>
            </a:r>
            <a:r>
              <a:rPr lang="en-US" altLang="zh-TW" sz="2800" baseline="30000" dirty="0">
                <a:solidFill>
                  <a:schemeClr val="tx2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tx2"/>
                </a:solidFill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59395" name="Rectangle 5">
            <a:extLst>
              <a:ext uri="{FF2B5EF4-FFF2-40B4-BE49-F238E27FC236}">
                <a16:creationId xmlns="" xmlns:a16="http://schemas.microsoft.com/office/drawing/2014/main" id="{B13A36B6-90F8-4CCD-8D11-76F45362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2565400"/>
            <a:ext cx="8382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ea typeface="標楷體" panose="03000509000000000000" pitchFamily="65" charset="-120"/>
              </a:rPr>
              <a:t>2.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上圖是一個正方形和兩個大小相同的等腰直角三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/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角形。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59396" name="Rectangle 12">
            <a:extLst>
              <a:ext uri="{FF2B5EF4-FFF2-40B4-BE49-F238E27FC236}">
                <a16:creationId xmlns="" xmlns:a16="http://schemas.microsoft.com/office/drawing/2014/main" id="{FDB73DD7-001C-4058-9E53-C1D207B99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552825"/>
            <a:ext cx="75612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(a)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每個三角形的面積是多少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CN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(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CN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zh-CN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397" name="Text Box 11">
            <a:extLst>
              <a:ext uri="{FF2B5EF4-FFF2-40B4-BE49-F238E27FC236}">
                <a16:creationId xmlns="" xmlns:a16="http://schemas.microsoft.com/office/drawing/2014/main" id="{6F67AFCA-3F5B-4905-AD6E-341471CCE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08363"/>
            <a:ext cx="44370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endParaRPr lang="en-US" altLang="zh-CN" sz="2800">
              <a:solidFill>
                <a:srgbClr val="003399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24FC4B1A-7FBF-461F-BFDB-A60CF547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4748213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" name="文字方塊 10">
            <a:extLst>
              <a:ext uri="{FF2B5EF4-FFF2-40B4-BE49-F238E27FC236}">
                <a16:creationId xmlns="" xmlns:a16="http://schemas.microsoft.com/office/drawing/2014/main" id="{31FB4FB6-041B-4949-912E-5DE2C2FA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4781550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sym typeface="Wingdings 2" panose="05020102010507070707" pitchFamily="18" charset="2"/>
              </a:rPr>
              <a:t>1800</a:t>
            </a:r>
            <a:endParaRPr lang="en-US" altLang="zh-TW" sz="2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59400" name="Rectangle 13">
            <a:extLst>
              <a:ext uri="{FF2B5EF4-FFF2-40B4-BE49-F238E27FC236}">
                <a16:creationId xmlns="" xmlns:a16="http://schemas.microsoft.com/office/drawing/2014/main" id="{B0D4AB29-7356-4CC9-BDA3-B7C92975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1125538"/>
            <a:ext cx="1081088" cy="10795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59401" name="Text Box 14">
            <a:extLst>
              <a:ext uri="{FF2B5EF4-FFF2-40B4-BE49-F238E27FC236}">
                <a16:creationId xmlns="" xmlns:a16="http://schemas.microsoft.com/office/drawing/2014/main" id="{B405BCF7-9A0E-460C-A3E3-3859E156C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14843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59402" name="Text Box 16">
            <a:extLst>
              <a:ext uri="{FF2B5EF4-FFF2-40B4-BE49-F238E27FC236}">
                <a16:creationId xmlns="" xmlns:a16="http://schemas.microsoft.com/office/drawing/2014/main" id="{A8233EF1-D58C-47EA-8EDB-45D8E9D9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14843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59403" name="Text Box 17">
            <a:extLst>
              <a:ext uri="{FF2B5EF4-FFF2-40B4-BE49-F238E27FC236}">
                <a16:creationId xmlns="" xmlns:a16="http://schemas.microsoft.com/office/drawing/2014/main" id="{0E8B3602-641F-4112-8AAB-37A923E4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2185988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59404" name="Text Box 20">
            <a:extLst>
              <a:ext uri="{FF2B5EF4-FFF2-40B4-BE49-F238E27FC236}">
                <a16:creationId xmlns="" xmlns:a16="http://schemas.microsoft.com/office/drawing/2014/main" id="{6104E25E-1AA8-4A38-887E-446B5FC1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4763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59405" name="Text Box 21">
            <a:extLst>
              <a:ext uri="{FF2B5EF4-FFF2-40B4-BE49-F238E27FC236}">
                <a16:creationId xmlns="" xmlns:a16="http://schemas.microsoft.com/office/drawing/2014/main" id="{DE68D671-263B-43BC-8EEC-8ED60601F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21955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8" name="Rectangle 403">
            <a:extLst>
              <a:ext uri="{FF2B5EF4-FFF2-40B4-BE49-F238E27FC236}">
                <a16:creationId xmlns="" xmlns:a16="http://schemas.microsoft.com/office/drawing/2014/main" id="{CE4A4C15-A2B4-4FF6-8146-2183956E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2" y="3065463"/>
            <a:ext cx="540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三角形的面積 </a:t>
            </a: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= 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底</a:t>
            </a:r>
            <a:r>
              <a:rPr kumimoji="0" lang="en-US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×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高</a:t>
            </a:r>
            <a:r>
              <a:rPr kumimoji="0" lang="zh-TW" altLang="zh-TW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÷</a:t>
            </a:r>
            <a:r>
              <a:rPr kumimoji="0" lang="zh-TW" altLang="en-US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2</a:t>
            </a:r>
            <a:r>
              <a:rPr kumimoji="0" lang="en-US" altLang="zh-TW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 </a:t>
            </a:r>
          </a:p>
        </p:txBody>
      </p:sp>
      <p:sp>
        <p:nvSpPr>
          <p:cNvPr id="39960" name="Text Box 24">
            <a:extLst>
              <a:ext uri="{FF2B5EF4-FFF2-40B4-BE49-F238E27FC236}">
                <a16:creationId xmlns="" xmlns:a16="http://schemas.microsoft.com/office/drawing/2014/main" id="{48A67F88-F30F-4C88-9BB9-51AB640F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5021263"/>
            <a:ext cx="3167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 = 1800</a:t>
            </a:r>
          </a:p>
        </p:txBody>
      </p:sp>
      <p:sp>
        <p:nvSpPr>
          <p:cNvPr id="59408" name="AutoShape 27">
            <a:extLst>
              <a:ext uri="{FF2B5EF4-FFF2-40B4-BE49-F238E27FC236}">
                <a16:creationId xmlns="" xmlns:a16="http://schemas.microsoft.com/office/drawing/2014/main" id="{03965AFE-A121-42BD-A483-338AD077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1123950"/>
            <a:ext cx="1081087" cy="1081088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59409" name="AutoShape 28">
            <a:extLst>
              <a:ext uri="{FF2B5EF4-FFF2-40B4-BE49-F238E27FC236}">
                <a16:creationId xmlns="" xmlns:a16="http://schemas.microsoft.com/office/drawing/2014/main" id="{3C0DD2E1-A300-4872-B81B-FD488AB5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8" y="1125538"/>
            <a:ext cx="1081087" cy="1081087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cxnSp>
        <p:nvCxnSpPr>
          <p:cNvPr id="18" name="直接连接符 14">
            <a:extLst>
              <a:ext uri="{FF2B5EF4-FFF2-40B4-BE49-F238E27FC236}">
                <a16:creationId xmlns="" xmlns:a16="http://schemas.microsoft.com/office/drawing/2014/main" id="{CB25CA85-14CE-4C4F-9283-198567DFDE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81763" y="3068638"/>
            <a:ext cx="17621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4">
            <a:extLst>
              <a:ext uri="{FF2B5EF4-FFF2-40B4-BE49-F238E27FC236}">
                <a16:creationId xmlns="" xmlns:a16="http://schemas.microsoft.com/office/drawing/2014/main" id="{85DB408C-FE24-47D6-8C03-609D6AB742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675" y="3552825"/>
            <a:ext cx="7397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5" grpId="0"/>
      <p:bldP spid="59" grpId="0"/>
      <p:bldP spid="8" grpId="0"/>
      <p:bldP spid="8" grpId="1"/>
      <p:bldP spid="39960" grpId="0"/>
      <p:bldP spid="3996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DFB631B4-7D50-45FE-84FD-47FC6E96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529138"/>
            <a:ext cx="7561262" cy="1117600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2800" dirty="0">
                <a:solidFill>
                  <a:schemeClr val="tx2"/>
                </a:solidFill>
                <a:ea typeface="標楷體" panose="03000509000000000000" pitchFamily="65" charset="-120"/>
              </a:rPr>
              <a:t>這三個圖形可拼砌出</a:t>
            </a:r>
            <a:r>
              <a:rPr lang="zh-TW" altLang="en-US" sz="2800" u="sng" dirty="0">
                <a:solidFill>
                  <a:schemeClr val="tx2"/>
                </a:solidFill>
                <a:ea typeface="標楷體" panose="03000509000000000000" pitchFamily="65" charset="-120"/>
              </a:rPr>
              <a:t>               </a:t>
            </a:r>
            <a:r>
              <a:rPr lang="zh-TW" altLang="en-US" sz="2800" dirty="0">
                <a:solidFill>
                  <a:schemeClr val="tx2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800" u="sng" dirty="0">
                <a:solidFill>
                  <a:schemeClr val="tx2"/>
                </a:solidFill>
                <a:ea typeface="標楷體" panose="03000509000000000000" pitchFamily="65" charset="-120"/>
              </a:rPr>
              <a:t>              </a:t>
            </a:r>
            <a:r>
              <a:rPr lang="en-US" altLang="zh-TW" sz="2800" u="sng" dirty="0">
                <a:solidFill>
                  <a:srgbClr val="FFFBD5"/>
                </a:solidFill>
                <a:ea typeface="標楷體" panose="03000509000000000000" pitchFamily="65" charset="-120"/>
              </a:rPr>
              <a:t>,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TW" altLang="en-US" sz="2800" dirty="0">
                <a:solidFill>
                  <a:schemeClr val="tx2"/>
                </a:solidFill>
                <a:ea typeface="標楷體" panose="03000509000000000000" pitchFamily="65" charset="-120"/>
              </a:rPr>
              <a:t>或</a:t>
            </a:r>
            <a:r>
              <a:rPr lang="en-US" altLang="zh-TW" sz="2800" u="sng" dirty="0">
                <a:solidFill>
                  <a:schemeClr val="tx2"/>
                </a:solidFill>
                <a:ea typeface="標楷體" panose="03000509000000000000" pitchFamily="65" charset="-120"/>
              </a:rPr>
              <a:t>                   </a:t>
            </a:r>
            <a:r>
              <a:rPr lang="zh-TW" altLang="en-US" sz="2800" dirty="0">
                <a:solidFill>
                  <a:schemeClr val="tx2"/>
                </a:solidFill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0419" name="AutoShape 52">
            <a:extLst>
              <a:ext uri="{FF2B5EF4-FFF2-40B4-BE49-F238E27FC236}">
                <a16:creationId xmlns="" xmlns:a16="http://schemas.microsoft.com/office/drawing/2014/main" id="{E0245F5D-41E4-4121-9B46-F9B295402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1136650"/>
            <a:ext cx="1081088" cy="1081088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60420" name="Rectangle 42">
            <a:extLst>
              <a:ext uri="{FF2B5EF4-FFF2-40B4-BE49-F238E27FC236}">
                <a16:creationId xmlns="" xmlns:a16="http://schemas.microsoft.com/office/drawing/2014/main" id="{621C0610-7EC8-476E-A813-4B25591F0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1119188"/>
            <a:ext cx="1081088" cy="10795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60421" name="AutoShape 53">
            <a:extLst>
              <a:ext uri="{FF2B5EF4-FFF2-40B4-BE49-F238E27FC236}">
                <a16:creationId xmlns="" xmlns:a16="http://schemas.microsoft.com/office/drawing/2014/main" id="{C206A4E2-E261-480F-A534-FD5BC108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46175"/>
            <a:ext cx="1081088" cy="1081088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60434" name="AutoShape 53">
            <a:extLst>
              <a:ext uri="{FF2B5EF4-FFF2-40B4-BE49-F238E27FC236}">
                <a16:creationId xmlns="" xmlns:a16="http://schemas.microsoft.com/office/drawing/2014/main" id="{2A831C83-78E3-425D-9C2B-9DD5944FD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41413"/>
            <a:ext cx="1081088" cy="1081087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36" name="Rectangle 42">
            <a:extLst>
              <a:ext uri="{FF2B5EF4-FFF2-40B4-BE49-F238E27FC236}">
                <a16:creationId xmlns="" xmlns:a16="http://schemas.microsoft.com/office/drawing/2014/main" id="{A36CB4E9-C6D9-4EBA-ACF7-89090AC3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1125538"/>
            <a:ext cx="1081087" cy="10795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38" name="AutoShape 53">
            <a:extLst>
              <a:ext uri="{FF2B5EF4-FFF2-40B4-BE49-F238E27FC236}">
                <a16:creationId xmlns="" xmlns:a16="http://schemas.microsoft.com/office/drawing/2014/main" id="{8C98D08D-C50E-49C8-9C57-84858918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1135063"/>
            <a:ext cx="1081088" cy="1081087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60425" name="Rectangle 5">
            <a:extLst>
              <a:ext uri="{FF2B5EF4-FFF2-40B4-BE49-F238E27FC236}">
                <a16:creationId xmlns="" xmlns:a16="http://schemas.microsoft.com/office/drawing/2014/main" id="{FF347191-6F61-4BED-8267-8C7C2231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565400"/>
            <a:ext cx="8382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3</a:t>
            </a:r>
            <a:r>
              <a:rPr lang="en-US" altLang="zh-TW" sz="2800">
                <a:ea typeface="標楷體" panose="03000509000000000000" pitchFamily="65" charset="-120"/>
              </a:rPr>
              <a:t>2.</a:t>
            </a:r>
            <a:r>
              <a:rPr lang="zh-CN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上圖是一個正方形和兩個大小相同的等腰直角三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角形。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60426" name="Rectangle 12">
            <a:extLst>
              <a:ext uri="{FF2B5EF4-FFF2-40B4-BE49-F238E27FC236}">
                <a16:creationId xmlns="" xmlns:a16="http://schemas.microsoft.com/office/drawing/2014/main" id="{4E4E6AC6-7F59-45C3-817D-90AD9FCC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3552825"/>
            <a:ext cx="75612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以上三個圖形可拼砌出哪些四邊形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CN" altLang="zh-TW" sz="28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(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CN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[3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zh-CN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" name="文字方塊 10">
            <a:extLst>
              <a:ext uri="{FF2B5EF4-FFF2-40B4-BE49-F238E27FC236}">
                <a16:creationId xmlns="" xmlns:a16="http://schemas.microsoft.com/office/drawing/2014/main" id="{8D077245-36ED-4847-BF11-101AB0E6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454501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長方形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5122C942-D6B5-4B1F-8E10-49AA01A47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4500563"/>
            <a:ext cx="884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6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6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6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0">
            <a:extLst>
              <a:ext uri="{FF2B5EF4-FFF2-40B4-BE49-F238E27FC236}">
                <a16:creationId xmlns="" xmlns:a16="http://schemas.microsoft.com/office/drawing/2014/main" id="{0E0A31FA-27C5-45E4-8E9A-F3EC854D1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4554538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梯形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3" name="文字方塊 10">
            <a:extLst>
              <a:ext uri="{FF2B5EF4-FFF2-40B4-BE49-F238E27FC236}">
                <a16:creationId xmlns="" xmlns:a16="http://schemas.microsoft.com/office/drawing/2014/main" id="{A63346DB-F555-4526-AB9E-DEA8D71A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129213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平行四邊形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E859BC48-A660-421F-B0F1-AEE5664D3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4870450"/>
            <a:ext cx="884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6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6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6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9BAAB30E-D58B-424B-A760-C73B71F4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5214938"/>
            <a:ext cx="884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6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6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6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0427" name="Rectangle 42">
            <a:extLst>
              <a:ext uri="{FF2B5EF4-FFF2-40B4-BE49-F238E27FC236}">
                <a16:creationId xmlns="" xmlns:a16="http://schemas.microsoft.com/office/drawing/2014/main" id="{742CEAB1-38B9-47BE-BAD0-3ADBC874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1119188"/>
            <a:ext cx="1081087" cy="10795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7" name="Text Box 43">
            <a:extLst>
              <a:ext uri="{FF2B5EF4-FFF2-40B4-BE49-F238E27FC236}">
                <a16:creationId xmlns="" xmlns:a16="http://schemas.microsoft.com/office/drawing/2014/main" id="{18CE66A7-7B46-4769-957C-BC9C9B21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14843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60435" name="Text Box 44">
            <a:extLst>
              <a:ext uri="{FF2B5EF4-FFF2-40B4-BE49-F238E27FC236}">
                <a16:creationId xmlns="" xmlns:a16="http://schemas.microsoft.com/office/drawing/2014/main" id="{5501640F-9886-4F6A-B6C7-B5393D2E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14843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60436" name="Text Box 45">
            <a:extLst>
              <a:ext uri="{FF2B5EF4-FFF2-40B4-BE49-F238E27FC236}">
                <a16:creationId xmlns="" xmlns:a16="http://schemas.microsoft.com/office/drawing/2014/main" id="{F0588251-FD23-4A66-86B3-BADAFCF9B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2185988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60437" name="Text Box 46">
            <a:extLst>
              <a:ext uri="{FF2B5EF4-FFF2-40B4-BE49-F238E27FC236}">
                <a16:creationId xmlns="" xmlns:a16="http://schemas.microsoft.com/office/drawing/2014/main" id="{8B2B9000-A1DB-4F02-9FBE-FD9F8905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4763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60438" name="Text Box 47">
            <a:extLst>
              <a:ext uri="{FF2B5EF4-FFF2-40B4-BE49-F238E27FC236}">
                <a16:creationId xmlns="" xmlns:a16="http://schemas.microsoft.com/office/drawing/2014/main" id="{294814F2-9132-40C1-B948-EED8712D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1955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60cm</a:t>
            </a:r>
          </a:p>
        </p:txBody>
      </p:sp>
      <p:sp>
        <p:nvSpPr>
          <p:cNvPr id="60433" name="AutoShape 52">
            <a:extLst>
              <a:ext uri="{FF2B5EF4-FFF2-40B4-BE49-F238E27FC236}">
                <a16:creationId xmlns="" xmlns:a16="http://schemas.microsoft.com/office/drawing/2014/main" id="{31F094CF-B9AF-4BCE-B998-E7C641E3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1135063"/>
            <a:ext cx="1081087" cy="1081087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37" name="AutoShape 52">
            <a:extLst>
              <a:ext uri="{FF2B5EF4-FFF2-40B4-BE49-F238E27FC236}">
                <a16:creationId xmlns="" xmlns:a16="http://schemas.microsoft.com/office/drawing/2014/main" id="{D40B1B29-7B34-4A6C-921F-F0E9D871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1143000"/>
            <a:ext cx="1081087" cy="1081088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42" name="Rectangle 42">
            <a:extLst>
              <a:ext uri="{FF2B5EF4-FFF2-40B4-BE49-F238E27FC236}">
                <a16:creationId xmlns="" xmlns:a16="http://schemas.microsoft.com/office/drawing/2014/main" id="{B02AB152-D45C-4129-8E27-E24584FC2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1125538"/>
            <a:ext cx="1081087" cy="10795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43" name="AutoShape 53">
            <a:extLst>
              <a:ext uri="{FF2B5EF4-FFF2-40B4-BE49-F238E27FC236}">
                <a16:creationId xmlns="" xmlns:a16="http://schemas.microsoft.com/office/drawing/2014/main" id="{3EA23346-A0E5-4C67-B9BB-FFB665B3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1133475"/>
            <a:ext cx="1081088" cy="1081088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44" name="AutoShape 52">
            <a:extLst>
              <a:ext uri="{FF2B5EF4-FFF2-40B4-BE49-F238E27FC236}">
                <a16:creationId xmlns="" xmlns:a16="http://schemas.microsoft.com/office/drawing/2014/main" id="{30F23F62-73D9-4931-912F-19765CF59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1139825"/>
            <a:ext cx="1081087" cy="1081088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/>
          </a:p>
        </p:txBody>
      </p:sp>
      <p:sp>
        <p:nvSpPr>
          <p:cNvPr id="45" name="文字方塊 10">
            <a:extLst>
              <a:ext uri="{FF2B5EF4-FFF2-40B4-BE49-F238E27FC236}">
                <a16:creationId xmlns="" xmlns:a16="http://schemas.microsoft.com/office/drawing/2014/main" id="{8608F8FE-4FA8-49E0-B73C-98C8447A1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59117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長方形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46" name="文字方塊 10">
            <a:extLst>
              <a:ext uri="{FF2B5EF4-FFF2-40B4-BE49-F238E27FC236}">
                <a16:creationId xmlns="" xmlns:a16="http://schemas.microsoft.com/office/drawing/2014/main" id="{B4DE4E05-D7DF-4B1E-9498-05FE7588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5583238"/>
            <a:ext cx="1368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梯形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47" name="文字方塊 10">
            <a:extLst>
              <a:ext uri="{FF2B5EF4-FFF2-40B4-BE49-F238E27FC236}">
                <a16:creationId xmlns="" xmlns:a16="http://schemas.microsoft.com/office/drawing/2014/main" id="{F7D35B83-E003-4D30-899F-9E5C99803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5637213"/>
            <a:ext cx="2016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平行四邊形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139 L -0.06337 0.50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555 L -0.20469 0.5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42778 0.5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0711 0.5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7135 0.5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5503 0.499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.00301 L 0.58298 0.5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1.48148E-6 L 0.20452 0.502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22083 0.4995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60434" grpId="0" animBg="1"/>
      <p:bldP spid="60434" grpId="1" animBg="1"/>
      <p:bldP spid="60434" grpId="2" animBg="1"/>
      <p:bldP spid="36" grpId="0" animBg="1"/>
      <p:bldP spid="36" grpId="1" animBg="1"/>
      <p:bldP spid="38" grpId="0" animBg="1"/>
      <p:bldP spid="38" grpId="1" animBg="1"/>
      <p:bldP spid="38" grpId="2" animBg="1"/>
      <p:bldP spid="59" grpId="0"/>
      <p:bldP spid="5" grpId="0"/>
      <p:bldP spid="2" grpId="0"/>
      <p:bldP spid="3" grpId="0"/>
      <p:bldP spid="4" grpId="0"/>
      <p:bldP spid="6" grpId="0"/>
      <p:bldP spid="60427" grpId="0" animBg="1"/>
      <p:bldP spid="60427" grpId="1" animBg="1"/>
      <p:bldP spid="60433" grpId="0" animBg="1"/>
      <p:bldP spid="60433" grpId="1" animBg="1"/>
      <p:bldP spid="37" grpId="0" animBg="1"/>
      <p:bldP spid="37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0AE1ADE-F3FE-4947-A546-35F493626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908050"/>
            <a:ext cx="2036762" cy="793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5363" name="AutoShape 3">
            <a:extLst>
              <a:ext uri="{FF2B5EF4-FFF2-40B4-BE49-F238E27FC236}">
                <a16:creationId xmlns="" xmlns:a16="http://schemas.microsoft.com/office/drawing/2014/main" id="{E7E270DB-52D0-43C4-983A-221D5C6C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908050"/>
            <a:ext cx="2062162" cy="7937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5364" name="WordArt 4">
            <a:extLst>
              <a:ext uri="{FF2B5EF4-FFF2-40B4-BE49-F238E27FC236}">
                <a16:creationId xmlns="" xmlns:a16="http://schemas.microsoft.com/office/drawing/2014/main" id="{154B9D55-F496-472A-895A-F8675360EC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90805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乙部考核課題</a:t>
            </a:r>
            <a:endParaRPr lang="en-US" sz="3600" b="1" kern="10" dirty="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5" name="Picture 35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01FC7773-5536-4944-9A9F-EFAB90C5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3" descr="學生須知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B6CD5A-8760-4DBA-9DAD-F8055F04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07" name="Group 115">
            <a:extLst>
              <a:ext uri="{FF2B5EF4-FFF2-40B4-BE49-F238E27FC236}">
                <a16:creationId xmlns="" xmlns:a16="http://schemas.microsoft.com/office/drawing/2014/main" id="{10C031C4-54E4-4948-A0C4-E31A79AB6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23054"/>
              </p:ext>
            </p:extLst>
          </p:nvPr>
        </p:nvGraphicFramePr>
        <p:xfrm>
          <a:off x="604838" y="1341438"/>
          <a:ext cx="8226425" cy="4319809"/>
        </p:xfrm>
        <a:graphic>
          <a:graphicData uri="http://schemas.openxmlformats.org/drawingml/2006/table">
            <a:tbl>
              <a:tblPr/>
              <a:tblGrid>
                <a:gridCol w="871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91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28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7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梯形的面積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異分母分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數減法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三角形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的面積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B765FB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整數四則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混合計算  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    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4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三角形的面積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7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2(b)</a:t>
                      </a: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圖形分割和拼砌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多邊形的面積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4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異分母分數的比較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dirty="0"/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棒形圖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數據處理</a:t>
                      </a:r>
                      <a:endParaRPr 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異分母分數加法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(c) 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乘減混合計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算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3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7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異分母分數加減混 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合計算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4874288"/>
                  </a:ext>
                </a:extLst>
              </a:tr>
            </a:tbl>
          </a:graphicData>
        </a:graphic>
      </p:graphicFrame>
      <p:sp>
        <p:nvSpPr>
          <p:cNvPr id="15434" name="WordArt 9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ACEF8DB-7662-4961-A726-1F67FFE71B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96043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</a:t>
            </a:r>
            <a:endParaRPr lang="en-US" sz="3600" b="1" kern="10">
              <a:solidFill>
                <a:srgbClr val="808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FA9F013-09DE-4415-9C8C-B4FA7EF58EC2}"/>
              </a:ext>
            </a:extLst>
          </p:cNvPr>
          <p:cNvSpPr/>
          <p:nvPr/>
        </p:nvSpPr>
        <p:spPr bwMode="auto">
          <a:xfrm>
            <a:off x="4427538" y="1870075"/>
            <a:ext cx="755650" cy="39211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61443" name="Rectangle 4">
            <a:extLst>
              <a:ext uri="{FF2B5EF4-FFF2-40B4-BE49-F238E27FC236}">
                <a16:creationId xmlns="" xmlns:a16="http://schemas.microsoft.com/office/drawing/2014/main" id="{4639B510-36C2-4BF1-887E-CDE045DA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9588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ea typeface="標楷體" panose="03000509000000000000" pitchFamily="65" charset="-120"/>
              </a:rPr>
              <a:t>  </a:t>
            </a:r>
            <a:r>
              <a:rPr lang="en-US" altLang="zh-CN" sz="2800">
                <a:ea typeface="標楷體" panose="03000509000000000000" pitchFamily="65" charset="-120"/>
              </a:rPr>
              <a:t>(</a:t>
            </a:r>
            <a:r>
              <a:rPr lang="en-US" altLang="zh-TW" sz="2800">
                <a:ea typeface="標楷體" panose="03000509000000000000" pitchFamily="65" charset="-120"/>
              </a:rPr>
              <a:t>a</a:t>
            </a:r>
            <a:r>
              <a:rPr lang="en-US" altLang="zh-CN" sz="2800">
                <a:ea typeface="標楷體" panose="03000509000000000000" pitchFamily="65" charset="-120"/>
              </a:rPr>
              <a:t>)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en-US" sz="2800" u="sng">
                <a:ea typeface="標楷體" panose="03000509000000000000" pitchFamily="65" charset="-120"/>
              </a:rPr>
              <a:t>雪兒</a:t>
            </a:r>
            <a:r>
              <a:rPr lang="zh-TW" altLang="en-US" sz="2800">
                <a:ea typeface="標楷體" panose="03000509000000000000" pitchFamily="65" charset="-120"/>
              </a:rPr>
              <a:t>購買的哪種水果最重？</a:t>
            </a:r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zh-TW" altLang="en-US" sz="2800">
                <a:ea typeface="標楷體" panose="03000509000000000000" pitchFamily="65" charset="-120"/>
              </a:rPr>
              <a:t>在答題紙上圈出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 答案</a:t>
            </a:r>
            <a:r>
              <a:rPr lang="en-US" altLang="zh-TW" sz="2800">
                <a:ea typeface="標楷體" panose="03000509000000000000" pitchFamily="65" charset="-120"/>
              </a:rPr>
              <a:t>)</a:t>
            </a:r>
            <a:r>
              <a:rPr lang="zh-TW" altLang="en-US" sz="2800">
                <a:ea typeface="標楷體" panose="03000509000000000000" pitchFamily="65" charset="-120"/>
              </a:rPr>
              <a:t>                                                      </a:t>
            </a:r>
            <a:r>
              <a:rPr kumimoji="0" lang="en-US" altLang="zh-TW" sz="2800"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61444" name="Rectangle 6">
            <a:extLst>
              <a:ext uri="{FF2B5EF4-FFF2-40B4-BE49-F238E27FC236}">
                <a16:creationId xmlns="" xmlns:a16="http://schemas.microsoft.com/office/drawing/2014/main" id="{D6F99A04-D36F-4135-9143-52CFAD95C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819400"/>
            <a:ext cx="6883400" cy="52228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*  蘋果 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 梨 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 橙 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*圈出答案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46EEEBFE-7E0E-428C-AE41-27344AA95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2838450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46" name="Rectangle 5">
            <a:extLst>
              <a:ext uri="{FF2B5EF4-FFF2-40B4-BE49-F238E27FC236}">
                <a16:creationId xmlns="" xmlns:a16="http://schemas.microsoft.com/office/drawing/2014/main" id="{A21B8831-187B-40D2-9EFC-02809910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826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4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33. </a:t>
            </a:r>
            <a:r>
              <a:rPr lang="zh-TW" altLang="en-US" sz="2800" u="sng">
                <a:ea typeface="標楷體" panose="03000509000000000000" pitchFamily="65" charset="-120"/>
              </a:rPr>
              <a:t>雪兒</a:t>
            </a:r>
            <a:r>
              <a:rPr lang="zh-TW" altLang="en-US" sz="2800">
                <a:ea typeface="標楷體" panose="03000509000000000000" pitchFamily="65" charset="-120"/>
              </a:rPr>
              <a:t>購買了</a:t>
            </a:r>
            <a:r>
              <a:rPr lang="en-US" altLang="zh-TW" sz="2800">
                <a:ea typeface="標楷體" panose="03000509000000000000" pitchFamily="65" charset="-120"/>
              </a:rPr>
              <a:t>1     kg</a:t>
            </a:r>
            <a:r>
              <a:rPr lang="zh-TW" altLang="en-US" sz="2800">
                <a:ea typeface="標楷體" panose="03000509000000000000" pitchFamily="65" charset="-120"/>
              </a:rPr>
              <a:t>蘋果，</a:t>
            </a: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en-US" altLang="zh-TW" sz="2800">
                <a:ea typeface="標楷體" panose="03000509000000000000" pitchFamily="65" charset="-120"/>
              </a:rPr>
              <a:t>kg</a:t>
            </a:r>
            <a:r>
              <a:rPr lang="zh-TW" altLang="en-US" sz="2800">
                <a:ea typeface="標楷體" panose="03000509000000000000" pitchFamily="65" charset="-120"/>
              </a:rPr>
              <a:t>梨和</a:t>
            </a: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en-US" altLang="zh-TW" sz="2800">
                <a:ea typeface="標楷體" panose="03000509000000000000" pitchFamily="65" charset="-120"/>
              </a:rPr>
              <a:t>kg</a:t>
            </a:r>
            <a:r>
              <a:rPr lang="zh-TW" altLang="en-US" sz="2800">
                <a:ea typeface="標楷體" panose="03000509000000000000" pitchFamily="65" charset="-120"/>
              </a:rPr>
              <a:t>橙。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grpSp>
        <p:nvGrpSpPr>
          <p:cNvPr id="61447" name="Group 17">
            <a:extLst>
              <a:ext uri="{FF2B5EF4-FFF2-40B4-BE49-F238E27FC236}">
                <a16:creationId xmlns="" xmlns:a16="http://schemas.microsoft.com/office/drawing/2014/main" id="{A386B846-B0D1-44C2-95CD-EBDCC6A328A5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776288"/>
            <a:ext cx="865188" cy="914400"/>
            <a:chOff x="1791" y="2795"/>
            <a:chExt cx="545" cy="576"/>
          </a:xfrm>
        </p:grpSpPr>
        <p:sp>
          <p:nvSpPr>
            <p:cNvPr id="61520" name="Text Box 14">
              <a:extLst>
                <a:ext uri="{FF2B5EF4-FFF2-40B4-BE49-F238E27FC236}">
                  <a16:creationId xmlns="" xmlns:a16="http://schemas.microsoft.com/office/drawing/2014/main" id="{1F361E26-AFEB-4008-AEB2-3EE9DD5C5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</a:t>
              </a:r>
            </a:p>
          </p:txBody>
        </p:sp>
        <p:sp>
          <p:nvSpPr>
            <p:cNvPr id="61521" name="Line 15">
              <a:extLst>
                <a:ext uri="{FF2B5EF4-FFF2-40B4-BE49-F238E27FC236}">
                  <a16:creationId xmlns="" xmlns:a16="http://schemas.microsoft.com/office/drawing/2014/main" id="{0E79B775-A645-41A0-9B73-002F752A5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2" name="Text Box 16">
              <a:extLst>
                <a:ext uri="{FF2B5EF4-FFF2-40B4-BE49-F238E27FC236}">
                  <a16:creationId xmlns="" xmlns:a16="http://schemas.microsoft.com/office/drawing/2014/main" id="{3AAB87D3-ED34-448E-8215-5049183A3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4</a:t>
              </a:r>
            </a:p>
          </p:txBody>
        </p:sp>
      </p:grpSp>
      <p:grpSp>
        <p:nvGrpSpPr>
          <p:cNvPr id="61448" name="Group 18">
            <a:extLst>
              <a:ext uri="{FF2B5EF4-FFF2-40B4-BE49-F238E27FC236}">
                <a16:creationId xmlns="" xmlns:a16="http://schemas.microsoft.com/office/drawing/2014/main" id="{D68116CC-2E40-4834-9C8A-17B075EFF6B9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755650"/>
            <a:ext cx="865187" cy="914400"/>
            <a:chOff x="1791" y="2795"/>
            <a:chExt cx="545" cy="576"/>
          </a:xfrm>
        </p:grpSpPr>
        <p:sp>
          <p:nvSpPr>
            <p:cNvPr id="61517" name="Text Box 19">
              <a:extLst>
                <a:ext uri="{FF2B5EF4-FFF2-40B4-BE49-F238E27FC236}">
                  <a16:creationId xmlns="" xmlns:a16="http://schemas.microsoft.com/office/drawing/2014/main" id="{BFDE054C-98BA-4841-98CB-3B0EA62F8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3</a:t>
              </a:r>
            </a:p>
          </p:txBody>
        </p:sp>
        <p:sp>
          <p:nvSpPr>
            <p:cNvPr id="61518" name="Line 20">
              <a:extLst>
                <a:ext uri="{FF2B5EF4-FFF2-40B4-BE49-F238E27FC236}">
                  <a16:creationId xmlns="" xmlns:a16="http://schemas.microsoft.com/office/drawing/2014/main" id="{57E71F51-7D9C-4CB0-AD79-676E85B3B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9" name="Text Box 21">
              <a:extLst>
                <a:ext uri="{FF2B5EF4-FFF2-40B4-BE49-F238E27FC236}">
                  <a16:creationId xmlns="" xmlns:a16="http://schemas.microsoft.com/office/drawing/2014/main" id="{6754FC0F-BCD5-4809-BC7E-42C557B80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10</a:t>
              </a:r>
            </a:p>
          </p:txBody>
        </p:sp>
      </p:grpSp>
      <p:grpSp>
        <p:nvGrpSpPr>
          <p:cNvPr id="61449" name="Group 22">
            <a:extLst>
              <a:ext uri="{FF2B5EF4-FFF2-40B4-BE49-F238E27FC236}">
                <a16:creationId xmlns="" xmlns:a16="http://schemas.microsoft.com/office/drawing/2014/main" id="{F8E3C363-4295-49AF-8234-F2A776039A80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766763"/>
            <a:ext cx="865188" cy="914400"/>
            <a:chOff x="1791" y="2795"/>
            <a:chExt cx="545" cy="576"/>
          </a:xfrm>
        </p:grpSpPr>
        <p:sp>
          <p:nvSpPr>
            <p:cNvPr id="61514" name="Text Box 23">
              <a:extLst>
                <a:ext uri="{FF2B5EF4-FFF2-40B4-BE49-F238E27FC236}">
                  <a16:creationId xmlns="" xmlns:a16="http://schemas.microsoft.com/office/drawing/2014/main" id="{F018CDFA-925A-4CC3-A357-652798989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2</a:t>
              </a:r>
            </a:p>
          </p:txBody>
        </p:sp>
        <p:sp>
          <p:nvSpPr>
            <p:cNvPr id="61515" name="Line 24">
              <a:extLst>
                <a:ext uri="{FF2B5EF4-FFF2-40B4-BE49-F238E27FC236}">
                  <a16:creationId xmlns="" xmlns:a16="http://schemas.microsoft.com/office/drawing/2014/main" id="{92E390DF-BA5B-4343-A133-D3DE27DFA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6" name="Text Box 25">
              <a:extLst>
                <a:ext uri="{FF2B5EF4-FFF2-40B4-BE49-F238E27FC236}">
                  <a16:creationId xmlns="" xmlns:a16="http://schemas.microsoft.com/office/drawing/2014/main" id="{87C5E570-8ED5-4BF1-9B58-DBCA6DEF3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</p:grp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D74927A2-9A25-4EE9-B0BD-C5EEA226B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2819400"/>
            <a:ext cx="654050" cy="51911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457D370-8061-4E1D-B81A-1365C4D30680}"/>
              </a:ext>
            </a:extLst>
          </p:cNvPr>
          <p:cNvGrpSpPr>
            <a:grpSpLocks/>
          </p:cNvGrpSpPr>
          <p:nvPr/>
        </p:nvGrpSpPr>
        <p:grpSpPr bwMode="auto">
          <a:xfrm>
            <a:off x="2239963" y="3462338"/>
            <a:ext cx="2051050" cy="939800"/>
            <a:chOff x="2239457" y="3462002"/>
            <a:chExt cx="2051030" cy="940452"/>
          </a:xfrm>
        </p:grpSpPr>
        <p:grpSp>
          <p:nvGrpSpPr>
            <p:cNvPr id="61502" name="Group 41">
              <a:extLst>
                <a:ext uri="{FF2B5EF4-FFF2-40B4-BE49-F238E27FC236}">
                  <a16:creationId xmlns="" xmlns:a16="http://schemas.microsoft.com/office/drawing/2014/main" id="{CA01C26C-5DBA-44ED-8DB1-60C5843F6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499" y="3488054"/>
              <a:ext cx="1296988" cy="914400"/>
              <a:chOff x="1024" y="3397"/>
              <a:chExt cx="817" cy="576"/>
            </a:xfrm>
          </p:grpSpPr>
          <p:sp>
            <p:nvSpPr>
              <p:cNvPr id="61509" name="Text Box 36">
                <a:extLst>
                  <a:ext uri="{FF2B5EF4-FFF2-40B4-BE49-F238E27FC236}">
                    <a16:creationId xmlns="" xmlns:a16="http://schemas.microsoft.com/office/drawing/2014/main" id="{B05EF5DC-6524-4329-AA0A-632B472AF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3508"/>
                <a:ext cx="7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= 1      </a:t>
                </a:r>
              </a:p>
            </p:txBody>
          </p:sp>
          <p:grpSp>
            <p:nvGrpSpPr>
              <p:cNvPr id="61510" name="Group 37">
                <a:extLst>
                  <a:ext uri="{FF2B5EF4-FFF2-40B4-BE49-F238E27FC236}">
                    <a16:creationId xmlns="" xmlns:a16="http://schemas.microsoft.com/office/drawing/2014/main" id="{271E468B-1381-4097-B161-FB70077B4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397"/>
                <a:ext cx="545" cy="576"/>
                <a:chOff x="1791" y="2795"/>
                <a:chExt cx="545" cy="576"/>
              </a:xfrm>
            </p:grpSpPr>
            <p:sp>
              <p:nvSpPr>
                <p:cNvPr id="61511" name="Text Box 40">
                  <a:extLst>
                    <a:ext uri="{FF2B5EF4-FFF2-40B4-BE49-F238E27FC236}">
                      <a16:creationId xmlns="" xmlns:a16="http://schemas.microsoft.com/office/drawing/2014/main" id="{A89E595E-8425-4BA3-ABCF-5561E036FC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20</a:t>
                  </a:r>
                </a:p>
              </p:txBody>
            </p:sp>
            <p:sp>
              <p:nvSpPr>
                <p:cNvPr id="61512" name="Text Box 38">
                  <a:extLst>
                    <a:ext uri="{FF2B5EF4-FFF2-40B4-BE49-F238E27FC236}">
                      <a16:creationId xmlns="" xmlns:a16="http://schemas.microsoft.com/office/drawing/2014/main" id="{246662A7-73E8-4A0B-9050-A783814D5C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5</a:t>
                  </a:r>
                </a:p>
              </p:txBody>
            </p:sp>
            <p:sp>
              <p:nvSpPr>
                <p:cNvPr id="61513" name="Line 39">
                  <a:extLst>
                    <a:ext uri="{FF2B5EF4-FFF2-40B4-BE49-F238E27FC236}">
                      <a16:creationId xmlns="" xmlns:a16="http://schemas.microsoft.com/office/drawing/2014/main" id="{2B0EF313-F8B9-4447-8D79-0AB7F8AB1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503" name="组合 5">
              <a:extLst>
                <a:ext uri="{FF2B5EF4-FFF2-40B4-BE49-F238E27FC236}">
                  <a16:creationId xmlns="" xmlns:a16="http://schemas.microsoft.com/office/drawing/2014/main" id="{81B0E5DE-E4E5-443F-9666-8C103DB99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9457" y="3462002"/>
              <a:ext cx="975596" cy="914400"/>
              <a:chOff x="1219917" y="2831944"/>
              <a:chExt cx="975596" cy="914400"/>
            </a:xfrm>
          </p:grpSpPr>
          <p:grpSp>
            <p:nvGrpSpPr>
              <p:cNvPr id="61504" name="Group 17">
                <a:extLst>
                  <a:ext uri="{FF2B5EF4-FFF2-40B4-BE49-F238E27FC236}">
                    <a16:creationId xmlns="" xmlns:a16="http://schemas.microsoft.com/office/drawing/2014/main" id="{53B646F5-9F44-459A-B987-79011EFE6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0326" y="2831944"/>
                <a:ext cx="865187" cy="914400"/>
                <a:chOff x="1791" y="2795"/>
                <a:chExt cx="545" cy="576"/>
              </a:xfrm>
            </p:grpSpPr>
            <p:sp>
              <p:nvSpPr>
                <p:cNvPr id="61506" name="Text Box 16">
                  <a:extLst>
                    <a:ext uri="{FF2B5EF4-FFF2-40B4-BE49-F238E27FC236}">
                      <a16:creationId xmlns="" xmlns:a16="http://schemas.microsoft.com/office/drawing/2014/main" id="{CC8464C9-8F94-4F0E-BB88-05AD8AC2E0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4</a:t>
                  </a:r>
                </a:p>
              </p:txBody>
            </p:sp>
            <p:sp>
              <p:nvSpPr>
                <p:cNvPr id="61507" name="Text Box 14">
                  <a:extLst>
                    <a:ext uri="{FF2B5EF4-FFF2-40B4-BE49-F238E27FC236}">
                      <a16:creationId xmlns="" xmlns:a16="http://schemas.microsoft.com/office/drawing/2014/main" id="{D1D847EF-F051-4BCB-BDCC-CF7846D908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1</a:t>
                  </a:r>
                </a:p>
              </p:txBody>
            </p:sp>
            <p:sp>
              <p:nvSpPr>
                <p:cNvPr id="61508" name="Line 15">
                  <a:extLst>
                    <a:ext uri="{FF2B5EF4-FFF2-40B4-BE49-F238E27FC236}">
                      <a16:creationId xmlns="" xmlns:a16="http://schemas.microsoft.com/office/drawing/2014/main" id="{C6BF0ED2-7CD9-4EF0-AB2A-9E2DCC632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05" name="Text Box 36">
                <a:extLst>
                  <a:ext uri="{FF2B5EF4-FFF2-40B4-BE49-F238E27FC236}">
                    <a16:creationId xmlns="" xmlns:a16="http://schemas.microsoft.com/office/drawing/2014/main" id="{5698A6E9-9CE8-4D09-A378-318311837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917" y="3037525"/>
                <a:ext cx="36123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B469B59-7D21-4A05-BE61-612DEA1B2D96}"/>
              </a:ext>
            </a:extLst>
          </p:cNvPr>
          <p:cNvGrpSpPr>
            <a:grpSpLocks/>
          </p:cNvGrpSpPr>
          <p:nvPr/>
        </p:nvGrpSpPr>
        <p:grpSpPr bwMode="auto">
          <a:xfrm>
            <a:off x="5351463" y="3451225"/>
            <a:ext cx="2051050" cy="941388"/>
            <a:chOff x="5350990" y="3451922"/>
            <a:chExt cx="2051030" cy="940452"/>
          </a:xfrm>
        </p:grpSpPr>
        <p:grpSp>
          <p:nvGrpSpPr>
            <p:cNvPr id="61490" name="Group 41">
              <a:extLst>
                <a:ext uri="{FF2B5EF4-FFF2-40B4-BE49-F238E27FC236}">
                  <a16:creationId xmlns="" xmlns:a16="http://schemas.microsoft.com/office/drawing/2014/main" id="{2B8E48DE-D211-4C0F-9D0B-C9134E624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032" y="3477974"/>
              <a:ext cx="1296988" cy="914400"/>
              <a:chOff x="1024" y="3397"/>
              <a:chExt cx="817" cy="576"/>
            </a:xfrm>
          </p:grpSpPr>
          <p:sp>
            <p:nvSpPr>
              <p:cNvPr id="61497" name="Text Box 36">
                <a:extLst>
                  <a:ext uri="{FF2B5EF4-FFF2-40B4-BE49-F238E27FC236}">
                    <a16:creationId xmlns="" xmlns:a16="http://schemas.microsoft.com/office/drawing/2014/main" id="{FDE2CD99-BA51-4B10-AA6A-8CF4AF4B4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3508"/>
                <a:ext cx="7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= 1      </a:t>
                </a:r>
              </a:p>
            </p:txBody>
          </p:sp>
          <p:grpSp>
            <p:nvGrpSpPr>
              <p:cNvPr id="61498" name="Group 37">
                <a:extLst>
                  <a:ext uri="{FF2B5EF4-FFF2-40B4-BE49-F238E27FC236}">
                    <a16:creationId xmlns="" xmlns:a16="http://schemas.microsoft.com/office/drawing/2014/main" id="{A45CE776-88E3-4291-832A-6AB3A9994B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397"/>
                <a:ext cx="545" cy="576"/>
                <a:chOff x="1791" y="2795"/>
                <a:chExt cx="545" cy="576"/>
              </a:xfrm>
            </p:grpSpPr>
            <p:sp>
              <p:nvSpPr>
                <p:cNvPr id="61499" name="Text Box 40">
                  <a:extLst>
                    <a:ext uri="{FF2B5EF4-FFF2-40B4-BE49-F238E27FC236}">
                      <a16:creationId xmlns="" xmlns:a16="http://schemas.microsoft.com/office/drawing/2014/main" id="{2280BAE6-9C63-4AAF-9024-BD0F703B70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20</a:t>
                  </a:r>
                </a:p>
              </p:txBody>
            </p:sp>
            <p:sp>
              <p:nvSpPr>
                <p:cNvPr id="61500" name="Text Box 38">
                  <a:extLst>
                    <a:ext uri="{FF2B5EF4-FFF2-40B4-BE49-F238E27FC236}">
                      <a16:creationId xmlns="" xmlns:a16="http://schemas.microsoft.com/office/drawing/2014/main" id="{2544DC79-A0BA-4573-B427-EECA80373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8</a:t>
                  </a:r>
                </a:p>
              </p:txBody>
            </p:sp>
            <p:sp>
              <p:nvSpPr>
                <p:cNvPr id="61501" name="Line 39">
                  <a:extLst>
                    <a:ext uri="{FF2B5EF4-FFF2-40B4-BE49-F238E27FC236}">
                      <a16:creationId xmlns="" xmlns:a16="http://schemas.microsoft.com/office/drawing/2014/main" id="{1B4930C3-616C-41E7-96F3-2C169DED8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491" name="组合 49">
              <a:extLst>
                <a:ext uri="{FF2B5EF4-FFF2-40B4-BE49-F238E27FC236}">
                  <a16:creationId xmlns="" xmlns:a16="http://schemas.microsoft.com/office/drawing/2014/main" id="{F99CFFCF-1AC3-4455-B121-7CF40DB17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0990" y="3451922"/>
              <a:ext cx="975596" cy="914400"/>
              <a:chOff x="1219917" y="2831944"/>
              <a:chExt cx="975596" cy="914400"/>
            </a:xfrm>
          </p:grpSpPr>
          <p:grpSp>
            <p:nvGrpSpPr>
              <p:cNvPr id="61492" name="Group 17">
                <a:extLst>
                  <a:ext uri="{FF2B5EF4-FFF2-40B4-BE49-F238E27FC236}">
                    <a16:creationId xmlns="" xmlns:a16="http://schemas.microsoft.com/office/drawing/2014/main" id="{06D41F83-8024-45D1-8CD9-F4996A591B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0326" y="2831944"/>
                <a:ext cx="865187" cy="914400"/>
                <a:chOff x="1791" y="2795"/>
                <a:chExt cx="545" cy="576"/>
              </a:xfrm>
            </p:grpSpPr>
            <p:sp>
              <p:nvSpPr>
                <p:cNvPr id="61494" name="Text Box 16">
                  <a:extLst>
                    <a:ext uri="{FF2B5EF4-FFF2-40B4-BE49-F238E27FC236}">
                      <a16:creationId xmlns="" xmlns:a16="http://schemas.microsoft.com/office/drawing/2014/main" id="{64F7C8DC-A2CD-47A7-81D3-F07530CC62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5</a:t>
                  </a:r>
                </a:p>
              </p:txBody>
            </p:sp>
            <p:sp>
              <p:nvSpPr>
                <p:cNvPr id="61495" name="Text Box 14">
                  <a:extLst>
                    <a:ext uri="{FF2B5EF4-FFF2-40B4-BE49-F238E27FC236}">
                      <a16:creationId xmlns="" xmlns:a16="http://schemas.microsoft.com/office/drawing/2014/main" id="{AB48B8A0-F305-492C-994F-E7F933EAD1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2</a:t>
                  </a:r>
                </a:p>
              </p:txBody>
            </p:sp>
            <p:sp>
              <p:nvSpPr>
                <p:cNvPr id="61496" name="Line 15">
                  <a:extLst>
                    <a:ext uri="{FF2B5EF4-FFF2-40B4-BE49-F238E27FC236}">
                      <a16:creationId xmlns="" xmlns:a16="http://schemas.microsoft.com/office/drawing/2014/main" id="{982966E0-5EAD-48AE-BCD1-47EACF56E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93" name="Text Box 36">
                <a:extLst>
                  <a:ext uri="{FF2B5EF4-FFF2-40B4-BE49-F238E27FC236}">
                    <a16:creationId xmlns="" xmlns:a16="http://schemas.microsoft.com/office/drawing/2014/main" id="{F3C5B399-7EE1-4BAB-B8ED-CBCA62570B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917" y="3037525"/>
                <a:ext cx="36123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612BD62-2404-41F2-8562-DBE735B85560}"/>
              </a:ext>
            </a:extLst>
          </p:cNvPr>
          <p:cNvGrpSpPr>
            <a:grpSpLocks/>
          </p:cNvGrpSpPr>
          <p:nvPr/>
        </p:nvGrpSpPr>
        <p:grpSpPr bwMode="auto">
          <a:xfrm>
            <a:off x="1893888" y="4602163"/>
            <a:ext cx="2051050" cy="939800"/>
            <a:chOff x="1893122" y="4601990"/>
            <a:chExt cx="2051030" cy="940452"/>
          </a:xfrm>
        </p:grpSpPr>
        <p:grpSp>
          <p:nvGrpSpPr>
            <p:cNvPr id="61478" name="Group 41">
              <a:extLst>
                <a:ext uri="{FF2B5EF4-FFF2-40B4-BE49-F238E27FC236}">
                  <a16:creationId xmlns="" xmlns:a16="http://schemas.microsoft.com/office/drawing/2014/main" id="{118DA077-A338-4D8E-A885-1DF4D34B7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7164" y="4628042"/>
              <a:ext cx="1296988" cy="914400"/>
              <a:chOff x="1024" y="3397"/>
              <a:chExt cx="817" cy="576"/>
            </a:xfrm>
          </p:grpSpPr>
          <p:sp>
            <p:nvSpPr>
              <p:cNvPr id="61485" name="Text Box 36">
                <a:extLst>
                  <a:ext uri="{FF2B5EF4-FFF2-40B4-BE49-F238E27FC236}">
                    <a16:creationId xmlns="" xmlns:a16="http://schemas.microsoft.com/office/drawing/2014/main" id="{5AB9D0AF-AA25-45C4-9656-B30334E6E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3508"/>
                <a:ext cx="7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= 1      </a:t>
                </a:r>
              </a:p>
            </p:txBody>
          </p:sp>
          <p:grpSp>
            <p:nvGrpSpPr>
              <p:cNvPr id="61486" name="Group 37">
                <a:extLst>
                  <a:ext uri="{FF2B5EF4-FFF2-40B4-BE49-F238E27FC236}">
                    <a16:creationId xmlns="" xmlns:a16="http://schemas.microsoft.com/office/drawing/2014/main" id="{ABEDD76D-9D4B-45BE-834E-B7D02BBF68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397"/>
                <a:ext cx="545" cy="576"/>
                <a:chOff x="1791" y="2795"/>
                <a:chExt cx="545" cy="576"/>
              </a:xfrm>
            </p:grpSpPr>
            <p:sp>
              <p:nvSpPr>
                <p:cNvPr id="61487" name="Text Box 40">
                  <a:extLst>
                    <a:ext uri="{FF2B5EF4-FFF2-40B4-BE49-F238E27FC236}">
                      <a16:creationId xmlns="" xmlns:a16="http://schemas.microsoft.com/office/drawing/2014/main" id="{471F3BA7-F640-42FA-8878-7046B37132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20</a:t>
                  </a:r>
                </a:p>
              </p:txBody>
            </p:sp>
            <p:sp>
              <p:nvSpPr>
                <p:cNvPr id="61488" name="Text Box 38">
                  <a:extLst>
                    <a:ext uri="{FF2B5EF4-FFF2-40B4-BE49-F238E27FC236}">
                      <a16:creationId xmlns="" xmlns:a16="http://schemas.microsoft.com/office/drawing/2014/main" id="{21A36475-3659-4AA2-A4AF-9676A8F430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6</a:t>
                  </a:r>
                </a:p>
              </p:txBody>
            </p:sp>
            <p:sp>
              <p:nvSpPr>
                <p:cNvPr id="61489" name="Line 39">
                  <a:extLst>
                    <a:ext uri="{FF2B5EF4-FFF2-40B4-BE49-F238E27FC236}">
                      <a16:creationId xmlns="" xmlns:a16="http://schemas.microsoft.com/office/drawing/2014/main" id="{C5775CEA-58D5-4562-A659-F69B86326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479" name="组合 61">
              <a:extLst>
                <a:ext uri="{FF2B5EF4-FFF2-40B4-BE49-F238E27FC236}">
                  <a16:creationId xmlns="" xmlns:a16="http://schemas.microsoft.com/office/drawing/2014/main" id="{C03DD458-3904-4956-B189-85D94A808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3122" y="4601990"/>
              <a:ext cx="975596" cy="914400"/>
              <a:chOff x="1219917" y="2831944"/>
              <a:chExt cx="975596" cy="914400"/>
            </a:xfrm>
          </p:grpSpPr>
          <p:grpSp>
            <p:nvGrpSpPr>
              <p:cNvPr id="61480" name="Group 17">
                <a:extLst>
                  <a:ext uri="{FF2B5EF4-FFF2-40B4-BE49-F238E27FC236}">
                    <a16:creationId xmlns="" xmlns:a16="http://schemas.microsoft.com/office/drawing/2014/main" id="{8C65E97A-E76D-490C-8DC5-B073618E3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0326" y="2831944"/>
                <a:ext cx="865187" cy="914400"/>
                <a:chOff x="1791" y="2795"/>
                <a:chExt cx="545" cy="576"/>
              </a:xfrm>
            </p:grpSpPr>
            <p:sp>
              <p:nvSpPr>
                <p:cNvPr id="61482" name="Text Box 16">
                  <a:extLst>
                    <a:ext uri="{FF2B5EF4-FFF2-40B4-BE49-F238E27FC236}">
                      <a16:creationId xmlns="" xmlns:a16="http://schemas.microsoft.com/office/drawing/2014/main" id="{92245893-20A6-4814-8FFF-68D05C768E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10</a:t>
                  </a:r>
                </a:p>
              </p:txBody>
            </p:sp>
            <p:sp>
              <p:nvSpPr>
                <p:cNvPr id="61483" name="Text Box 14">
                  <a:extLst>
                    <a:ext uri="{FF2B5EF4-FFF2-40B4-BE49-F238E27FC236}">
                      <a16:creationId xmlns="" xmlns:a16="http://schemas.microsoft.com/office/drawing/2014/main" id="{0D1149B9-3DCA-490B-955F-641B12660C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3</a:t>
                  </a:r>
                </a:p>
              </p:txBody>
            </p:sp>
            <p:sp>
              <p:nvSpPr>
                <p:cNvPr id="61484" name="Line 15">
                  <a:extLst>
                    <a:ext uri="{FF2B5EF4-FFF2-40B4-BE49-F238E27FC236}">
                      <a16:creationId xmlns="" xmlns:a16="http://schemas.microsoft.com/office/drawing/2014/main" id="{6A848DC2-4F96-49CF-8E6D-F7B5421B2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81" name="Text Box 36">
                <a:extLst>
                  <a:ext uri="{FF2B5EF4-FFF2-40B4-BE49-F238E27FC236}">
                    <a16:creationId xmlns="" xmlns:a16="http://schemas.microsoft.com/office/drawing/2014/main" id="{474790A8-CA3B-440F-878F-E5481395F1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917" y="3037525"/>
                <a:ext cx="36123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463E485-7271-45F3-AB2F-91AEDDB09866}"/>
              </a:ext>
            </a:extLst>
          </p:cNvPr>
          <p:cNvGrpSpPr>
            <a:grpSpLocks/>
          </p:cNvGrpSpPr>
          <p:nvPr/>
        </p:nvGrpSpPr>
        <p:grpSpPr bwMode="auto">
          <a:xfrm>
            <a:off x="4208463" y="4611688"/>
            <a:ext cx="2987675" cy="920750"/>
            <a:chOff x="1444763" y="3750931"/>
            <a:chExt cx="2987719" cy="920901"/>
          </a:xfrm>
        </p:grpSpPr>
        <p:grpSp>
          <p:nvGrpSpPr>
            <p:cNvPr id="61458" name="组合 67">
              <a:extLst>
                <a:ext uri="{FF2B5EF4-FFF2-40B4-BE49-F238E27FC236}">
                  <a16:creationId xmlns="" xmlns:a16="http://schemas.microsoft.com/office/drawing/2014/main" id="{0B98A975-CEE6-4AD5-9643-1EC7DCA2F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763" y="3750931"/>
              <a:ext cx="975596" cy="914400"/>
              <a:chOff x="1219917" y="2831944"/>
              <a:chExt cx="975596" cy="914400"/>
            </a:xfrm>
          </p:grpSpPr>
          <p:grpSp>
            <p:nvGrpSpPr>
              <p:cNvPr id="61473" name="Group 17">
                <a:extLst>
                  <a:ext uri="{FF2B5EF4-FFF2-40B4-BE49-F238E27FC236}">
                    <a16:creationId xmlns="" xmlns:a16="http://schemas.microsoft.com/office/drawing/2014/main" id="{E7F10C91-C829-4403-AE8E-2864BC54FB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0326" y="2831944"/>
                <a:ext cx="865187" cy="914400"/>
                <a:chOff x="1791" y="2795"/>
                <a:chExt cx="545" cy="576"/>
              </a:xfrm>
            </p:grpSpPr>
            <p:sp>
              <p:nvSpPr>
                <p:cNvPr id="61475" name="Text Box 16">
                  <a:extLst>
                    <a:ext uri="{FF2B5EF4-FFF2-40B4-BE49-F238E27FC236}">
                      <a16:creationId xmlns="" xmlns:a16="http://schemas.microsoft.com/office/drawing/2014/main" id="{F5272E94-75EB-4DDC-AF5E-D5C64C2AC6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sp>
              <p:nvSpPr>
                <p:cNvPr id="61476" name="Text Box 14">
                  <a:extLst>
                    <a:ext uri="{FF2B5EF4-FFF2-40B4-BE49-F238E27FC236}">
                      <a16:creationId xmlns="" xmlns:a16="http://schemas.microsoft.com/office/drawing/2014/main" id="{EE2B9FC9-B625-4B64-8657-F867A5E072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61477" name="Line 15">
                  <a:extLst>
                    <a:ext uri="{FF2B5EF4-FFF2-40B4-BE49-F238E27FC236}">
                      <a16:creationId xmlns="" xmlns:a16="http://schemas.microsoft.com/office/drawing/2014/main" id="{87DB007D-C503-4BB6-BB49-682371F99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74" name="Text Box 36">
                <a:extLst>
                  <a:ext uri="{FF2B5EF4-FFF2-40B4-BE49-F238E27FC236}">
                    <a16:creationId xmlns="" xmlns:a16="http://schemas.microsoft.com/office/drawing/2014/main" id="{60117EE0-E250-4DE4-A0A2-BD57D05C9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917" y="3037525"/>
                <a:ext cx="36123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grpSp>
          <p:nvGrpSpPr>
            <p:cNvPr id="61459" name="组合 73">
              <a:extLst>
                <a:ext uri="{FF2B5EF4-FFF2-40B4-BE49-F238E27FC236}">
                  <a16:creationId xmlns="" xmlns:a16="http://schemas.microsoft.com/office/drawing/2014/main" id="{2C06C7BB-69BA-42AE-8038-F04DB7440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091" y="3757432"/>
              <a:ext cx="975596" cy="914400"/>
              <a:chOff x="1219917" y="2831944"/>
              <a:chExt cx="975596" cy="914400"/>
            </a:xfrm>
          </p:grpSpPr>
          <p:grpSp>
            <p:nvGrpSpPr>
              <p:cNvPr id="61468" name="Group 17">
                <a:extLst>
                  <a:ext uri="{FF2B5EF4-FFF2-40B4-BE49-F238E27FC236}">
                    <a16:creationId xmlns="" xmlns:a16="http://schemas.microsoft.com/office/drawing/2014/main" id="{5E601ED1-BD1D-4532-B219-7A871B6B0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0326" y="2831944"/>
                <a:ext cx="865187" cy="914400"/>
                <a:chOff x="1791" y="2795"/>
                <a:chExt cx="545" cy="576"/>
              </a:xfrm>
            </p:grpSpPr>
            <p:sp>
              <p:nvSpPr>
                <p:cNvPr id="61470" name="Text Box 16">
                  <a:extLst>
                    <a:ext uri="{FF2B5EF4-FFF2-40B4-BE49-F238E27FC236}">
                      <a16:creationId xmlns="" xmlns:a16="http://schemas.microsoft.com/office/drawing/2014/main" id="{C977125C-8C3D-441C-A58C-F8DECAD9F5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6600"/>
                      </a:solidFill>
                    </a:rPr>
                    <a:t>10</a:t>
                  </a:r>
                </a:p>
              </p:txBody>
            </p:sp>
            <p:sp>
              <p:nvSpPr>
                <p:cNvPr id="61471" name="Text Box 14">
                  <a:extLst>
                    <a:ext uri="{FF2B5EF4-FFF2-40B4-BE49-F238E27FC236}">
                      <a16:creationId xmlns="" xmlns:a16="http://schemas.microsoft.com/office/drawing/2014/main" id="{B1DD05DD-7461-498E-B2DF-6B47830DA1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6600"/>
                      </a:solidFill>
                    </a:rPr>
                    <a:t>3</a:t>
                  </a:r>
                </a:p>
              </p:txBody>
            </p:sp>
            <p:sp>
              <p:nvSpPr>
                <p:cNvPr id="61472" name="Line 15">
                  <a:extLst>
                    <a:ext uri="{FF2B5EF4-FFF2-40B4-BE49-F238E27FC236}">
                      <a16:creationId xmlns="" xmlns:a16="http://schemas.microsoft.com/office/drawing/2014/main" id="{1A2DD947-C514-41E9-866E-8819E0272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69" name="Text Box 36">
                <a:extLst>
                  <a:ext uri="{FF2B5EF4-FFF2-40B4-BE49-F238E27FC236}">
                    <a16:creationId xmlns="" xmlns:a16="http://schemas.microsoft.com/office/drawing/2014/main" id="{31570996-50A0-4CF0-9A05-D7C04581A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917" y="3037525"/>
                <a:ext cx="36123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6600"/>
                    </a:solidFill>
                  </a:rPr>
                  <a:t>1</a:t>
                </a:r>
              </a:p>
            </p:txBody>
          </p:sp>
        </p:grpSp>
        <p:grpSp>
          <p:nvGrpSpPr>
            <p:cNvPr id="61460" name="组合 79">
              <a:extLst>
                <a:ext uri="{FF2B5EF4-FFF2-40B4-BE49-F238E27FC236}">
                  <a16:creationId xmlns="" xmlns:a16="http://schemas.microsoft.com/office/drawing/2014/main" id="{0833E6F7-4D0B-409D-8018-410986B1A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886" y="3750931"/>
              <a:ext cx="975596" cy="914400"/>
              <a:chOff x="1219917" y="2831944"/>
              <a:chExt cx="975596" cy="914400"/>
            </a:xfrm>
          </p:grpSpPr>
          <p:grpSp>
            <p:nvGrpSpPr>
              <p:cNvPr id="61463" name="Group 17">
                <a:extLst>
                  <a:ext uri="{FF2B5EF4-FFF2-40B4-BE49-F238E27FC236}">
                    <a16:creationId xmlns="" xmlns:a16="http://schemas.microsoft.com/office/drawing/2014/main" id="{6C9ED3FD-6D7D-4458-9530-DC81232707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0326" y="2831944"/>
                <a:ext cx="865187" cy="914400"/>
                <a:chOff x="1791" y="2795"/>
                <a:chExt cx="545" cy="576"/>
              </a:xfrm>
            </p:grpSpPr>
            <p:sp>
              <p:nvSpPr>
                <p:cNvPr id="61465" name="Text Box 16">
                  <a:extLst>
                    <a:ext uri="{FF2B5EF4-FFF2-40B4-BE49-F238E27FC236}">
                      <a16:creationId xmlns="" xmlns:a16="http://schemas.microsoft.com/office/drawing/2014/main" id="{D9D72220-ADFB-4A06-87D5-8B40A8029C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B050"/>
                      </a:solidFill>
                    </a:rPr>
                    <a:t>5</a:t>
                  </a:r>
                </a:p>
              </p:txBody>
            </p:sp>
            <p:sp>
              <p:nvSpPr>
                <p:cNvPr id="61466" name="Text Box 14">
                  <a:extLst>
                    <a:ext uri="{FF2B5EF4-FFF2-40B4-BE49-F238E27FC236}">
                      <a16:creationId xmlns="" xmlns:a16="http://schemas.microsoft.com/office/drawing/2014/main" id="{552B6425-497F-4EC7-8A38-59C9CCC63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61467" name="Line 15">
                  <a:extLst>
                    <a:ext uri="{FF2B5EF4-FFF2-40B4-BE49-F238E27FC236}">
                      <a16:creationId xmlns="" xmlns:a16="http://schemas.microsoft.com/office/drawing/2014/main" id="{22040760-B674-4070-AB7C-E83551D9B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64" name="Text Box 36">
                <a:extLst>
                  <a:ext uri="{FF2B5EF4-FFF2-40B4-BE49-F238E27FC236}">
                    <a16:creationId xmlns="" xmlns:a16="http://schemas.microsoft.com/office/drawing/2014/main" id="{BB7C002E-A9C3-46E9-B26D-4ACF4604E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917" y="3037525"/>
                <a:ext cx="36123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B050"/>
                    </a:solidFill>
                  </a:rPr>
                  <a:t>1</a:t>
                </a:r>
              </a:p>
            </p:txBody>
          </p:sp>
        </p:grpSp>
        <p:sp>
          <p:nvSpPr>
            <p:cNvPr id="61461" name="Text Box 36">
              <a:extLst>
                <a:ext uri="{FF2B5EF4-FFF2-40B4-BE49-F238E27FC236}">
                  <a16:creationId xmlns="" xmlns:a16="http://schemas.microsoft.com/office/drawing/2014/main" id="{8C54DCBF-662A-4FAF-A5BD-BEA033719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614" y="3927144"/>
              <a:ext cx="40829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sym typeface="Symbol" panose="05050102010706020507" pitchFamily="18" charset="2"/>
                </a:rPr>
                <a:t>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61462" name="Text Box 36">
              <a:extLst>
                <a:ext uri="{FF2B5EF4-FFF2-40B4-BE49-F238E27FC236}">
                  <a16:creationId xmlns="" xmlns:a16="http://schemas.microsoft.com/office/drawing/2014/main" id="{C10BC725-E883-4187-A624-716951A28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157" y="3927144"/>
              <a:ext cx="40829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sym typeface="Symbol" panose="05050102010706020507" pitchFamily="18" charset="2"/>
                </a:rPr>
                <a:t>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</p:grpSp>
      <p:sp>
        <p:nvSpPr>
          <p:cNvPr id="89" name="Text Box 36">
            <a:extLst>
              <a:ext uri="{FF2B5EF4-FFF2-40B4-BE49-F238E27FC236}">
                <a16:creationId xmlns="" xmlns:a16="http://schemas.microsoft.com/office/drawing/2014/main" id="{BE0B5B9C-03B3-4431-B36A-B5BE1000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3636963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梨：</a:t>
            </a:r>
            <a:endParaRPr lang="en-US" altLang="zh-TW" sz="280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0" name="Text Box 36">
            <a:extLst>
              <a:ext uri="{FF2B5EF4-FFF2-40B4-BE49-F238E27FC236}">
                <a16:creationId xmlns="" xmlns:a16="http://schemas.microsoft.com/office/drawing/2014/main" id="{1817D616-2794-4540-A2D4-CBD90682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36623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蘋果：</a:t>
            </a:r>
            <a:endParaRPr lang="en-US" altLang="zh-TW" sz="280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1" name="Text Box 36">
            <a:extLst>
              <a:ext uri="{FF2B5EF4-FFF2-40B4-BE49-F238E27FC236}">
                <a16:creationId xmlns="" xmlns:a16="http://schemas.microsoft.com/office/drawing/2014/main" id="{D12D9FD1-FEBC-4CDB-A861-A7FB4B09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4810125"/>
            <a:ext cx="768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橙：</a:t>
            </a:r>
            <a:endParaRPr lang="en-US" altLang="zh-TW" sz="280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/>
      <p:bldP spid="5" grpId="0" animBg="1"/>
      <p:bldP spid="89" grpId="0"/>
      <p:bldP spid="89" grpId="1"/>
      <p:bldP spid="90" grpId="0"/>
      <p:bldP spid="90" grpId="1"/>
      <p:bldP spid="91" grpId="0"/>
      <p:bldP spid="9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="" xmlns:a16="http://schemas.microsoft.com/office/drawing/2014/main" id="{0CE32236-7E31-44C6-B832-E1BD29B2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2479675"/>
            <a:ext cx="6769100" cy="226853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endParaRPr lang="en-US" altLang="zh-CN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Tx/>
              <a:buNone/>
            </a:pPr>
            <a:endParaRPr lang="zh-CN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Tx/>
              <a:buNone/>
            </a:pPr>
            <a:endParaRPr lang="zh-CN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62467" name="Rectangle 4">
            <a:extLst>
              <a:ext uri="{FF2B5EF4-FFF2-40B4-BE49-F238E27FC236}">
                <a16:creationId xmlns="" xmlns:a16="http://schemas.microsoft.com/office/drawing/2014/main" id="{9F1FF9E7-83AC-4722-B61B-A8CD97C61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09750"/>
            <a:ext cx="8135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ea typeface="標楷體" panose="03000509000000000000" pitchFamily="65" charset="-120"/>
              </a:rPr>
              <a:t>  </a:t>
            </a:r>
            <a:r>
              <a:rPr lang="en-US" altLang="zh-CN" sz="2800">
                <a:ea typeface="標楷體" panose="03000509000000000000" pitchFamily="65" charset="-120"/>
              </a:rPr>
              <a:t>(</a:t>
            </a:r>
            <a:r>
              <a:rPr lang="en-US" altLang="zh-TW" sz="2800">
                <a:ea typeface="標楷體" panose="03000509000000000000" pitchFamily="65" charset="-120"/>
              </a:rPr>
              <a:t>b</a:t>
            </a:r>
            <a:r>
              <a:rPr lang="en-US" altLang="zh-CN" sz="2800">
                <a:ea typeface="標楷體" panose="03000509000000000000" pitchFamily="65" charset="-120"/>
              </a:rPr>
              <a:t>) </a:t>
            </a:r>
            <a:r>
              <a:rPr lang="zh-TW" altLang="en-US" sz="2800" u="sng">
                <a:ea typeface="標楷體" panose="03000509000000000000" pitchFamily="65" charset="-120"/>
              </a:rPr>
              <a:t>雪兒</a:t>
            </a:r>
            <a:r>
              <a:rPr lang="zh-TW" altLang="en-US" sz="2800">
                <a:ea typeface="標楷體" panose="03000509000000000000" pitchFamily="65" charset="-120"/>
              </a:rPr>
              <a:t>共購買了水果多少？                          </a:t>
            </a:r>
            <a:r>
              <a:rPr kumimoji="0" lang="en-US" altLang="zh-TW" sz="2800">
                <a:ea typeface="標楷體" panose="03000509000000000000" pitchFamily="65" charset="-120"/>
              </a:rPr>
              <a:t>[4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CE7ABE09-5058-44C4-AFB4-6D0596B19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2720975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9" name="Group 52">
            <a:extLst>
              <a:ext uri="{FF2B5EF4-FFF2-40B4-BE49-F238E27FC236}">
                <a16:creationId xmlns="" xmlns:a16="http://schemas.microsoft.com/office/drawing/2014/main" id="{1DF99290-5B30-45EA-B74E-5FE15E139905}"/>
              </a:ext>
            </a:extLst>
          </p:cNvPr>
          <p:cNvGrpSpPr>
            <a:grpSpLocks/>
          </p:cNvGrpSpPr>
          <p:nvPr/>
        </p:nvGrpSpPr>
        <p:grpSpPr bwMode="auto">
          <a:xfrm>
            <a:off x="1492250" y="3321050"/>
            <a:ext cx="1279525" cy="914400"/>
            <a:chOff x="888" y="2860"/>
            <a:chExt cx="806" cy="576"/>
          </a:xfrm>
        </p:grpSpPr>
        <p:sp>
          <p:nvSpPr>
            <p:cNvPr id="62514" name="Text Box 30">
              <a:extLst>
                <a:ext uri="{FF2B5EF4-FFF2-40B4-BE49-F238E27FC236}">
                  <a16:creationId xmlns="" xmlns:a16="http://schemas.microsoft.com/office/drawing/2014/main" id="{4509066A-123D-47D2-A813-23EEE1178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2988"/>
              <a:ext cx="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= 3</a:t>
              </a:r>
            </a:p>
          </p:txBody>
        </p:sp>
        <p:grpSp>
          <p:nvGrpSpPr>
            <p:cNvPr id="62515" name="Group 31">
              <a:extLst>
                <a:ext uri="{FF2B5EF4-FFF2-40B4-BE49-F238E27FC236}">
                  <a16:creationId xmlns="" xmlns:a16="http://schemas.microsoft.com/office/drawing/2014/main" id="{0567E4FC-54B7-4B80-BFE2-351322E9A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9" y="2860"/>
              <a:ext cx="545" cy="576"/>
              <a:chOff x="1791" y="2795"/>
              <a:chExt cx="545" cy="576"/>
            </a:xfrm>
          </p:grpSpPr>
          <p:sp>
            <p:nvSpPr>
              <p:cNvPr id="62516" name="Text Box 32">
                <a:extLst>
                  <a:ext uri="{FF2B5EF4-FFF2-40B4-BE49-F238E27FC236}">
                    <a16:creationId xmlns="" xmlns:a16="http://schemas.microsoft.com/office/drawing/2014/main" id="{EB68245B-127D-4800-B7B0-00F439FD91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19</a:t>
                </a:r>
              </a:p>
            </p:txBody>
          </p:sp>
          <p:sp>
            <p:nvSpPr>
              <p:cNvPr id="62517" name="Text Box 34">
                <a:extLst>
                  <a:ext uri="{FF2B5EF4-FFF2-40B4-BE49-F238E27FC236}">
                    <a16:creationId xmlns="" xmlns:a16="http://schemas.microsoft.com/office/drawing/2014/main" id="{ADBF8135-A807-441B-B26C-9115D6051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044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62518" name="Line 33">
                <a:extLst>
                  <a:ext uri="{FF2B5EF4-FFF2-40B4-BE49-F238E27FC236}">
                    <a16:creationId xmlns="" xmlns:a16="http://schemas.microsoft.com/office/drawing/2014/main" id="{56B578E5-C4C4-4AFB-8541-88B836DA4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5" y="3088"/>
                <a:ext cx="272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6A7C5A40-A677-4339-871A-E947B345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3579813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471" name="Rectangle 5">
            <a:extLst>
              <a:ext uri="{FF2B5EF4-FFF2-40B4-BE49-F238E27FC236}">
                <a16:creationId xmlns="" xmlns:a16="http://schemas.microsoft.com/office/drawing/2014/main" id="{7ECD100A-E069-4B28-A322-31A8C681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826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4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33. </a:t>
            </a:r>
            <a:r>
              <a:rPr lang="zh-TW" altLang="en-US" sz="2800" u="sng">
                <a:ea typeface="標楷體" panose="03000509000000000000" pitchFamily="65" charset="-120"/>
              </a:rPr>
              <a:t>雪兒</a:t>
            </a:r>
            <a:r>
              <a:rPr lang="zh-TW" altLang="en-US" sz="2800">
                <a:ea typeface="標楷體" panose="03000509000000000000" pitchFamily="65" charset="-120"/>
              </a:rPr>
              <a:t>購買了</a:t>
            </a:r>
            <a:r>
              <a:rPr lang="en-US" altLang="zh-TW" sz="2800">
                <a:ea typeface="標楷體" panose="03000509000000000000" pitchFamily="65" charset="-120"/>
              </a:rPr>
              <a:t>1     kg</a:t>
            </a:r>
            <a:r>
              <a:rPr lang="zh-TW" altLang="en-US" sz="2800">
                <a:ea typeface="標楷體" panose="03000509000000000000" pitchFamily="65" charset="-120"/>
              </a:rPr>
              <a:t>蘋果，</a:t>
            </a: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en-US" altLang="zh-TW" sz="2800">
                <a:ea typeface="標楷體" panose="03000509000000000000" pitchFamily="65" charset="-120"/>
              </a:rPr>
              <a:t>kg</a:t>
            </a:r>
            <a:r>
              <a:rPr lang="zh-TW" altLang="en-US" sz="2800">
                <a:ea typeface="標楷體" panose="03000509000000000000" pitchFamily="65" charset="-120"/>
              </a:rPr>
              <a:t>梨和</a:t>
            </a: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en-US" altLang="zh-TW" sz="2800">
                <a:ea typeface="標楷體" panose="03000509000000000000" pitchFamily="65" charset="-120"/>
              </a:rPr>
              <a:t>kg</a:t>
            </a:r>
            <a:r>
              <a:rPr lang="zh-TW" altLang="en-US" sz="2800">
                <a:ea typeface="標楷體" panose="03000509000000000000" pitchFamily="65" charset="-120"/>
              </a:rPr>
              <a:t>橙。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grpSp>
        <p:nvGrpSpPr>
          <p:cNvPr id="62472" name="Group 17">
            <a:extLst>
              <a:ext uri="{FF2B5EF4-FFF2-40B4-BE49-F238E27FC236}">
                <a16:creationId xmlns="" xmlns:a16="http://schemas.microsoft.com/office/drawing/2014/main" id="{F0891E53-4A5D-458A-BD67-63D5D2412ECC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776288"/>
            <a:ext cx="865188" cy="914400"/>
            <a:chOff x="1791" y="2795"/>
            <a:chExt cx="545" cy="576"/>
          </a:xfrm>
        </p:grpSpPr>
        <p:sp>
          <p:nvSpPr>
            <p:cNvPr id="62511" name="Text Box 14">
              <a:extLst>
                <a:ext uri="{FF2B5EF4-FFF2-40B4-BE49-F238E27FC236}">
                  <a16:creationId xmlns="" xmlns:a16="http://schemas.microsoft.com/office/drawing/2014/main" id="{9CDFB3D2-553D-4AF1-9A89-370F67BE0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</a:t>
              </a:r>
            </a:p>
          </p:txBody>
        </p:sp>
        <p:sp>
          <p:nvSpPr>
            <p:cNvPr id="62512" name="Line 15">
              <a:extLst>
                <a:ext uri="{FF2B5EF4-FFF2-40B4-BE49-F238E27FC236}">
                  <a16:creationId xmlns="" xmlns:a16="http://schemas.microsoft.com/office/drawing/2014/main" id="{4C9645A5-F4E2-4A55-946E-8AF5C24BF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Text Box 16">
              <a:extLst>
                <a:ext uri="{FF2B5EF4-FFF2-40B4-BE49-F238E27FC236}">
                  <a16:creationId xmlns="" xmlns:a16="http://schemas.microsoft.com/office/drawing/2014/main" id="{A911A22A-B122-4C8B-90C6-7F937AD69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4</a:t>
              </a:r>
            </a:p>
          </p:txBody>
        </p:sp>
      </p:grpSp>
      <p:grpSp>
        <p:nvGrpSpPr>
          <p:cNvPr id="62473" name="Group 18">
            <a:extLst>
              <a:ext uri="{FF2B5EF4-FFF2-40B4-BE49-F238E27FC236}">
                <a16:creationId xmlns="" xmlns:a16="http://schemas.microsoft.com/office/drawing/2014/main" id="{AC01C8B6-88A3-4249-846D-70A1F8A9597A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755650"/>
            <a:ext cx="865187" cy="914400"/>
            <a:chOff x="1791" y="2795"/>
            <a:chExt cx="545" cy="576"/>
          </a:xfrm>
        </p:grpSpPr>
        <p:sp>
          <p:nvSpPr>
            <p:cNvPr id="62508" name="Text Box 19">
              <a:extLst>
                <a:ext uri="{FF2B5EF4-FFF2-40B4-BE49-F238E27FC236}">
                  <a16:creationId xmlns="" xmlns:a16="http://schemas.microsoft.com/office/drawing/2014/main" id="{7976BBF4-427D-4AD0-8D0F-C8B04D997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3</a:t>
              </a:r>
            </a:p>
          </p:txBody>
        </p:sp>
        <p:sp>
          <p:nvSpPr>
            <p:cNvPr id="62509" name="Line 20">
              <a:extLst>
                <a:ext uri="{FF2B5EF4-FFF2-40B4-BE49-F238E27FC236}">
                  <a16:creationId xmlns="" xmlns:a16="http://schemas.microsoft.com/office/drawing/2014/main" id="{A216600E-2E16-47C2-B45B-343E536B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Text Box 21">
              <a:extLst>
                <a:ext uri="{FF2B5EF4-FFF2-40B4-BE49-F238E27FC236}">
                  <a16:creationId xmlns="" xmlns:a16="http://schemas.microsoft.com/office/drawing/2014/main" id="{A87FCF25-D62A-4C94-82D2-25F4E42C5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10</a:t>
              </a:r>
            </a:p>
          </p:txBody>
        </p:sp>
      </p:grpSp>
      <p:grpSp>
        <p:nvGrpSpPr>
          <p:cNvPr id="62474" name="Group 22">
            <a:extLst>
              <a:ext uri="{FF2B5EF4-FFF2-40B4-BE49-F238E27FC236}">
                <a16:creationId xmlns="" xmlns:a16="http://schemas.microsoft.com/office/drawing/2014/main" id="{CC3CD0A6-AD46-4110-B20A-B2B1E0E1B205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766763"/>
            <a:ext cx="865188" cy="914400"/>
            <a:chOff x="1791" y="2795"/>
            <a:chExt cx="545" cy="576"/>
          </a:xfrm>
        </p:grpSpPr>
        <p:sp>
          <p:nvSpPr>
            <p:cNvPr id="62505" name="Text Box 23">
              <a:extLst>
                <a:ext uri="{FF2B5EF4-FFF2-40B4-BE49-F238E27FC236}">
                  <a16:creationId xmlns="" xmlns:a16="http://schemas.microsoft.com/office/drawing/2014/main" id="{0CC556F8-FAD1-4A1F-8E67-ACDB21D46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2</a:t>
              </a:r>
            </a:p>
          </p:txBody>
        </p:sp>
        <p:sp>
          <p:nvSpPr>
            <p:cNvPr id="62506" name="Line 24">
              <a:extLst>
                <a:ext uri="{FF2B5EF4-FFF2-40B4-BE49-F238E27FC236}">
                  <a16:creationId xmlns="" xmlns:a16="http://schemas.microsoft.com/office/drawing/2014/main" id="{D4E2D651-EB1B-4513-B90C-6BFDC03A9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Text Box 25">
              <a:extLst>
                <a:ext uri="{FF2B5EF4-FFF2-40B4-BE49-F238E27FC236}">
                  <a16:creationId xmlns="" xmlns:a16="http://schemas.microsoft.com/office/drawing/2014/main" id="{61357A2D-5A9B-41AB-9EC1-BB32F468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7B12BCBE-1A28-4484-B9E9-EC077D9E10DD}"/>
              </a:ext>
            </a:extLst>
          </p:cNvPr>
          <p:cNvGrpSpPr>
            <a:grpSpLocks/>
          </p:cNvGrpSpPr>
          <p:nvPr/>
        </p:nvGrpSpPr>
        <p:grpSpPr bwMode="auto">
          <a:xfrm>
            <a:off x="1749425" y="2514600"/>
            <a:ext cx="3209925" cy="914400"/>
            <a:chOff x="2971800" y="2343151"/>
            <a:chExt cx="3209983" cy="914400"/>
          </a:xfrm>
        </p:grpSpPr>
        <p:grpSp>
          <p:nvGrpSpPr>
            <p:cNvPr id="62485" name="组合 5">
              <a:extLst>
                <a:ext uri="{FF2B5EF4-FFF2-40B4-BE49-F238E27FC236}">
                  <a16:creationId xmlns="" xmlns:a16="http://schemas.microsoft.com/office/drawing/2014/main" id="{97E0A189-0432-4941-803A-7F2164FF8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2343151"/>
              <a:ext cx="984252" cy="914400"/>
              <a:chOff x="2971800" y="2343151"/>
              <a:chExt cx="984252" cy="914400"/>
            </a:xfrm>
          </p:grpSpPr>
          <p:grpSp>
            <p:nvGrpSpPr>
              <p:cNvPr id="62500" name="Group 21">
                <a:extLst>
                  <a:ext uri="{FF2B5EF4-FFF2-40B4-BE49-F238E27FC236}">
                    <a16:creationId xmlns="" xmlns:a16="http://schemas.microsoft.com/office/drawing/2014/main" id="{71A0BD45-C041-4474-8AFB-6EAA924D35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0864" y="2343151"/>
                <a:ext cx="865188" cy="914400"/>
                <a:chOff x="1791" y="2795"/>
                <a:chExt cx="545" cy="576"/>
              </a:xfrm>
            </p:grpSpPr>
            <p:sp>
              <p:nvSpPr>
                <p:cNvPr id="62502" name="Text Box 22">
                  <a:extLst>
                    <a:ext uri="{FF2B5EF4-FFF2-40B4-BE49-F238E27FC236}">
                      <a16:creationId xmlns="" xmlns:a16="http://schemas.microsoft.com/office/drawing/2014/main" id="{C2DBF2EE-691C-4CB1-AEAE-8C3CC07F4D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62503" name="Line 23">
                  <a:extLst>
                    <a:ext uri="{FF2B5EF4-FFF2-40B4-BE49-F238E27FC236}">
                      <a16:creationId xmlns="" xmlns:a16="http://schemas.microsoft.com/office/drawing/2014/main" id="{A4FBC295-9026-4379-B5CD-F5844D6F4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4" name="Text Box 24">
                  <a:extLst>
                    <a:ext uri="{FF2B5EF4-FFF2-40B4-BE49-F238E27FC236}">
                      <a16:creationId xmlns="" xmlns:a16="http://schemas.microsoft.com/office/drawing/2014/main" id="{2348747D-55F9-4D33-AE91-B57D23D836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  <p:sp>
            <p:nvSpPr>
              <p:cNvPr id="62501" name="Rectangle 6">
                <a:extLst>
                  <a:ext uri="{FF2B5EF4-FFF2-40B4-BE49-F238E27FC236}">
                    <a16:creationId xmlns="" xmlns:a16="http://schemas.microsoft.com/office/drawing/2014/main" id="{64FAD724-B540-4835-AAE0-DDA82B15E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0" y="2540001"/>
                <a:ext cx="3825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1</a:t>
                </a:r>
                <a:r>
                  <a:rPr lang="en-US" altLang="zh-TW" sz="28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  </a:t>
                </a:r>
              </a:p>
            </p:txBody>
          </p:sp>
        </p:grpSp>
        <p:grpSp>
          <p:nvGrpSpPr>
            <p:cNvPr id="62486" name="组合 60">
              <a:extLst>
                <a:ext uri="{FF2B5EF4-FFF2-40B4-BE49-F238E27FC236}">
                  <a16:creationId xmlns="" xmlns:a16="http://schemas.microsoft.com/office/drawing/2014/main" id="{C14F5AC6-BA3C-4883-855A-4BAA9D2B2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4186" y="2343151"/>
              <a:ext cx="984252" cy="914400"/>
              <a:chOff x="2971800" y="2343151"/>
              <a:chExt cx="984252" cy="914400"/>
            </a:xfrm>
          </p:grpSpPr>
          <p:grpSp>
            <p:nvGrpSpPr>
              <p:cNvPr id="62495" name="Group 21">
                <a:extLst>
                  <a:ext uri="{FF2B5EF4-FFF2-40B4-BE49-F238E27FC236}">
                    <a16:creationId xmlns="" xmlns:a16="http://schemas.microsoft.com/office/drawing/2014/main" id="{6EB53D85-4CDF-4B50-9057-FB049BF622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0864" y="2343151"/>
                <a:ext cx="865188" cy="914400"/>
                <a:chOff x="1791" y="2795"/>
                <a:chExt cx="545" cy="576"/>
              </a:xfrm>
            </p:grpSpPr>
            <p:sp>
              <p:nvSpPr>
                <p:cNvPr id="62497" name="Text Box 22">
                  <a:extLst>
                    <a:ext uri="{FF2B5EF4-FFF2-40B4-BE49-F238E27FC236}">
                      <a16:creationId xmlns="" xmlns:a16="http://schemas.microsoft.com/office/drawing/2014/main" id="{B149A559-A8FE-4B38-98AA-9D83585C1C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62498" name="Line 23">
                  <a:extLst>
                    <a:ext uri="{FF2B5EF4-FFF2-40B4-BE49-F238E27FC236}">
                      <a16:creationId xmlns="" xmlns:a16="http://schemas.microsoft.com/office/drawing/2014/main" id="{B1CD9804-7EC4-4ED0-A49E-B2A1C65219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9" name="Text Box 24">
                  <a:extLst>
                    <a:ext uri="{FF2B5EF4-FFF2-40B4-BE49-F238E27FC236}">
                      <a16:creationId xmlns="" xmlns:a16="http://schemas.microsoft.com/office/drawing/2014/main" id="{F2A9CAD4-E46C-43D5-8DC6-3C162140B9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62496" name="Rectangle 6">
                <a:extLst>
                  <a:ext uri="{FF2B5EF4-FFF2-40B4-BE49-F238E27FC236}">
                    <a16:creationId xmlns="" xmlns:a16="http://schemas.microsoft.com/office/drawing/2014/main" id="{E6D8472F-B246-4FA7-8399-B569CC426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0" y="2540001"/>
                <a:ext cx="3825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1</a:t>
                </a:r>
                <a:r>
                  <a:rPr lang="en-US" altLang="zh-TW" sz="28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  </a:t>
                </a:r>
              </a:p>
            </p:txBody>
          </p:sp>
        </p:grpSp>
        <p:grpSp>
          <p:nvGrpSpPr>
            <p:cNvPr id="62487" name="组合 66">
              <a:extLst>
                <a:ext uri="{FF2B5EF4-FFF2-40B4-BE49-F238E27FC236}">
                  <a16:creationId xmlns="" xmlns:a16="http://schemas.microsoft.com/office/drawing/2014/main" id="{EA8C2AE4-67DF-43D8-8BC0-E0F75E784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7531" y="2343151"/>
              <a:ext cx="984252" cy="914400"/>
              <a:chOff x="2971800" y="2343151"/>
              <a:chExt cx="984252" cy="914400"/>
            </a:xfrm>
          </p:grpSpPr>
          <p:grpSp>
            <p:nvGrpSpPr>
              <p:cNvPr id="62490" name="Group 21">
                <a:extLst>
                  <a:ext uri="{FF2B5EF4-FFF2-40B4-BE49-F238E27FC236}">
                    <a16:creationId xmlns="" xmlns:a16="http://schemas.microsoft.com/office/drawing/2014/main" id="{E627B51B-CEB5-49F6-B257-182222B24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0864" y="2343151"/>
                <a:ext cx="865188" cy="914400"/>
                <a:chOff x="1791" y="2795"/>
                <a:chExt cx="545" cy="576"/>
              </a:xfrm>
            </p:grpSpPr>
            <p:sp>
              <p:nvSpPr>
                <p:cNvPr id="62492" name="Text Box 22">
                  <a:extLst>
                    <a:ext uri="{FF2B5EF4-FFF2-40B4-BE49-F238E27FC236}">
                      <a16:creationId xmlns="" xmlns:a16="http://schemas.microsoft.com/office/drawing/2014/main" id="{3AD2FF25-375B-4790-B940-7D18770996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sp>
              <p:nvSpPr>
                <p:cNvPr id="62493" name="Line 23">
                  <a:extLst>
                    <a:ext uri="{FF2B5EF4-FFF2-40B4-BE49-F238E27FC236}">
                      <a16:creationId xmlns="" xmlns:a16="http://schemas.microsoft.com/office/drawing/2014/main" id="{C90BF461-10A4-4694-8629-0EB529EEDA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4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4" name="Text Box 24">
                  <a:extLst>
                    <a:ext uri="{FF2B5EF4-FFF2-40B4-BE49-F238E27FC236}">
                      <a16:creationId xmlns="" xmlns:a16="http://schemas.microsoft.com/office/drawing/2014/main" id="{D97274D0-3C16-4D00-8129-2ADC924A20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62491" name="Rectangle 6">
                <a:extLst>
                  <a:ext uri="{FF2B5EF4-FFF2-40B4-BE49-F238E27FC236}">
                    <a16:creationId xmlns="" xmlns:a16="http://schemas.microsoft.com/office/drawing/2014/main" id="{94D6653C-3FCA-47CE-BD9E-0E271F5EE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0" y="2540001"/>
                <a:ext cx="3825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1</a:t>
                </a:r>
                <a:r>
                  <a:rPr lang="en-US" altLang="zh-TW" sz="28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  </a:t>
                </a:r>
              </a:p>
            </p:txBody>
          </p:sp>
        </p:grpSp>
        <p:sp>
          <p:nvSpPr>
            <p:cNvPr id="62488" name="Rectangle 6">
              <a:extLst>
                <a:ext uri="{FF2B5EF4-FFF2-40B4-BE49-F238E27FC236}">
                  <a16:creationId xmlns="" xmlns:a16="http://schemas.microsoft.com/office/drawing/2014/main" id="{51224B56-2DB6-47A6-B817-96BE81C5F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059" y="2514462"/>
              <a:ext cx="5005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＋</a:t>
              </a:r>
              <a:r>
                <a:rPr lang="en-US" altLang="zh-TW" sz="2800">
                  <a:latin typeface="Times New Roman" panose="02020603050405020304" pitchFamily="18" charset="0"/>
                  <a:ea typeface="標楷體" panose="03000509000000000000" pitchFamily="65" charset="-120"/>
                </a:rPr>
                <a:t>   </a:t>
              </a:r>
            </a:p>
          </p:txBody>
        </p:sp>
        <p:sp>
          <p:nvSpPr>
            <p:cNvPr id="62489" name="Rectangle 6">
              <a:extLst>
                <a:ext uri="{FF2B5EF4-FFF2-40B4-BE49-F238E27FC236}">
                  <a16:creationId xmlns="" xmlns:a16="http://schemas.microsoft.com/office/drawing/2014/main" id="{599FA357-37FD-4218-A070-A556C023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954" y="2514462"/>
              <a:ext cx="5005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＋</a:t>
              </a:r>
              <a:r>
                <a:rPr lang="en-US" altLang="zh-TW" sz="2800">
                  <a:latin typeface="Times New Roman" panose="02020603050405020304" pitchFamily="18" charset="0"/>
                  <a:ea typeface="標楷體" panose="03000509000000000000" pitchFamily="65" charset="-120"/>
                </a:rPr>
                <a:t>  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648D705-9500-4D88-843C-642710F8DF94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3954463"/>
            <a:ext cx="4638675" cy="914400"/>
            <a:chOff x="1517623" y="3955022"/>
            <a:chExt cx="4638553" cy="914400"/>
          </a:xfrm>
        </p:grpSpPr>
        <p:sp>
          <p:nvSpPr>
            <p:cNvPr id="62478" name="文本框 45">
              <a:extLst>
                <a:ext uri="{FF2B5EF4-FFF2-40B4-BE49-F238E27FC236}">
                  <a16:creationId xmlns="" xmlns:a16="http://schemas.microsoft.com/office/drawing/2014/main" id="{B8A72A5F-00C7-4083-B820-7C828C642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7623" y="4173886"/>
              <a:ext cx="463855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5000"/>
                </a:spcBef>
                <a:buFontTx/>
                <a:buNone/>
              </a:pPr>
              <a:r>
                <a:rPr lang="zh-TW" altLang="en-US" sz="2800" u="sng">
                  <a:solidFill>
                    <a:srgbClr val="FF0000"/>
                  </a:solidFill>
                  <a:ea typeface="標楷體" panose="03000509000000000000" pitchFamily="65" charset="-120"/>
                </a:rPr>
                <a:t>雪兒</a:t>
              </a:r>
              <a:r>
                <a: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共購買了水果        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kg</a:t>
              </a:r>
              <a:r>
                <a: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。</a:t>
              </a:r>
              <a:endParaRPr lang="zh-CN" altLang="zh-TW" sz="280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62479" name="Group 52">
              <a:extLst>
                <a:ext uri="{FF2B5EF4-FFF2-40B4-BE49-F238E27FC236}">
                  <a16:creationId xmlns="" xmlns:a16="http://schemas.microsoft.com/office/drawing/2014/main" id="{29647390-9688-4F94-B87E-519585CD1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7366" y="3955022"/>
              <a:ext cx="1279526" cy="914400"/>
              <a:chOff x="888" y="2860"/>
              <a:chExt cx="806" cy="576"/>
            </a:xfrm>
          </p:grpSpPr>
          <p:sp>
            <p:nvSpPr>
              <p:cNvPr id="62480" name="Text Box 30">
                <a:extLst>
                  <a:ext uri="{FF2B5EF4-FFF2-40B4-BE49-F238E27FC236}">
                    <a16:creationId xmlns="" xmlns:a16="http://schemas.microsoft.com/office/drawing/2014/main" id="{A67FE286-A182-4F7F-B4D3-1105F5059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8" y="2988"/>
                <a:ext cx="6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   3</a:t>
                </a:r>
              </a:p>
            </p:txBody>
          </p:sp>
          <p:grpSp>
            <p:nvGrpSpPr>
              <p:cNvPr id="62481" name="Group 31">
                <a:extLst>
                  <a:ext uri="{FF2B5EF4-FFF2-40B4-BE49-F238E27FC236}">
                    <a16:creationId xmlns="" xmlns:a16="http://schemas.microsoft.com/office/drawing/2014/main" id="{1CF08B36-544F-4C9B-BAF9-E513352533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9" y="2860"/>
                <a:ext cx="545" cy="576"/>
                <a:chOff x="1791" y="2795"/>
                <a:chExt cx="545" cy="576"/>
              </a:xfrm>
            </p:grpSpPr>
            <p:sp>
              <p:nvSpPr>
                <p:cNvPr id="62482" name="Text Box 32">
                  <a:extLst>
                    <a:ext uri="{FF2B5EF4-FFF2-40B4-BE49-F238E27FC236}">
                      <a16:creationId xmlns="" xmlns:a16="http://schemas.microsoft.com/office/drawing/2014/main" id="{4F2B8C53-2F24-4937-B81E-D842302EB8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2795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19</a:t>
                  </a:r>
                </a:p>
              </p:txBody>
            </p:sp>
            <p:sp>
              <p:nvSpPr>
                <p:cNvPr id="62483" name="Text Box 34">
                  <a:extLst>
                    <a:ext uri="{FF2B5EF4-FFF2-40B4-BE49-F238E27FC236}">
                      <a16:creationId xmlns="" xmlns:a16="http://schemas.microsoft.com/office/drawing/2014/main" id="{13208121-DCCE-4872-97A1-32A3F4C58D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44"/>
                  <a:ext cx="54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FF0000"/>
                      </a:solidFill>
                    </a:rPr>
                    <a:t>20</a:t>
                  </a:r>
                </a:p>
              </p:txBody>
            </p:sp>
            <p:sp>
              <p:nvSpPr>
                <p:cNvPr id="62484" name="Line 33">
                  <a:extLst>
                    <a:ext uri="{FF2B5EF4-FFF2-40B4-BE49-F238E27FC236}">
                      <a16:creationId xmlns="" xmlns:a16="http://schemas.microsoft.com/office/drawing/2014/main" id="{F07D5D0B-983C-47C1-B5CC-B5DA72D14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5" y="3088"/>
                  <a:ext cx="272" cy="0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2D719E28-7C5B-46C5-9A65-DB910AF8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2505075"/>
            <a:ext cx="1812925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3491" name="Rectangle 6">
            <a:extLst>
              <a:ext uri="{FF2B5EF4-FFF2-40B4-BE49-F238E27FC236}">
                <a16:creationId xmlns="" xmlns:a16="http://schemas.microsoft.com/office/drawing/2014/main" id="{5D75B9A5-403B-4CF3-A9BE-86803376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144838"/>
            <a:ext cx="6769100" cy="2268537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endParaRPr lang="en-US" altLang="zh-CN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Tx/>
              <a:buNone/>
            </a:pPr>
            <a:endParaRPr lang="zh-CN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Tx/>
              <a:buNone/>
            </a:pPr>
            <a:endParaRPr lang="zh-CN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="" xmlns:a16="http://schemas.microsoft.com/office/drawing/2014/main" id="{6D31F9AD-1264-4D25-974A-180A4C93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773238"/>
            <a:ext cx="84264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600"/>
              </a:spcAft>
              <a:buFontTx/>
              <a:buNone/>
            </a:pPr>
            <a:r>
              <a:rPr lang="zh-CN" altLang="en-US" sz="2800" dirty="0">
                <a:ea typeface="標楷體" panose="03000509000000000000" pitchFamily="65" charset="-120"/>
              </a:rPr>
              <a:t>  </a:t>
            </a:r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ea typeface="標楷體" panose="03000509000000000000" pitchFamily="65" charset="-120"/>
              </a:rPr>
              <a:t>c</a:t>
            </a:r>
            <a:r>
              <a:rPr lang="en-US" altLang="zh-CN" sz="2800" dirty="0">
                <a:ea typeface="標楷體" panose="03000509000000000000" pitchFamily="65" charset="-120"/>
              </a:rPr>
              <a:t>) </a:t>
            </a:r>
            <a:r>
              <a:rPr lang="zh-TW" altLang="en-US" sz="2800" u="sng" dirty="0">
                <a:ea typeface="標楷體" panose="03000509000000000000" pitchFamily="65" charset="-120"/>
              </a:rPr>
              <a:t>雪兒</a:t>
            </a:r>
            <a:r>
              <a:rPr lang="zh-TW" altLang="en-US" sz="2800" dirty="0">
                <a:ea typeface="標楷體" panose="03000509000000000000" pitchFamily="65" charset="-120"/>
              </a:rPr>
              <a:t>用了     </a:t>
            </a:r>
            <a:r>
              <a:rPr lang="en-US" altLang="zh-TW" sz="2800" dirty="0">
                <a:ea typeface="標楷體" panose="03000509000000000000" pitchFamily="65" charset="-120"/>
              </a:rPr>
              <a:t>kg</a:t>
            </a:r>
            <a:r>
              <a:rPr lang="zh-TW" altLang="en-US" sz="2800" dirty="0">
                <a:ea typeface="標楷體" panose="03000509000000000000" pitchFamily="65" charset="-120"/>
              </a:rPr>
              <a:t>梨榨果汁，用了的橙比梨少</a:t>
            </a:r>
            <a:r>
              <a:rPr lang="en-US" altLang="zh-TW" sz="2800" dirty="0">
                <a:ea typeface="標楷體" panose="03000509000000000000" pitchFamily="65" charset="-120"/>
              </a:rPr>
              <a:t>      kg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 </a:t>
            </a:r>
            <a:r>
              <a:rPr lang="zh-TW" altLang="en-US" sz="2800" u="sng" dirty="0">
                <a:ea typeface="標楷體" panose="03000509000000000000" pitchFamily="65" charset="-120"/>
              </a:rPr>
              <a:t>雪兒</a:t>
            </a:r>
            <a:r>
              <a:rPr lang="zh-TW" altLang="en-US" sz="2800" dirty="0">
                <a:ea typeface="標楷體" panose="03000509000000000000" pitchFamily="65" charset="-120"/>
              </a:rPr>
              <a:t>共用了水果多少？                                 </a:t>
            </a:r>
            <a:r>
              <a:rPr kumimoji="0" lang="en-US" altLang="zh-TW" sz="2800" dirty="0">
                <a:ea typeface="標楷體" panose="03000509000000000000" pitchFamily="65" charset="-120"/>
              </a:rPr>
              <a:t>[4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1B987C66-CB5C-42F3-AE95-3898A262E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324225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" name="直線接點 10">
            <a:extLst>
              <a:ext uri="{FF2B5EF4-FFF2-40B4-BE49-F238E27FC236}">
                <a16:creationId xmlns="" xmlns:a16="http://schemas.microsoft.com/office/drawing/2014/main" id="{AB53DAB6-88A1-413D-98D1-49F8C2B0A1CB}"/>
              </a:ext>
            </a:extLst>
          </p:cNvPr>
          <p:cNvCxnSpPr>
            <a:cxnSpLocks/>
          </p:cNvCxnSpPr>
          <p:nvPr/>
        </p:nvCxnSpPr>
        <p:spPr>
          <a:xfrm>
            <a:off x="5346700" y="2425700"/>
            <a:ext cx="3184525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線接點 10">
            <a:extLst>
              <a:ext uri="{FF2B5EF4-FFF2-40B4-BE49-F238E27FC236}">
                <a16:creationId xmlns="" xmlns:a16="http://schemas.microsoft.com/office/drawing/2014/main" id="{07B81DE8-B59C-47AA-8CA2-F4F0AD816CBF}"/>
              </a:ext>
            </a:extLst>
          </p:cNvPr>
          <p:cNvCxnSpPr>
            <a:cxnSpLocks/>
          </p:cNvCxnSpPr>
          <p:nvPr/>
        </p:nvCxnSpPr>
        <p:spPr>
          <a:xfrm>
            <a:off x="2052638" y="2447925"/>
            <a:ext cx="2897187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496" name="Rectangle 5">
            <a:extLst>
              <a:ext uri="{FF2B5EF4-FFF2-40B4-BE49-F238E27FC236}">
                <a16:creationId xmlns="" xmlns:a16="http://schemas.microsoft.com/office/drawing/2014/main" id="{5C82DE0E-793F-4D50-A53A-09D857957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826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4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33. </a:t>
            </a:r>
            <a:r>
              <a:rPr lang="zh-TW" altLang="en-US" sz="2800" u="sng" dirty="0">
                <a:ea typeface="標楷體" panose="03000509000000000000" pitchFamily="65" charset="-120"/>
              </a:rPr>
              <a:t>雪兒</a:t>
            </a:r>
            <a:r>
              <a:rPr lang="zh-TW" altLang="en-US" sz="2800" dirty="0">
                <a:ea typeface="標楷體" panose="03000509000000000000" pitchFamily="65" charset="-120"/>
              </a:rPr>
              <a:t>購買了</a:t>
            </a:r>
            <a:r>
              <a:rPr lang="en-US" altLang="zh-TW" sz="2800" dirty="0">
                <a:ea typeface="標楷體" panose="03000509000000000000" pitchFamily="65" charset="-120"/>
              </a:rPr>
              <a:t>1     kg</a:t>
            </a:r>
            <a:r>
              <a:rPr lang="zh-TW" altLang="en-US" sz="2800" dirty="0">
                <a:ea typeface="標楷體" panose="03000509000000000000" pitchFamily="65" charset="-120"/>
              </a:rPr>
              <a:t>蘋果，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ea typeface="標楷體" panose="03000509000000000000" pitchFamily="65" charset="-120"/>
              </a:rPr>
              <a:t>kg</a:t>
            </a:r>
            <a:r>
              <a:rPr lang="zh-TW" altLang="en-US" sz="2800" dirty="0">
                <a:ea typeface="標楷體" panose="03000509000000000000" pitchFamily="65" charset="-120"/>
              </a:rPr>
              <a:t>梨和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ea typeface="標楷體" panose="03000509000000000000" pitchFamily="65" charset="-120"/>
              </a:rPr>
              <a:t>kg</a:t>
            </a:r>
            <a:r>
              <a:rPr lang="zh-TW" altLang="en-US" sz="2800" dirty="0">
                <a:ea typeface="標楷體" panose="03000509000000000000" pitchFamily="65" charset="-120"/>
              </a:rPr>
              <a:t>橙。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grpSp>
        <p:nvGrpSpPr>
          <p:cNvPr id="63497" name="Group 17">
            <a:extLst>
              <a:ext uri="{FF2B5EF4-FFF2-40B4-BE49-F238E27FC236}">
                <a16:creationId xmlns="" xmlns:a16="http://schemas.microsoft.com/office/drawing/2014/main" id="{E0901986-7B67-410A-8D2C-F0FEA1EDA1F0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776288"/>
            <a:ext cx="865188" cy="914400"/>
            <a:chOff x="1791" y="2795"/>
            <a:chExt cx="545" cy="576"/>
          </a:xfrm>
        </p:grpSpPr>
        <p:sp>
          <p:nvSpPr>
            <p:cNvPr id="63565" name="Text Box 14">
              <a:extLst>
                <a:ext uri="{FF2B5EF4-FFF2-40B4-BE49-F238E27FC236}">
                  <a16:creationId xmlns="" xmlns:a16="http://schemas.microsoft.com/office/drawing/2014/main" id="{5D93B90A-4383-4C33-8A59-A4044E008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</a:t>
              </a:r>
            </a:p>
          </p:txBody>
        </p:sp>
        <p:sp>
          <p:nvSpPr>
            <p:cNvPr id="63566" name="Line 15">
              <a:extLst>
                <a:ext uri="{FF2B5EF4-FFF2-40B4-BE49-F238E27FC236}">
                  <a16:creationId xmlns="" xmlns:a16="http://schemas.microsoft.com/office/drawing/2014/main" id="{293EDA0A-4E71-495D-8EBB-D1A6DB958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7" name="Text Box 16">
              <a:extLst>
                <a:ext uri="{FF2B5EF4-FFF2-40B4-BE49-F238E27FC236}">
                  <a16:creationId xmlns="" xmlns:a16="http://schemas.microsoft.com/office/drawing/2014/main" id="{2A309C5D-9D28-4268-8BBF-2E95661B6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4</a:t>
              </a:r>
            </a:p>
          </p:txBody>
        </p:sp>
      </p:grpSp>
      <p:grpSp>
        <p:nvGrpSpPr>
          <p:cNvPr id="63498" name="Group 18">
            <a:extLst>
              <a:ext uri="{FF2B5EF4-FFF2-40B4-BE49-F238E27FC236}">
                <a16:creationId xmlns="" xmlns:a16="http://schemas.microsoft.com/office/drawing/2014/main" id="{B57B896D-5A82-4479-AFBB-0178A2209446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755650"/>
            <a:ext cx="865187" cy="914400"/>
            <a:chOff x="1791" y="2795"/>
            <a:chExt cx="545" cy="576"/>
          </a:xfrm>
        </p:grpSpPr>
        <p:sp>
          <p:nvSpPr>
            <p:cNvPr id="63562" name="Text Box 19">
              <a:extLst>
                <a:ext uri="{FF2B5EF4-FFF2-40B4-BE49-F238E27FC236}">
                  <a16:creationId xmlns="" xmlns:a16="http://schemas.microsoft.com/office/drawing/2014/main" id="{A7C874E1-ED2F-4647-95CF-F1FED2087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3</a:t>
              </a:r>
            </a:p>
          </p:txBody>
        </p:sp>
        <p:sp>
          <p:nvSpPr>
            <p:cNvPr id="63563" name="Line 20">
              <a:extLst>
                <a:ext uri="{FF2B5EF4-FFF2-40B4-BE49-F238E27FC236}">
                  <a16:creationId xmlns="" xmlns:a16="http://schemas.microsoft.com/office/drawing/2014/main" id="{EE644882-C895-40BD-94F0-58F902E57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4" name="Text Box 21">
              <a:extLst>
                <a:ext uri="{FF2B5EF4-FFF2-40B4-BE49-F238E27FC236}">
                  <a16:creationId xmlns="" xmlns:a16="http://schemas.microsoft.com/office/drawing/2014/main" id="{6B5915B1-ECD3-4BC0-BAC7-2753CA5F4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10</a:t>
              </a:r>
            </a:p>
          </p:txBody>
        </p:sp>
      </p:grpSp>
      <p:grpSp>
        <p:nvGrpSpPr>
          <p:cNvPr id="63499" name="Group 22">
            <a:extLst>
              <a:ext uri="{FF2B5EF4-FFF2-40B4-BE49-F238E27FC236}">
                <a16:creationId xmlns="" xmlns:a16="http://schemas.microsoft.com/office/drawing/2014/main" id="{438CEE39-EB91-42F9-BDF3-67C3CC48B256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766763"/>
            <a:ext cx="865188" cy="914400"/>
            <a:chOff x="1791" y="2795"/>
            <a:chExt cx="545" cy="576"/>
          </a:xfrm>
        </p:grpSpPr>
        <p:sp>
          <p:nvSpPr>
            <p:cNvPr id="63559" name="Text Box 23">
              <a:extLst>
                <a:ext uri="{FF2B5EF4-FFF2-40B4-BE49-F238E27FC236}">
                  <a16:creationId xmlns="" xmlns:a16="http://schemas.microsoft.com/office/drawing/2014/main" id="{712F0962-E364-4FC2-A56D-AA5961B5E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2</a:t>
              </a:r>
            </a:p>
          </p:txBody>
        </p:sp>
        <p:sp>
          <p:nvSpPr>
            <p:cNvPr id="63560" name="Line 24">
              <a:extLst>
                <a:ext uri="{FF2B5EF4-FFF2-40B4-BE49-F238E27FC236}">
                  <a16:creationId xmlns="" xmlns:a16="http://schemas.microsoft.com/office/drawing/2014/main" id="{7353D3F7-12ED-43A7-B3F2-8C57B22F8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1" name="Text Box 25">
              <a:extLst>
                <a:ext uri="{FF2B5EF4-FFF2-40B4-BE49-F238E27FC236}">
                  <a16:creationId xmlns="" xmlns:a16="http://schemas.microsoft.com/office/drawing/2014/main" id="{64740305-042B-4C91-99C3-6D62200A4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</p:grpSp>
      <p:grpSp>
        <p:nvGrpSpPr>
          <p:cNvPr id="63500" name="Group 22">
            <a:extLst>
              <a:ext uri="{FF2B5EF4-FFF2-40B4-BE49-F238E27FC236}">
                <a16:creationId xmlns="" xmlns:a16="http://schemas.microsoft.com/office/drawing/2014/main" id="{B60D5928-23EA-4ABF-8FC1-0E533C2E8470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1590675"/>
            <a:ext cx="865188" cy="914400"/>
            <a:chOff x="1791" y="2795"/>
            <a:chExt cx="545" cy="576"/>
          </a:xfrm>
        </p:grpSpPr>
        <p:sp>
          <p:nvSpPr>
            <p:cNvPr id="63556" name="Text Box 23">
              <a:extLst>
                <a:ext uri="{FF2B5EF4-FFF2-40B4-BE49-F238E27FC236}">
                  <a16:creationId xmlns="" xmlns:a16="http://schemas.microsoft.com/office/drawing/2014/main" id="{6EC86F0F-1042-4F76-973F-AFD975A72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3</a:t>
              </a:r>
            </a:p>
          </p:txBody>
        </p:sp>
        <p:sp>
          <p:nvSpPr>
            <p:cNvPr id="63557" name="Line 24">
              <a:extLst>
                <a:ext uri="{FF2B5EF4-FFF2-40B4-BE49-F238E27FC236}">
                  <a16:creationId xmlns="" xmlns:a16="http://schemas.microsoft.com/office/drawing/2014/main" id="{72B55205-2AFF-4DBD-9378-3A8E51C1E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8" name="Text Box 25">
              <a:extLst>
                <a:ext uri="{FF2B5EF4-FFF2-40B4-BE49-F238E27FC236}">
                  <a16:creationId xmlns="" xmlns:a16="http://schemas.microsoft.com/office/drawing/2014/main" id="{6DD198A7-0B8C-4A19-821D-AFD2205FE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</p:grpSp>
      <p:grpSp>
        <p:nvGrpSpPr>
          <p:cNvPr id="63501" name="Group 18">
            <a:extLst>
              <a:ext uri="{FF2B5EF4-FFF2-40B4-BE49-F238E27FC236}">
                <a16:creationId xmlns="" xmlns:a16="http://schemas.microsoft.com/office/drawing/2014/main" id="{4C8CC75C-A5CF-484F-81B8-256FA0010C6A}"/>
              </a:ext>
            </a:extLst>
          </p:cNvPr>
          <p:cNvGrpSpPr>
            <a:grpSpLocks/>
          </p:cNvGrpSpPr>
          <p:nvPr/>
        </p:nvGrpSpPr>
        <p:grpSpPr bwMode="auto">
          <a:xfrm>
            <a:off x="7667625" y="1566863"/>
            <a:ext cx="863600" cy="914400"/>
            <a:chOff x="1791" y="2795"/>
            <a:chExt cx="545" cy="576"/>
          </a:xfrm>
        </p:grpSpPr>
        <p:sp>
          <p:nvSpPr>
            <p:cNvPr id="63553" name="Text Box 19">
              <a:extLst>
                <a:ext uri="{FF2B5EF4-FFF2-40B4-BE49-F238E27FC236}">
                  <a16:creationId xmlns="" xmlns:a16="http://schemas.microsoft.com/office/drawing/2014/main" id="{DCAAC9FA-AE7A-4FD7-AC52-7E5F73A6A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3</a:t>
              </a:r>
            </a:p>
          </p:txBody>
        </p:sp>
        <p:sp>
          <p:nvSpPr>
            <p:cNvPr id="63554" name="Line 20">
              <a:extLst>
                <a:ext uri="{FF2B5EF4-FFF2-40B4-BE49-F238E27FC236}">
                  <a16:creationId xmlns="" xmlns:a16="http://schemas.microsoft.com/office/drawing/2014/main" id="{CAFA6560-506B-4594-87C8-6B960611F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5" name="Text Box 21">
              <a:extLst>
                <a:ext uri="{FF2B5EF4-FFF2-40B4-BE49-F238E27FC236}">
                  <a16:creationId xmlns="" xmlns:a16="http://schemas.microsoft.com/office/drawing/2014/main" id="{ED8DDAFD-DC6C-4F66-B6E1-A532A89E5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10</a:t>
              </a:r>
            </a:p>
          </p:txBody>
        </p:sp>
      </p:grpSp>
      <p:sp>
        <p:nvSpPr>
          <p:cNvPr id="90" name="Rectangle 8">
            <a:extLst>
              <a:ext uri="{FF2B5EF4-FFF2-40B4-BE49-F238E27FC236}">
                <a16:creationId xmlns="" xmlns:a16="http://schemas.microsoft.com/office/drawing/2014/main" id="{B1CE42AF-200B-4519-B703-F5214316B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975100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5D7ABB1-14B9-48C5-85B5-7312D3B1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4287838"/>
            <a:ext cx="2611437" cy="433387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A38C8E0-2130-4A12-8863-EBBBCBDFF04E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4181475"/>
            <a:ext cx="1017588" cy="646113"/>
            <a:chOff x="2411760" y="4181483"/>
            <a:chExt cx="1017277" cy="646113"/>
          </a:xfrm>
        </p:grpSpPr>
        <p:grpSp>
          <p:nvGrpSpPr>
            <p:cNvPr id="63549" name="Group 22">
              <a:extLst>
                <a:ext uri="{FF2B5EF4-FFF2-40B4-BE49-F238E27FC236}">
                  <a16:creationId xmlns="" xmlns:a16="http://schemas.microsoft.com/office/drawing/2014/main" id="{F0D2CE5D-B48D-4A41-8B62-237294E9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1760" y="4181483"/>
              <a:ext cx="865188" cy="646113"/>
              <a:chOff x="1772" y="2904"/>
              <a:chExt cx="545" cy="407"/>
            </a:xfrm>
          </p:grpSpPr>
          <p:sp>
            <p:nvSpPr>
              <p:cNvPr id="63551" name="Text Box 23">
                <a:extLst>
                  <a:ext uri="{FF2B5EF4-FFF2-40B4-BE49-F238E27FC236}">
                    <a16:creationId xmlns="" xmlns:a16="http://schemas.microsoft.com/office/drawing/2014/main" id="{3C705A94-60E4-490D-8EFA-79DC32F16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2" y="2904"/>
                <a:ext cx="54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/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/>
                  <a:t>5</a:t>
                </a:r>
              </a:p>
            </p:txBody>
          </p:sp>
          <p:sp>
            <p:nvSpPr>
              <p:cNvPr id="63552" name="Line 24">
                <a:extLst>
                  <a:ext uri="{FF2B5EF4-FFF2-40B4-BE49-F238E27FC236}">
                    <a16:creationId xmlns="" xmlns:a16="http://schemas.microsoft.com/office/drawing/2014/main" id="{683F27B7-D36F-47C2-8AB0-F9F54F780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" y="3107"/>
                <a:ext cx="224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50" name="Text Box 23">
              <a:extLst>
                <a:ext uri="{FF2B5EF4-FFF2-40B4-BE49-F238E27FC236}">
                  <a16:creationId xmlns="" xmlns:a16="http://schemas.microsoft.com/office/drawing/2014/main" id="{36D23EB4-B7C5-4ACD-8F02-31CAE1010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102" y="4319080"/>
              <a:ext cx="4749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/>
                <a:t>kg</a:t>
              </a:r>
            </a:p>
          </p:txBody>
        </p:sp>
      </p:grpSp>
      <p:sp>
        <p:nvSpPr>
          <p:cNvPr id="98" name="矩形 97">
            <a:extLst>
              <a:ext uri="{FF2B5EF4-FFF2-40B4-BE49-F238E27FC236}">
                <a16:creationId xmlns="" xmlns:a16="http://schemas.microsoft.com/office/drawing/2014/main" id="{0CF7B578-D3AB-40BC-A05B-FBAF86F2E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4967288"/>
            <a:ext cx="1960562" cy="431800"/>
          </a:xfrm>
          <a:prstGeom prst="rect">
            <a:avLst/>
          </a:prstGeom>
          <a:solidFill>
            <a:srgbClr val="199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8232F8A-2AD8-454A-BA7A-BD39885B7C21}"/>
              </a:ext>
            </a:extLst>
          </p:cNvPr>
          <p:cNvGrpSpPr>
            <a:grpSpLocks/>
          </p:cNvGrpSpPr>
          <p:nvPr/>
        </p:nvGrpSpPr>
        <p:grpSpPr bwMode="auto">
          <a:xfrm>
            <a:off x="3836988" y="4821238"/>
            <a:ext cx="1017587" cy="646112"/>
            <a:chOff x="3341725" y="4854540"/>
            <a:chExt cx="1017277" cy="646113"/>
          </a:xfrm>
        </p:grpSpPr>
        <p:grpSp>
          <p:nvGrpSpPr>
            <p:cNvPr id="63545" name="Group 22">
              <a:extLst>
                <a:ext uri="{FF2B5EF4-FFF2-40B4-BE49-F238E27FC236}">
                  <a16:creationId xmlns="" xmlns:a16="http://schemas.microsoft.com/office/drawing/2014/main" id="{E3ABF810-C960-44D2-8B29-78099A141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1725" y="4854540"/>
              <a:ext cx="865188" cy="646113"/>
              <a:chOff x="1772" y="2904"/>
              <a:chExt cx="545" cy="407"/>
            </a:xfrm>
          </p:grpSpPr>
          <p:sp>
            <p:nvSpPr>
              <p:cNvPr id="63547" name="Text Box 23">
                <a:extLst>
                  <a:ext uri="{FF2B5EF4-FFF2-40B4-BE49-F238E27FC236}">
                    <a16:creationId xmlns="" xmlns:a16="http://schemas.microsoft.com/office/drawing/2014/main" id="{813E543F-CFD6-4FA5-847F-686A98916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2" y="2904"/>
                <a:ext cx="54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/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/>
                  <a:t>10</a:t>
                </a:r>
              </a:p>
            </p:txBody>
          </p:sp>
          <p:sp>
            <p:nvSpPr>
              <p:cNvPr id="63548" name="Line 24">
                <a:extLst>
                  <a:ext uri="{FF2B5EF4-FFF2-40B4-BE49-F238E27FC236}">
                    <a16:creationId xmlns="" xmlns:a16="http://schemas.microsoft.com/office/drawing/2014/main" id="{7B4E0050-7475-4DCF-9D05-3ED327FB5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" y="3107"/>
                <a:ext cx="224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46" name="Text Box 23">
              <a:extLst>
                <a:ext uri="{FF2B5EF4-FFF2-40B4-BE49-F238E27FC236}">
                  <a16:creationId xmlns="" xmlns:a16="http://schemas.microsoft.com/office/drawing/2014/main" id="{03A657E8-011D-422D-B330-09D89967B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067" y="4992137"/>
              <a:ext cx="4749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/>
                <a:t>kg</a:t>
              </a:r>
            </a:p>
          </p:txBody>
        </p:sp>
      </p:grpSp>
      <p:sp>
        <p:nvSpPr>
          <p:cNvPr id="16" name="右大括号 15">
            <a:extLst>
              <a:ext uri="{FF2B5EF4-FFF2-40B4-BE49-F238E27FC236}">
                <a16:creationId xmlns="" xmlns:a16="http://schemas.microsoft.com/office/drawing/2014/main" id="{0B1BF434-0245-48F3-A223-AC5195E21321}"/>
              </a:ext>
            </a:extLst>
          </p:cNvPr>
          <p:cNvSpPr>
            <a:spLocks/>
          </p:cNvSpPr>
          <p:nvPr/>
        </p:nvSpPr>
        <p:spPr bwMode="auto">
          <a:xfrm rot="5400000">
            <a:off x="4282281" y="4474370"/>
            <a:ext cx="155575" cy="646112"/>
          </a:xfrm>
          <a:prstGeom prst="rightBrace">
            <a:avLst>
              <a:gd name="adj1" fmla="val 8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BAAB5699-C17E-4CDC-A787-538C2C05369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35425" y="4719638"/>
            <a:ext cx="0" cy="2476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Text Box 23">
            <a:extLst>
              <a:ext uri="{FF2B5EF4-FFF2-40B4-BE49-F238E27FC236}">
                <a16:creationId xmlns="" xmlns:a16="http://schemas.microsoft.com/office/drawing/2014/main" id="{2043F14D-F9AF-4C97-AE95-42ACA093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4197350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梨</a:t>
            </a:r>
            <a:endParaRPr lang="en-US" altLang="zh-TW" sz="280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0" name="Text Box 23">
            <a:extLst>
              <a:ext uri="{FF2B5EF4-FFF2-40B4-BE49-F238E27FC236}">
                <a16:creationId xmlns="" xmlns:a16="http://schemas.microsoft.com/office/drawing/2014/main" id="{FA12E498-09B7-4CD9-97F4-FF7F522B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491172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橙</a:t>
            </a:r>
            <a:endParaRPr lang="en-US" altLang="zh-TW" sz="280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F003CD70-06D7-4124-A63F-CB3CE6799499}"/>
              </a:ext>
            </a:extLst>
          </p:cNvPr>
          <p:cNvGrpSpPr>
            <a:grpSpLocks/>
          </p:cNvGrpSpPr>
          <p:nvPr/>
        </p:nvGrpSpPr>
        <p:grpSpPr bwMode="auto">
          <a:xfrm>
            <a:off x="2130425" y="4868863"/>
            <a:ext cx="2119313" cy="646112"/>
            <a:chOff x="4122850" y="5303042"/>
            <a:chExt cx="2120320" cy="646113"/>
          </a:xfrm>
        </p:grpSpPr>
        <p:sp>
          <p:nvSpPr>
            <p:cNvPr id="111" name="Text Box 23">
              <a:extLst>
                <a:ext uri="{FF2B5EF4-FFF2-40B4-BE49-F238E27FC236}">
                  <a16:creationId xmlns="" xmlns:a16="http://schemas.microsoft.com/office/drawing/2014/main" id="{F8555A0C-8ADE-490F-92CA-F2C91D131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850" y="5442742"/>
              <a:ext cx="2120320" cy="36830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800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    </a:t>
              </a:r>
              <a:r>
                <a:rPr lang="zh-TW" altLang="en-US" sz="1800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－    </a:t>
              </a:r>
              <a:r>
                <a:rPr lang="en-US" altLang="zh-TW" sz="1800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en-US" altLang="zh-TW" sz="1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kg</a:t>
              </a:r>
            </a:p>
          </p:txBody>
        </p:sp>
        <p:grpSp>
          <p:nvGrpSpPr>
            <p:cNvPr id="63539" name="Group 22">
              <a:extLst>
                <a:ext uri="{FF2B5EF4-FFF2-40B4-BE49-F238E27FC236}">
                  <a16:creationId xmlns="" xmlns:a16="http://schemas.microsoft.com/office/drawing/2014/main" id="{74DD5CBE-E17E-44C4-8C5C-98E1003A9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141" y="5303042"/>
              <a:ext cx="865188" cy="646113"/>
              <a:chOff x="1772" y="2904"/>
              <a:chExt cx="545" cy="407"/>
            </a:xfrm>
          </p:grpSpPr>
          <p:sp>
            <p:nvSpPr>
              <p:cNvPr id="63543" name="Text Box 23">
                <a:extLst>
                  <a:ext uri="{FF2B5EF4-FFF2-40B4-BE49-F238E27FC236}">
                    <a16:creationId xmlns="" xmlns:a16="http://schemas.microsoft.com/office/drawing/2014/main" id="{7765709E-7847-4ADB-B684-F2893C58C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2" y="2904"/>
                <a:ext cx="54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63544" name="Line 24">
                <a:extLst>
                  <a:ext uri="{FF2B5EF4-FFF2-40B4-BE49-F238E27FC236}">
                    <a16:creationId xmlns="" xmlns:a16="http://schemas.microsoft.com/office/drawing/2014/main" id="{FABD2621-8965-4551-8DC7-D536FB8A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" y="3107"/>
                <a:ext cx="224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40" name="Group 22">
              <a:extLst>
                <a:ext uri="{FF2B5EF4-FFF2-40B4-BE49-F238E27FC236}">
                  <a16:creationId xmlns="" xmlns:a16="http://schemas.microsoft.com/office/drawing/2014/main" id="{7EDDF2BF-5F06-457F-988C-0511369A2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6100" y="5303042"/>
              <a:ext cx="865188" cy="646113"/>
              <a:chOff x="1772" y="2904"/>
              <a:chExt cx="545" cy="407"/>
            </a:xfrm>
          </p:grpSpPr>
          <p:sp>
            <p:nvSpPr>
              <p:cNvPr id="63541" name="Text Box 23">
                <a:extLst>
                  <a:ext uri="{FF2B5EF4-FFF2-40B4-BE49-F238E27FC236}">
                    <a16:creationId xmlns="" xmlns:a16="http://schemas.microsoft.com/office/drawing/2014/main" id="{A864830E-C4A0-444F-8126-35263F9B0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2" y="2904"/>
                <a:ext cx="54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10</a:t>
                </a:r>
              </a:p>
            </p:txBody>
          </p:sp>
          <p:sp>
            <p:nvSpPr>
              <p:cNvPr id="63542" name="Line 24">
                <a:extLst>
                  <a:ext uri="{FF2B5EF4-FFF2-40B4-BE49-F238E27FC236}">
                    <a16:creationId xmlns="" xmlns:a16="http://schemas.microsoft.com/office/drawing/2014/main" id="{5A179981-32AC-4DC1-A1C8-F62E8784A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" y="3107"/>
                <a:ext cx="224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168E6F19-7963-490E-A21E-46753F360EA6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3144838"/>
            <a:ext cx="1189038" cy="914400"/>
            <a:chOff x="1777771" y="3145386"/>
            <a:chExt cx="1189324" cy="914400"/>
          </a:xfrm>
        </p:grpSpPr>
        <p:grpSp>
          <p:nvGrpSpPr>
            <p:cNvPr id="63533" name="Group 22">
              <a:extLst>
                <a:ext uri="{FF2B5EF4-FFF2-40B4-BE49-F238E27FC236}">
                  <a16:creationId xmlns="" xmlns:a16="http://schemas.microsoft.com/office/drawing/2014/main" id="{40E82A46-5CC9-4953-930F-91F0521FD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7771" y="3145386"/>
              <a:ext cx="865188" cy="914400"/>
              <a:chOff x="1791" y="2795"/>
              <a:chExt cx="545" cy="576"/>
            </a:xfrm>
          </p:grpSpPr>
          <p:sp>
            <p:nvSpPr>
              <p:cNvPr id="63535" name="Text Box 25">
                <a:extLst>
                  <a:ext uri="{FF2B5EF4-FFF2-40B4-BE49-F238E27FC236}">
                    <a16:creationId xmlns="" xmlns:a16="http://schemas.microsoft.com/office/drawing/2014/main" id="{8D213415-584F-487A-AFF6-27F3C2411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044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63536" name="Text Box 23">
                <a:extLst>
                  <a:ext uri="{FF2B5EF4-FFF2-40B4-BE49-F238E27FC236}">
                    <a16:creationId xmlns="" xmlns:a16="http://schemas.microsoft.com/office/drawing/2014/main" id="{F6D40F74-0840-456F-86FF-B0E3D43AB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63537" name="Line 24">
                <a:extLst>
                  <a:ext uri="{FF2B5EF4-FFF2-40B4-BE49-F238E27FC236}">
                    <a16:creationId xmlns="" xmlns:a16="http://schemas.microsoft.com/office/drawing/2014/main" id="{CB76E488-C0FE-471F-80D0-96D0FF09F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3088"/>
                <a:ext cx="272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34" name="Text Box 19">
              <a:extLst>
                <a:ext uri="{FF2B5EF4-FFF2-40B4-BE49-F238E27FC236}">
                  <a16:creationId xmlns="" xmlns:a16="http://schemas.microsoft.com/office/drawing/2014/main" id="{76B16881-2091-43B9-ABA2-9FC926413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5973" y="3325108"/>
              <a:ext cx="59112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FF0000"/>
                  </a:solidFill>
                </a:rPr>
                <a:t>＋</a:t>
              </a:r>
              <a:endParaRPr lang="en-US" altLang="zh-TW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B7989B50-D618-4E6A-BA74-95B795B5329E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3135313"/>
            <a:ext cx="1747837" cy="914400"/>
            <a:chOff x="4596908" y="2847493"/>
            <a:chExt cx="1748531" cy="914400"/>
          </a:xfrm>
        </p:grpSpPr>
        <p:grpSp>
          <p:nvGrpSpPr>
            <p:cNvPr id="63524" name="Group 18">
              <a:extLst>
                <a:ext uri="{FF2B5EF4-FFF2-40B4-BE49-F238E27FC236}">
                  <a16:creationId xmlns="" xmlns:a16="http://schemas.microsoft.com/office/drawing/2014/main" id="{B305E979-41FD-4CEF-88DA-BF4E81E5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0252" y="2847493"/>
              <a:ext cx="865187" cy="914400"/>
              <a:chOff x="1791" y="2795"/>
              <a:chExt cx="545" cy="576"/>
            </a:xfrm>
          </p:grpSpPr>
          <p:sp>
            <p:nvSpPr>
              <p:cNvPr id="63530" name="Text Box 21">
                <a:extLst>
                  <a:ext uri="{FF2B5EF4-FFF2-40B4-BE49-F238E27FC236}">
                    <a16:creationId xmlns="" xmlns:a16="http://schemas.microsoft.com/office/drawing/2014/main" id="{BF06BDE8-3E7B-4C6B-AF9A-B34D1385E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044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63531" name="Text Box 19">
                <a:extLst>
                  <a:ext uri="{FF2B5EF4-FFF2-40B4-BE49-F238E27FC236}">
                    <a16:creationId xmlns="" xmlns:a16="http://schemas.microsoft.com/office/drawing/2014/main" id="{85683FB7-D75F-47C0-AB0E-372BF60C6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63532" name="Line 20">
                <a:extLst>
                  <a:ext uri="{FF2B5EF4-FFF2-40B4-BE49-F238E27FC236}">
                    <a16:creationId xmlns="" xmlns:a16="http://schemas.microsoft.com/office/drawing/2014/main" id="{01D49E12-E31F-441E-AE4E-2FDF81300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3088"/>
                <a:ext cx="272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25" name="Group 22">
              <a:extLst>
                <a:ext uri="{FF2B5EF4-FFF2-40B4-BE49-F238E27FC236}">
                  <a16:creationId xmlns="" xmlns:a16="http://schemas.microsoft.com/office/drawing/2014/main" id="{30EF749B-0087-49C6-B196-7E4E97BCC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908" y="2847493"/>
              <a:ext cx="865188" cy="914400"/>
              <a:chOff x="1791" y="2795"/>
              <a:chExt cx="545" cy="576"/>
            </a:xfrm>
          </p:grpSpPr>
          <p:sp>
            <p:nvSpPr>
              <p:cNvPr id="63527" name="Text Box 25">
                <a:extLst>
                  <a:ext uri="{FF2B5EF4-FFF2-40B4-BE49-F238E27FC236}">
                    <a16:creationId xmlns="" xmlns:a16="http://schemas.microsoft.com/office/drawing/2014/main" id="{DA86C698-4527-4837-841D-C1544804F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044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63528" name="Text Box 23">
                <a:extLst>
                  <a:ext uri="{FF2B5EF4-FFF2-40B4-BE49-F238E27FC236}">
                    <a16:creationId xmlns="" xmlns:a16="http://schemas.microsoft.com/office/drawing/2014/main" id="{B6B02041-9DA9-4271-856D-8DA5C0897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63529" name="Line 24">
                <a:extLst>
                  <a:ext uri="{FF2B5EF4-FFF2-40B4-BE49-F238E27FC236}">
                    <a16:creationId xmlns="" xmlns:a16="http://schemas.microsoft.com/office/drawing/2014/main" id="{6FB33380-7187-4DAB-A64C-671B91083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3088"/>
                <a:ext cx="272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6" name="Text Box 19">
              <a:extLst>
                <a:ext uri="{FF2B5EF4-FFF2-40B4-BE49-F238E27FC236}">
                  <a16:creationId xmlns="" xmlns:a16="http://schemas.microsoft.com/office/drawing/2014/main" id="{03B796CA-0EC9-438D-A282-BD05E14D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176" y="3038283"/>
              <a:ext cx="59112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FF0000"/>
                  </a:solidFill>
                </a:rPr>
                <a:t>－</a:t>
              </a:r>
              <a:endParaRPr lang="en-US" altLang="zh-TW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140" name="Group 18">
            <a:extLst>
              <a:ext uri="{FF2B5EF4-FFF2-40B4-BE49-F238E27FC236}">
                <a16:creationId xmlns="" xmlns:a16="http://schemas.microsoft.com/office/drawing/2014/main" id="{0E06605D-78E8-47F0-8B67-3E4D24377E78}"/>
              </a:ext>
            </a:extLst>
          </p:cNvPr>
          <p:cNvGrpSpPr>
            <a:grpSpLocks/>
          </p:cNvGrpSpPr>
          <p:nvPr/>
        </p:nvGrpSpPr>
        <p:grpSpPr bwMode="auto">
          <a:xfrm>
            <a:off x="1508125" y="3916363"/>
            <a:ext cx="1123950" cy="914400"/>
            <a:chOff x="1628" y="2795"/>
            <a:chExt cx="708" cy="576"/>
          </a:xfrm>
        </p:grpSpPr>
        <p:sp>
          <p:nvSpPr>
            <p:cNvPr id="63520" name="Text Box 21">
              <a:extLst>
                <a:ext uri="{FF2B5EF4-FFF2-40B4-BE49-F238E27FC236}">
                  <a16:creationId xmlns="" xmlns:a16="http://schemas.microsoft.com/office/drawing/2014/main" id="{F4BB7547-5AEC-4134-B3F7-A29F7AA39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63521" name="Text Box 19">
              <a:extLst>
                <a:ext uri="{FF2B5EF4-FFF2-40B4-BE49-F238E27FC236}">
                  <a16:creationId xmlns="" xmlns:a16="http://schemas.microsoft.com/office/drawing/2014/main" id="{A86C77B7-226F-46F4-9379-5DC0D1663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63522" name="Line 20">
              <a:extLst>
                <a:ext uri="{FF2B5EF4-FFF2-40B4-BE49-F238E27FC236}">
                  <a16:creationId xmlns="" xmlns:a16="http://schemas.microsoft.com/office/drawing/2014/main" id="{4479CC8B-D38B-4935-A666-9C19BB89D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3" name="Text Box 19">
              <a:extLst>
                <a:ext uri="{FF2B5EF4-FFF2-40B4-BE49-F238E27FC236}">
                  <a16:creationId xmlns="" xmlns:a16="http://schemas.microsoft.com/office/drawing/2014/main" id="{7950CD06-A9E0-496B-A225-4CD03D048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926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1" name="Group 18">
            <a:extLst>
              <a:ext uri="{FF2B5EF4-FFF2-40B4-BE49-F238E27FC236}">
                <a16:creationId xmlns="" xmlns:a16="http://schemas.microsoft.com/office/drawing/2014/main" id="{430741B0-741E-43C0-8055-27D32E15A776}"/>
              </a:ext>
            </a:extLst>
          </p:cNvPr>
          <p:cNvGrpSpPr>
            <a:grpSpLocks/>
          </p:cNvGrpSpPr>
          <p:nvPr/>
        </p:nvGrpSpPr>
        <p:grpSpPr bwMode="auto">
          <a:xfrm>
            <a:off x="1506538" y="4597400"/>
            <a:ext cx="3944937" cy="914400"/>
            <a:chOff x="256" y="2795"/>
            <a:chExt cx="2485" cy="576"/>
          </a:xfrm>
        </p:grpSpPr>
        <p:sp>
          <p:nvSpPr>
            <p:cNvPr id="63516" name="Text Box 21">
              <a:extLst>
                <a:ext uri="{FF2B5EF4-FFF2-40B4-BE49-F238E27FC236}">
                  <a16:creationId xmlns="" xmlns:a16="http://schemas.microsoft.com/office/drawing/2014/main" id="{146300E8-EB5D-4F80-8EC9-9952F1E6F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63517" name="Text Box 19">
              <a:extLst>
                <a:ext uri="{FF2B5EF4-FFF2-40B4-BE49-F238E27FC236}">
                  <a16:creationId xmlns="" xmlns:a16="http://schemas.microsoft.com/office/drawing/2014/main" id="{D7510A49-9B47-4266-BFE1-FA791AA02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63518" name="Line 20">
              <a:extLst>
                <a:ext uri="{FF2B5EF4-FFF2-40B4-BE49-F238E27FC236}">
                  <a16:creationId xmlns="" xmlns:a16="http://schemas.microsoft.com/office/drawing/2014/main" id="{52A855B0-99A6-4A0D-ACAD-E3BA4CDC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Text Box 19">
              <a:extLst>
                <a:ext uri="{FF2B5EF4-FFF2-40B4-BE49-F238E27FC236}">
                  <a16:creationId xmlns="" xmlns:a16="http://schemas.microsoft.com/office/drawing/2014/main" id="{82AAD1E1-38A1-4206-AB24-220B9F5E4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" y="2925"/>
              <a:ext cx="2485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zh-TW" altLang="en-US" sz="2800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雪兒</a:t>
              </a:r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共用了水果   </a:t>
              </a:r>
              <a:r>
                <a:rPr lang="en-US" altLang="zh-TW" sz="2800" dirty="0">
                  <a:solidFill>
                    <a:srgbClr val="FF0000"/>
                  </a:solidFill>
                  <a:latin typeface="+mn-lt"/>
                  <a:ea typeface="標楷體" panose="03000509000000000000" pitchFamily="65" charset="-120"/>
                </a:rPr>
                <a:t>kg</a:t>
              </a:r>
              <a:r>
                <a:rPr lang="zh-TW" altLang="en-US" sz="2800" dirty="0">
                  <a:solidFill>
                    <a:srgbClr val="FF0000"/>
                  </a:solidFill>
                  <a:latin typeface="+mn-lt"/>
                  <a:ea typeface="標楷體" panose="03000509000000000000" pitchFamily="65" charset="-120"/>
                </a:rPr>
                <a:t>。</a:t>
              </a:r>
              <a:endParaRPr lang="en-US" altLang="zh-TW" sz="2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3" grpId="0"/>
      <p:bldP spid="90" grpId="0"/>
      <p:bldP spid="9" grpId="0" animBg="1"/>
      <p:bldP spid="9" grpId="1" animBg="1"/>
      <p:bldP spid="98" grpId="0" animBg="1"/>
      <p:bldP spid="98" grpId="1" animBg="1"/>
      <p:bldP spid="16" grpId="0" animBg="1"/>
      <p:bldP spid="16" grpId="1" animBg="1"/>
      <p:bldP spid="109" grpId="0"/>
      <p:bldP spid="109" grpId="1"/>
      <p:bldP spid="110" grpId="0"/>
      <p:bldP spid="11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>
            <a:extLst>
              <a:ext uri="{FF2B5EF4-FFF2-40B4-BE49-F238E27FC236}">
                <a16:creationId xmlns="" xmlns:a16="http://schemas.microsoft.com/office/drawing/2014/main" id="{48434E7B-E388-455E-B159-4E214165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93166"/>
            <a:ext cx="8568952" cy="22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ea typeface="標楷體" panose="03000509000000000000" pitchFamily="65" charset="-120"/>
              </a:rPr>
              <a:t>4. </a:t>
            </a:r>
            <a:r>
              <a:rPr lang="en-US" altLang="zh-TW" sz="2800" dirty="0"/>
              <a:t>(a) 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先生決定一星期採摘藍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莓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40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小時。他在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一天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第二天分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別採摘藍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莓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小時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。在餘下的日子，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他最少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須採摘藍莓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小時？                            </a:t>
            </a:r>
            <a:r>
              <a:rPr kumimoji="0" lang="en-US" altLang="zh-TW" sz="2800" dirty="0">
                <a:ea typeface="標楷體" panose="03000509000000000000" pitchFamily="65" charset="-120"/>
              </a:rPr>
              <a:t>[4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1" name="Group 22">
            <a:extLst>
              <a:ext uri="{FF2B5EF4-FFF2-40B4-BE49-F238E27FC236}">
                <a16:creationId xmlns="" xmlns:a16="http://schemas.microsoft.com/office/drawing/2014/main" id="{CC3CD0A6-AD46-4110-B20A-B2B1E0E1B205}"/>
              </a:ext>
            </a:extLst>
          </p:cNvPr>
          <p:cNvGrpSpPr>
            <a:grpSpLocks/>
          </p:cNvGrpSpPr>
          <p:nvPr/>
        </p:nvGrpSpPr>
        <p:grpSpPr bwMode="auto">
          <a:xfrm>
            <a:off x="5580112" y="1340768"/>
            <a:ext cx="865188" cy="914400"/>
            <a:chOff x="1791" y="2795"/>
            <a:chExt cx="545" cy="576"/>
          </a:xfrm>
        </p:grpSpPr>
        <p:sp>
          <p:nvSpPr>
            <p:cNvPr id="42" name="Text Box 23">
              <a:extLst>
                <a:ext uri="{FF2B5EF4-FFF2-40B4-BE49-F238E27FC236}">
                  <a16:creationId xmlns="" xmlns:a16="http://schemas.microsoft.com/office/drawing/2014/main" id="{0CC556F8-FAD1-4A1F-8E67-ACDB21D46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/>
                <a:t>1</a:t>
              </a:r>
              <a:endParaRPr lang="en-US" altLang="zh-TW" sz="2800" dirty="0"/>
            </a:p>
          </p:txBody>
        </p:sp>
        <p:sp>
          <p:nvSpPr>
            <p:cNvPr id="43" name="Line 24">
              <a:extLst>
                <a:ext uri="{FF2B5EF4-FFF2-40B4-BE49-F238E27FC236}">
                  <a16:creationId xmlns="" xmlns:a16="http://schemas.microsoft.com/office/drawing/2014/main" id="{D4E2D651-EB1B-4513-B90C-6BFDC03A9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5">
              <a:extLst>
                <a:ext uri="{FF2B5EF4-FFF2-40B4-BE49-F238E27FC236}">
                  <a16:creationId xmlns="" xmlns:a16="http://schemas.microsoft.com/office/drawing/2014/main" id="{61357A2D-5A9B-41AB-9EC1-BB32F468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/>
                <a:t>6</a:t>
              </a:r>
              <a:endParaRPr lang="en-US" altLang="zh-TW" sz="2800" dirty="0"/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="" xmlns:a16="http://schemas.microsoft.com/office/drawing/2014/main" id="{CC3CD0A6-AD46-4110-B20A-B2B1E0E1B205}"/>
              </a:ext>
            </a:extLst>
          </p:cNvPr>
          <p:cNvGrpSpPr>
            <a:grpSpLocks/>
          </p:cNvGrpSpPr>
          <p:nvPr/>
        </p:nvGrpSpPr>
        <p:grpSpPr bwMode="auto">
          <a:xfrm>
            <a:off x="7380312" y="1348706"/>
            <a:ext cx="865188" cy="914400"/>
            <a:chOff x="1791" y="2795"/>
            <a:chExt cx="545" cy="576"/>
          </a:xfrm>
        </p:grpSpPr>
        <p:sp>
          <p:nvSpPr>
            <p:cNvPr id="46" name="Text Box 23">
              <a:extLst>
                <a:ext uri="{FF2B5EF4-FFF2-40B4-BE49-F238E27FC236}">
                  <a16:creationId xmlns="" xmlns:a16="http://schemas.microsoft.com/office/drawing/2014/main" id="{0CC556F8-FAD1-4A1F-8E67-ACDB21D46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/>
                <a:t>3</a:t>
              </a:r>
              <a:endParaRPr lang="en-US" altLang="zh-TW" sz="2800" dirty="0"/>
            </a:p>
          </p:txBody>
        </p:sp>
        <p:sp>
          <p:nvSpPr>
            <p:cNvPr id="47" name="Line 24">
              <a:extLst>
                <a:ext uri="{FF2B5EF4-FFF2-40B4-BE49-F238E27FC236}">
                  <a16:creationId xmlns="" xmlns:a16="http://schemas.microsoft.com/office/drawing/2014/main" id="{D4E2D651-EB1B-4513-B90C-6BFDC03A9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3088"/>
              <a:ext cx="272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25">
              <a:extLst>
                <a:ext uri="{FF2B5EF4-FFF2-40B4-BE49-F238E27FC236}">
                  <a16:creationId xmlns="" xmlns:a16="http://schemas.microsoft.com/office/drawing/2014/main" id="{61357A2D-5A9B-41AB-9EC1-BB32F468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044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/>
                <a:t>4</a:t>
              </a:r>
              <a:endParaRPr lang="en-US" altLang="zh-TW" sz="2800" dirty="0"/>
            </a:p>
          </p:txBody>
        </p:sp>
      </p:grpSp>
      <p:sp>
        <p:nvSpPr>
          <p:cNvPr id="49" name="Rectangle 6">
            <a:extLst>
              <a:ext uri="{FF2B5EF4-FFF2-40B4-BE49-F238E27FC236}">
                <a16:creationId xmlns="" xmlns:a16="http://schemas.microsoft.com/office/drawing/2014/main" id="{8AEFD915-EC84-420A-B829-2CD67FB3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760" y="3306415"/>
            <a:ext cx="6748462" cy="2227262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0" name="Rectangle 8">
            <a:extLst>
              <a:ext uri="{FF2B5EF4-FFF2-40B4-BE49-F238E27FC236}">
                <a16:creationId xmlns="" xmlns:a16="http://schemas.microsoft.com/office/drawing/2014/main" id="{86BB7054-B1C2-49F0-9B17-4AE78C853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800" y="3560434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1" name="Group 33">
            <a:extLst>
              <a:ext uri="{FF2B5EF4-FFF2-40B4-BE49-F238E27FC236}">
                <a16:creationId xmlns="" xmlns:a16="http://schemas.microsoft.com/office/drawing/2014/main" id="{62DCB19A-81AD-4A30-B8BB-A6D72B7C875C}"/>
              </a:ext>
            </a:extLst>
          </p:cNvPr>
          <p:cNvGrpSpPr>
            <a:grpSpLocks/>
          </p:cNvGrpSpPr>
          <p:nvPr/>
        </p:nvGrpSpPr>
        <p:grpSpPr bwMode="auto">
          <a:xfrm>
            <a:off x="2505052" y="3400099"/>
            <a:ext cx="2211388" cy="914400"/>
            <a:chOff x="2813" y="2498"/>
            <a:chExt cx="1393" cy="576"/>
          </a:xfrm>
        </p:grpSpPr>
        <p:grpSp>
          <p:nvGrpSpPr>
            <p:cNvPr id="52" name="Group 16">
              <a:extLst>
                <a:ext uri="{FF2B5EF4-FFF2-40B4-BE49-F238E27FC236}">
                  <a16:creationId xmlns="" xmlns:a16="http://schemas.microsoft.com/office/drawing/2014/main" id="{A9BC0D31-357D-4031-B272-B76F8FD09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5" y="2498"/>
              <a:ext cx="545" cy="576"/>
              <a:chOff x="1791" y="2795"/>
              <a:chExt cx="545" cy="576"/>
            </a:xfrm>
          </p:grpSpPr>
          <p:sp>
            <p:nvSpPr>
              <p:cNvPr id="58" name="Text Box 17">
                <a:extLst>
                  <a:ext uri="{FF2B5EF4-FFF2-40B4-BE49-F238E27FC236}">
                    <a16:creationId xmlns="" xmlns:a16="http://schemas.microsoft.com/office/drawing/2014/main" id="{2A6D50C9-3B09-4081-9A10-66AB2108E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1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Line 18">
                <a:extLst>
                  <a:ext uri="{FF2B5EF4-FFF2-40B4-BE49-F238E27FC236}">
                    <a16:creationId xmlns="" xmlns:a16="http://schemas.microsoft.com/office/drawing/2014/main" id="{5EA64E2C-2C1E-4BF1-A287-40B053B06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3088"/>
                <a:ext cx="272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19">
                <a:extLst>
                  <a:ext uri="{FF2B5EF4-FFF2-40B4-BE49-F238E27FC236}">
                    <a16:creationId xmlns="" xmlns:a16="http://schemas.microsoft.com/office/drawing/2014/main" id="{160FE2FC-01C5-408C-9503-B4A956895E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044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6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3" name="Text Box 20">
              <a:extLst>
                <a:ext uri="{FF2B5EF4-FFF2-40B4-BE49-F238E27FC236}">
                  <a16:creationId xmlns="" xmlns:a16="http://schemas.microsoft.com/office/drawing/2014/main" id="{7274BB77-7010-4A03-9664-CE5FDE84C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2624"/>
              <a:ext cx="139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5</a:t>
              </a:r>
              <a:r>
                <a:rPr lang="zh-TW" altLang="en-US" sz="2800" dirty="0" smtClean="0">
                  <a:solidFill>
                    <a:srgbClr val="FF0000"/>
                  </a:solidFill>
                </a:rPr>
                <a:t>     </a:t>
              </a:r>
              <a:r>
                <a:rPr lang="zh-TW" altLang="zh-TW" sz="28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－</a:t>
              </a:r>
              <a:r>
                <a:rPr lang="zh-TW" altLang="en-US" sz="28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7</a:t>
              </a:r>
              <a:r>
                <a:rPr lang="zh-TW" altLang="en-US" sz="28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     </a:t>
              </a:r>
              <a:endPara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54" name="Group 25">
              <a:extLst>
                <a:ext uri="{FF2B5EF4-FFF2-40B4-BE49-F238E27FC236}">
                  <a16:creationId xmlns="" xmlns:a16="http://schemas.microsoft.com/office/drawing/2014/main" id="{9D4BE7E5-D14B-4557-B966-B7C27EFBE0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" y="2499"/>
              <a:ext cx="552" cy="573"/>
              <a:chOff x="1935" y="2795"/>
              <a:chExt cx="552" cy="573"/>
            </a:xfrm>
          </p:grpSpPr>
          <p:sp>
            <p:nvSpPr>
              <p:cNvPr id="55" name="Text Box 26">
                <a:extLst>
                  <a:ext uri="{FF2B5EF4-FFF2-40B4-BE49-F238E27FC236}">
                    <a16:creationId xmlns="" xmlns:a16="http://schemas.microsoft.com/office/drawing/2014/main" id="{5703CD5F-F95D-481E-A0F4-3A21C0D24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5" y="2795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3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Line 27">
                <a:extLst>
                  <a:ext uri="{FF2B5EF4-FFF2-40B4-BE49-F238E27FC236}">
                    <a16:creationId xmlns="" xmlns:a16="http://schemas.microsoft.com/office/drawing/2014/main" id="{A4FA81E0-0E78-461A-96FC-1E85F8F99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1" y="3088"/>
                <a:ext cx="272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Text Box 28">
                <a:extLst>
                  <a:ext uri="{FF2B5EF4-FFF2-40B4-BE49-F238E27FC236}">
                    <a16:creationId xmlns="" xmlns:a16="http://schemas.microsoft.com/office/drawing/2014/main" id="{DBE10BB8-61D4-4175-A51B-11CF59F04A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" y="3041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4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1" name="Group 35">
            <a:extLst>
              <a:ext uri="{FF2B5EF4-FFF2-40B4-BE49-F238E27FC236}">
                <a16:creationId xmlns="" xmlns:a16="http://schemas.microsoft.com/office/drawing/2014/main" id="{69B334A3-8A20-43B2-97DA-83684E250038}"/>
              </a:ext>
            </a:extLst>
          </p:cNvPr>
          <p:cNvGrpSpPr>
            <a:grpSpLocks/>
          </p:cNvGrpSpPr>
          <p:nvPr/>
        </p:nvGrpSpPr>
        <p:grpSpPr bwMode="auto">
          <a:xfrm>
            <a:off x="1475060" y="4128759"/>
            <a:ext cx="1728788" cy="914400"/>
            <a:chOff x="954" y="2669"/>
            <a:chExt cx="1089" cy="576"/>
          </a:xfrm>
        </p:grpSpPr>
        <p:sp>
          <p:nvSpPr>
            <p:cNvPr id="62" name="Text Box 34">
              <a:extLst>
                <a:ext uri="{FF2B5EF4-FFF2-40B4-BE49-F238E27FC236}">
                  <a16:creationId xmlns="" xmlns:a16="http://schemas.microsoft.com/office/drawing/2014/main" id="{7B21A314-FADD-4BF0-AD66-E450D9561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" y="2806"/>
              <a:ext cx="10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=</a:t>
              </a:r>
              <a:r>
                <a:rPr lang="zh-TW" alt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27</a:t>
              </a:r>
              <a:endParaRPr lang="en-US" altLang="zh-TW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Group 21">
              <a:extLst>
                <a:ext uri="{FF2B5EF4-FFF2-40B4-BE49-F238E27FC236}">
                  <a16:creationId xmlns="" xmlns:a16="http://schemas.microsoft.com/office/drawing/2014/main" id="{57CF6747-830D-48F4-A5F7-F8728BF73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8" y="2669"/>
              <a:ext cx="565" cy="576"/>
              <a:chOff x="1771" y="2795"/>
              <a:chExt cx="565" cy="576"/>
            </a:xfrm>
          </p:grpSpPr>
          <p:sp>
            <p:nvSpPr>
              <p:cNvPr id="64" name="Text Box 24">
                <a:extLst>
                  <a:ext uri="{FF2B5EF4-FFF2-40B4-BE49-F238E27FC236}">
                    <a16:creationId xmlns="" xmlns:a16="http://schemas.microsoft.com/office/drawing/2014/main" id="{9BF633FE-D048-4164-886C-E409954D9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1" y="3044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12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 Box 22">
                <a:extLst>
                  <a:ext uri="{FF2B5EF4-FFF2-40B4-BE49-F238E27FC236}">
                    <a16:creationId xmlns="" xmlns:a16="http://schemas.microsoft.com/office/drawing/2014/main" id="{073227E8-8B61-457A-A5E7-35FA247D1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54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66" name="Line 23">
                <a:extLst>
                  <a:ext uri="{FF2B5EF4-FFF2-40B4-BE49-F238E27FC236}">
                    <a16:creationId xmlns="" xmlns:a16="http://schemas.microsoft.com/office/drawing/2014/main" id="{0E8A108A-696C-465D-9A05-38B960392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3088"/>
                <a:ext cx="272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7" name="Rectangle 8">
            <a:extLst>
              <a:ext uri="{FF2B5EF4-FFF2-40B4-BE49-F238E27FC236}">
                <a16:creationId xmlns="" xmlns:a16="http://schemas.microsoft.com/office/drawing/2014/main" id="{F63A9756-367D-46D7-9BDC-11CE9221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800" y="4314497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CD0C2A2A-E55C-4DA4-A883-4211C00008F3}"/>
              </a:ext>
            </a:extLst>
          </p:cNvPr>
          <p:cNvGrpSpPr>
            <a:grpSpLocks/>
          </p:cNvGrpSpPr>
          <p:nvPr/>
        </p:nvGrpSpPr>
        <p:grpSpPr bwMode="auto">
          <a:xfrm>
            <a:off x="1475060" y="4807384"/>
            <a:ext cx="6129261" cy="954088"/>
            <a:chOff x="935695" y="4877531"/>
            <a:chExt cx="6130591" cy="954107"/>
          </a:xfrm>
        </p:grpSpPr>
        <p:sp>
          <p:nvSpPr>
            <p:cNvPr id="69" name="Rectangle 6">
              <a:extLst>
                <a:ext uri="{FF2B5EF4-FFF2-40B4-BE49-F238E27FC236}">
                  <a16:creationId xmlns="" xmlns:a16="http://schemas.microsoft.com/office/drawing/2014/main" id="{512CC7BC-C1D9-4ECE-8FF5-E8FEBD7DE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95" y="5095045"/>
              <a:ext cx="6130591" cy="52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他最少須採摘藍</a:t>
              </a:r>
              <a:r>
                <a:rPr lang="zh-TW" altLang="en-US" sz="28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莓</a:t>
              </a:r>
              <a:r>
                <a:rPr lang="en-US" altLang="zh-TW" sz="2800" dirty="0" smtClean="0">
                  <a:solidFill>
                    <a:srgbClr val="FF0000"/>
                  </a:solidFill>
                  <a:latin typeface="+mn-lt"/>
                  <a:ea typeface="標楷體" panose="03000509000000000000" pitchFamily="65" charset="-120"/>
                </a:rPr>
                <a:t>27</a:t>
              </a:r>
              <a:r>
                <a:rPr lang="zh-TW" altLang="en-US" sz="2800" dirty="0" smtClean="0">
                  <a:solidFill>
                    <a:srgbClr val="FF0000"/>
                  </a:solidFill>
                  <a:latin typeface="+mn-lt"/>
                  <a:ea typeface="標楷體" panose="03000509000000000000" pitchFamily="65" charset="-120"/>
                </a:rPr>
                <a:t>      小時。</a:t>
              </a:r>
              <a:endPara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grpSp>
          <p:nvGrpSpPr>
            <p:cNvPr id="70" name="组合 4">
              <a:extLst>
                <a:ext uri="{FF2B5EF4-FFF2-40B4-BE49-F238E27FC236}">
                  <a16:creationId xmlns="" xmlns:a16="http://schemas.microsoft.com/office/drawing/2014/main" id="{160634F9-C720-45D1-8D54-3DE412D90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9406" y="4877531"/>
              <a:ext cx="865187" cy="954107"/>
              <a:chOff x="4139406" y="4877531"/>
              <a:chExt cx="865187" cy="954107"/>
            </a:xfrm>
          </p:grpSpPr>
          <p:sp>
            <p:nvSpPr>
              <p:cNvPr id="71" name="Text Box 24">
                <a:extLst>
                  <a:ext uri="{FF2B5EF4-FFF2-40B4-BE49-F238E27FC236}">
                    <a16:creationId xmlns="" xmlns:a16="http://schemas.microsoft.com/office/drawing/2014/main" id="{7760D525-A081-4BDA-B4B9-B2A7FD743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406" y="4877531"/>
                <a:ext cx="86518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>
                    <a:solidFill>
                      <a:srgbClr val="FF0000"/>
                    </a:solidFill>
                  </a:rPr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12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Line 23">
                <a:extLst>
                  <a:ext uri="{FF2B5EF4-FFF2-40B4-BE49-F238E27FC236}">
                    <a16:creationId xmlns="" xmlns:a16="http://schemas.microsoft.com/office/drawing/2014/main" id="{8FDC3891-8AAA-4B01-9B16-573F0F7C2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00" y="5352668"/>
                <a:ext cx="431800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73" name="直線接點 10">
            <a:extLst>
              <a:ext uri="{FF2B5EF4-FFF2-40B4-BE49-F238E27FC236}">
                <a16:creationId xmlns="" xmlns:a16="http://schemas.microsoft.com/office/drawing/2014/main" id="{07B81DE8-B59C-47AA-8CA2-F4F0AD816CBF}"/>
              </a:ext>
            </a:extLst>
          </p:cNvPr>
          <p:cNvCxnSpPr>
            <a:cxnSpLocks/>
          </p:cNvCxnSpPr>
          <p:nvPr/>
        </p:nvCxnSpPr>
        <p:spPr>
          <a:xfrm>
            <a:off x="2412977" y="1480589"/>
            <a:ext cx="4572000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直線接點 10">
            <a:extLst>
              <a:ext uri="{FF2B5EF4-FFF2-40B4-BE49-F238E27FC236}">
                <a16:creationId xmlns="" xmlns:a16="http://schemas.microsoft.com/office/drawing/2014/main" id="{07B81DE8-B59C-47AA-8CA2-F4F0AD816CBF}"/>
              </a:ext>
            </a:extLst>
          </p:cNvPr>
          <p:cNvCxnSpPr>
            <a:cxnSpLocks/>
          </p:cNvCxnSpPr>
          <p:nvPr/>
        </p:nvCxnSpPr>
        <p:spPr>
          <a:xfrm>
            <a:off x="1291722" y="2149790"/>
            <a:ext cx="6675120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Text Box 20">
            <a:extLst>
              <a:ext uri="{FF2B5EF4-FFF2-40B4-BE49-F238E27FC236}">
                <a16:creationId xmlns="" xmlns:a16="http://schemas.microsoft.com/office/drawing/2014/main" id="{7274BB77-7010-4A03-9664-CE5FDE84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798" y="3583881"/>
            <a:ext cx="101357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40</a:t>
            </a:r>
            <a:r>
              <a:rPr lang="zh-TW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7" grpId="0"/>
      <p:bldP spid="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>
            <a:extLst>
              <a:ext uri="{FF2B5EF4-FFF2-40B4-BE49-F238E27FC236}">
                <a16:creationId xmlns="" xmlns:a16="http://schemas.microsoft.com/office/drawing/2014/main" id="{8AEFD915-EC84-420A-B829-2CD67FB3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284984"/>
            <a:ext cx="6768752" cy="2246769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86BB7054-B1C2-49F0-9B17-4AE78C853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652" y="3473896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6565" name="Rectangle 5">
            <a:extLst>
              <a:ext uri="{FF2B5EF4-FFF2-40B4-BE49-F238E27FC236}">
                <a16:creationId xmlns="" xmlns:a16="http://schemas.microsoft.com/office/drawing/2014/main" id="{1225FB86-6E96-4CBC-87E4-0A7A9DC82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93" y="995585"/>
            <a:ext cx="8412480" cy="218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ea typeface="標楷體" panose="03000509000000000000" pitchFamily="65" charset="-120"/>
              </a:rPr>
              <a:t>4. (b</a:t>
            </a:r>
            <a:r>
              <a:rPr lang="en-US" altLang="zh-TW" sz="2800" dirty="0" smtClean="0"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ea typeface="標楷體" panose="03000509000000000000" pitchFamily="65" charset="-120"/>
              </a:rPr>
              <a:t> </a:t>
            </a:r>
            <a:r>
              <a:rPr lang="zh-TW" altLang="en-US" sz="2800" u="sng" dirty="0" smtClean="0">
                <a:latin typeface="+mn-lt"/>
                <a:ea typeface="標楷體" panose="03000509000000000000" pitchFamily="65" charset="-120"/>
              </a:rPr>
              <a:t>張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先生上個星期和這個星期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分別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採摘藍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莓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400kg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360kg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，他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每採摘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25kg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藍莓獲得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工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資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150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。在這兩個星期，他採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摘藍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莓共獲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得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工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資多少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？                                           </a:t>
            </a:r>
            <a:r>
              <a:rPr kumimoji="0" lang="en-US" altLang="zh-TW" sz="2800" dirty="0" smtClean="0">
                <a:latin typeface="+mn-lt"/>
                <a:ea typeface="標楷體" panose="03000509000000000000" pitchFamily="65" charset="-120"/>
              </a:rPr>
              <a:t>[</a:t>
            </a:r>
            <a:r>
              <a:rPr kumimoji="0" lang="en-US" altLang="zh-TW" sz="2800" dirty="0">
                <a:latin typeface="+mn-lt"/>
                <a:ea typeface="標楷體" panose="03000509000000000000" pitchFamily="65" charset="-120"/>
              </a:rPr>
              <a:t>4</a:t>
            </a:r>
            <a:r>
              <a:rPr kumimoji="0" lang="zh-TW" altLang="en-US" sz="2800" dirty="0">
                <a:latin typeface="+mn-lt"/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latin typeface="+mn-lt"/>
                <a:ea typeface="標楷體" panose="03000509000000000000" pitchFamily="65" charset="-120"/>
              </a:rPr>
              <a:t>]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</a:t>
            </a:r>
            <a:endParaRPr lang="zh-CN" altLang="en-US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F63A9756-367D-46D7-9BDC-11CE9221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652" y="4227959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3705" y="5472697"/>
            <a:ext cx="70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每公斤可獲得工資 </a:t>
            </a:r>
            <a:r>
              <a:rPr lang="en-US" altLang="zh-TW" sz="24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4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總重量 </a:t>
            </a:r>
            <a:r>
              <a:rPr lang="en-US" altLang="zh-TW" sz="24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共可獲得工資</a:t>
            </a:r>
            <a:endParaRPr lang="zh-CN" altLang="en-US" sz="24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61930" y="344549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(150÷25)</a:t>
            </a:r>
            <a:endParaRPr lang="zh-CN" altLang="en-US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左大括号 4"/>
          <p:cNvSpPr/>
          <p:nvPr/>
        </p:nvSpPr>
        <p:spPr bwMode="auto">
          <a:xfrm rot="16200000">
            <a:off x="2366805" y="3379357"/>
            <a:ext cx="191359" cy="1296144"/>
          </a:xfrm>
          <a:prstGeom prst="leftBrace">
            <a:avLst>
              <a:gd name="adj1" fmla="val 35274"/>
              <a:gd name="adj2" fmla="val 50000"/>
            </a:avLst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31" name="直線接點 10">
            <a:extLst>
              <a:ext uri="{FF2B5EF4-FFF2-40B4-BE49-F238E27FC236}">
                <a16:creationId xmlns="" xmlns:a16="http://schemas.microsoft.com/office/drawing/2014/main" id="{07B81DE8-B59C-47AA-8CA2-F4F0AD816CBF}"/>
              </a:ext>
            </a:extLst>
          </p:cNvPr>
          <p:cNvCxnSpPr>
            <a:cxnSpLocks/>
          </p:cNvCxnSpPr>
          <p:nvPr/>
        </p:nvCxnSpPr>
        <p:spPr>
          <a:xfrm>
            <a:off x="3998873" y="2060848"/>
            <a:ext cx="4023360" cy="0"/>
          </a:xfrm>
          <a:prstGeom prst="line">
            <a:avLst/>
          </a:prstGeom>
          <a:ln w="25400"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接點 10">
            <a:extLst>
              <a:ext uri="{FF2B5EF4-FFF2-40B4-BE49-F238E27FC236}">
                <a16:creationId xmlns="" xmlns:a16="http://schemas.microsoft.com/office/drawing/2014/main" id="{07B81DE8-B59C-47AA-8CA2-F4F0AD816CBF}"/>
              </a:ext>
            </a:extLst>
          </p:cNvPr>
          <p:cNvCxnSpPr>
            <a:cxnSpLocks/>
          </p:cNvCxnSpPr>
          <p:nvPr/>
        </p:nvCxnSpPr>
        <p:spPr>
          <a:xfrm>
            <a:off x="1331640" y="2636912"/>
            <a:ext cx="1280160" cy="0"/>
          </a:xfrm>
          <a:prstGeom prst="line">
            <a:avLst/>
          </a:prstGeom>
          <a:ln w="25400"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31242" y="4097896"/>
            <a:ext cx="27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每公斤可獲得工資</a:t>
            </a:r>
            <a:endParaRPr lang="zh-CN" altLang="en-US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07211" y="40918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總重量</a:t>
            </a:r>
            <a:endParaRPr lang="zh-CN" altLang="en-US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5" name="直線接點 10">
            <a:extLst>
              <a:ext uri="{FF2B5EF4-FFF2-40B4-BE49-F238E27FC236}">
                <a16:creationId xmlns="" xmlns:a16="http://schemas.microsoft.com/office/drawing/2014/main" id="{07B81DE8-B59C-47AA-8CA2-F4F0AD816CBF}"/>
              </a:ext>
            </a:extLst>
          </p:cNvPr>
          <p:cNvCxnSpPr>
            <a:cxnSpLocks/>
          </p:cNvCxnSpPr>
          <p:nvPr/>
        </p:nvCxnSpPr>
        <p:spPr>
          <a:xfrm>
            <a:off x="2411760" y="1484784"/>
            <a:ext cx="5303520" cy="0"/>
          </a:xfrm>
          <a:prstGeom prst="line">
            <a:avLst/>
          </a:prstGeom>
          <a:ln w="25400"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接點 10">
            <a:extLst>
              <a:ext uri="{FF2B5EF4-FFF2-40B4-BE49-F238E27FC236}">
                <a16:creationId xmlns="" xmlns:a16="http://schemas.microsoft.com/office/drawing/2014/main" id="{07B81DE8-B59C-47AA-8CA2-F4F0AD816CBF}"/>
              </a:ext>
            </a:extLst>
          </p:cNvPr>
          <p:cNvCxnSpPr>
            <a:cxnSpLocks/>
          </p:cNvCxnSpPr>
          <p:nvPr/>
        </p:nvCxnSpPr>
        <p:spPr>
          <a:xfrm>
            <a:off x="1308108" y="2060848"/>
            <a:ext cx="2377440" cy="0"/>
          </a:xfrm>
          <a:prstGeom prst="line">
            <a:avLst/>
          </a:prstGeom>
          <a:ln w="25400"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左大括号 36"/>
          <p:cNvSpPr/>
          <p:nvPr/>
        </p:nvSpPr>
        <p:spPr bwMode="auto">
          <a:xfrm rot="16200000">
            <a:off x="4386370" y="3182984"/>
            <a:ext cx="197234" cy="1694760"/>
          </a:xfrm>
          <a:prstGeom prst="leftBrace">
            <a:avLst>
              <a:gd name="adj1" fmla="val 35274"/>
              <a:gd name="adj2" fmla="val 50000"/>
            </a:avLst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60157" y="3469109"/>
            <a:ext cx="223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(400</a:t>
            </a:r>
            <a:r>
              <a:rPr lang="zh-TW" altLang="en-US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360)</a:t>
            </a:r>
            <a:endParaRPr lang="zh-CN" altLang="en-US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142310" y="3438101"/>
            <a:ext cx="56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×</a:t>
            </a:r>
            <a:endParaRPr lang="zh-CN" altLang="en-US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96437" y="4157697"/>
            <a:ext cx="155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 = 4560</a:t>
            </a:r>
            <a:endParaRPr lang="zh-CN" altLang="en-US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84258" y="4688670"/>
            <a:ext cx="5479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他採摘藍莓共獲</a:t>
            </a:r>
            <a:r>
              <a:rPr lang="zh-TW" altLang="en-US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得工資</a:t>
            </a:r>
            <a:r>
              <a:rPr lang="en-US" altLang="zh-TW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$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4560</a:t>
            </a:r>
            <a:r>
              <a:rPr lang="zh-TW" altLang="en-US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/>
      <p:bldP spid="2" grpId="1"/>
      <p:bldP spid="29" grpId="0"/>
      <p:bldP spid="5" grpId="0" animBg="1"/>
      <p:bldP spid="5" grpId="1" animBg="1"/>
      <p:bldP spid="33" grpId="0"/>
      <p:bldP spid="33" grpId="1"/>
      <p:bldP spid="34" grpId="0"/>
      <p:bldP spid="34" grpId="1"/>
      <p:bldP spid="37" grpId="0" animBg="1"/>
      <p:bldP spid="37" grpId="1" animBg="1"/>
      <p:bldP spid="38" grpId="0"/>
      <p:bldP spid="39" grpId="0"/>
      <p:bldP spid="40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6">
            <a:extLst>
              <a:ext uri="{FF2B5EF4-FFF2-40B4-BE49-F238E27FC236}">
                <a16:creationId xmlns="" xmlns:a16="http://schemas.microsoft.com/office/drawing/2014/main" id="{80498E84-0644-4F07-8EEB-6DB7A65D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657" y="4040292"/>
            <a:ext cx="6913562" cy="158591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8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CC4E43D7-B49D-417D-A2AF-1E9CFDAFB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135438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B6EF70B8-D6BF-4E66-A3AF-0A04F90E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4184650"/>
            <a:ext cx="2284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20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kumimoji="0" lang="en-US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×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kumimoji="0" lang="en-US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11</a:t>
            </a:r>
            <a:r>
              <a:rPr kumimoji="0" lang="en-US" altLang="en-US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70662" name="Group 7">
            <a:extLst>
              <a:ext uri="{FF2B5EF4-FFF2-40B4-BE49-F238E27FC236}">
                <a16:creationId xmlns="" xmlns:a16="http://schemas.microsoft.com/office/drawing/2014/main" id="{F0D04EEC-AD54-4D4C-8A3D-68093669F1B5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023938"/>
            <a:ext cx="3097212" cy="1181100"/>
            <a:chOff x="1519" y="645"/>
            <a:chExt cx="1951" cy="744"/>
          </a:xfrm>
        </p:grpSpPr>
        <p:grpSp>
          <p:nvGrpSpPr>
            <p:cNvPr id="70675" name="Group 8">
              <a:extLst>
                <a:ext uri="{FF2B5EF4-FFF2-40B4-BE49-F238E27FC236}">
                  <a16:creationId xmlns="" xmlns:a16="http://schemas.microsoft.com/office/drawing/2014/main" id="{84DAC611-CB6C-41B9-A40A-773DD567F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645"/>
              <a:ext cx="1951" cy="744"/>
              <a:chOff x="1519" y="645"/>
              <a:chExt cx="1951" cy="744"/>
            </a:xfrm>
          </p:grpSpPr>
          <p:sp>
            <p:nvSpPr>
              <p:cNvPr id="70678" name="AutoShape 9">
                <a:extLst>
                  <a:ext uri="{FF2B5EF4-FFF2-40B4-BE49-F238E27FC236}">
                    <a16:creationId xmlns="" xmlns:a16="http://schemas.microsoft.com/office/drawing/2014/main" id="{31E8FF35-1A1E-40F2-BF5C-EB82C1D31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709"/>
                <a:ext cx="1951" cy="680"/>
              </a:xfrm>
              <a:prstGeom prst="parallelogram">
                <a:avLst>
                  <a:gd name="adj" fmla="val 71728"/>
                </a:avLst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zh-CN" sz="2800"/>
              </a:p>
            </p:txBody>
          </p:sp>
          <p:sp>
            <p:nvSpPr>
              <p:cNvPr id="70679" name="AutoShape 10">
                <a:extLst>
                  <a:ext uri="{FF2B5EF4-FFF2-40B4-BE49-F238E27FC236}">
                    <a16:creationId xmlns="" xmlns:a16="http://schemas.microsoft.com/office/drawing/2014/main" id="{B71D5950-8ED5-4BC8-9C15-B5204CC23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709"/>
                <a:ext cx="545" cy="226"/>
              </a:xfrm>
              <a:prstGeom prst="parallelogram">
                <a:avLst>
                  <a:gd name="adj" fmla="val 134508"/>
                </a:avLst>
              </a:prstGeom>
              <a:no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zh-CN" sz="2800"/>
              </a:p>
            </p:txBody>
          </p:sp>
          <p:sp>
            <p:nvSpPr>
              <p:cNvPr id="70680" name="Rectangle 11">
                <a:extLst>
                  <a:ext uri="{FF2B5EF4-FFF2-40B4-BE49-F238E27FC236}">
                    <a16:creationId xmlns="" xmlns:a16="http://schemas.microsoft.com/office/drawing/2014/main" id="{166D2123-DF32-4235-B55A-9BC0C9E75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645"/>
                <a:ext cx="220" cy="66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zh-CN" sz="2800"/>
              </a:p>
            </p:txBody>
          </p:sp>
        </p:grpSp>
        <p:sp>
          <p:nvSpPr>
            <p:cNvPr id="70676" name="Line 12">
              <a:extLst>
                <a:ext uri="{FF2B5EF4-FFF2-40B4-BE49-F238E27FC236}">
                  <a16:creationId xmlns="" xmlns:a16="http://schemas.microsoft.com/office/drawing/2014/main" id="{9B0D906B-36AB-470C-A466-639B76F4A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709"/>
              <a:ext cx="0" cy="6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Line 13">
              <a:extLst>
                <a:ext uri="{FF2B5EF4-FFF2-40B4-BE49-F238E27FC236}">
                  <a16:creationId xmlns="" xmlns:a16="http://schemas.microsoft.com/office/drawing/2014/main" id="{D55F019F-FAD1-465E-878E-1C5A22274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Freeform 14">
            <a:extLst>
              <a:ext uri="{FF2B5EF4-FFF2-40B4-BE49-F238E27FC236}">
                <a16:creationId xmlns="" xmlns:a16="http://schemas.microsoft.com/office/drawing/2014/main" id="{16FA4247-31D9-4AF3-90D5-4C80D7559CC8}"/>
              </a:ext>
            </a:extLst>
          </p:cNvPr>
          <p:cNvSpPr>
            <a:spLocks/>
          </p:cNvSpPr>
          <p:nvPr/>
        </p:nvSpPr>
        <p:spPr bwMode="auto">
          <a:xfrm>
            <a:off x="5364163" y="2060575"/>
            <a:ext cx="144462" cy="144463"/>
          </a:xfrm>
          <a:custGeom>
            <a:avLst/>
            <a:gdLst>
              <a:gd name="T0" fmla="*/ 0 w 91"/>
              <a:gd name="T1" fmla="*/ 2147483646 h 91"/>
              <a:gd name="T2" fmla="*/ 0 w 91"/>
              <a:gd name="T3" fmla="*/ 0 h 91"/>
              <a:gd name="T4" fmla="*/ 2147483646 w 91"/>
              <a:gd name="T5" fmla="*/ 0 h 91"/>
              <a:gd name="T6" fmla="*/ 0 60000 65536"/>
              <a:gd name="T7" fmla="*/ 0 60000 65536"/>
              <a:gd name="T8" fmla="*/ 0 60000 65536"/>
              <a:gd name="T9" fmla="*/ 0 w 91"/>
              <a:gd name="T10" fmla="*/ 0 h 91"/>
              <a:gd name="T11" fmla="*/ 91 w 9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1">
                <a:moveTo>
                  <a:pt x="0" y="91"/>
                </a:moveTo>
                <a:lnTo>
                  <a:pt x="0" y="0"/>
                </a:lnTo>
                <a:lnTo>
                  <a:pt x="9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15">
            <a:extLst>
              <a:ext uri="{FF2B5EF4-FFF2-40B4-BE49-F238E27FC236}">
                <a16:creationId xmlns="" xmlns:a16="http://schemas.microsoft.com/office/drawing/2014/main" id="{5279C8E4-5663-4160-935A-1437B8554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1125538"/>
            <a:ext cx="0" cy="3587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Freeform 16">
            <a:extLst>
              <a:ext uri="{FF2B5EF4-FFF2-40B4-BE49-F238E27FC236}">
                <a16:creationId xmlns="" xmlns:a16="http://schemas.microsoft.com/office/drawing/2014/main" id="{0F32CCE5-772D-42FE-828A-3E3B54855F92}"/>
              </a:ext>
            </a:extLst>
          </p:cNvPr>
          <p:cNvSpPr>
            <a:spLocks/>
          </p:cNvSpPr>
          <p:nvPr/>
        </p:nvSpPr>
        <p:spPr bwMode="auto">
          <a:xfrm rot="10800000">
            <a:off x="4643438" y="1125538"/>
            <a:ext cx="100012" cy="100012"/>
          </a:xfrm>
          <a:custGeom>
            <a:avLst/>
            <a:gdLst>
              <a:gd name="T0" fmla="*/ 0 w 91"/>
              <a:gd name="T1" fmla="*/ 2147483646 h 91"/>
              <a:gd name="T2" fmla="*/ 0 w 91"/>
              <a:gd name="T3" fmla="*/ 0 h 91"/>
              <a:gd name="T4" fmla="*/ 2147483646 w 91"/>
              <a:gd name="T5" fmla="*/ 0 h 91"/>
              <a:gd name="T6" fmla="*/ 0 60000 65536"/>
              <a:gd name="T7" fmla="*/ 0 60000 65536"/>
              <a:gd name="T8" fmla="*/ 0 60000 65536"/>
              <a:gd name="T9" fmla="*/ 0 w 91"/>
              <a:gd name="T10" fmla="*/ 0 h 91"/>
              <a:gd name="T11" fmla="*/ 91 w 9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1">
                <a:moveTo>
                  <a:pt x="0" y="91"/>
                </a:moveTo>
                <a:lnTo>
                  <a:pt x="0" y="0"/>
                </a:lnTo>
                <a:lnTo>
                  <a:pt x="9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17">
            <a:extLst>
              <a:ext uri="{FF2B5EF4-FFF2-40B4-BE49-F238E27FC236}">
                <a16:creationId xmlns="" xmlns:a16="http://schemas.microsoft.com/office/drawing/2014/main" id="{CE183D1D-7F10-4BBF-BB6F-2DE7B31C0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8302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15cm</a:t>
            </a:r>
          </a:p>
        </p:txBody>
      </p:sp>
      <p:sp>
        <p:nvSpPr>
          <p:cNvPr id="70667" name="Text Box 18">
            <a:extLst>
              <a:ext uri="{FF2B5EF4-FFF2-40B4-BE49-F238E27FC236}">
                <a16:creationId xmlns="" xmlns:a16="http://schemas.microsoft.com/office/drawing/2014/main" id="{C6E2C0B7-5BA8-40C8-A28E-916B70CD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133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20cm</a:t>
            </a:r>
          </a:p>
        </p:txBody>
      </p:sp>
      <p:sp>
        <p:nvSpPr>
          <p:cNvPr id="70668" name="Text Box 19">
            <a:extLst>
              <a:ext uri="{FF2B5EF4-FFF2-40B4-BE49-F238E27FC236}">
                <a16:creationId xmlns="" xmlns:a16="http://schemas.microsoft.com/office/drawing/2014/main" id="{B62F47FE-E3B4-4958-BC3C-7937010A7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7" y="1484313"/>
            <a:ext cx="131074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11cm</a:t>
            </a:r>
          </a:p>
        </p:txBody>
      </p:sp>
      <p:sp>
        <p:nvSpPr>
          <p:cNvPr id="70669" name="Text Box 20">
            <a:extLst>
              <a:ext uri="{FF2B5EF4-FFF2-40B4-BE49-F238E27FC236}">
                <a16:creationId xmlns="" xmlns:a16="http://schemas.microsoft.com/office/drawing/2014/main" id="{00582E71-C169-4182-B10D-1506484E3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09855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4cm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5A44A865-3862-4485-9CC8-E2EA2C99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733925"/>
            <a:ext cx="236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= 200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A8C17FF0-CA54-4378-ABF4-9F89CC4A3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4713288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0672" name="Rectangle 5">
            <a:extLst>
              <a:ext uri="{FF2B5EF4-FFF2-40B4-BE49-F238E27FC236}">
                <a16:creationId xmlns="" xmlns:a16="http://schemas.microsoft.com/office/drawing/2014/main" id="{9EA2A1B1-8DAD-4C33-98E7-87E395E7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480086"/>
            <a:ext cx="8785547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zh-TW" sz="2800" dirty="0" smtClean="0">
                <a:ea typeface="標楷體" panose="03000509000000000000" pitchFamily="65" charset="-120"/>
              </a:rPr>
              <a:t>35. </a:t>
            </a:r>
            <a:r>
              <a:rPr lang="zh-TW" altLang="en-US" sz="2800" u="sng" dirty="0" smtClean="0">
                <a:ea typeface="標楷體" panose="03000509000000000000" pitchFamily="65" charset="-120"/>
              </a:rPr>
              <a:t>雲</a:t>
            </a:r>
            <a:r>
              <a:rPr lang="zh-TW" altLang="en-US" sz="2800" u="sng" dirty="0">
                <a:ea typeface="標楷體" panose="03000509000000000000" pitchFamily="65" charset="-120"/>
              </a:rPr>
              <a:t>毅</a:t>
            </a:r>
            <a:r>
              <a:rPr lang="zh-TW" altLang="en-US" sz="2800" dirty="0">
                <a:ea typeface="標楷體" panose="03000509000000000000" pitchFamily="65" charset="-120"/>
              </a:rPr>
              <a:t>從一個大平行四邊形中剪去一個小平行</a:t>
            </a:r>
            <a:r>
              <a:rPr lang="zh-TW" altLang="en-US" sz="2800" dirty="0" smtClean="0">
                <a:ea typeface="標楷體" panose="03000509000000000000" pitchFamily="65" charset="-120"/>
              </a:rPr>
              <a:t>四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邊形，如上圖所示</a:t>
            </a:r>
            <a:r>
              <a:rPr lang="zh-CN" altLang="en-US" sz="2800" dirty="0" smtClean="0"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ea typeface="標楷體" panose="03000509000000000000" pitchFamily="65" charset="-120"/>
              </a:rPr>
              <a:t>餘下圖形的面積是多少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  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None/>
            </a:pPr>
            <a:r>
              <a:rPr kumimoji="0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</a:t>
            </a:r>
            <a:r>
              <a:rPr kumimoji="0" lang="en-US" altLang="zh-TW" sz="2800" dirty="0" smtClean="0">
                <a:ea typeface="標楷體" panose="03000509000000000000" pitchFamily="65" charset="-120"/>
              </a:rPr>
              <a:t>[</a:t>
            </a:r>
            <a:r>
              <a:rPr kumimoji="0" lang="en-US" altLang="zh-TW" sz="2800" dirty="0">
                <a:ea typeface="標楷體" panose="03000509000000000000" pitchFamily="65" charset="-120"/>
              </a:rPr>
              <a:t>4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42FD08ED-2673-474B-9AA8-4C08AEB2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8" y="5191125"/>
            <a:ext cx="4487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餘下圖形的面積是</a:t>
            </a:r>
            <a:r>
              <a:rPr lang="en-US" altLang="zh-TW" sz="28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200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cm</a:t>
            </a:r>
            <a:r>
              <a:rPr kumimoji="0" lang="en-US" altLang="zh-TW" sz="2800" baseline="3000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26" name="Rectangle 403">
            <a:extLst>
              <a:ext uri="{FF2B5EF4-FFF2-40B4-BE49-F238E27FC236}">
                <a16:creationId xmlns="" xmlns:a16="http://schemas.microsoft.com/office/drawing/2014/main" id="{02954F1D-772C-4593-93BF-86C307C8F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105" y="4902572"/>
            <a:ext cx="6699250" cy="9540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餘下圖形的面積 </a:t>
            </a:r>
            <a:endParaRPr kumimoji="0" lang="en-US" altLang="zh-TW" sz="2800" b="1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kumimoji="0" lang="zh-TW" altLang="en-US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 大平行四邊形面積－小平行四邊形面積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3275856" y="2132806"/>
            <a:ext cx="792088" cy="34728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524500" y="1506146"/>
            <a:ext cx="703684" cy="34728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5131858" y="1125538"/>
            <a:ext cx="365760" cy="0"/>
          </a:xfrm>
          <a:custGeom>
            <a:avLst/>
            <a:gdLst>
              <a:gd name="connsiteX0" fmla="*/ 0 w 389467"/>
              <a:gd name="connsiteY0" fmla="*/ 0 h 0"/>
              <a:gd name="connsiteX1" fmla="*/ 389467 w 3894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9467">
                <a:moveTo>
                  <a:pt x="0" y="0"/>
                </a:moveTo>
                <a:lnTo>
                  <a:pt x="389467" y="0"/>
                </a:lnTo>
              </a:path>
            </a:pathLst>
          </a:cu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="" xmlns:a16="http://schemas.microsoft.com/office/drawing/2014/main" id="{B6EF70B8-D6BF-4E66-A3AF-0A04F90E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719393"/>
            <a:ext cx="1642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(20</a:t>
            </a:r>
            <a:r>
              <a:rPr kumimoji="0" lang="en-US" altLang="en-US" sz="20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15)cm</a:t>
            </a:r>
            <a:endParaRPr kumimoji="0" lang="en-US" altLang="en-US" sz="20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067944" y="1197363"/>
            <a:ext cx="531044" cy="198421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="" xmlns:a16="http://schemas.microsoft.com/office/drawing/2014/main" id="{B6EF70B8-D6BF-4E66-A3AF-0A04F90E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4200840"/>
            <a:ext cx="2747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kumimoji="0" lang="en-US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(20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15)</a:t>
            </a:r>
            <a:r>
              <a:rPr kumimoji="0" lang="zh-TW" altLang="en-US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kumimoji="0" lang="en-US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×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kumimoji="0" lang="en-US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4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23" grpId="0"/>
      <p:bldP spid="26" grpId="0" animBg="1"/>
      <p:bldP spid="26" grpId="1" animBg="1"/>
      <p:bldP spid="5" grpId="0" animBg="1"/>
      <p:bldP spid="5" grpId="1" animBg="1"/>
      <p:bldP spid="27" grpId="0" animBg="1"/>
      <p:bldP spid="27" grpId="1" animBg="1"/>
      <p:bldP spid="6" grpId="0" animBg="1"/>
      <p:bldP spid="6" grpId="1" animBg="1"/>
      <p:bldP spid="29" grpId="0"/>
      <p:bldP spid="29" grpId="1"/>
      <p:bldP spid="30" grpId="0" animBg="1"/>
      <p:bldP spid="30" grpId="1" animBg="1"/>
      <p:bldP spid="30" grpId="2" animBg="1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66">
            <a:extLst>
              <a:ext uri="{FF2B5EF4-FFF2-40B4-BE49-F238E27FC236}">
                <a16:creationId xmlns="" xmlns:a16="http://schemas.microsoft.com/office/drawing/2014/main" id="{D988DEE8-E34C-4047-9701-0F5E97284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星期三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="" xmlns:a16="http://schemas.microsoft.com/office/drawing/2014/main" id="{96EDEAD9-2C1C-4476-A7C0-02FC81E4F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5005388"/>
            <a:ext cx="6840537" cy="5238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ea typeface="標楷體" panose="03000509000000000000" pitchFamily="65" charset="-120"/>
              </a:rPr>
              <a:t>相差</a:t>
            </a:r>
            <a:r>
              <a:rPr lang="zh-TW" altLang="en-US" sz="2800" u="sng">
                <a:ea typeface="標楷體" panose="03000509000000000000" pitchFamily="65" charset="-120"/>
              </a:rPr>
              <a:t>                 </a:t>
            </a:r>
            <a:r>
              <a:rPr lang="zh-CN" altLang="en-US" sz="2800">
                <a:ea typeface="標楷體" panose="03000509000000000000" pitchFamily="65" charset="-120"/>
              </a:rPr>
              <a:t>個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72708" name="Rectangle 30">
            <a:extLst>
              <a:ext uri="{FF2B5EF4-FFF2-40B4-BE49-F238E27FC236}">
                <a16:creationId xmlns="" xmlns:a16="http://schemas.microsoft.com/office/drawing/2014/main" id="{C9EFD2B8-DEB3-441A-8646-57C69C959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3846513"/>
            <a:ext cx="8318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36. (a) </a:t>
            </a:r>
            <a:r>
              <a:rPr lang="zh-TW" altLang="en-US" sz="2800" dirty="0">
                <a:ea typeface="標楷體" panose="03000509000000000000" pitchFamily="65" charset="-120"/>
              </a:rPr>
              <a:t>比較銷量最高和最低的一天， 吞拿魚包的銷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     </a:t>
            </a:r>
            <a:r>
              <a:rPr lang="zh-TW" altLang="en-US" sz="2800" dirty="0">
                <a:ea typeface="標楷體" panose="03000509000000000000" pitchFamily="65" charset="-120"/>
              </a:rPr>
              <a:t>量相差多少個？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zh-CN" altLang="en-US" sz="2800" dirty="0">
                <a:ea typeface="標楷體" panose="03000509000000000000" pitchFamily="65" charset="-120"/>
              </a:rPr>
              <a:t>只須寫出答案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kumimoji="0" lang="en-US" altLang="zh-TW" sz="2800" dirty="0">
                <a:ea typeface="標楷體" panose="03000509000000000000" pitchFamily="65" charset="-120"/>
              </a:rPr>
              <a:t> [</a:t>
            </a:r>
            <a:r>
              <a:rPr kumimoji="0" lang="en-US" altLang="zh-CN" sz="2800" dirty="0">
                <a:ea typeface="標楷體" panose="03000509000000000000" pitchFamily="65" charset="-120"/>
              </a:rPr>
              <a:t>1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                                                             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D8F832D0-7107-4A3D-8D92-601FE70D5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5008563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AD007FF4-A81E-4FF2-BA93-C220C7274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4995863"/>
            <a:ext cx="58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45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2711" name="Rectangle 44">
            <a:extLst>
              <a:ext uri="{FF2B5EF4-FFF2-40B4-BE49-F238E27FC236}">
                <a16:creationId xmlns="" xmlns:a16="http://schemas.microsoft.com/office/drawing/2014/main" id="{E8830806-A392-4739-AEA1-AA2B224E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838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u="sng">
                <a:ea typeface="標楷體" panose="03000509000000000000" pitchFamily="65" charset="-120"/>
              </a:rPr>
              <a:t>妙味</a:t>
            </a:r>
            <a:r>
              <a:rPr lang="zh-TW" altLang="en-US" sz="1800" u="sng">
                <a:ea typeface="標楷體" panose="03000509000000000000" pitchFamily="65" charset="-120"/>
              </a:rPr>
              <a:t>麪包店星期一至星期五吞拿魚包的銷量</a:t>
            </a:r>
          </a:p>
        </p:txBody>
      </p:sp>
      <p:graphicFrame>
        <p:nvGraphicFramePr>
          <p:cNvPr id="146464" name="Group 1056">
            <a:extLst>
              <a:ext uri="{FF2B5EF4-FFF2-40B4-BE49-F238E27FC236}">
                <a16:creationId xmlns="" xmlns:a16="http://schemas.microsoft.com/office/drawing/2014/main" id="{9B29F0AD-121E-4830-AE51-14EC01E9C73C}"/>
              </a:ext>
            </a:extLst>
          </p:cNvPr>
          <p:cNvGraphicFramePr>
            <a:graphicFrameLocks noGrp="1"/>
          </p:cNvGraphicFramePr>
          <p:nvPr/>
        </p:nvGraphicFramePr>
        <p:xfrm>
          <a:off x="1836738" y="1268413"/>
          <a:ext cx="5256212" cy="2205042"/>
        </p:xfrm>
        <a:graphic>
          <a:graphicData uri="http://schemas.openxmlformats.org/drawingml/2006/table">
            <a:tbl>
              <a:tblPr/>
              <a:tblGrid>
                <a:gridCol w="477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1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78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778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93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2874" name="Rectangle 588">
            <a:extLst>
              <a:ext uri="{FF2B5EF4-FFF2-40B4-BE49-F238E27FC236}">
                <a16:creationId xmlns="" xmlns:a16="http://schemas.microsoft.com/office/drawing/2014/main" id="{26A2C046-C236-4F51-B37E-3C1B7B7C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ea typeface="標楷體" panose="03000509000000000000" pitchFamily="65" charset="-120"/>
              </a:rPr>
              <a:t>星期一</a:t>
            </a:r>
          </a:p>
        </p:txBody>
      </p:sp>
      <p:sp>
        <p:nvSpPr>
          <p:cNvPr id="72875" name="Rectangle 589">
            <a:extLst>
              <a:ext uri="{FF2B5EF4-FFF2-40B4-BE49-F238E27FC236}">
                <a16:creationId xmlns="" xmlns:a16="http://schemas.microsoft.com/office/drawing/2014/main" id="{109E3651-AA28-4BB8-B3CF-406F9F8A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星期二</a:t>
            </a:r>
          </a:p>
        </p:txBody>
      </p:sp>
      <p:sp>
        <p:nvSpPr>
          <p:cNvPr id="72876" name="Rectangle 667">
            <a:extLst>
              <a:ext uri="{FF2B5EF4-FFF2-40B4-BE49-F238E27FC236}">
                <a16:creationId xmlns="" xmlns:a16="http://schemas.microsoft.com/office/drawing/2014/main" id="{E43999A3-00F3-441B-A2F2-FB3E70D0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星期四</a:t>
            </a:r>
          </a:p>
        </p:txBody>
      </p:sp>
      <p:sp>
        <p:nvSpPr>
          <p:cNvPr id="72877" name="Rectangle 668">
            <a:extLst>
              <a:ext uri="{FF2B5EF4-FFF2-40B4-BE49-F238E27FC236}">
                <a16:creationId xmlns="" xmlns:a16="http://schemas.microsoft.com/office/drawing/2014/main" id="{D41672F6-9C2A-451B-BDC2-F43279BD6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星期五</a:t>
            </a:r>
          </a:p>
        </p:txBody>
      </p:sp>
      <p:sp>
        <p:nvSpPr>
          <p:cNvPr id="72878" name="Rectangle 669">
            <a:extLst>
              <a:ext uri="{FF2B5EF4-FFF2-40B4-BE49-F238E27FC236}">
                <a16:creationId xmlns="" xmlns:a16="http://schemas.microsoft.com/office/drawing/2014/main" id="{FD07D97F-795D-4E1E-BD6B-D4E42D99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54113"/>
            <a:ext cx="4111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60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55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50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45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40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35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30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25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20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15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10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  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ea typeface="標楷體" panose="03000509000000000000" pitchFamily="65" charset="-120"/>
              </a:rPr>
              <a:t>  0</a:t>
            </a:r>
          </a:p>
        </p:txBody>
      </p:sp>
      <p:sp>
        <p:nvSpPr>
          <p:cNvPr id="72879" name="Text Box 670">
            <a:extLst>
              <a:ext uri="{FF2B5EF4-FFF2-40B4-BE49-F238E27FC236}">
                <a16:creationId xmlns="" xmlns:a16="http://schemas.microsoft.com/office/drawing/2014/main" id="{40A3FF03-F7A4-4153-88C6-3DF9B7B35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1844675"/>
            <a:ext cx="4619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dirty="0">
                <a:ea typeface="標楷體" panose="03000509000000000000" pitchFamily="65" charset="-120"/>
              </a:rPr>
              <a:t>銷量</a:t>
            </a:r>
            <a:r>
              <a:rPr lang="en-US" altLang="zh-CN" sz="1800" dirty="0"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CN" altLang="en-US" sz="1800" dirty="0"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r>
              <a:rPr lang="en-US" altLang="zh-CN" sz="1800" dirty="0"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1800" dirty="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Text Box 176">
            <a:extLst>
              <a:ext uri="{FF2B5EF4-FFF2-40B4-BE49-F238E27FC236}">
                <a16:creationId xmlns="" xmlns:a16="http://schemas.microsoft.com/office/drawing/2014/main" id="{3C00A8B6-CFCF-4892-986F-B25E0778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1217613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</a:rPr>
              <a:t>60</a:t>
            </a:r>
          </a:p>
        </p:txBody>
      </p:sp>
      <p:sp>
        <p:nvSpPr>
          <p:cNvPr id="19" name="Text Box 178">
            <a:extLst>
              <a:ext uri="{FF2B5EF4-FFF2-40B4-BE49-F238E27FC236}">
                <a16:creationId xmlns="" xmlns:a16="http://schemas.microsoft.com/office/drawing/2014/main" id="{D44FFA8B-8C8C-46A6-A4B0-2545226D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2549525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</a:rPr>
              <a:t>15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="" xmlns:a16="http://schemas.microsoft.com/office/drawing/2014/main" id="{CE98ECB9-E75A-4104-9F29-927A8C55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405438"/>
            <a:ext cx="441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相差：</a:t>
            </a:r>
            <a:r>
              <a:rPr lang="en-US" altLang="zh-CN" sz="2800">
                <a:solidFill>
                  <a:srgbClr val="003399"/>
                </a:solidFill>
              </a:rPr>
              <a:t>60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CN" sz="2800">
                <a:solidFill>
                  <a:srgbClr val="003399"/>
                </a:solidFill>
              </a:rPr>
              <a:t>15 </a:t>
            </a:r>
            <a:r>
              <a:rPr lang="en-US" altLang="zh-TW" sz="2800">
                <a:solidFill>
                  <a:srgbClr val="003399"/>
                </a:solidFill>
              </a:rPr>
              <a:t>= </a:t>
            </a:r>
            <a:r>
              <a:rPr lang="en-US" altLang="zh-CN" sz="2800">
                <a:solidFill>
                  <a:srgbClr val="003399"/>
                </a:solidFill>
              </a:rPr>
              <a:t>45</a:t>
            </a:r>
            <a:r>
              <a:rPr lang="en-US" altLang="zh-TW" sz="2800">
                <a:solidFill>
                  <a:srgbClr val="003399"/>
                </a:solidFill>
              </a:rPr>
              <a:t>(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80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72883" name="Rectangle 668">
            <a:extLst>
              <a:ext uri="{FF2B5EF4-FFF2-40B4-BE49-F238E27FC236}">
                <a16:creationId xmlns="" xmlns:a16="http://schemas.microsoft.com/office/drawing/2014/main" id="{8BE24F8D-A0C5-4772-A7B9-C598F9ACD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34290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/>
      <p:bldP spid="37" grpId="0"/>
      <p:bldP spid="18" grpId="0"/>
      <p:bldP spid="18" grpId="1"/>
      <p:bldP spid="19" grpId="0"/>
      <p:bldP spid="19" grpId="1"/>
      <p:bldP spid="20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66">
            <a:extLst>
              <a:ext uri="{FF2B5EF4-FFF2-40B4-BE49-F238E27FC236}">
                <a16:creationId xmlns="" xmlns:a16="http://schemas.microsoft.com/office/drawing/2014/main" id="{C4447384-17D2-4161-BB16-7A9267C6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星期三</a:t>
            </a:r>
          </a:p>
        </p:txBody>
      </p:sp>
      <p:sp>
        <p:nvSpPr>
          <p:cNvPr id="74755" name="Rectangle 30">
            <a:extLst>
              <a:ext uri="{FF2B5EF4-FFF2-40B4-BE49-F238E27FC236}">
                <a16:creationId xmlns="" xmlns:a16="http://schemas.microsoft.com/office/drawing/2014/main" id="{C040C5F4-CC7C-40E3-9BE4-516070AE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3967163"/>
            <a:ext cx="7731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36. (b) </a:t>
            </a:r>
            <a:r>
              <a:rPr lang="zh-TW" altLang="en-US" sz="2800">
                <a:ea typeface="標楷體" panose="03000509000000000000" pitchFamily="65" charset="-120"/>
              </a:rPr>
              <a:t>星期二吞拿魚包的銷售額是</a:t>
            </a:r>
            <a:r>
              <a:rPr lang="en-US" altLang="zh-TW" sz="2800">
                <a:ea typeface="標楷體" panose="03000509000000000000" pitchFamily="65" charset="-120"/>
              </a:rPr>
              <a:t>$405</a:t>
            </a:r>
            <a:r>
              <a:rPr lang="zh-TW" altLang="en-US" sz="2800">
                <a:ea typeface="標楷體" panose="03000509000000000000" pitchFamily="65" charset="-120"/>
              </a:rPr>
              <a:t>，那麼</a:t>
            </a:r>
            <a:endParaRPr lang="en-US" altLang="zh-TW" sz="280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     星期四吞拿魚包的銷售額是多少？</a:t>
            </a:r>
            <a:r>
              <a:rPr kumimoji="0" lang="en-US" altLang="zh-TW" sz="2800">
                <a:ea typeface="標楷體" panose="03000509000000000000" pitchFamily="65" charset="-120"/>
              </a:rPr>
              <a:t> [</a:t>
            </a:r>
            <a:r>
              <a:rPr kumimoji="0" lang="en-US" altLang="zh-CN" sz="2800">
                <a:ea typeface="標楷體" panose="03000509000000000000" pitchFamily="65" charset="-120"/>
              </a:rPr>
              <a:t>4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74756" name="Rectangle 44">
            <a:extLst>
              <a:ext uri="{FF2B5EF4-FFF2-40B4-BE49-F238E27FC236}">
                <a16:creationId xmlns="" xmlns:a16="http://schemas.microsoft.com/office/drawing/2014/main" id="{D996180C-84A3-4176-91EE-B2953A40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838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u="sng">
                <a:ea typeface="標楷體" panose="03000509000000000000" pitchFamily="65" charset="-120"/>
              </a:rPr>
              <a:t>妙味</a:t>
            </a:r>
            <a:r>
              <a:rPr lang="zh-TW" altLang="en-US" sz="1800" u="sng">
                <a:ea typeface="標楷體" panose="03000509000000000000" pitchFamily="65" charset="-120"/>
              </a:rPr>
              <a:t>麪包店星期一至星期五吞拿魚包的銷量</a:t>
            </a:r>
          </a:p>
        </p:txBody>
      </p:sp>
      <p:graphicFrame>
        <p:nvGraphicFramePr>
          <p:cNvPr id="146464" name="Group 1056">
            <a:extLst>
              <a:ext uri="{FF2B5EF4-FFF2-40B4-BE49-F238E27FC236}">
                <a16:creationId xmlns="" xmlns:a16="http://schemas.microsoft.com/office/drawing/2014/main" id="{8785A2DD-D3E5-4D6C-A9C2-D8408B427D91}"/>
              </a:ext>
            </a:extLst>
          </p:cNvPr>
          <p:cNvGraphicFramePr>
            <a:graphicFrameLocks noGrp="1"/>
          </p:cNvGraphicFramePr>
          <p:nvPr/>
        </p:nvGraphicFramePr>
        <p:xfrm>
          <a:off x="1836738" y="1268413"/>
          <a:ext cx="5256212" cy="2205042"/>
        </p:xfrm>
        <a:graphic>
          <a:graphicData uri="http://schemas.openxmlformats.org/drawingml/2006/table">
            <a:tbl>
              <a:tblPr/>
              <a:tblGrid>
                <a:gridCol w="477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1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78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778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93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4919" name="Rectangle 588">
            <a:extLst>
              <a:ext uri="{FF2B5EF4-FFF2-40B4-BE49-F238E27FC236}">
                <a16:creationId xmlns="" xmlns:a16="http://schemas.microsoft.com/office/drawing/2014/main" id="{E216D685-C7BA-4CA9-85E1-371B2446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星期一</a:t>
            </a:r>
          </a:p>
        </p:txBody>
      </p:sp>
      <p:sp>
        <p:nvSpPr>
          <p:cNvPr id="74920" name="Rectangle 589">
            <a:extLst>
              <a:ext uri="{FF2B5EF4-FFF2-40B4-BE49-F238E27FC236}">
                <a16:creationId xmlns="" xmlns:a16="http://schemas.microsoft.com/office/drawing/2014/main" id="{EDE6983A-A1AA-4FB3-BAEB-5E770F5B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星期二</a:t>
            </a:r>
          </a:p>
        </p:txBody>
      </p:sp>
      <p:sp>
        <p:nvSpPr>
          <p:cNvPr id="74921" name="Rectangle 667">
            <a:extLst>
              <a:ext uri="{FF2B5EF4-FFF2-40B4-BE49-F238E27FC236}">
                <a16:creationId xmlns="" xmlns:a16="http://schemas.microsoft.com/office/drawing/2014/main" id="{0003B216-D1A4-4F43-8586-C3BD79C4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星期四</a:t>
            </a:r>
          </a:p>
        </p:txBody>
      </p:sp>
      <p:sp>
        <p:nvSpPr>
          <p:cNvPr id="74922" name="Rectangle 668">
            <a:extLst>
              <a:ext uri="{FF2B5EF4-FFF2-40B4-BE49-F238E27FC236}">
                <a16:creationId xmlns="" xmlns:a16="http://schemas.microsoft.com/office/drawing/2014/main" id="{00BD833C-3AE0-4C76-A642-153F2EA0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34290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星期五</a:t>
            </a:r>
          </a:p>
        </p:txBody>
      </p:sp>
      <p:sp>
        <p:nvSpPr>
          <p:cNvPr id="74923" name="Rectangle 669">
            <a:extLst>
              <a:ext uri="{FF2B5EF4-FFF2-40B4-BE49-F238E27FC236}">
                <a16:creationId xmlns="" xmlns:a16="http://schemas.microsoft.com/office/drawing/2014/main" id="{19C7FBC0-0C0A-40A8-B2B0-17CC3AED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54113"/>
            <a:ext cx="4111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60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55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50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45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40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35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30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25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20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15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10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5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0</a:t>
            </a:r>
          </a:p>
        </p:txBody>
      </p:sp>
      <p:sp>
        <p:nvSpPr>
          <p:cNvPr id="74924" name="Text Box 670">
            <a:extLst>
              <a:ext uri="{FF2B5EF4-FFF2-40B4-BE49-F238E27FC236}">
                <a16:creationId xmlns="" xmlns:a16="http://schemas.microsoft.com/office/drawing/2014/main" id="{7B1585C0-72CA-477D-9B0E-220DE7B58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1844675"/>
            <a:ext cx="4619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>
                <a:ea typeface="標楷體" panose="03000509000000000000" pitchFamily="65" charset="-120"/>
              </a:rPr>
              <a:t>銷量</a:t>
            </a:r>
            <a:r>
              <a:rPr lang="en-US" altLang="zh-CN" sz="1800"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CN" altLang="en-US" sz="1800"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r>
              <a:rPr lang="en-US" altLang="zh-CN" sz="1800"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180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Text Box 176">
            <a:extLst>
              <a:ext uri="{FF2B5EF4-FFF2-40B4-BE49-F238E27FC236}">
                <a16:creationId xmlns="" xmlns:a16="http://schemas.microsoft.com/office/drawing/2014/main" id="{CF2EC018-819D-4444-A561-7B9C1AFFE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141446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</a:rPr>
              <a:t>45</a:t>
            </a:r>
          </a:p>
        </p:txBody>
      </p:sp>
      <p:sp>
        <p:nvSpPr>
          <p:cNvPr id="19" name="Text Box 178">
            <a:extLst>
              <a:ext uri="{FF2B5EF4-FFF2-40B4-BE49-F238E27FC236}">
                <a16:creationId xmlns="" xmlns:a16="http://schemas.microsoft.com/office/drawing/2014/main" id="{E1BD427D-3651-4E45-82D4-3730E603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2139950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</a:rPr>
              <a:t>25</a:t>
            </a:r>
          </a:p>
        </p:txBody>
      </p:sp>
      <p:sp>
        <p:nvSpPr>
          <p:cNvPr id="22" name="Text Box 43">
            <a:extLst>
              <a:ext uri="{FF2B5EF4-FFF2-40B4-BE49-F238E27FC236}">
                <a16:creationId xmlns="" xmlns:a16="http://schemas.microsoft.com/office/drawing/2014/main" id="{F84EC381-05F9-4D3E-96C1-9F3EDFB8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4819969"/>
            <a:ext cx="611629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</a:t>
            </a:r>
            <a:r>
              <a:rPr lang="zh-CN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吞拿魚包的售價為</a:t>
            </a:r>
            <a:r>
              <a:rPr lang="en-US" altLang="zh-CN" sz="2800" dirty="0">
                <a:solidFill>
                  <a:srgbClr val="003399"/>
                </a:solidFill>
              </a:rPr>
              <a:t>$(405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÷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45</a:t>
            </a:r>
            <a:r>
              <a:rPr lang="en-US" altLang="zh-TW" sz="2800" dirty="0">
                <a:solidFill>
                  <a:srgbClr val="003399"/>
                </a:solidFill>
              </a:rPr>
              <a:t>)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cxnSp>
        <p:nvCxnSpPr>
          <p:cNvPr id="23" name="直線接點 10">
            <a:extLst>
              <a:ext uri="{FF2B5EF4-FFF2-40B4-BE49-F238E27FC236}">
                <a16:creationId xmlns="" xmlns:a16="http://schemas.microsoft.com/office/drawing/2014/main" id="{C5CE7809-DF57-4257-8314-BBDDA4DBE69C}"/>
              </a:ext>
            </a:extLst>
          </p:cNvPr>
          <p:cNvCxnSpPr>
            <a:cxnSpLocks/>
          </p:cNvCxnSpPr>
          <p:nvPr/>
        </p:nvCxnSpPr>
        <p:spPr>
          <a:xfrm>
            <a:off x="1485900" y="4467225"/>
            <a:ext cx="5100638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 Box 43">
            <a:extLst>
              <a:ext uri="{FF2B5EF4-FFF2-40B4-BE49-F238E27FC236}">
                <a16:creationId xmlns="" xmlns:a16="http://schemas.microsoft.com/office/drawing/2014/main" id="{CE5CDCA4-5075-4A02-A3D9-078323A0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289550"/>
            <a:ext cx="773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星期四吞拿魚包的銷售額是</a:t>
            </a:r>
            <a:r>
              <a:rPr lang="zh-CN" altLang="en-US" sz="2800" dirty="0">
                <a:solidFill>
                  <a:srgbClr val="003399"/>
                </a:solidFill>
              </a:rPr>
              <a:t>：</a:t>
            </a:r>
            <a:r>
              <a:rPr lang="en-US" altLang="zh-CN" sz="2800" dirty="0">
                <a:solidFill>
                  <a:srgbClr val="003399"/>
                </a:solidFill>
              </a:rPr>
              <a:t>(405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÷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45</a:t>
            </a:r>
            <a:r>
              <a:rPr lang="en-US" altLang="zh-TW" sz="2800" dirty="0">
                <a:solidFill>
                  <a:srgbClr val="003399"/>
                </a:solidFill>
              </a:rPr>
              <a:t>)</a:t>
            </a:r>
            <a:r>
              <a:rPr lang="en-US" altLang="zh-TW" sz="2800" dirty="0">
                <a:solidFill>
                  <a:srgbClr val="003399"/>
                </a:solidFill>
                <a:sym typeface="Symbol" panose="05050102010706020507" pitchFamily="18" charset="2"/>
              </a:rPr>
              <a:t>25  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17" name="Text Box 43">
            <a:extLst>
              <a:ext uri="{FF2B5EF4-FFF2-40B4-BE49-F238E27FC236}">
                <a16:creationId xmlns="" xmlns:a16="http://schemas.microsoft.com/office/drawing/2014/main" id="{0F3169C5-4481-4613-A9FF-B4730246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289550"/>
            <a:ext cx="1382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</a:rPr>
              <a:t>= $225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74931" name="Rectangle 668">
            <a:extLst>
              <a:ext uri="{FF2B5EF4-FFF2-40B4-BE49-F238E27FC236}">
                <a16:creationId xmlns="" xmlns:a16="http://schemas.microsoft.com/office/drawing/2014/main" id="{2C054542-096B-464E-97C4-125C565D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34290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星期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0">
            <a:extLst>
              <a:ext uri="{FF2B5EF4-FFF2-40B4-BE49-F238E27FC236}">
                <a16:creationId xmlns="" xmlns:a16="http://schemas.microsoft.com/office/drawing/2014/main" id="{4F9EEF07-5112-4219-925C-C111A8A6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36613"/>
            <a:ext cx="8208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36. (b) </a:t>
            </a:r>
            <a:r>
              <a:rPr lang="zh-TW" altLang="en-US" sz="2800">
                <a:ea typeface="標楷體" panose="03000509000000000000" pitchFamily="65" charset="-120"/>
              </a:rPr>
              <a:t>星期二吞拿魚包的銷售額是</a:t>
            </a:r>
            <a:r>
              <a:rPr lang="en-US" altLang="zh-TW" sz="2800">
                <a:ea typeface="標楷體" panose="03000509000000000000" pitchFamily="65" charset="-120"/>
              </a:rPr>
              <a:t>$405</a:t>
            </a:r>
            <a:r>
              <a:rPr lang="zh-TW" altLang="en-US" sz="2800">
                <a:ea typeface="標楷體" panose="03000509000000000000" pitchFamily="65" charset="-120"/>
              </a:rPr>
              <a:t>，那麼</a:t>
            </a:r>
            <a:endParaRPr lang="en-US" altLang="zh-TW" sz="280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     星期四吞拿魚包的銷售額是多少？</a:t>
            </a:r>
            <a:r>
              <a:rPr kumimoji="0" lang="en-US" altLang="zh-TW" sz="2800">
                <a:ea typeface="標楷體" panose="03000509000000000000" pitchFamily="65" charset="-120"/>
              </a:rPr>
              <a:t> [</a:t>
            </a:r>
            <a:r>
              <a:rPr kumimoji="0" lang="en-US" altLang="zh-CN" sz="2800">
                <a:ea typeface="標楷體" panose="03000509000000000000" pitchFamily="65" charset="-120"/>
              </a:rPr>
              <a:t>4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29ECD70C-6B3B-4B35-81F5-0B69ECF85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989138"/>
            <a:ext cx="6913563" cy="1585912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405÷45×25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800" dirty="0" smtClean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225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星期四吞拿魚包的銷售額是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$225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BDB0EC4A-031D-4C99-8DD8-D13DBF948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989138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2EA66CA9-A806-4BB4-A54B-3C0A53644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0" y="2474913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>
            <a:extLst>
              <a:ext uri="{FF2B5EF4-FFF2-40B4-BE49-F238E27FC236}">
                <a16:creationId xmlns="" xmlns:a16="http://schemas.microsoft.com/office/drawing/2014/main" id="{0EA93800-E228-4EF4-893B-8BAA322B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985" y="2597114"/>
            <a:ext cx="6840537" cy="5238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ea typeface="標楷體" panose="03000509000000000000" pitchFamily="65" charset="-120"/>
              </a:rPr>
              <a:t>應找回 </a:t>
            </a:r>
            <a:r>
              <a:rPr lang="en-US" altLang="zh-TW" sz="2800" dirty="0">
                <a:ea typeface="標楷體" panose="03000509000000000000" pitchFamily="65" charset="-120"/>
              </a:rPr>
              <a:t>$</a:t>
            </a:r>
            <a:r>
              <a:rPr lang="zh-TW" altLang="en-US" sz="2800" u="sng" dirty="0">
                <a:ea typeface="標楷體" panose="03000509000000000000" pitchFamily="65" charset="-120"/>
              </a:rPr>
              <a:t>                 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78852" name="Rectangle 30">
            <a:extLst>
              <a:ext uri="{FF2B5EF4-FFF2-40B4-BE49-F238E27FC236}">
                <a16:creationId xmlns="" xmlns:a16="http://schemas.microsoft.com/office/drawing/2014/main" id="{A390DFE2-C895-4F0A-9466-F94591BFD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83121"/>
            <a:ext cx="8318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36. (c) </a:t>
            </a:r>
            <a:r>
              <a:rPr lang="zh-TW" altLang="en-US" sz="2800" u="sng" dirty="0">
                <a:ea typeface="標楷體" panose="03000509000000000000" pitchFamily="65" charset="-120"/>
              </a:rPr>
              <a:t>妙味麪包店</a:t>
            </a:r>
            <a:r>
              <a:rPr lang="zh-TW" altLang="en-US" sz="2800" dirty="0">
                <a:ea typeface="標楷體" panose="03000509000000000000" pitchFamily="65" charset="-120"/>
              </a:rPr>
              <a:t>亦有售賣腸仔包。每個腸仔包售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     $16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zh-TW" altLang="en-US" sz="2800" u="sng" dirty="0">
                <a:ea typeface="標楷體" panose="03000509000000000000" pitchFamily="65" charset="-120"/>
              </a:rPr>
              <a:t>惠文</a:t>
            </a:r>
            <a:r>
              <a:rPr lang="zh-TW" altLang="en-US" sz="2800" dirty="0">
                <a:ea typeface="標楷體" panose="03000509000000000000" pitchFamily="65" charset="-120"/>
              </a:rPr>
              <a:t>付一張</a:t>
            </a:r>
            <a:r>
              <a:rPr lang="en-US" altLang="zh-TW" sz="2800" dirty="0">
                <a:ea typeface="標楷體" panose="03000509000000000000" pitchFamily="65" charset="-120"/>
              </a:rPr>
              <a:t>$100</a:t>
            </a:r>
            <a:r>
              <a:rPr lang="zh-TW" altLang="en-US" sz="2800" dirty="0">
                <a:ea typeface="標楷體" panose="03000509000000000000" pitchFamily="65" charset="-120"/>
              </a:rPr>
              <a:t>紙幣買</a:t>
            </a:r>
            <a:r>
              <a:rPr lang="en-US" altLang="zh-TW" sz="2800" dirty="0"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ea typeface="標楷體" panose="03000509000000000000" pitchFamily="65" charset="-120"/>
              </a:rPr>
              <a:t>個腸仔包，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    應找回多少？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zh-CN" altLang="en-US" sz="2800" dirty="0">
                <a:ea typeface="標楷體" panose="03000509000000000000" pitchFamily="65" charset="-120"/>
              </a:rPr>
              <a:t>只須寫出答案</a:t>
            </a:r>
            <a:r>
              <a:rPr lang="en-US" altLang="zh-CN" sz="2800" dirty="0">
                <a:ea typeface="標楷體" panose="03000509000000000000" pitchFamily="65" charset="-120"/>
              </a:rPr>
              <a:t>) </a:t>
            </a:r>
            <a:r>
              <a:rPr kumimoji="0" lang="en-US" altLang="zh-TW" sz="2800" dirty="0">
                <a:ea typeface="標楷體" panose="03000509000000000000" pitchFamily="65" charset="-120"/>
              </a:rPr>
              <a:t>[</a:t>
            </a:r>
            <a:r>
              <a:rPr kumimoji="0" lang="en-US" altLang="zh-CN" sz="2800" dirty="0">
                <a:ea typeface="標楷體" panose="03000509000000000000" pitchFamily="65" charset="-120"/>
              </a:rPr>
              <a:t>2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TW" sz="2800" dirty="0">
                <a:ea typeface="標楷體" panose="03000509000000000000" pitchFamily="65" charset="-120"/>
              </a:rPr>
              <a:t>                                                             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01B5D697-AFAF-46C9-AB7A-58126411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620" y="2556251"/>
            <a:ext cx="884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36A5FFC-068E-4169-A285-1B29382DB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481" y="2637977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36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Text Box 43">
            <a:extLst>
              <a:ext uri="{FF2B5EF4-FFF2-40B4-BE49-F238E27FC236}">
                <a16:creationId xmlns="" xmlns:a16="http://schemas.microsoft.com/office/drawing/2014/main" id="{7FD320F8-0F10-4E58-8564-55E8B9E03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319836"/>
            <a:ext cx="2284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應找回</a:t>
            </a:r>
            <a:r>
              <a:rPr lang="zh-CN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cxnSp>
        <p:nvCxnSpPr>
          <p:cNvPr id="35" name="直線接點 10">
            <a:extLst>
              <a:ext uri="{FF2B5EF4-FFF2-40B4-BE49-F238E27FC236}">
                <a16:creationId xmlns="" xmlns:a16="http://schemas.microsoft.com/office/drawing/2014/main" id="{4D678D0F-B5EC-4B38-B541-7C6C7689F3C3}"/>
              </a:ext>
            </a:extLst>
          </p:cNvPr>
          <p:cNvCxnSpPr>
            <a:cxnSpLocks/>
          </p:cNvCxnSpPr>
          <p:nvPr/>
        </p:nvCxnSpPr>
        <p:spPr>
          <a:xfrm>
            <a:off x="6115745" y="1584325"/>
            <a:ext cx="2043113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接點 10">
            <a:extLst>
              <a:ext uri="{FF2B5EF4-FFF2-40B4-BE49-F238E27FC236}">
                <a16:creationId xmlns="" xmlns:a16="http://schemas.microsoft.com/office/drawing/2014/main" id="{23928F0F-E8D5-45B2-8250-E75BF6C0453D}"/>
              </a:ext>
            </a:extLst>
          </p:cNvPr>
          <p:cNvCxnSpPr>
            <a:cxnSpLocks/>
          </p:cNvCxnSpPr>
          <p:nvPr/>
        </p:nvCxnSpPr>
        <p:spPr>
          <a:xfrm>
            <a:off x="1416745" y="2016125"/>
            <a:ext cx="744538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接點 10">
            <a:extLst>
              <a:ext uri="{FF2B5EF4-FFF2-40B4-BE49-F238E27FC236}">
                <a16:creationId xmlns="" xmlns:a16="http://schemas.microsoft.com/office/drawing/2014/main" id="{8CC41B00-3BD4-4AA7-9031-35AEC408DD15}"/>
              </a:ext>
            </a:extLst>
          </p:cNvPr>
          <p:cNvCxnSpPr>
            <a:cxnSpLocks/>
          </p:cNvCxnSpPr>
          <p:nvPr/>
        </p:nvCxnSpPr>
        <p:spPr>
          <a:xfrm>
            <a:off x="3167758" y="2016125"/>
            <a:ext cx="2522537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06FC623C-86ED-4138-9D0B-6451DFEA3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4" y="3303065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CN" sz="2800" dirty="0">
                <a:solidFill>
                  <a:srgbClr val="003399"/>
                </a:solidFill>
              </a:rPr>
              <a:t>1</a:t>
            </a:r>
            <a:r>
              <a:rPr lang="en-US" altLang="zh-TW" sz="2800" dirty="0">
                <a:solidFill>
                  <a:srgbClr val="003399"/>
                </a:solidFill>
              </a:rPr>
              <a:t>6×4</a:t>
            </a:r>
            <a:endParaRPr lang="zh-CN" altLang="en-US" sz="2800" dirty="0"/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06739DE7-B905-4B72-B2F6-E6B85B48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970" y="3319836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</a:rPr>
              <a:t>= $36</a:t>
            </a:r>
            <a:endParaRPr lang="zh-CN" altLang="en-US" sz="2800" dirty="0"/>
          </a:p>
        </p:txBody>
      </p:sp>
      <p:cxnSp>
        <p:nvCxnSpPr>
          <p:cNvPr id="41" name="直線接點 10">
            <a:extLst>
              <a:ext uri="{FF2B5EF4-FFF2-40B4-BE49-F238E27FC236}">
                <a16:creationId xmlns="" xmlns:a16="http://schemas.microsoft.com/office/drawing/2014/main" id="{4B73177F-47E2-4C97-919B-5A9BC103C25B}"/>
              </a:ext>
            </a:extLst>
          </p:cNvPr>
          <p:cNvCxnSpPr>
            <a:cxnSpLocks/>
          </p:cNvCxnSpPr>
          <p:nvPr/>
        </p:nvCxnSpPr>
        <p:spPr>
          <a:xfrm>
            <a:off x="5704583" y="2016125"/>
            <a:ext cx="2011362" cy="0"/>
          </a:xfrm>
          <a:prstGeom prst="line">
            <a:avLst/>
          </a:prstGeom>
          <a:ln>
            <a:solidFill>
              <a:srgbClr val="003399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 Box 43">
            <a:extLst>
              <a:ext uri="{FF2B5EF4-FFF2-40B4-BE49-F238E27FC236}">
                <a16:creationId xmlns="" xmlns:a16="http://schemas.microsoft.com/office/drawing/2014/main" id="{EAEEB36C-1C1E-4DC4-AE4E-834A35C23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484" y="3320527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</a:rPr>
              <a:t>10</a:t>
            </a:r>
            <a:r>
              <a:rPr lang="en-US" altLang="zh-CN" sz="2800" dirty="0">
                <a:solidFill>
                  <a:srgbClr val="003399"/>
                </a:solidFill>
              </a:rPr>
              <a:t>0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 build="allAtOnce"/>
      <p:bldP spid="39" grpId="0"/>
      <p:bldP spid="39" grpId="1"/>
      <p:bldP spid="40" grpId="0"/>
      <p:bldP spid="40" grpId="1"/>
      <p:bldP spid="4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2FCB8B13-A815-492A-B291-33C469E8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14843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4" name="TextBox 27">
            <a:extLst>
              <a:ext uri="{FF2B5EF4-FFF2-40B4-BE49-F238E27FC236}">
                <a16:creationId xmlns="" xmlns:a16="http://schemas.microsoft.com/office/drawing/2014/main" id="{E9BFA37A-5FA6-4E89-B9E1-2C210374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14668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="" xmlns:a16="http://schemas.microsoft.com/office/drawing/2014/main" id="{30F1A421-9063-4AD0-B1DC-E1A9B279B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1495955"/>
            <a:ext cx="5951537" cy="1117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/>
              <a:t>A. </a:t>
            </a:r>
            <a:r>
              <a:rPr lang="en-US" altLang="zh-TW" sz="2800" dirty="0"/>
              <a:t>2                                   </a:t>
            </a:r>
            <a:r>
              <a:rPr lang="en-US" altLang="zh-CN" sz="2800" dirty="0">
                <a:sym typeface="Symbol" panose="05050102010706020507" pitchFamily="18" charset="2"/>
              </a:rPr>
              <a:t>B. </a:t>
            </a:r>
            <a:r>
              <a:rPr lang="en-US" altLang="zh-TW" sz="2800" dirty="0">
                <a:sym typeface="Symbol" panose="05050102010706020507" pitchFamily="18" charset="2"/>
              </a:rPr>
              <a:t>4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C. </a:t>
            </a:r>
            <a:r>
              <a:rPr lang="en-US" altLang="zh-TW" sz="2800" dirty="0">
                <a:sym typeface="Symbol" panose="05050102010706020507" pitchFamily="18" charset="2"/>
              </a:rPr>
              <a:t>12</a:t>
            </a:r>
            <a:r>
              <a:rPr lang="en-US" altLang="zh-TW" sz="2800" dirty="0"/>
              <a:t>                               </a:t>
            </a:r>
            <a:r>
              <a:rPr lang="en-US" altLang="zh-TW" sz="2200" dirty="0"/>
              <a:t>  </a:t>
            </a:r>
            <a:r>
              <a:rPr lang="en-US" altLang="zh-CN" sz="2800" dirty="0">
                <a:sym typeface="Symbol" panose="05050102010706020507" pitchFamily="18" charset="2"/>
              </a:rPr>
              <a:t>D.</a:t>
            </a:r>
            <a:r>
              <a:rPr lang="en-US" altLang="zh-TW" sz="2800" dirty="0">
                <a:sym typeface="Symbol" panose="05050102010706020507" pitchFamily="18" charset="2"/>
              </a:rPr>
              <a:t> 26</a:t>
            </a:r>
            <a:r>
              <a:rPr lang="en-US" altLang="zh-CN" sz="2800" dirty="0">
                <a:sym typeface="Symbol" panose="05050102010706020507" pitchFamily="18" charset="2"/>
              </a:rPr>
              <a:t> </a:t>
            </a:r>
            <a:endParaRPr lang="en-US" altLang="zh-CN" sz="2800" dirty="0"/>
          </a:p>
        </p:txBody>
      </p:sp>
      <p:sp>
        <p:nvSpPr>
          <p:cNvPr id="16" name="Rectangle 403">
            <a:extLst>
              <a:ext uri="{FF2B5EF4-FFF2-40B4-BE49-F238E27FC236}">
                <a16:creationId xmlns="" xmlns:a16="http://schemas.microsoft.com/office/drawing/2014/main" id="{F5BF940D-1F15-47F9-B09E-C483A2211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2738"/>
            <a:ext cx="5400675" cy="519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lang="zh-TW" altLang="en-US" b="1" dirty="0">
                <a:solidFill>
                  <a:srgbClr val="003399"/>
                </a:solidFill>
                <a:latin typeface="+mj-lt"/>
                <a:ea typeface="標楷體" pitchFamily="65" charset="-120"/>
                <a:cs typeface="Times New Roman" pitchFamily="18" charset="0"/>
                <a:sym typeface="Wingdings" pitchFamily="2" charset="2"/>
              </a:rPr>
              <a:t>最少要減去</a:t>
            </a:r>
            <a:r>
              <a:rPr lang="en-US" altLang="zh-TW" b="1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  <a:sym typeface="Wingdings" pitchFamily="2" charset="2"/>
              </a:rPr>
              <a:t>｢</a:t>
            </a:r>
            <a:r>
              <a:rPr lang="en-US" altLang="zh-TW" b="1" dirty="0">
                <a:solidFill>
                  <a:srgbClr val="003399"/>
                </a:solidFill>
                <a:latin typeface="+mj-lt"/>
                <a:ea typeface="標楷體" pitchFamily="65" charset="-120"/>
                <a:cs typeface="Times New Roman" pitchFamily="18" charset="0"/>
                <a:sym typeface="Wingdings" pitchFamily="2" charset="2"/>
              </a:rPr>
              <a:t>420</a:t>
            </a:r>
            <a:r>
              <a:rPr lang="zh-TW" altLang="en-US" b="1" dirty="0">
                <a:solidFill>
                  <a:srgbClr val="003399"/>
                </a:solidFill>
                <a:latin typeface="+mj-lt"/>
                <a:ea typeface="標楷體" pitchFamily="65" charset="-120"/>
                <a:cs typeface="Times New Roman" pitchFamily="18" charset="0"/>
                <a:sym typeface="Wingdings" pitchFamily="2" charset="2"/>
              </a:rPr>
              <a:t>除以</a:t>
            </a:r>
            <a:r>
              <a:rPr lang="en-US" altLang="zh-TW" b="1" dirty="0">
                <a:solidFill>
                  <a:srgbClr val="003399"/>
                </a:solidFill>
                <a:latin typeface="+mj-lt"/>
                <a:ea typeface="標楷體" pitchFamily="65" charset="-120"/>
                <a:cs typeface="Times New Roman" pitchFamily="18" charset="0"/>
                <a:sym typeface="Wingdings" pitchFamily="2" charset="2"/>
              </a:rPr>
              <a:t>16</a:t>
            </a:r>
            <a:r>
              <a:rPr lang="en-US" altLang="zh-TW" b="1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  <a:sym typeface="Wingdings" pitchFamily="2" charset="2"/>
              </a:rPr>
              <a:t>｣</a:t>
            </a:r>
            <a:r>
              <a:rPr lang="zh-TW" altLang="en-US" b="1" dirty="0">
                <a:solidFill>
                  <a:srgbClr val="003399"/>
                </a:solidFill>
                <a:latin typeface="+mj-lt"/>
                <a:ea typeface="標楷體" pitchFamily="65" charset="-120"/>
                <a:cs typeface="Times New Roman" pitchFamily="18" charset="0"/>
                <a:sym typeface="Wingdings" pitchFamily="2" charset="2"/>
              </a:rPr>
              <a:t>的餘數</a:t>
            </a:r>
            <a:r>
              <a:rPr lang="zh-TW" altLang="en-US" b="1" dirty="0">
                <a:solidFill>
                  <a:srgbClr val="003399"/>
                </a:solidFill>
                <a:latin typeface="+mj-lt"/>
                <a:ea typeface="標楷體" pitchFamily="65" charset="-120"/>
                <a:cs typeface="Arial" charset="0"/>
              </a:rPr>
              <a:t>。</a:t>
            </a:r>
            <a:endParaRPr kumimoji="0" lang="zh-TW" altLang="en-US" dirty="0">
              <a:solidFill>
                <a:srgbClr val="003399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54621AC-FCB3-43EA-8807-9201BBDB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97263"/>
            <a:ext cx="156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420 ÷ 16</a:t>
            </a:r>
          </a:p>
        </p:txBody>
      </p:sp>
      <p:sp>
        <p:nvSpPr>
          <p:cNvPr id="18" name="矩形 13">
            <a:extLst>
              <a:ext uri="{FF2B5EF4-FFF2-40B4-BE49-F238E27FC236}">
                <a16:creationId xmlns="" xmlns:a16="http://schemas.microsoft.com/office/drawing/2014/main" id="{25BD0637-B870-4E63-84F9-1162CB504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979863"/>
            <a:ext cx="1441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26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2800">
                <a:solidFill>
                  <a:srgbClr val="003399"/>
                </a:solidFill>
              </a:rPr>
              <a:t>4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19" name="矩形 13">
            <a:extLst>
              <a:ext uri="{FF2B5EF4-FFF2-40B4-BE49-F238E27FC236}">
                <a16:creationId xmlns="" xmlns:a16="http://schemas.microsoft.com/office/drawing/2014/main" id="{3D737321-4BC1-47A3-A2D3-87BBE7FBB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08500"/>
            <a:ext cx="3227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所以最少要減去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7417" name="Rectangle 5">
            <a:extLst>
              <a:ext uri="{FF2B5EF4-FFF2-40B4-BE49-F238E27FC236}">
                <a16:creationId xmlns="" xmlns:a16="http://schemas.microsoft.com/office/drawing/2014/main" id="{0FF491A1-7AAD-4AB1-8DFF-F7D91134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822325"/>
            <a:ext cx="7431087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en-US" altLang="zh-TW" sz="2800">
                <a:ea typeface="標楷體" panose="03000509000000000000" pitchFamily="65" charset="-120"/>
              </a:rPr>
              <a:t>420</a:t>
            </a:r>
            <a:r>
              <a:rPr lang="zh-TW" altLang="en-US" sz="2800">
                <a:ea typeface="標楷體" panose="03000509000000000000" pitchFamily="65" charset="-120"/>
              </a:rPr>
              <a:t>最少要減去多少才可以被</a:t>
            </a:r>
            <a:r>
              <a:rPr lang="en-US" altLang="zh-TW" sz="2800">
                <a:ea typeface="標楷體" panose="03000509000000000000" pitchFamily="65" charset="-120"/>
              </a:rPr>
              <a:t>16</a:t>
            </a:r>
            <a:r>
              <a:rPr lang="zh-TW" altLang="en-US" sz="2800">
                <a:ea typeface="標楷體" panose="03000509000000000000" pitchFamily="65" charset="-120"/>
              </a:rPr>
              <a:t>整除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4">
            <a:extLst>
              <a:ext uri="{FF2B5EF4-FFF2-40B4-BE49-F238E27FC236}">
                <a16:creationId xmlns="" xmlns:a16="http://schemas.microsoft.com/office/drawing/2014/main" id="{A5BCE59D-85F4-4039-BF32-153AEE031C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b="1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全卷完</a:t>
            </a:r>
            <a:endParaRPr lang="en-US" sz="9600" b="1" kern="10">
              <a:solidFill>
                <a:srgbClr val="FF6D70"/>
              </a:solidFill>
              <a:effectLst>
                <a:prstShdw prst="shdw17" dist="17961" dir="2700000">
                  <a:srgbClr val="994143"/>
                </a:prst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0899" name="Picture 5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AFD03DB7-5952-45FE-9C13-5EB50A39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="" xmlns:a16="http://schemas.microsoft.com/office/drawing/2014/main" id="{C5BB5601-3258-43A7-9BAC-FEA5D08E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261143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8435" name="Rectangle 5">
            <a:extLst>
              <a:ext uri="{FF2B5EF4-FFF2-40B4-BE49-F238E27FC236}">
                <a16:creationId xmlns="" xmlns:a16="http://schemas.microsoft.com/office/drawing/2014/main" id="{76757B91-E5C5-4F28-911D-3503801AA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17563"/>
            <a:ext cx="7993063" cy="9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2. </a:t>
            </a:r>
            <a:r>
              <a:rPr lang="zh-TW" altLang="en-US" sz="2800" u="sng">
                <a:ea typeface="標楷體" panose="03000509000000000000" pitchFamily="65" charset="-120"/>
              </a:rPr>
              <a:t>祖峰</a:t>
            </a:r>
            <a:r>
              <a:rPr lang="zh-TW" altLang="en-US" sz="2800">
                <a:ea typeface="標楷體" panose="03000509000000000000" pitchFamily="65" charset="-120"/>
              </a:rPr>
              <a:t>每天兼職的收入是</a:t>
            </a:r>
            <a:r>
              <a:rPr lang="en-US" altLang="zh-TW" sz="2800">
                <a:ea typeface="標楷體" panose="03000509000000000000" pitchFamily="65" charset="-120"/>
              </a:rPr>
              <a:t>$95</a:t>
            </a:r>
            <a:r>
              <a:rPr lang="zh-TW" altLang="en-US" sz="2800">
                <a:ea typeface="標楷體" panose="03000509000000000000" pitchFamily="65" charset="-120"/>
              </a:rPr>
              <a:t>。由</a:t>
            </a:r>
            <a:r>
              <a:rPr lang="en-US" altLang="zh-TW" sz="2800">
                <a:ea typeface="標楷體" panose="03000509000000000000" pitchFamily="65" charset="-120"/>
              </a:rPr>
              <a:t>7</a:t>
            </a:r>
            <a:r>
              <a:rPr lang="zh-TW" altLang="en-US" sz="2800">
                <a:ea typeface="標楷體" panose="03000509000000000000" pitchFamily="65" charset="-120"/>
              </a:rPr>
              <a:t>月</a:t>
            </a:r>
            <a:r>
              <a:rPr lang="en-US" altLang="zh-TW" sz="2800">
                <a:ea typeface="標楷體" panose="03000509000000000000" pitchFamily="65" charset="-120"/>
              </a:rPr>
              <a:t>28</a:t>
            </a:r>
            <a:r>
              <a:rPr lang="zh-TW" altLang="en-US" sz="2800">
                <a:ea typeface="標楷體" panose="03000509000000000000" pitchFamily="65" charset="-120"/>
              </a:rPr>
              <a:t>日至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月</a:t>
            </a:r>
            <a:r>
              <a:rPr lang="en-US" altLang="zh-TW" sz="2800">
                <a:ea typeface="標楷體" panose="03000509000000000000" pitchFamily="65" charset="-120"/>
              </a:rPr>
              <a:t>15</a:t>
            </a:r>
            <a:r>
              <a:rPr lang="zh-TW" altLang="en-US" sz="2800">
                <a:ea typeface="標楷體" panose="03000509000000000000" pitchFamily="65" charset="-120"/>
              </a:rPr>
              <a:t>日，他兼職的總收入是多少？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="" xmlns:a16="http://schemas.microsoft.com/office/drawing/2014/main" id="{EC82D913-171E-4FC4-A6E5-A91C19BE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1962150"/>
            <a:ext cx="7043737" cy="1117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/>
              <a:t>A. </a:t>
            </a:r>
            <a:r>
              <a:rPr lang="en-US" altLang="zh-TW" sz="2800"/>
              <a:t>$1235                           </a:t>
            </a:r>
            <a:r>
              <a:rPr lang="en-US" altLang="zh-CN" sz="2800">
                <a:sym typeface="Symbol" panose="05050102010706020507" pitchFamily="18" charset="2"/>
              </a:rPr>
              <a:t>B. </a:t>
            </a:r>
            <a:r>
              <a:rPr lang="en-US" altLang="zh-TW" sz="2800">
                <a:sym typeface="Symbol" panose="05050102010706020507" pitchFamily="18" charset="2"/>
              </a:rPr>
              <a:t>$1330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>
                <a:sym typeface="Symbol" panose="05050102010706020507" pitchFamily="18" charset="2"/>
              </a:rPr>
              <a:t>C. </a:t>
            </a:r>
            <a:r>
              <a:rPr lang="en-US" altLang="zh-TW" sz="2800">
                <a:sym typeface="Symbol" panose="05050102010706020507" pitchFamily="18" charset="2"/>
              </a:rPr>
              <a:t>$1710</a:t>
            </a:r>
            <a:r>
              <a:rPr lang="en-US" altLang="zh-TW" sz="2800"/>
              <a:t>                         </a:t>
            </a:r>
            <a:r>
              <a:rPr lang="en-US" altLang="zh-TW" sz="2400"/>
              <a:t>  </a:t>
            </a:r>
            <a:r>
              <a:rPr lang="en-US" altLang="zh-CN" sz="2800">
                <a:sym typeface="Symbol" panose="05050102010706020507" pitchFamily="18" charset="2"/>
              </a:rPr>
              <a:t>D.</a:t>
            </a:r>
            <a:r>
              <a:rPr lang="en-US" altLang="zh-TW" sz="2800">
                <a:sym typeface="Symbol" panose="05050102010706020507" pitchFamily="18" charset="2"/>
              </a:rPr>
              <a:t> $1805</a:t>
            </a:r>
            <a:endParaRPr lang="en-US" altLang="zh-TW" sz="2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0E21AFC-BC0E-4DC6-9D10-22D1FB2E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5654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Rectangle 403">
            <a:extLst>
              <a:ext uri="{FF2B5EF4-FFF2-40B4-BE49-F238E27FC236}">
                <a16:creationId xmlns="" xmlns:a16="http://schemas.microsoft.com/office/drawing/2014/main" id="{11F23608-E063-4C76-AF6F-1B08207C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3403600"/>
            <a:ext cx="3168650" cy="5191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七月份共有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31</a:t>
            </a: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天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kumimoji="0"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7DC3CAF-93DA-4B79-B355-BA99E254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132388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總收入是：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矩形 13">
            <a:extLst>
              <a:ext uri="{FF2B5EF4-FFF2-40B4-BE49-F238E27FC236}">
                <a16:creationId xmlns="" xmlns:a16="http://schemas.microsoft.com/office/drawing/2014/main" id="{761D0DB9-66D8-4F80-A516-26B7B806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5132388"/>
            <a:ext cx="1462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95 × 19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="" xmlns:a16="http://schemas.microsoft.com/office/drawing/2014/main" id="{59F65197-44D6-4697-A18A-9D523A8F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5129213"/>
            <a:ext cx="1495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$1805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8C8E8DF-D9C6-499F-B6C8-2432EF047144}"/>
              </a:ext>
            </a:extLst>
          </p:cNvPr>
          <p:cNvGrpSpPr>
            <a:grpSpLocks/>
          </p:cNvGrpSpPr>
          <p:nvPr/>
        </p:nvGrpSpPr>
        <p:grpSpPr bwMode="auto">
          <a:xfrm>
            <a:off x="4983163" y="3403600"/>
            <a:ext cx="3819525" cy="1412875"/>
            <a:chOff x="4078287" y="3392651"/>
            <a:chExt cx="3819525" cy="1412894"/>
          </a:xfrm>
        </p:grpSpPr>
        <p:sp>
          <p:nvSpPr>
            <p:cNvPr id="18446" name="Rectangle 4">
              <a:extLst>
                <a:ext uri="{FF2B5EF4-FFF2-40B4-BE49-F238E27FC236}">
                  <a16:creationId xmlns="" xmlns:a16="http://schemas.microsoft.com/office/drawing/2014/main" id="{BD39F3AC-580D-4B62-9419-DBD582720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7" y="3851438"/>
              <a:ext cx="3819525" cy="95410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FFCC"/>
                </a:gs>
                <a:gs pos="100000">
                  <a:srgbClr val="FFCC6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ea typeface="標楷體" panose="03000509000000000000" pitchFamily="65" charset="-120"/>
                </a:rPr>
                <a:t>涉及度量</a:t>
              </a:r>
              <a:r>
                <a:rPr lang="zh-TW" altLang="en-US" sz="2800">
                  <a:ea typeface="標楷體" panose="03000509000000000000" pitchFamily="65" charset="-120"/>
                </a:rPr>
                <a:t>「日期」</a:t>
              </a:r>
              <a:r>
                <a:rPr lang="zh-CN" altLang="en-US" sz="2800">
                  <a:ea typeface="標楷體" panose="03000509000000000000" pitchFamily="65" charset="-120"/>
                </a:rPr>
                <a:t>及數</a:t>
              </a:r>
              <a:r>
                <a:rPr lang="zh-TW" altLang="en-US" sz="2800">
                  <a:ea typeface="標楷體" panose="03000509000000000000" pitchFamily="65" charset="-120"/>
                </a:rPr>
                <a:t>「</a:t>
              </a:r>
              <a:r>
                <a:rPr lang="zh-CN" altLang="en-US" sz="2800">
                  <a:ea typeface="標楷體" panose="03000509000000000000" pitchFamily="65" charset="-120"/>
                </a:rPr>
                <a:t>乘法</a:t>
              </a:r>
              <a:r>
                <a:rPr lang="zh-TW" altLang="en-US" sz="2800">
                  <a:ea typeface="標楷體" panose="03000509000000000000" pitchFamily="65" charset="-120"/>
                </a:rPr>
                <a:t>」</a:t>
              </a:r>
              <a:r>
                <a:rPr lang="zh-CN" altLang="en-US" sz="2800">
                  <a:ea typeface="標楷體" panose="03000509000000000000" pitchFamily="65" charset="-120"/>
                </a:rPr>
                <a:t>兩個範疇</a:t>
              </a:r>
              <a:r>
                <a:rPr lang="zh-TW" altLang="en-US" sz="2800">
                  <a:ea typeface="標楷體" panose="03000509000000000000" pitchFamily="65" charset="-120"/>
                </a:rPr>
                <a:t> 。</a:t>
              </a:r>
            </a:p>
          </p:txBody>
        </p:sp>
        <p:pic>
          <p:nvPicPr>
            <p:cNvPr id="18447" name="Picture 33" descr="e-BookBtn-yellow">
              <a:extLst>
                <a:ext uri="{FF2B5EF4-FFF2-40B4-BE49-F238E27FC236}">
                  <a16:creationId xmlns="" xmlns:a16="http://schemas.microsoft.com/office/drawing/2014/main" id="{095BED79-4345-41F4-A1B1-1C5F07E10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287" y="3392651"/>
              <a:ext cx="1385888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92910A6-EA81-4114-87F3-D54FAF40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959225"/>
            <a:ext cx="452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日至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31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日共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天。</a:t>
            </a:r>
            <a:endParaRPr lang="zh-TW" altLang="en-US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55FB0C3-58BA-4C25-9148-226ED5D37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4" y="4483100"/>
            <a:ext cx="4448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日至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日共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天。</a:t>
            </a:r>
            <a:endParaRPr lang="zh-TW" altLang="en-US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1759C7C-2B11-4F49-8CC0-CBF3DDE5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5132388"/>
            <a:ext cx="209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19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28" grpId="0"/>
      <p:bldP spid="4" grpId="0" animBg="1"/>
      <p:bldP spid="4" grpId="1" animBg="1"/>
      <p:bldP spid="14" grpId="0"/>
      <p:bldP spid="14" grpId="1"/>
      <p:bldP spid="2" grpId="0"/>
      <p:bldP spid="2" grpId="1"/>
      <p:bldP spid="3" grpId="0"/>
      <p:bldP spid="3" grpId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="" xmlns:a16="http://schemas.microsoft.com/office/drawing/2014/main" id="{B2F90244-AE8A-48CA-99EF-E79107F5C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9034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9459" name="Text Box 4">
            <a:extLst>
              <a:ext uri="{FF2B5EF4-FFF2-40B4-BE49-F238E27FC236}">
                <a16:creationId xmlns="" xmlns:a16="http://schemas.microsoft.com/office/drawing/2014/main" id="{7A5742EE-9EE0-4DE6-ACB0-21965007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911350"/>
            <a:ext cx="7413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None/>
            </a:pPr>
            <a:r>
              <a:rPr lang="en-US" altLang="zh-TW" sz="2800"/>
              <a:t>A.                      </a:t>
            </a:r>
          </a:p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None/>
            </a:pPr>
            <a:r>
              <a:rPr lang="en-US" altLang="zh-TW" sz="2800"/>
              <a:t>B. </a:t>
            </a:r>
          </a:p>
          <a:p>
            <a:pPr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US" altLang="zh-TW" sz="2800"/>
              <a:t>C.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D.                    </a:t>
            </a:r>
          </a:p>
        </p:txBody>
      </p:sp>
      <p:grpSp>
        <p:nvGrpSpPr>
          <p:cNvPr id="19460" name="Group 186">
            <a:extLst>
              <a:ext uri="{FF2B5EF4-FFF2-40B4-BE49-F238E27FC236}">
                <a16:creationId xmlns="" xmlns:a16="http://schemas.microsoft.com/office/drawing/2014/main" id="{601ABA7D-7BF6-4F36-9386-9E0BECA15388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719138"/>
            <a:ext cx="730250" cy="869950"/>
            <a:chOff x="980" y="618"/>
            <a:chExt cx="460" cy="548"/>
          </a:xfrm>
        </p:grpSpPr>
        <p:grpSp>
          <p:nvGrpSpPr>
            <p:cNvPr id="19540" name="Group 185">
              <a:extLst>
                <a:ext uri="{FF2B5EF4-FFF2-40B4-BE49-F238E27FC236}">
                  <a16:creationId xmlns="" xmlns:a16="http://schemas.microsoft.com/office/drawing/2014/main" id="{566F633F-46D3-45E3-B387-E746176B3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0" y="618"/>
              <a:ext cx="320" cy="548"/>
              <a:chOff x="1120" y="618"/>
              <a:chExt cx="320" cy="548"/>
            </a:xfrm>
          </p:grpSpPr>
          <p:sp>
            <p:nvSpPr>
              <p:cNvPr id="19542" name="Text Box 46">
                <a:extLst>
                  <a:ext uri="{FF2B5EF4-FFF2-40B4-BE49-F238E27FC236}">
                    <a16:creationId xmlns="" xmlns:a16="http://schemas.microsoft.com/office/drawing/2014/main" id="{58C93CEA-D67D-4E90-9C92-B911FCBC51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" y="618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2</a:t>
                </a:r>
              </a:p>
            </p:txBody>
          </p:sp>
          <p:sp>
            <p:nvSpPr>
              <p:cNvPr id="19543" name="Text Box 47">
                <a:extLst>
                  <a:ext uri="{FF2B5EF4-FFF2-40B4-BE49-F238E27FC236}">
                    <a16:creationId xmlns="" xmlns:a16="http://schemas.microsoft.com/office/drawing/2014/main" id="{E343EB53-88F5-4F4F-A916-B1FB1F366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839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3</a:t>
                </a:r>
              </a:p>
            </p:txBody>
          </p:sp>
          <p:sp>
            <p:nvSpPr>
              <p:cNvPr id="19544" name="Line 48">
                <a:extLst>
                  <a:ext uri="{FF2B5EF4-FFF2-40B4-BE49-F238E27FC236}">
                    <a16:creationId xmlns="" xmlns:a16="http://schemas.microsoft.com/office/drawing/2014/main" id="{7B40D776-62AD-40B5-A53C-B3CC942E2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2" y="895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41" name="Text Box 49">
              <a:extLst>
                <a:ext uri="{FF2B5EF4-FFF2-40B4-BE49-F238E27FC236}">
                  <a16:creationId xmlns="" xmlns:a16="http://schemas.microsoft.com/office/drawing/2014/main" id="{3B225447-C929-4ED3-B432-8E24BA66F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736"/>
              <a:ext cx="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</a:t>
              </a:r>
            </a:p>
          </p:txBody>
        </p:sp>
      </p:grpSp>
      <p:grpSp>
        <p:nvGrpSpPr>
          <p:cNvPr id="19461" name="Group 187">
            <a:extLst>
              <a:ext uri="{FF2B5EF4-FFF2-40B4-BE49-F238E27FC236}">
                <a16:creationId xmlns="" xmlns:a16="http://schemas.microsoft.com/office/drawing/2014/main" id="{566A1591-76C1-4829-8D82-459BD96A0479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727075"/>
            <a:ext cx="742950" cy="812800"/>
            <a:chOff x="1686" y="607"/>
            <a:chExt cx="468" cy="512"/>
          </a:xfrm>
        </p:grpSpPr>
        <p:sp>
          <p:nvSpPr>
            <p:cNvPr id="19536" name="Text Box 53">
              <a:extLst>
                <a:ext uri="{FF2B5EF4-FFF2-40B4-BE49-F238E27FC236}">
                  <a16:creationId xmlns="" xmlns:a16="http://schemas.microsoft.com/office/drawing/2014/main" id="{714439E2-A9EB-492E-8981-F7C8F6655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7" y="607"/>
              <a:ext cx="2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  <p:sp>
          <p:nvSpPr>
            <p:cNvPr id="19537" name="Text Box 54">
              <a:extLst>
                <a:ext uri="{FF2B5EF4-FFF2-40B4-BE49-F238E27FC236}">
                  <a16:creationId xmlns="" xmlns:a16="http://schemas.microsoft.com/office/drawing/2014/main" id="{58D81973-ECFB-44F7-AF72-12E6BB2F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0"/>
              <a:ext cx="34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 </a:t>
              </a:r>
              <a:r>
                <a:rPr lang="en-US" altLang="zh-TW" sz="1000"/>
                <a:t> </a:t>
              </a:r>
              <a:r>
                <a:rPr lang="en-US" altLang="zh-TW" sz="2800"/>
                <a:t>8</a:t>
              </a:r>
            </a:p>
          </p:txBody>
        </p:sp>
        <p:sp>
          <p:nvSpPr>
            <p:cNvPr id="19538" name="Line 55">
              <a:extLst>
                <a:ext uri="{FF2B5EF4-FFF2-40B4-BE49-F238E27FC236}">
                  <a16:creationId xmlns="" xmlns:a16="http://schemas.microsoft.com/office/drawing/2014/main" id="{2A83A135-AFEE-400D-AC08-4BDD1A338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880"/>
              <a:ext cx="240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Text Box 56">
              <a:extLst>
                <a:ext uri="{FF2B5EF4-FFF2-40B4-BE49-F238E27FC236}">
                  <a16:creationId xmlns="" xmlns:a16="http://schemas.microsoft.com/office/drawing/2014/main" id="{23F4541D-7040-4BCD-8053-7852F56BE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" y="739"/>
              <a:ext cx="1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TW" sz="2800"/>
            </a:p>
          </p:txBody>
        </p:sp>
      </p:grpSp>
      <p:sp>
        <p:nvSpPr>
          <p:cNvPr id="19462" name="Text Box 62">
            <a:extLst>
              <a:ext uri="{FF2B5EF4-FFF2-40B4-BE49-F238E27FC236}">
                <a16:creationId xmlns="" xmlns:a16="http://schemas.microsoft.com/office/drawing/2014/main" id="{C77D7096-FBA5-4D0A-A8F6-FE74C14BA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16843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</a:t>
            </a:r>
          </a:p>
        </p:txBody>
      </p:sp>
      <p:sp>
        <p:nvSpPr>
          <p:cNvPr id="19463" name="Text Box 63">
            <a:extLst>
              <a:ext uri="{FF2B5EF4-FFF2-40B4-BE49-F238E27FC236}">
                <a16:creationId xmlns="" xmlns:a16="http://schemas.microsoft.com/office/drawing/2014/main" id="{281D6EA4-19A0-4147-BBC2-39CD339C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2019300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8</a:t>
            </a:r>
          </a:p>
        </p:txBody>
      </p:sp>
      <p:sp>
        <p:nvSpPr>
          <p:cNvPr id="19464" name="Line 64">
            <a:extLst>
              <a:ext uri="{FF2B5EF4-FFF2-40B4-BE49-F238E27FC236}">
                <a16:creationId xmlns="" xmlns:a16="http://schemas.microsoft.com/office/drawing/2014/main" id="{77102B7F-1DB1-49B6-88F0-1938B9010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6025" y="2116138"/>
            <a:ext cx="381000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7319287-D398-4CDB-A0E0-4AEE744F0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18303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5" name="Group 152">
            <a:extLst>
              <a:ext uri="{FF2B5EF4-FFF2-40B4-BE49-F238E27FC236}">
                <a16:creationId xmlns="" xmlns:a16="http://schemas.microsoft.com/office/drawing/2014/main" id="{A21C5D64-C03A-469C-B605-049539C508DB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4303713"/>
            <a:ext cx="804862" cy="803275"/>
            <a:chOff x="2983" y="2711"/>
            <a:chExt cx="507" cy="506"/>
          </a:xfrm>
        </p:grpSpPr>
        <p:sp>
          <p:nvSpPr>
            <p:cNvPr id="19531" name="Text Box 135">
              <a:extLst>
                <a:ext uri="{FF2B5EF4-FFF2-40B4-BE49-F238E27FC236}">
                  <a16:creationId xmlns="" xmlns:a16="http://schemas.microsoft.com/office/drawing/2014/main" id="{8D508826-5FAE-4814-97E6-DC52B4E65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" y="294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 8</a:t>
              </a:r>
            </a:p>
          </p:txBody>
        </p:sp>
        <p:sp>
          <p:nvSpPr>
            <p:cNvPr id="19532" name="Line 133">
              <a:extLst>
                <a:ext uri="{FF2B5EF4-FFF2-40B4-BE49-F238E27FC236}">
                  <a16:creationId xmlns="" xmlns:a16="http://schemas.microsoft.com/office/drawing/2014/main" id="{3EF24FE5-1B00-4FD7-9EB3-DDC318862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959"/>
              <a:ext cx="240" cy="0"/>
            </a:xfrm>
            <a:prstGeom prst="line">
              <a:avLst/>
            </a:prstGeom>
            <a:noFill/>
            <a:ln w="2032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3" name="Text Box 134">
              <a:extLst>
                <a:ext uri="{FF2B5EF4-FFF2-40B4-BE49-F238E27FC236}">
                  <a16:creationId xmlns="" xmlns:a16="http://schemas.microsoft.com/office/drawing/2014/main" id="{33A80011-243D-49F5-BD4D-227B132F7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8" y="2711"/>
              <a:ext cx="1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19534" name="Text Box 136">
              <a:extLst>
                <a:ext uri="{FF2B5EF4-FFF2-40B4-BE49-F238E27FC236}">
                  <a16:creationId xmlns="" xmlns:a16="http://schemas.microsoft.com/office/drawing/2014/main" id="{932D1940-3CFF-418F-A57B-7FAE314C9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7" y="2808"/>
              <a:ext cx="1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19535" name="Text Box 182">
              <a:extLst>
                <a:ext uri="{FF2B5EF4-FFF2-40B4-BE49-F238E27FC236}">
                  <a16:creationId xmlns="" xmlns:a16="http://schemas.microsoft.com/office/drawing/2014/main" id="{EB00D145-2C9F-43A1-B3E9-142318034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790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sym typeface="Wingdings 2" panose="05020102010507070707" pitchFamily="18" charset="2"/>
                </a:rPr>
                <a:t>=</a:t>
              </a:r>
              <a:r>
                <a:rPr lang="en-US" altLang="zh-TW" sz="2800" b="1">
                  <a:solidFill>
                    <a:srgbClr val="003399"/>
                  </a:solidFill>
                  <a:sym typeface="Wingdings 2" panose="05020102010507070707" pitchFamily="18" charset="2"/>
                </a:rPr>
                <a:t>   </a:t>
              </a:r>
              <a:endParaRPr lang="zh-TW" altLang="en-US" sz="1800"/>
            </a:p>
          </p:txBody>
        </p:sp>
      </p:grpSp>
      <p:sp>
        <p:nvSpPr>
          <p:cNvPr id="19467" name="Text Box 5">
            <a:extLst>
              <a:ext uri="{FF2B5EF4-FFF2-40B4-BE49-F238E27FC236}">
                <a16:creationId xmlns="" xmlns:a16="http://schemas.microsoft.com/office/drawing/2014/main" id="{EC5E192D-3D07-4CF5-A929-DF85882E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882650"/>
            <a:ext cx="308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－        </a:t>
            </a:r>
            <a:r>
              <a:rPr lang="en-US" altLang="zh-TW" sz="2800">
                <a:ea typeface="標楷體" panose="03000509000000000000" pitchFamily="65" charset="-120"/>
              </a:rPr>
              <a:t>= </a:t>
            </a:r>
            <a:r>
              <a:rPr lang="zh-TW" altLang="en-US" sz="2800">
                <a:ea typeface="標楷體" panose="03000509000000000000" pitchFamily="65" charset="-120"/>
              </a:rPr>
              <a:t>？</a:t>
            </a:r>
          </a:p>
        </p:txBody>
      </p:sp>
      <p:grpSp>
        <p:nvGrpSpPr>
          <p:cNvPr id="19468" name="Group 186">
            <a:extLst>
              <a:ext uri="{FF2B5EF4-FFF2-40B4-BE49-F238E27FC236}">
                <a16:creationId xmlns="" xmlns:a16="http://schemas.microsoft.com/office/drawing/2014/main" id="{9621D668-EE8A-4DDA-85D2-CD51E22C1C22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719138"/>
            <a:ext cx="725488" cy="854075"/>
            <a:chOff x="980" y="618"/>
            <a:chExt cx="457" cy="538"/>
          </a:xfrm>
        </p:grpSpPr>
        <p:grpSp>
          <p:nvGrpSpPr>
            <p:cNvPr id="19526" name="Group 185">
              <a:extLst>
                <a:ext uri="{FF2B5EF4-FFF2-40B4-BE49-F238E27FC236}">
                  <a16:creationId xmlns="" xmlns:a16="http://schemas.microsoft.com/office/drawing/2014/main" id="{3CDDABC8-F463-4AA0-9AA7-93340047A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618"/>
              <a:ext cx="321" cy="538"/>
              <a:chOff x="1116" y="618"/>
              <a:chExt cx="321" cy="538"/>
            </a:xfrm>
          </p:grpSpPr>
          <p:sp>
            <p:nvSpPr>
              <p:cNvPr id="19528" name="Text Box 46">
                <a:extLst>
                  <a:ext uri="{FF2B5EF4-FFF2-40B4-BE49-F238E27FC236}">
                    <a16:creationId xmlns="" xmlns:a16="http://schemas.microsoft.com/office/drawing/2014/main" id="{5ECB4F13-20B7-4C09-ADDE-A70F7854A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6" y="618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1</a:t>
                </a:r>
              </a:p>
            </p:txBody>
          </p:sp>
          <p:sp>
            <p:nvSpPr>
              <p:cNvPr id="19529" name="Text Box 47">
                <a:extLst>
                  <a:ext uri="{FF2B5EF4-FFF2-40B4-BE49-F238E27FC236}">
                    <a16:creationId xmlns="" xmlns:a16="http://schemas.microsoft.com/office/drawing/2014/main" id="{132B69BD-3785-4BE3-AE33-2B0565A6D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829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6</a:t>
                </a:r>
              </a:p>
            </p:txBody>
          </p:sp>
          <p:sp>
            <p:nvSpPr>
              <p:cNvPr id="19530" name="Line 48">
                <a:extLst>
                  <a:ext uri="{FF2B5EF4-FFF2-40B4-BE49-F238E27FC236}">
                    <a16:creationId xmlns="" xmlns:a16="http://schemas.microsoft.com/office/drawing/2014/main" id="{A759D194-991D-453B-B6B3-9F05A8AA4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0" y="884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27" name="Text Box 49">
              <a:extLst>
                <a:ext uri="{FF2B5EF4-FFF2-40B4-BE49-F238E27FC236}">
                  <a16:creationId xmlns="" xmlns:a16="http://schemas.microsoft.com/office/drawing/2014/main" id="{868BF79C-3783-4F81-8D8B-A78E109C0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736"/>
              <a:ext cx="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2</a:t>
              </a:r>
            </a:p>
          </p:txBody>
        </p:sp>
      </p:grpSp>
      <p:grpSp>
        <p:nvGrpSpPr>
          <p:cNvPr id="19469" name="Group 212">
            <a:extLst>
              <a:ext uri="{FF2B5EF4-FFF2-40B4-BE49-F238E27FC236}">
                <a16:creationId xmlns="" xmlns:a16="http://schemas.microsoft.com/office/drawing/2014/main" id="{01C86620-F6DD-4D76-953B-31907057F1D6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2620963"/>
            <a:ext cx="696912" cy="854075"/>
            <a:chOff x="1160" y="1802"/>
            <a:chExt cx="439" cy="538"/>
          </a:xfrm>
        </p:grpSpPr>
        <p:grpSp>
          <p:nvGrpSpPr>
            <p:cNvPr id="19521" name="Group 211">
              <a:extLst>
                <a:ext uri="{FF2B5EF4-FFF2-40B4-BE49-F238E27FC236}">
                  <a16:creationId xmlns="" xmlns:a16="http://schemas.microsoft.com/office/drawing/2014/main" id="{C35D55A5-26E3-4390-9928-250597992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1802"/>
              <a:ext cx="318" cy="538"/>
              <a:chOff x="1281" y="1802"/>
              <a:chExt cx="318" cy="538"/>
            </a:xfrm>
          </p:grpSpPr>
          <p:sp>
            <p:nvSpPr>
              <p:cNvPr id="19523" name="Text Box 62">
                <a:extLst>
                  <a:ext uri="{FF2B5EF4-FFF2-40B4-BE49-F238E27FC236}">
                    <a16:creationId xmlns="" xmlns:a16="http://schemas.microsoft.com/office/drawing/2014/main" id="{3EE2CAF2-F637-4EE4-8001-6C554B9B1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1802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1</a:t>
                </a:r>
              </a:p>
            </p:txBody>
          </p:sp>
          <p:sp>
            <p:nvSpPr>
              <p:cNvPr id="19524" name="Text Box 63">
                <a:extLst>
                  <a:ext uri="{FF2B5EF4-FFF2-40B4-BE49-F238E27FC236}">
                    <a16:creationId xmlns="" xmlns:a16="http://schemas.microsoft.com/office/drawing/2014/main" id="{801BFDC7-8D6C-4B09-82B8-E608EFC04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" y="2013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/>
                  <a:t>3</a:t>
                </a:r>
              </a:p>
            </p:txBody>
          </p:sp>
          <p:sp>
            <p:nvSpPr>
              <p:cNvPr id="19525" name="Line 64">
                <a:extLst>
                  <a:ext uri="{FF2B5EF4-FFF2-40B4-BE49-F238E27FC236}">
                    <a16:creationId xmlns="" xmlns:a16="http://schemas.microsoft.com/office/drawing/2014/main" id="{133BD21A-E800-4665-84BF-656C48C6B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1" y="2073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22" name="Text Box 65">
              <a:extLst>
                <a:ext uri="{FF2B5EF4-FFF2-40B4-BE49-F238E27FC236}">
                  <a16:creationId xmlns="" xmlns:a16="http://schemas.microsoft.com/office/drawing/2014/main" id="{D4FFEE53-8626-4DA7-85A2-8EADAD9CB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0" y="1936"/>
              <a:ext cx="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TW" sz="2800"/>
            </a:p>
          </p:txBody>
        </p:sp>
      </p:grpSp>
      <p:grpSp>
        <p:nvGrpSpPr>
          <p:cNvPr id="10" name="Group 151">
            <a:extLst>
              <a:ext uri="{FF2B5EF4-FFF2-40B4-BE49-F238E27FC236}">
                <a16:creationId xmlns="" xmlns:a16="http://schemas.microsoft.com/office/drawing/2014/main" id="{A713E002-8689-4E18-BB8E-760615C6EDFF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3462338"/>
            <a:ext cx="942975" cy="758825"/>
            <a:chOff x="2971" y="2181"/>
            <a:chExt cx="594" cy="478"/>
          </a:xfrm>
        </p:grpSpPr>
        <p:sp>
          <p:nvSpPr>
            <p:cNvPr id="19517" name="Text Box 180">
              <a:extLst>
                <a:ext uri="{FF2B5EF4-FFF2-40B4-BE49-F238E27FC236}">
                  <a16:creationId xmlns="" xmlns:a16="http://schemas.microsoft.com/office/drawing/2014/main" id="{2A027C7D-5B8B-4FD9-870B-EE3B19379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255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sym typeface="Wingdings 2" panose="05020102010507070707" pitchFamily="18" charset="2"/>
                </a:rPr>
                <a:t>=</a:t>
              </a:r>
              <a:r>
                <a:rPr lang="en-US" altLang="zh-TW" sz="2800" b="1">
                  <a:solidFill>
                    <a:srgbClr val="003399"/>
                  </a:solidFill>
                  <a:sym typeface="Wingdings 2" panose="05020102010507070707" pitchFamily="18" charset="2"/>
                </a:rPr>
                <a:t>  </a:t>
              </a:r>
              <a:endParaRPr lang="zh-TW" altLang="en-US" sz="1800"/>
            </a:p>
          </p:txBody>
        </p:sp>
        <p:sp>
          <p:nvSpPr>
            <p:cNvPr id="19518" name="Text Box 129">
              <a:extLst>
                <a:ext uri="{FF2B5EF4-FFF2-40B4-BE49-F238E27FC236}">
                  <a16:creationId xmlns="" xmlns:a16="http://schemas.microsoft.com/office/drawing/2014/main" id="{3A01CC51-F929-4B54-A577-568A3C8C1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" y="2181"/>
              <a:ext cx="34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 3</a:t>
              </a:r>
            </a:p>
          </p:txBody>
        </p:sp>
        <p:sp>
          <p:nvSpPr>
            <p:cNvPr id="19519" name="Text Box 130">
              <a:extLst>
                <a:ext uri="{FF2B5EF4-FFF2-40B4-BE49-F238E27FC236}">
                  <a16:creationId xmlns="" xmlns:a16="http://schemas.microsoft.com/office/drawing/2014/main" id="{B9FA999E-C086-40BA-8370-84D275AE5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" y="2390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24</a:t>
              </a:r>
            </a:p>
          </p:txBody>
        </p:sp>
        <p:sp>
          <p:nvSpPr>
            <p:cNvPr id="19520" name="Line 131">
              <a:extLst>
                <a:ext uri="{FF2B5EF4-FFF2-40B4-BE49-F238E27FC236}">
                  <a16:creationId xmlns="" xmlns:a16="http://schemas.microsoft.com/office/drawing/2014/main" id="{366D44CA-61AF-4B2F-8A04-2D22F09CE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1" y="2427"/>
              <a:ext cx="295" cy="0"/>
            </a:xfrm>
            <a:prstGeom prst="line">
              <a:avLst/>
            </a:prstGeom>
            <a:noFill/>
            <a:ln w="2032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" name="Text Box 62">
            <a:extLst>
              <a:ext uri="{FF2B5EF4-FFF2-40B4-BE49-F238E27FC236}">
                <a16:creationId xmlns="" xmlns:a16="http://schemas.microsoft.com/office/drawing/2014/main" id="{03D5B4A9-12E8-4048-81BF-84C71DEE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484563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5</a:t>
            </a:r>
          </a:p>
        </p:txBody>
      </p:sp>
      <p:sp>
        <p:nvSpPr>
          <p:cNvPr id="19472" name="Text Box 63">
            <a:extLst>
              <a:ext uri="{FF2B5EF4-FFF2-40B4-BE49-F238E27FC236}">
                <a16:creationId xmlns="" xmlns:a16="http://schemas.microsoft.com/office/drawing/2014/main" id="{C70F106B-5F9C-4EFF-B6BA-1D1ABE5C1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381952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24</a:t>
            </a:r>
          </a:p>
        </p:txBody>
      </p:sp>
      <p:sp>
        <p:nvSpPr>
          <p:cNvPr id="19473" name="Line 64">
            <a:extLst>
              <a:ext uri="{FF2B5EF4-FFF2-40B4-BE49-F238E27FC236}">
                <a16:creationId xmlns="" xmlns:a16="http://schemas.microsoft.com/office/drawing/2014/main" id="{7633A36E-BCC6-44D1-BE3B-DE8D37DEC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213" y="3914775"/>
            <a:ext cx="468312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65">
            <a:extLst>
              <a:ext uri="{FF2B5EF4-FFF2-40B4-BE49-F238E27FC236}">
                <a16:creationId xmlns="" xmlns:a16="http://schemas.microsoft.com/office/drawing/2014/main" id="{6B622400-90FD-4B12-84F6-7AF75BBF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3697288"/>
            <a:ext cx="258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3</a:t>
            </a:r>
          </a:p>
        </p:txBody>
      </p:sp>
      <p:grpSp>
        <p:nvGrpSpPr>
          <p:cNvPr id="11" name="Group 150">
            <a:extLst>
              <a:ext uri="{FF2B5EF4-FFF2-40B4-BE49-F238E27FC236}">
                <a16:creationId xmlns="" xmlns:a16="http://schemas.microsoft.com/office/drawing/2014/main" id="{B27D2235-B600-43F5-BD3E-100312FB9205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2620963"/>
            <a:ext cx="2322512" cy="774700"/>
            <a:chOff x="2959" y="1651"/>
            <a:chExt cx="1463" cy="488"/>
          </a:xfrm>
        </p:grpSpPr>
        <p:sp>
          <p:nvSpPr>
            <p:cNvPr id="19509" name="Text Box 181">
              <a:extLst>
                <a:ext uri="{FF2B5EF4-FFF2-40B4-BE49-F238E27FC236}">
                  <a16:creationId xmlns="" xmlns:a16="http://schemas.microsoft.com/office/drawing/2014/main" id="{A49CF000-21BB-4931-A755-D51F8274F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9" y="1717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sym typeface="Wingdings 2" panose="05020102010507070707" pitchFamily="18" charset="2"/>
                </a:rPr>
                <a:t>= 2</a:t>
              </a:r>
              <a:r>
                <a:rPr lang="en-US" altLang="zh-TW" sz="2800" b="1">
                  <a:solidFill>
                    <a:srgbClr val="003399"/>
                  </a:solidFill>
                  <a:sym typeface="Wingdings 2" panose="05020102010507070707" pitchFamily="18" charset="2"/>
                </a:rPr>
                <a:t>   </a:t>
              </a:r>
              <a:endParaRPr lang="zh-TW" altLang="en-US" sz="1800"/>
            </a:p>
          </p:txBody>
        </p:sp>
        <p:sp>
          <p:nvSpPr>
            <p:cNvPr id="19510" name="Text Box 129">
              <a:extLst>
                <a:ext uri="{FF2B5EF4-FFF2-40B4-BE49-F238E27FC236}">
                  <a16:creationId xmlns="" xmlns:a16="http://schemas.microsoft.com/office/drawing/2014/main" id="{0C179AB0-432C-40B6-AD03-E1B7AA898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1651"/>
              <a:ext cx="4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 4</a:t>
              </a:r>
            </a:p>
          </p:txBody>
        </p:sp>
        <p:sp>
          <p:nvSpPr>
            <p:cNvPr id="19511" name="Text Box 130">
              <a:extLst>
                <a:ext uri="{FF2B5EF4-FFF2-40B4-BE49-F238E27FC236}">
                  <a16:creationId xmlns="" xmlns:a16="http://schemas.microsoft.com/office/drawing/2014/main" id="{0001F4D5-B394-4692-A4AE-A52285080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1865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24</a:t>
              </a:r>
            </a:p>
          </p:txBody>
        </p:sp>
        <p:sp>
          <p:nvSpPr>
            <p:cNvPr id="19512" name="Line 131">
              <a:extLst>
                <a:ext uri="{FF2B5EF4-FFF2-40B4-BE49-F238E27FC236}">
                  <a16:creationId xmlns="" xmlns:a16="http://schemas.microsoft.com/office/drawing/2014/main" id="{62577CA7-35CD-41CC-8F18-82CC1EAB6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1886"/>
              <a:ext cx="295" cy="0"/>
            </a:xfrm>
            <a:prstGeom prst="line">
              <a:avLst/>
            </a:prstGeom>
            <a:noFill/>
            <a:ln w="2032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Text Box 129">
              <a:extLst>
                <a:ext uri="{FF2B5EF4-FFF2-40B4-BE49-F238E27FC236}">
                  <a16:creationId xmlns="" xmlns:a16="http://schemas.microsoft.com/office/drawing/2014/main" id="{BE83B727-B932-4955-8C24-ED7985B17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" y="1653"/>
              <a:ext cx="2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 7</a:t>
              </a:r>
            </a:p>
          </p:txBody>
        </p:sp>
        <p:sp>
          <p:nvSpPr>
            <p:cNvPr id="19514" name="Text Box 130">
              <a:extLst>
                <a:ext uri="{FF2B5EF4-FFF2-40B4-BE49-F238E27FC236}">
                  <a16:creationId xmlns="" xmlns:a16="http://schemas.microsoft.com/office/drawing/2014/main" id="{22AFEE2C-F3BA-40A1-9FB1-F0D523894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" y="1870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24</a:t>
              </a:r>
            </a:p>
          </p:txBody>
        </p:sp>
        <p:sp>
          <p:nvSpPr>
            <p:cNvPr id="19515" name="Line 131">
              <a:extLst>
                <a:ext uri="{FF2B5EF4-FFF2-40B4-BE49-F238E27FC236}">
                  <a16:creationId xmlns="" xmlns:a16="http://schemas.microsoft.com/office/drawing/2014/main" id="{6FEE39BB-682B-4920-A433-6659CC85E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6" y="1891"/>
              <a:ext cx="295" cy="0"/>
            </a:xfrm>
            <a:prstGeom prst="line">
              <a:avLst/>
            </a:prstGeom>
            <a:noFill/>
            <a:ln w="2032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Text Box 5">
              <a:extLst>
                <a:ext uri="{FF2B5EF4-FFF2-40B4-BE49-F238E27FC236}">
                  <a16:creationId xmlns="" xmlns:a16="http://schemas.microsoft.com/office/drawing/2014/main" id="{A107756F-FA57-40F1-A94B-FFB3F8CB6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" y="1711"/>
              <a:ext cx="6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4500" indent="-4445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16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12" name="Group 148">
            <a:extLst>
              <a:ext uri="{FF2B5EF4-FFF2-40B4-BE49-F238E27FC236}">
                <a16:creationId xmlns="" xmlns:a16="http://schemas.microsoft.com/office/drawing/2014/main" id="{4A3FCAC3-4F3E-424A-8B69-DA07E748D4B3}"/>
              </a:ext>
            </a:extLst>
          </p:cNvPr>
          <p:cNvGrpSpPr>
            <a:grpSpLocks/>
          </p:cNvGrpSpPr>
          <p:nvPr/>
        </p:nvGrpSpPr>
        <p:grpSpPr bwMode="auto">
          <a:xfrm>
            <a:off x="4984750" y="909638"/>
            <a:ext cx="2740025" cy="874712"/>
            <a:chOff x="2925" y="573"/>
            <a:chExt cx="1726" cy="551"/>
          </a:xfrm>
        </p:grpSpPr>
        <p:grpSp>
          <p:nvGrpSpPr>
            <p:cNvPr id="19495" name="Group 193">
              <a:extLst>
                <a:ext uri="{FF2B5EF4-FFF2-40B4-BE49-F238E27FC236}">
                  <a16:creationId xmlns="" xmlns:a16="http://schemas.microsoft.com/office/drawing/2014/main" id="{6FB7B6E1-1FD8-4D01-B24C-1EF9F13A5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3" y="577"/>
              <a:ext cx="324" cy="547"/>
              <a:chOff x="4269" y="522"/>
              <a:chExt cx="322" cy="552"/>
            </a:xfrm>
          </p:grpSpPr>
          <p:sp>
            <p:nvSpPr>
              <p:cNvPr id="19506" name="Text Box 46">
                <a:extLst>
                  <a:ext uri="{FF2B5EF4-FFF2-40B4-BE49-F238E27FC236}">
                    <a16:creationId xmlns="" xmlns:a16="http://schemas.microsoft.com/office/drawing/2014/main" id="{3E83B355-41B4-442F-83D7-F12B1D3EE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522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</a:p>
            </p:txBody>
          </p:sp>
          <p:sp>
            <p:nvSpPr>
              <p:cNvPr id="19507" name="Text Box 47">
                <a:extLst>
                  <a:ext uri="{FF2B5EF4-FFF2-40B4-BE49-F238E27FC236}">
                    <a16:creationId xmlns="" xmlns:a16="http://schemas.microsoft.com/office/drawing/2014/main" id="{FB4CDF46-2E2B-4C97-BD17-E3BA84C0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9" y="744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19508" name="Line 48">
                <a:extLst>
                  <a:ext uri="{FF2B5EF4-FFF2-40B4-BE49-F238E27FC236}">
                    <a16:creationId xmlns="" xmlns:a16="http://schemas.microsoft.com/office/drawing/2014/main" id="{0730303F-49A2-4281-85F8-968E46BD9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800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96" name="Text Box 47">
              <a:extLst>
                <a:ext uri="{FF2B5EF4-FFF2-40B4-BE49-F238E27FC236}">
                  <a16:creationId xmlns="" xmlns:a16="http://schemas.microsoft.com/office/drawing/2014/main" id="{DCC5C2D7-3F72-4B08-A00E-D2C1D8FCA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9" y="790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6</a:t>
              </a:r>
            </a:p>
          </p:txBody>
        </p:sp>
        <p:sp>
          <p:nvSpPr>
            <p:cNvPr id="19497" name="Text Box 49">
              <a:extLst>
                <a:ext uri="{FF2B5EF4-FFF2-40B4-BE49-F238E27FC236}">
                  <a16:creationId xmlns="" xmlns:a16="http://schemas.microsoft.com/office/drawing/2014/main" id="{84DD5D92-0394-4333-8631-46945D03B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697"/>
              <a:ext cx="1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19498" name="Text Box 53">
              <a:extLst>
                <a:ext uri="{FF2B5EF4-FFF2-40B4-BE49-F238E27FC236}">
                  <a16:creationId xmlns="" xmlns:a16="http://schemas.microsoft.com/office/drawing/2014/main" id="{30F444ED-CB0A-4E2F-8227-13C42EF10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" y="579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5</a:t>
              </a:r>
            </a:p>
          </p:txBody>
        </p:sp>
        <p:sp>
          <p:nvSpPr>
            <p:cNvPr id="19499" name="Text Box 54">
              <a:extLst>
                <a:ext uri="{FF2B5EF4-FFF2-40B4-BE49-F238E27FC236}">
                  <a16:creationId xmlns="" xmlns:a16="http://schemas.microsoft.com/office/drawing/2014/main" id="{BAD2595A-5A93-49ED-93E5-CCA0605AF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" y="820"/>
              <a:ext cx="34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 8</a:t>
              </a:r>
            </a:p>
          </p:txBody>
        </p:sp>
        <p:sp>
          <p:nvSpPr>
            <p:cNvPr id="19500" name="Line 55">
              <a:extLst>
                <a:ext uri="{FF2B5EF4-FFF2-40B4-BE49-F238E27FC236}">
                  <a16:creationId xmlns="" xmlns:a16="http://schemas.microsoft.com/office/drawing/2014/main" id="{2B2E233D-0A9E-4473-AFD5-870E6BAEB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" y="850"/>
              <a:ext cx="241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Text Box 56">
              <a:extLst>
                <a:ext uri="{FF2B5EF4-FFF2-40B4-BE49-F238E27FC236}">
                  <a16:creationId xmlns="" xmlns:a16="http://schemas.microsoft.com/office/drawing/2014/main" id="{488F0EE3-D351-4E89-A9CA-E672A42F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710"/>
              <a:ext cx="19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19502" name="Text Box 46">
              <a:extLst>
                <a:ext uri="{FF2B5EF4-FFF2-40B4-BE49-F238E27FC236}">
                  <a16:creationId xmlns="" xmlns:a16="http://schemas.microsoft.com/office/drawing/2014/main" id="{EEFD7240-1033-4041-8304-45422376F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573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19503" name="Line 48">
              <a:extLst>
                <a:ext uri="{FF2B5EF4-FFF2-40B4-BE49-F238E27FC236}">
                  <a16:creationId xmlns="" xmlns:a16="http://schemas.microsoft.com/office/drawing/2014/main" id="{8E6BE6B3-A4AF-4F3A-96B0-CC930EF5F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1" y="847"/>
              <a:ext cx="241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Text Box 49">
              <a:extLst>
                <a:ext uri="{FF2B5EF4-FFF2-40B4-BE49-F238E27FC236}">
                  <a16:creationId xmlns="" xmlns:a16="http://schemas.microsoft.com/office/drawing/2014/main" id="{A879DE8B-0D43-4EBE-BB65-1782403C4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709"/>
              <a:ext cx="1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19505" name="Text Box 5">
              <a:extLst>
                <a:ext uri="{FF2B5EF4-FFF2-40B4-BE49-F238E27FC236}">
                  <a16:creationId xmlns="" xmlns:a16="http://schemas.microsoft.com/office/drawing/2014/main" id="{99251806-5DAE-4F87-9F68-518B38A16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" y="677"/>
              <a:ext cx="13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4500" indent="-4445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＋     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</a:p>
          </p:txBody>
        </p:sp>
      </p:grpSp>
      <p:sp>
        <p:nvSpPr>
          <p:cNvPr id="19477" name="Text Box 62">
            <a:extLst>
              <a:ext uri="{FF2B5EF4-FFF2-40B4-BE49-F238E27FC236}">
                <a16:creationId xmlns="" xmlns:a16="http://schemas.microsoft.com/office/drawing/2014/main" id="{4913EAE8-D61A-4424-A279-21B54C73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3005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11</a:t>
            </a:r>
          </a:p>
        </p:txBody>
      </p:sp>
      <p:sp>
        <p:nvSpPr>
          <p:cNvPr id="19478" name="Text Box 63">
            <a:extLst>
              <a:ext uri="{FF2B5EF4-FFF2-40B4-BE49-F238E27FC236}">
                <a16:creationId xmlns="" xmlns:a16="http://schemas.microsoft.com/office/drawing/2014/main" id="{FCDB3318-37B3-4A48-989F-9ABA2CB47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635500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24</a:t>
            </a:r>
          </a:p>
        </p:txBody>
      </p:sp>
      <p:sp>
        <p:nvSpPr>
          <p:cNvPr id="19479" name="Line 64">
            <a:extLst>
              <a:ext uri="{FF2B5EF4-FFF2-40B4-BE49-F238E27FC236}">
                <a16:creationId xmlns="" xmlns:a16="http://schemas.microsoft.com/office/drawing/2014/main" id="{B72077E8-6FB7-49C4-A72B-9D79C1BB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3363" y="4730750"/>
            <a:ext cx="468312" cy="0"/>
          </a:xfrm>
          <a:prstGeom prst="line">
            <a:avLst/>
          </a:prstGeom>
          <a:noFill/>
          <a:ln w="177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Text Box 65">
            <a:extLst>
              <a:ext uri="{FF2B5EF4-FFF2-40B4-BE49-F238E27FC236}">
                <a16:creationId xmlns="" xmlns:a16="http://schemas.microsoft.com/office/drawing/2014/main" id="{297DD08E-FED0-4377-B370-58F3DBE8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4513263"/>
            <a:ext cx="258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/>
              <a:t>4</a:t>
            </a:r>
          </a:p>
        </p:txBody>
      </p:sp>
      <p:grpSp>
        <p:nvGrpSpPr>
          <p:cNvPr id="14" name="Group 153">
            <a:extLst>
              <a:ext uri="{FF2B5EF4-FFF2-40B4-BE49-F238E27FC236}">
                <a16:creationId xmlns="" xmlns:a16="http://schemas.microsoft.com/office/drawing/2014/main" id="{DFDFEFB6-003D-4AE3-94BB-6D5E837B0E28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1733550"/>
            <a:ext cx="3335338" cy="785813"/>
            <a:chOff x="2956" y="1092"/>
            <a:chExt cx="2101" cy="495"/>
          </a:xfrm>
        </p:grpSpPr>
        <p:sp>
          <p:nvSpPr>
            <p:cNvPr id="19483" name="Text Box 5">
              <a:extLst>
                <a:ext uri="{FF2B5EF4-FFF2-40B4-BE49-F238E27FC236}">
                  <a16:creationId xmlns="" xmlns:a16="http://schemas.microsoft.com/office/drawing/2014/main" id="{A0A6E48F-73D9-47D0-85D9-EAFB382CF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" y="1162"/>
              <a:ext cx="14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4500" indent="-4445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 ＋     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lang="en-US" altLang="zh-TW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9484" name="Group 149">
              <a:extLst>
                <a:ext uri="{FF2B5EF4-FFF2-40B4-BE49-F238E27FC236}">
                  <a16:creationId xmlns="" xmlns:a16="http://schemas.microsoft.com/office/drawing/2014/main" id="{C0CBE4C8-858B-4A8A-9A85-163A19933F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6" y="1092"/>
              <a:ext cx="2101" cy="495"/>
              <a:chOff x="2956" y="1092"/>
              <a:chExt cx="2101" cy="495"/>
            </a:xfrm>
          </p:grpSpPr>
          <p:sp>
            <p:nvSpPr>
              <p:cNvPr id="19485" name="Text Box 181">
                <a:extLst>
                  <a:ext uri="{FF2B5EF4-FFF2-40B4-BE49-F238E27FC236}">
                    <a16:creationId xmlns="" xmlns:a16="http://schemas.microsoft.com/office/drawing/2014/main" id="{EF8B9E6C-6322-44BB-BDED-1B3BC14D0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1180"/>
                <a:ext cx="3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20000"/>
                  </a:spcAft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  <a:sym typeface="Wingdings 2" panose="05020102010507070707" pitchFamily="18" charset="2"/>
                  </a:rPr>
                  <a:t>= 1 </a:t>
                </a:r>
                <a:r>
                  <a:rPr lang="en-US" altLang="zh-TW" sz="2800" b="1">
                    <a:solidFill>
                      <a:srgbClr val="003399"/>
                    </a:solidFill>
                    <a:sym typeface="Wingdings 2" panose="05020102010507070707" pitchFamily="18" charset="2"/>
                  </a:rPr>
                  <a:t>   </a:t>
                </a:r>
                <a:endParaRPr lang="zh-TW" altLang="en-US" sz="1800"/>
              </a:p>
            </p:txBody>
          </p:sp>
          <p:sp>
            <p:nvSpPr>
              <p:cNvPr id="19486" name="Text Box 129">
                <a:extLst>
                  <a:ext uri="{FF2B5EF4-FFF2-40B4-BE49-F238E27FC236}">
                    <a16:creationId xmlns="" xmlns:a16="http://schemas.microsoft.com/office/drawing/2014/main" id="{C3D35228-EF7F-4CEE-928E-FFE8A764C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6" y="1092"/>
                <a:ext cx="57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 4</a:t>
                </a:r>
              </a:p>
            </p:txBody>
          </p:sp>
          <p:sp>
            <p:nvSpPr>
              <p:cNvPr id="19487" name="Text Box 130">
                <a:extLst>
                  <a:ext uri="{FF2B5EF4-FFF2-40B4-BE49-F238E27FC236}">
                    <a16:creationId xmlns="" xmlns:a16="http://schemas.microsoft.com/office/drawing/2014/main" id="{B0D21627-D2AC-4618-977E-07F2B7352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6" y="1301"/>
                <a:ext cx="27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24</a:t>
                </a:r>
              </a:p>
            </p:txBody>
          </p:sp>
          <p:sp>
            <p:nvSpPr>
              <p:cNvPr id="19488" name="Line 131">
                <a:extLst>
                  <a:ext uri="{FF2B5EF4-FFF2-40B4-BE49-F238E27FC236}">
                    <a16:creationId xmlns="" xmlns:a16="http://schemas.microsoft.com/office/drawing/2014/main" id="{6844904C-272C-4B08-AF1A-ABD4AF3BE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3" y="1329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Text Box 129">
                <a:extLst>
                  <a:ext uri="{FF2B5EF4-FFF2-40B4-BE49-F238E27FC236}">
                    <a16:creationId xmlns="" xmlns:a16="http://schemas.microsoft.com/office/drawing/2014/main" id="{AB59CBA7-20D3-432C-A995-609E1EA94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5" y="1105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16</a:t>
                </a:r>
              </a:p>
            </p:txBody>
          </p:sp>
          <p:sp>
            <p:nvSpPr>
              <p:cNvPr id="19490" name="Text Box 130">
                <a:extLst>
                  <a:ext uri="{FF2B5EF4-FFF2-40B4-BE49-F238E27FC236}">
                    <a16:creationId xmlns="" xmlns:a16="http://schemas.microsoft.com/office/drawing/2014/main" id="{410FD7D7-A805-4E1D-BD0A-6DD18F100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9" y="1308"/>
                <a:ext cx="27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24</a:t>
                </a:r>
              </a:p>
            </p:txBody>
          </p:sp>
          <p:sp>
            <p:nvSpPr>
              <p:cNvPr id="19491" name="Line 131">
                <a:extLst>
                  <a:ext uri="{FF2B5EF4-FFF2-40B4-BE49-F238E27FC236}">
                    <a16:creationId xmlns="" xmlns:a16="http://schemas.microsoft.com/office/drawing/2014/main" id="{15EB3F34-4987-4209-9E0A-3AAACE5A6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3" y="1343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Text Box 129">
                <a:extLst>
                  <a:ext uri="{FF2B5EF4-FFF2-40B4-BE49-F238E27FC236}">
                    <a16:creationId xmlns="" xmlns:a16="http://schemas.microsoft.com/office/drawing/2014/main" id="{C90481EF-0CE2-4354-9D43-99529A087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9" y="1101"/>
                <a:ext cx="57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15</a:t>
                </a:r>
              </a:p>
            </p:txBody>
          </p:sp>
          <p:sp>
            <p:nvSpPr>
              <p:cNvPr id="19493" name="Text Box 130">
                <a:extLst>
                  <a:ext uri="{FF2B5EF4-FFF2-40B4-BE49-F238E27FC236}">
                    <a16:creationId xmlns="" xmlns:a16="http://schemas.microsoft.com/office/drawing/2014/main" id="{C60BBE41-69F1-4958-AF16-CAD1879AE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" y="1318"/>
                <a:ext cx="27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24</a:t>
                </a:r>
              </a:p>
            </p:txBody>
          </p:sp>
          <p:sp>
            <p:nvSpPr>
              <p:cNvPr id="19494" name="Line 131">
                <a:extLst>
                  <a:ext uri="{FF2B5EF4-FFF2-40B4-BE49-F238E27FC236}">
                    <a16:creationId xmlns="" xmlns:a16="http://schemas.microsoft.com/office/drawing/2014/main" id="{458B5A81-5821-4DA8-AA5B-1D9A03078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" y="1346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82" name="Text Box 5">
            <a:extLst>
              <a:ext uri="{FF2B5EF4-FFF2-40B4-BE49-F238E27FC236}">
                <a16:creationId xmlns="" xmlns:a16="http://schemas.microsoft.com/office/drawing/2014/main" id="{1ED339E5-97A6-46DC-885D-4382D78C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822325"/>
            <a:ext cx="661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3.        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>
            <a:extLst>
              <a:ext uri="{FF2B5EF4-FFF2-40B4-BE49-F238E27FC236}">
                <a16:creationId xmlns="" xmlns:a16="http://schemas.microsoft.com/office/drawing/2014/main" id="{54F0B6A4-F4F8-4B3A-9EAC-C9067DB6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292725"/>
            <a:ext cx="3598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sym typeface="Wingdings 2" panose="05020102010507070707" pitchFamily="18" charset="2"/>
              </a:rPr>
              <a:t>4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和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10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L.C.M.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是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20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。</a:t>
            </a:r>
          </a:p>
        </p:txBody>
      </p:sp>
      <p:sp>
        <p:nvSpPr>
          <p:cNvPr id="13" name="Rectangle 30">
            <a:extLst>
              <a:ext uri="{FF2B5EF4-FFF2-40B4-BE49-F238E27FC236}">
                <a16:creationId xmlns="" xmlns:a16="http://schemas.microsoft.com/office/drawing/2014/main" id="{342B6BC9-17A8-4AE1-8ED7-37CA807F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54146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5" name="TextBox 27">
            <a:extLst>
              <a:ext uri="{FF2B5EF4-FFF2-40B4-BE49-F238E27FC236}">
                <a16:creationId xmlns="" xmlns:a16="http://schemas.microsoft.com/office/drawing/2014/main" id="{D0109229-5110-420A-B7A5-0D36F84D5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14843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="" xmlns:a16="http://schemas.microsoft.com/office/drawing/2014/main" id="{7AEC2FE9-35DE-40F3-8DF5-CFE255E2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44525"/>
            <a:ext cx="7993063" cy="3113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97" tIns="899829" rIns="683997" bIns="1187076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 dirty="0"/>
              <a:t> 2000                             </a:t>
            </a:r>
            <a:r>
              <a:rPr lang="en-US" altLang="zh-CN" sz="2800" dirty="0"/>
              <a:t>B. </a:t>
            </a:r>
            <a:r>
              <a:rPr lang="en-US" altLang="zh-TW" sz="2800" dirty="0"/>
              <a:t>1000   </a:t>
            </a:r>
          </a:p>
          <a:p>
            <a:pPr eaLnBrk="1" hangingPunct="1">
              <a:buFontTx/>
              <a:buNone/>
            </a:pPr>
            <a:r>
              <a:rPr lang="en-US" altLang="zh-CN" sz="2800" dirty="0"/>
              <a:t>C.</a:t>
            </a:r>
            <a:r>
              <a:rPr lang="en-US" altLang="zh-TW" sz="2800" dirty="0"/>
              <a:t> 200                               </a:t>
            </a:r>
            <a:r>
              <a:rPr lang="en-US" altLang="zh-CN" sz="2800" dirty="0"/>
              <a:t>D. </a:t>
            </a:r>
            <a:r>
              <a:rPr lang="en-US" altLang="zh-TW" sz="2800" dirty="0"/>
              <a:t>20</a:t>
            </a:r>
          </a:p>
        </p:txBody>
      </p:sp>
      <p:sp>
        <p:nvSpPr>
          <p:cNvPr id="21510" name="Rectangle 4">
            <a:extLst>
              <a:ext uri="{FF2B5EF4-FFF2-40B4-BE49-F238E27FC236}">
                <a16:creationId xmlns="" xmlns:a16="http://schemas.microsoft.com/office/drawing/2014/main" id="{325444B5-3056-4B9A-A45D-164BAC0D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22325"/>
            <a:ext cx="5483225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4.</a:t>
            </a:r>
            <a:r>
              <a:rPr lang="en-US" altLang="zh-TW" sz="2800">
                <a:ea typeface="標楷體" panose="03000509000000000000" pitchFamily="65" charset="-120"/>
              </a:rPr>
              <a:t> 4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en-US" altLang="zh-TW" sz="2800">
                <a:ea typeface="標楷體" panose="03000509000000000000" pitchFamily="65" charset="-120"/>
              </a:rPr>
              <a:t>10</a:t>
            </a:r>
            <a:r>
              <a:rPr lang="zh-TW" altLang="en-US" sz="2800">
                <a:ea typeface="標楷體" panose="03000509000000000000" pitchFamily="65" charset="-120"/>
              </a:rPr>
              <a:t>的第</a:t>
            </a:r>
            <a:r>
              <a:rPr lang="en-US" altLang="zh-TW" sz="2800">
                <a:ea typeface="標楷體" panose="03000509000000000000" pitchFamily="65" charset="-120"/>
              </a:rPr>
              <a:t>50</a:t>
            </a:r>
            <a:r>
              <a:rPr lang="zh-TW" altLang="en-US" sz="2800">
                <a:ea typeface="標楷體" panose="03000509000000000000" pitchFamily="65" charset="-120"/>
              </a:rPr>
              <a:t>個公倍數是多少？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BD5F6841-3CAD-448F-B82F-FEEC6C61C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16338"/>
            <a:ext cx="2841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第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個公倍數是</a:t>
            </a:r>
            <a:endParaRPr lang="zh-TW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Rectangle 403">
            <a:extLst>
              <a:ext uri="{FF2B5EF4-FFF2-40B4-BE49-F238E27FC236}">
                <a16:creationId xmlns="" xmlns:a16="http://schemas.microsoft.com/office/drawing/2014/main" id="{C878C734-7662-4161-A10A-FF76026B9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708275"/>
            <a:ext cx="5292725" cy="9461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第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50</a:t>
            </a: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個公倍數是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L.C.M.</a:t>
            </a: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的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50</a:t>
            </a: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倍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先找出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2800" b="1">
                <a:solidFill>
                  <a:srgbClr val="003399"/>
                </a:solidFill>
                <a:sym typeface="Wingdings" panose="05000000000000000000" pitchFamily="2" charset="2"/>
              </a:rPr>
              <a:t>L.C.M.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EEC6405A-093C-44C1-87EC-185C1296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4149725"/>
            <a:ext cx="1382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 × 50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7113DB76-6A11-466F-9FDC-061B7964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4565650"/>
            <a:ext cx="143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1000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49260ED-18EB-4C18-B554-A3251B9D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762375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4   10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3105EBC1-0191-438F-928B-B4AC0B47CC26}"/>
              </a:ext>
            </a:extLst>
          </p:cNvPr>
          <p:cNvSpPr>
            <a:spLocks/>
          </p:cNvSpPr>
          <p:nvPr/>
        </p:nvSpPr>
        <p:spPr bwMode="auto">
          <a:xfrm>
            <a:off x="1481138" y="3779838"/>
            <a:ext cx="1249362" cy="469900"/>
          </a:xfrm>
          <a:custGeom>
            <a:avLst/>
            <a:gdLst>
              <a:gd name="T0" fmla="*/ 0 w 1249959"/>
              <a:gd name="T1" fmla="*/ 0 h 469784"/>
              <a:gd name="T2" fmla="*/ 0 w 1249959"/>
              <a:gd name="T3" fmla="*/ 470132 h 469784"/>
              <a:gd name="T4" fmla="*/ 1248169 w 1249959"/>
              <a:gd name="T5" fmla="*/ 470132 h 4697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9959" h="469784">
                <a:moveTo>
                  <a:pt x="0" y="0"/>
                </a:moveTo>
                <a:lnTo>
                  <a:pt x="0" y="469784"/>
                </a:lnTo>
                <a:lnTo>
                  <a:pt x="1249959" y="469784"/>
                </a:lnTo>
              </a:path>
            </a:pathLst>
          </a:custGeom>
          <a:noFill/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96FEA41C-E786-44F5-9208-2D507033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68725"/>
            <a:ext cx="434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68DC6E63-6862-4367-8E65-54F45EFA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265613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2     5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2CCD755-9B72-42D0-B56F-16FCA2EF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813300"/>
            <a:ext cx="202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 = 20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3" grpId="0" animBg="1"/>
      <p:bldP spid="15" grpId="0"/>
      <p:bldP spid="19" grpId="0" animBg="1"/>
      <p:bldP spid="5" grpId="0"/>
      <p:bldP spid="5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CE459FA-974E-424E-972B-F802EA96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962275"/>
            <a:ext cx="220662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D851589-8F63-4559-8A87-9D507C2E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393950"/>
            <a:ext cx="179387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6F703ACB-340F-4851-AE21-5BE904B5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962275"/>
            <a:ext cx="179388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42F9BEF2-615E-4872-B02F-B01E4700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393950"/>
            <a:ext cx="179388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2606" name="Rectangle 30">
            <a:extLst>
              <a:ext uri="{FF2B5EF4-FFF2-40B4-BE49-F238E27FC236}">
                <a16:creationId xmlns="" xmlns:a16="http://schemas.microsoft.com/office/drawing/2014/main" id="{9A57E8BD-6E53-49C4-83C8-31F0DD874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40050"/>
            <a:ext cx="431800" cy="444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A8581BA-0037-4F69-B07E-5268E4AC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29019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Rectangle 403">
            <a:extLst>
              <a:ext uri="{FF2B5EF4-FFF2-40B4-BE49-F238E27FC236}">
                <a16:creationId xmlns="" xmlns:a16="http://schemas.microsoft.com/office/drawing/2014/main" id="{DC3F824F-C8AA-4A53-BBCE-346009F2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3546475"/>
            <a:ext cx="5018087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先將各選項取近似值至十萬位。</a:t>
            </a:r>
          </a:p>
        </p:txBody>
      </p:sp>
      <p:sp>
        <p:nvSpPr>
          <p:cNvPr id="12321" name="Line 33">
            <a:extLst>
              <a:ext uri="{FF2B5EF4-FFF2-40B4-BE49-F238E27FC236}">
                <a16:creationId xmlns="" xmlns:a16="http://schemas.microsoft.com/office/drawing/2014/main" id="{913446A5-D4EE-44BC-BE5A-965CD3BEF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1773238"/>
            <a:ext cx="1800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149E079-E8B0-4619-80CD-5D64FAAB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2808288" cy="3603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9" name="Rectangle 6">
            <a:extLst>
              <a:ext uri="{FF2B5EF4-FFF2-40B4-BE49-F238E27FC236}">
                <a16:creationId xmlns="" xmlns:a16="http://schemas.microsoft.com/office/drawing/2014/main" id="{E5749AA7-53AD-4F41-B38A-5DEE78CC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322513"/>
            <a:ext cx="7043737" cy="1117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/>
              <a:t>A. </a:t>
            </a:r>
            <a:r>
              <a:rPr lang="en-US" altLang="zh-TW" sz="2800" dirty="0"/>
              <a:t>$3 599 999                 </a:t>
            </a:r>
            <a:r>
              <a:rPr lang="en-US" altLang="zh-TW" sz="2200" dirty="0"/>
              <a:t> </a:t>
            </a:r>
            <a:r>
              <a:rPr lang="en-US" altLang="zh-TW" sz="1800" dirty="0"/>
              <a:t> </a:t>
            </a:r>
            <a:r>
              <a:rPr lang="en-US" altLang="zh-CN" sz="2800" dirty="0">
                <a:sym typeface="Symbol" panose="05050102010706020507" pitchFamily="18" charset="2"/>
              </a:rPr>
              <a:t>B. $3 554 999</a:t>
            </a:r>
            <a:endParaRPr lang="en-US" altLang="zh-TW" sz="2800" dirty="0">
              <a:sym typeface="Symbol" panose="05050102010706020507" pitchFamily="18" charset="2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C. </a:t>
            </a:r>
            <a:r>
              <a:rPr lang="en-US" altLang="zh-TW" sz="2800" dirty="0">
                <a:sym typeface="Symbol" panose="05050102010706020507" pitchFamily="18" charset="2"/>
              </a:rPr>
              <a:t>$3 549 999</a:t>
            </a:r>
            <a:r>
              <a:rPr lang="en-US" altLang="zh-TW" sz="2800" dirty="0"/>
              <a:t>                  </a:t>
            </a:r>
            <a:r>
              <a:rPr lang="en-US" altLang="zh-CN" sz="2800" dirty="0">
                <a:sym typeface="Symbol" panose="05050102010706020507" pitchFamily="18" charset="2"/>
              </a:rPr>
              <a:t>D. </a:t>
            </a:r>
            <a:r>
              <a:rPr lang="en-US" altLang="zh-TW" sz="2800" dirty="0"/>
              <a:t>$3 450 000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AF2FE96-7E1F-4F03-B5C1-C47306B6D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833563"/>
            <a:ext cx="1081087" cy="360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2AC6F7F7-3832-4778-A6A7-80357FCF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079875"/>
            <a:ext cx="25669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$3 600 000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$3 600 000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$3 500 000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$3 500 000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5B771D5F-1538-46F9-B725-46EADC4C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4835525"/>
            <a:ext cx="3757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比較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的大小：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999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50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000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4EB3379A-AC83-423D-905F-194814F6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4522788"/>
            <a:ext cx="46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zh-CN" altLang="en-US" sz="2800">
              <a:solidFill>
                <a:srgbClr val="FF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D49DA08-650F-489C-807C-D17361A67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4090988"/>
            <a:ext cx="352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zh-CN" altLang="en-US" sz="2800">
              <a:solidFill>
                <a:srgbClr val="FF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545" name="Rectangle 5">
            <a:extLst>
              <a:ext uri="{FF2B5EF4-FFF2-40B4-BE49-F238E27FC236}">
                <a16:creationId xmlns="" xmlns:a16="http://schemas.microsoft.com/office/drawing/2014/main" id="{443EA82A-DA89-4379-BA4A-98429066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890240"/>
            <a:ext cx="8062912" cy="13849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5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取近似值至十萬位後，某公司</a:t>
            </a:r>
            <a:r>
              <a:rPr lang="en-US" altLang="zh-TW" sz="2800" dirty="0"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ea typeface="標楷體" panose="03000509000000000000" pitchFamily="65" charset="-120"/>
              </a:rPr>
              <a:t>月份的利潤</a:t>
            </a:r>
            <a:r>
              <a:rPr lang="zh-TW" altLang="en-US" sz="2800" dirty="0" smtClean="0">
                <a:ea typeface="標楷體" panose="03000509000000000000" pitchFamily="65" charset="-120"/>
              </a:rPr>
              <a:t>約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 smtClean="0">
                <a:ea typeface="標楷體" panose="03000509000000000000" pitchFamily="65" charset="-120"/>
              </a:rPr>
              <a:t>    $</a:t>
            </a:r>
            <a:r>
              <a:rPr lang="en-US" altLang="zh-TW" sz="2800" dirty="0">
                <a:ea typeface="標楷體" panose="03000509000000000000" pitchFamily="65" charset="-120"/>
              </a:rPr>
              <a:t>3 500 000</a:t>
            </a:r>
            <a:r>
              <a:rPr lang="zh-TW" altLang="en-US" sz="2800" dirty="0">
                <a:ea typeface="標楷體" panose="03000509000000000000" pitchFamily="65" charset="-120"/>
              </a:rPr>
              <a:t>。下列哪</a:t>
            </a:r>
            <a:r>
              <a:rPr lang="zh-TW" altLang="en-US" sz="2800" dirty="0" smtClean="0">
                <a:ea typeface="標楷體" panose="03000509000000000000" pitchFamily="65" charset="-120"/>
              </a:rPr>
              <a:t>一項可能</a:t>
            </a:r>
            <a:r>
              <a:rPr lang="zh-TW" altLang="en-US" sz="2800" dirty="0">
                <a:ea typeface="標楷體" panose="03000509000000000000" pitchFamily="65" charset="-120"/>
              </a:rPr>
              <a:t>是該公司利</a:t>
            </a:r>
            <a:r>
              <a:rPr lang="zh-TW" altLang="en-US" sz="2800" dirty="0" smtClean="0">
                <a:ea typeface="標楷體" panose="03000509000000000000" pitchFamily="65" charset="-120"/>
              </a:rPr>
              <a:t>潤的 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ea typeface="標楷體" panose="03000509000000000000" pitchFamily="65" charset="-120"/>
              </a:rPr>
              <a:t>最大值？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" grpId="0" animBg="1"/>
      <p:bldP spid="6" grpId="1" animBg="1"/>
      <p:bldP spid="29" grpId="0" animBg="1"/>
      <p:bldP spid="29" grpId="1" animBg="1"/>
      <p:bldP spid="27" grpId="0" animBg="1"/>
      <p:bldP spid="27" grpId="1" animBg="1"/>
      <p:bldP spid="152606" grpId="0" animBg="1"/>
      <p:bldP spid="28" grpId="0"/>
      <p:bldP spid="3" grpId="0" animBg="1"/>
      <p:bldP spid="3" grpId="1" animBg="1"/>
      <p:bldP spid="5" grpId="0" animBg="1"/>
      <p:bldP spid="5" grpId="1" animBg="1"/>
      <p:bldP spid="21" grpId="0" animBg="1"/>
      <p:bldP spid="21" grpId="1" animBg="1"/>
      <p:bldP spid="22" grpId="0" uiExpand="1" build="p"/>
      <p:bldP spid="22" grpId="1" uiExpand="1" build="p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6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4751</Words>
  <Application>Microsoft Office PowerPoint</Application>
  <PresentationFormat>全屏显示(4:3)</PresentationFormat>
  <Paragraphs>990</Paragraphs>
  <Slides>50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50</vt:i4>
      </vt:variant>
    </vt:vector>
  </HeadingPairs>
  <TitlesOfParts>
    <vt:vector size="65" baseType="lpstr">
      <vt:lpstr>宋体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預設簡報設計</vt:lpstr>
      <vt:lpstr>1_預設簡報設計</vt:lpstr>
      <vt:lpstr>2_預設簡報設計</vt:lpstr>
      <vt:lpstr>3_預設簡報設計</vt:lpstr>
      <vt:lpstr>4_預設簡報設計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2024-03-06T02:03:31Z</dcterms:modified>
</cp:coreProperties>
</file>