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1" r:id="rId2"/>
    <p:sldMasterId id="2147483652" r:id="rId3"/>
    <p:sldMasterId id="2147483653" r:id="rId4"/>
  </p:sldMasterIdLst>
  <p:notesMasterIdLst>
    <p:notesMasterId r:id="rId54"/>
  </p:notesMasterIdLst>
  <p:handoutMasterIdLst>
    <p:handoutMasterId r:id="rId55"/>
  </p:handoutMasterIdLst>
  <p:sldIdLst>
    <p:sldId id="325" r:id="rId5"/>
    <p:sldId id="312" r:id="rId6"/>
    <p:sldId id="397" r:id="rId7"/>
    <p:sldId id="396" r:id="rId8"/>
    <p:sldId id="411" r:id="rId9"/>
    <p:sldId id="412" r:id="rId10"/>
    <p:sldId id="475" r:id="rId11"/>
    <p:sldId id="413" r:id="rId12"/>
    <p:sldId id="414" r:id="rId13"/>
    <p:sldId id="415" r:id="rId14"/>
    <p:sldId id="416" r:id="rId15"/>
    <p:sldId id="476" r:id="rId16"/>
    <p:sldId id="355" r:id="rId17"/>
    <p:sldId id="477" r:id="rId18"/>
    <p:sldId id="421" r:id="rId19"/>
    <p:sldId id="354" r:id="rId20"/>
    <p:sldId id="419" r:id="rId21"/>
    <p:sldId id="420" r:id="rId22"/>
    <p:sldId id="418" r:id="rId23"/>
    <p:sldId id="422" r:id="rId24"/>
    <p:sldId id="430" r:id="rId25"/>
    <p:sldId id="423" r:id="rId26"/>
    <p:sldId id="424" r:id="rId27"/>
    <p:sldId id="425" r:id="rId28"/>
    <p:sldId id="427" r:id="rId29"/>
    <p:sldId id="426" r:id="rId30"/>
    <p:sldId id="478" r:id="rId31"/>
    <p:sldId id="479" r:id="rId32"/>
    <p:sldId id="432" r:id="rId33"/>
    <p:sldId id="434" r:id="rId34"/>
    <p:sldId id="437" r:id="rId35"/>
    <p:sldId id="438" r:id="rId36"/>
    <p:sldId id="441" r:id="rId37"/>
    <p:sldId id="480" r:id="rId38"/>
    <p:sldId id="481" r:id="rId39"/>
    <p:sldId id="482" r:id="rId40"/>
    <p:sldId id="499" r:id="rId41"/>
    <p:sldId id="451" r:id="rId42"/>
    <p:sldId id="492" r:id="rId43"/>
    <p:sldId id="483" r:id="rId44"/>
    <p:sldId id="493" r:id="rId45"/>
    <p:sldId id="452" r:id="rId46"/>
    <p:sldId id="495" r:id="rId47"/>
    <p:sldId id="484" r:id="rId48"/>
    <p:sldId id="498" r:id="rId49"/>
    <p:sldId id="500" r:id="rId50"/>
    <p:sldId id="497" r:id="rId51"/>
    <p:sldId id="501" r:id="rId52"/>
    <p:sldId id="310" r:id="rId53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1">
          <p15:clr>
            <a:srgbClr val="A4A3A4"/>
          </p15:clr>
        </p15:guide>
        <p15:guide id="2" orient="horz" pos="775">
          <p15:clr>
            <a:srgbClr val="A4A3A4"/>
          </p15:clr>
        </p15:guide>
        <p15:guide id="3" pos="431" userDrawn="1">
          <p15:clr>
            <a:srgbClr val="A4A3A4"/>
          </p15:clr>
        </p15:guide>
        <p15:guide id="4" pos="142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003399"/>
    <a:srgbClr val="FFFFFF"/>
    <a:srgbClr val="A8A9AC"/>
    <a:srgbClr val="FFFBD5"/>
    <a:srgbClr val="FF66FF"/>
    <a:srgbClr val="DCDDDF"/>
    <a:srgbClr val="FF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9" autoAdjust="0"/>
    <p:restoredTop sz="92733" autoAdjust="0"/>
  </p:normalViewPr>
  <p:slideViewPr>
    <p:cSldViewPr>
      <p:cViewPr varScale="1">
        <p:scale>
          <a:sx n="108" d="100"/>
          <a:sy n="108" d="100"/>
        </p:scale>
        <p:origin x="1842" y="144"/>
      </p:cViewPr>
      <p:guideLst>
        <p:guide orient="horz" pos="1661"/>
        <p:guide orient="horz" pos="775"/>
        <p:guide pos="431"/>
        <p:guide pos="1429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="" xmlns:a16="http://schemas.microsoft.com/office/drawing/2014/main" id="{E674B198-820B-4A43-A610-CD2E1A5C1F2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="" xmlns:a16="http://schemas.microsoft.com/office/drawing/2014/main" id="{B38116D1-2E94-4646-BFEE-30A2F3C6BEA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E23F294F-6957-4B00-BCA4-5C1D1F91EBD7}" type="datetimeFigureOut">
              <a:rPr lang="zh-TW" altLang="en-US"/>
              <a:pPr>
                <a:defRPr/>
              </a:pPr>
              <a:t>2024/3/6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="" xmlns:a16="http://schemas.microsoft.com/office/drawing/2014/main" id="{E517B301-7E40-4A6A-A485-D48FBDCE08D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="" xmlns:a16="http://schemas.microsoft.com/office/drawing/2014/main" id="{30831FF9-C5CD-4DE3-AA04-EB308744B5D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EF8565-C1CF-4D68-BDF4-CCC5C5FE0E9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3772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="" xmlns:a16="http://schemas.microsoft.com/office/drawing/2014/main" id="{0BA74892-020E-4723-A2A6-B18B1780ED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20D0016A-5345-4611-AF35-BFE6821C451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9BBF82CA-64C6-488D-A305-D5ED635159DC}" type="datetimeFigureOut">
              <a:rPr lang="zh-TW" altLang="en-US"/>
              <a:pPr>
                <a:defRPr/>
              </a:pPr>
              <a:t>2024/3/6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="" xmlns:a16="http://schemas.microsoft.com/office/drawing/2014/main" id="{1C4AD69C-5233-4874-AD7A-A12DE1B6E6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="" xmlns:a16="http://schemas.microsoft.com/office/drawing/2014/main" id="{4C5DDDEB-06BB-41DC-8C3C-B16CA80E3A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D1719A02-3933-441F-A00E-318E98214DB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3A96B6DF-8C74-45EB-9AE0-714987CF5F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F0D1BE8-E5B2-4475-BDCA-EA820D12511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13862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="" xmlns:a16="http://schemas.microsoft.com/office/drawing/2014/main" id="{E1CE1ABC-8264-4141-948E-F3FF194E01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="" xmlns:a16="http://schemas.microsoft.com/office/drawing/2014/main" id="{62AE139B-A7B5-4191-ACF4-A32356BE86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206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="" xmlns:a16="http://schemas.microsoft.com/office/drawing/2014/main" id="{6F5BBE4B-D892-4FC4-8861-879530D41B0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7A71F98F-EC9B-48DD-B49F-0B0C1DD4DD03}" type="slidenum">
              <a:rPr lang="en-US" altLang="zh-TW" sz="1200"/>
              <a:pPr algn="r" eaLnBrk="1" hangingPunct="1"/>
              <a:t>16</a:t>
            </a:fld>
            <a:endParaRPr lang="en-US" altLang="zh-TW" sz="1200"/>
          </a:p>
        </p:txBody>
      </p:sp>
      <p:sp>
        <p:nvSpPr>
          <p:cNvPr id="32771" name="Rectangle 2">
            <a:extLst>
              <a:ext uri="{FF2B5EF4-FFF2-40B4-BE49-F238E27FC236}">
                <a16:creationId xmlns="" xmlns:a16="http://schemas.microsoft.com/office/drawing/2014/main" id="{9A98F613-41FE-4178-8D3D-BF5229949A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>
            <a:extLst>
              <a:ext uri="{FF2B5EF4-FFF2-40B4-BE49-F238E27FC236}">
                <a16:creationId xmlns="" xmlns:a16="http://schemas.microsoft.com/office/drawing/2014/main" id="{600FF103-DA67-4455-B180-9744E4F3E8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93203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幻灯片图像占位符 1">
            <a:extLst>
              <a:ext uri="{FF2B5EF4-FFF2-40B4-BE49-F238E27FC236}">
                <a16:creationId xmlns="" xmlns:a16="http://schemas.microsoft.com/office/drawing/2014/main" id="{E9F7F79E-9602-45FB-9D8D-36450946AF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备注占位符 2">
            <a:extLst>
              <a:ext uri="{FF2B5EF4-FFF2-40B4-BE49-F238E27FC236}">
                <a16:creationId xmlns="" xmlns:a16="http://schemas.microsoft.com/office/drawing/2014/main" id="{D5EEFC35-7693-44F4-AF50-65739F7E64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4820" name="灯片编号占位符 3">
            <a:extLst>
              <a:ext uri="{FF2B5EF4-FFF2-40B4-BE49-F238E27FC236}">
                <a16:creationId xmlns="" xmlns:a16="http://schemas.microsoft.com/office/drawing/2014/main" id="{E55825A7-8AF7-4CD0-9FAB-A00737779F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945A9BF-D008-4571-8531-8056F32BC57C}" type="slidenum">
              <a:rPr lang="zh-TW" altLang="en-US" smtClean="0"/>
              <a:pPr/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4366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="" xmlns:a16="http://schemas.microsoft.com/office/drawing/2014/main" id="{FFAEAE86-623C-40AE-9BD3-7D52105A495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="" xmlns:a16="http://schemas.microsoft.com/office/drawing/2014/main" id="{484BCB17-684F-4772-A54F-1AB86BCFB4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6868" name="Slide Number Placeholder 3">
            <a:extLst>
              <a:ext uri="{FF2B5EF4-FFF2-40B4-BE49-F238E27FC236}">
                <a16:creationId xmlns="" xmlns:a16="http://schemas.microsoft.com/office/drawing/2014/main" id="{BC5D8CF8-F0CA-480F-866D-7A705EBC46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6C14024-B819-4686-A957-B2FB812AB2AC}" type="slidenum">
              <a:rPr lang="zh-TW" altLang="en-US" smtClean="0"/>
              <a:pPr/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65157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="" xmlns:a16="http://schemas.microsoft.com/office/drawing/2014/main" id="{CD5C49B2-E602-47CC-93FF-F72F51F6E03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5E3FA8B4-5F73-4D7F-9606-DED0BBFA0C6C}" type="slidenum">
              <a:rPr lang="en-US" altLang="zh-TW" sz="1200"/>
              <a:pPr algn="r" eaLnBrk="1" hangingPunct="1"/>
              <a:t>19</a:t>
            </a:fld>
            <a:endParaRPr lang="en-US" altLang="zh-TW" sz="1200"/>
          </a:p>
        </p:txBody>
      </p:sp>
      <p:sp>
        <p:nvSpPr>
          <p:cNvPr id="30723" name="Rectangle 2">
            <a:extLst>
              <a:ext uri="{FF2B5EF4-FFF2-40B4-BE49-F238E27FC236}">
                <a16:creationId xmlns="" xmlns:a16="http://schemas.microsoft.com/office/drawing/2014/main" id="{B77D920A-C6EC-4A92-818D-1BEC51936D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>
            <a:extLst>
              <a:ext uri="{FF2B5EF4-FFF2-40B4-BE49-F238E27FC236}">
                <a16:creationId xmlns="" xmlns:a16="http://schemas.microsoft.com/office/drawing/2014/main" id="{5EAA9A16-151A-4794-AEC2-6FB8C0EE93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66300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幻灯片图像占位符 1">
            <a:extLst>
              <a:ext uri="{FF2B5EF4-FFF2-40B4-BE49-F238E27FC236}">
                <a16:creationId xmlns="" xmlns:a16="http://schemas.microsoft.com/office/drawing/2014/main" id="{56720829-27A4-4B3D-9FC4-E8EF8A5DFB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备注占位符 2">
            <a:extLst>
              <a:ext uri="{FF2B5EF4-FFF2-40B4-BE49-F238E27FC236}">
                <a16:creationId xmlns="" xmlns:a16="http://schemas.microsoft.com/office/drawing/2014/main" id="{1298A762-0B4C-4255-8C11-B1C85E80A9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/>
          </a:p>
        </p:txBody>
      </p:sp>
      <p:sp>
        <p:nvSpPr>
          <p:cNvPr id="41988" name="灯片编号占位符 3">
            <a:extLst>
              <a:ext uri="{FF2B5EF4-FFF2-40B4-BE49-F238E27FC236}">
                <a16:creationId xmlns="" xmlns:a16="http://schemas.microsoft.com/office/drawing/2014/main" id="{61B47219-6960-4BAA-89B6-04C09EA684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9B50FDC-0AB8-4E1C-BCEA-F50CE396D5B9}" type="slidenum">
              <a:rPr lang="zh-TW" altLang="en-US" smtClean="0"/>
              <a:pPr/>
              <a:t>21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5806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="" xmlns:a16="http://schemas.microsoft.com/office/drawing/2014/main" id="{4FC14A12-32C1-49F4-A9B3-E3E77B141D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>
            <a:extLst>
              <a:ext uri="{FF2B5EF4-FFF2-40B4-BE49-F238E27FC236}">
                <a16:creationId xmlns="" xmlns:a16="http://schemas.microsoft.com/office/drawing/2014/main" id="{72EA0BE1-D952-4152-B890-DF541090BD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6084" name="Slide Number Placeholder 3">
            <a:extLst>
              <a:ext uri="{FF2B5EF4-FFF2-40B4-BE49-F238E27FC236}">
                <a16:creationId xmlns="" xmlns:a16="http://schemas.microsoft.com/office/drawing/2014/main" id="{F9D540E1-88EF-48C8-AAFF-0AD3341B19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A89CF13-1111-4EE6-86B7-3368A80C9BA9}" type="slidenum">
              <a:rPr lang="zh-TW" altLang="en-US" smtClean="0"/>
              <a:pPr/>
              <a:t>24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88898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="" xmlns:a16="http://schemas.microsoft.com/office/drawing/2014/main" id="{07C32E5B-69C9-4864-9449-0C576980E1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>
            <a:extLst>
              <a:ext uri="{FF2B5EF4-FFF2-40B4-BE49-F238E27FC236}">
                <a16:creationId xmlns="" xmlns:a16="http://schemas.microsoft.com/office/drawing/2014/main" id="{515DAB27-0725-417A-B1F6-95CC899F19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9156" name="Slide Number Placeholder 3">
            <a:extLst>
              <a:ext uri="{FF2B5EF4-FFF2-40B4-BE49-F238E27FC236}">
                <a16:creationId xmlns="" xmlns:a16="http://schemas.microsoft.com/office/drawing/2014/main" id="{8E96CB0A-43E5-4587-8EEC-7545D2F63C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4F2BF19-2952-4770-8750-77002B89E9DF}" type="slidenum">
              <a:rPr lang="zh-TW" altLang="en-US" smtClean="0"/>
              <a:pPr/>
              <a:t>26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06319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幻灯片图像占位符 1">
            <a:extLst>
              <a:ext uri="{FF2B5EF4-FFF2-40B4-BE49-F238E27FC236}">
                <a16:creationId xmlns="" xmlns:a16="http://schemas.microsoft.com/office/drawing/2014/main" id="{F1655773-5052-41D6-8E7B-76E27ABE6D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备注占位符 2">
            <a:extLst>
              <a:ext uri="{FF2B5EF4-FFF2-40B4-BE49-F238E27FC236}">
                <a16:creationId xmlns="" xmlns:a16="http://schemas.microsoft.com/office/drawing/2014/main" id="{8AAEFBEA-D8B7-49CE-B41D-F5791EA9FE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59396" name="灯片编号占位符 3">
            <a:extLst>
              <a:ext uri="{FF2B5EF4-FFF2-40B4-BE49-F238E27FC236}">
                <a16:creationId xmlns="" xmlns:a16="http://schemas.microsoft.com/office/drawing/2014/main" id="{10CE30F7-7541-48B3-918A-F7B2885939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C0D6F4E-4668-483B-9703-69115D03C966}" type="slidenum">
              <a:rPr lang="zh-TW" altLang="en-US" smtClean="0"/>
              <a:pPr/>
              <a:t>35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352590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幻灯片图像占位符 1">
            <a:extLst>
              <a:ext uri="{FF2B5EF4-FFF2-40B4-BE49-F238E27FC236}">
                <a16:creationId xmlns="" xmlns:a16="http://schemas.microsoft.com/office/drawing/2014/main" id="{A113205C-7520-4109-B6A0-1A96941BFB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备注占位符 2">
            <a:extLst>
              <a:ext uri="{FF2B5EF4-FFF2-40B4-BE49-F238E27FC236}">
                <a16:creationId xmlns="" xmlns:a16="http://schemas.microsoft.com/office/drawing/2014/main" id="{A9BF3594-DC92-4C25-B069-52386429FC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9636" name="灯片编号占位符 3">
            <a:extLst>
              <a:ext uri="{FF2B5EF4-FFF2-40B4-BE49-F238E27FC236}">
                <a16:creationId xmlns="" xmlns:a16="http://schemas.microsoft.com/office/drawing/2014/main" id="{358D5049-5F6D-46D8-922C-0701E950D3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A663E37-20E7-40B2-8058-A68E74C6AD38}" type="slidenum">
              <a:rPr lang="zh-TW" altLang="en-US" smtClean="0"/>
              <a:pPr/>
              <a:t>44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29466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幻灯片图像占位符 1">
            <a:extLst>
              <a:ext uri="{FF2B5EF4-FFF2-40B4-BE49-F238E27FC236}">
                <a16:creationId xmlns="" xmlns:a16="http://schemas.microsoft.com/office/drawing/2014/main" id="{951CE1A4-189C-46C3-B2BC-AA22B4628B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备注占位符 2">
            <a:extLst>
              <a:ext uri="{FF2B5EF4-FFF2-40B4-BE49-F238E27FC236}">
                <a16:creationId xmlns="" xmlns:a16="http://schemas.microsoft.com/office/drawing/2014/main" id="{8D003C05-14BB-4C59-A4E8-505F9C404D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1684" name="灯片编号占位符 3">
            <a:extLst>
              <a:ext uri="{FF2B5EF4-FFF2-40B4-BE49-F238E27FC236}">
                <a16:creationId xmlns="" xmlns:a16="http://schemas.microsoft.com/office/drawing/2014/main" id="{32F571B8-F547-4031-B5D5-4E8F980C3D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47A34F4-40A7-49B9-B845-087D9EE58035}" type="slidenum">
              <a:rPr lang="zh-TW" altLang="en-US" smtClean="0"/>
              <a:pPr/>
              <a:t>45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7804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="" xmlns:a16="http://schemas.microsoft.com/office/drawing/2014/main" id="{2903483B-3D5A-4533-A638-380AAB5FDE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="" xmlns:a16="http://schemas.microsoft.com/office/drawing/2014/main" id="{AB7C6ADF-EE8F-4BFC-A57C-A072A120A9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3226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="" xmlns:a16="http://schemas.microsoft.com/office/drawing/2014/main" id="{975AD60E-CE24-445B-B710-A6D6BD114E7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>
            <a:extLst>
              <a:ext uri="{FF2B5EF4-FFF2-40B4-BE49-F238E27FC236}">
                <a16:creationId xmlns="" xmlns:a16="http://schemas.microsoft.com/office/drawing/2014/main" id="{1E1D57D6-F43D-4D6E-BB42-7F83FD9CEE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91765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="" xmlns:a16="http://schemas.microsoft.com/office/drawing/2014/main" id="{601D3D11-52D2-4640-9569-F01FCA298A1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>
            <a:extLst>
              <a:ext uri="{FF2B5EF4-FFF2-40B4-BE49-F238E27FC236}">
                <a16:creationId xmlns="" xmlns:a16="http://schemas.microsoft.com/office/drawing/2014/main" id="{07AC79E3-89DA-4772-9853-9E6C52AF74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z="80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Wingdings 2" panose="05020102010507070707" pitchFamily="18" charset="2"/>
            </a:endParaRPr>
          </a:p>
          <a:p>
            <a:pPr eaLnBrk="1" hangingPunct="1"/>
            <a:endParaRPr lang="zh-CN" altLang="en-US" sz="80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68811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">
            <a:extLst>
              <a:ext uri="{FF2B5EF4-FFF2-40B4-BE49-F238E27FC236}">
                <a16:creationId xmlns="" xmlns:a16="http://schemas.microsoft.com/office/drawing/2014/main" id="{F4FA7206-0259-4D42-8E65-0018A77D29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备注占位符 2">
            <a:extLst>
              <a:ext uri="{FF2B5EF4-FFF2-40B4-BE49-F238E27FC236}">
                <a16:creationId xmlns="" xmlns:a16="http://schemas.microsoft.com/office/drawing/2014/main" id="{2068FF32-2AEF-476A-AE6E-E9D659836D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8436" name="灯片编号占位符 3">
            <a:extLst>
              <a:ext uri="{FF2B5EF4-FFF2-40B4-BE49-F238E27FC236}">
                <a16:creationId xmlns="" xmlns:a16="http://schemas.microsoft.com/office/drawing/2014/main" id="{21DC2414-779C-4A0D-9CC2-6F78D7C6B6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2E3F71E-8E69-4876-B88A-21DF454464C1}" type="slidenum">
              <a:rPr lang="zh-TW" altLang="en-US" smtClean="0"/>
              <a:pPr/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3967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="" xmlns:a16="http://schemas.microsoft.com/office/drawing/2014/main" id="{CB229C42-A3EA-4B3A-ACE7-50C78826032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B341B920-B679-4572-B367-2B9B99C31474}" type="slidenum">
              <a:rPr lang="en-US" altLang="zh-TW" sz="1200"/>
              <a:pPr algn="r" eaLnBrk="1" hangingPunct="1"/>
              <a:t>12</a:t>
            </a:fld>
            <a:endParaRPr lang="en-US" altLang="zh-TW" sz="1200"/>
          </a:p>
        </p:txBody>
      </p:sp>
      <p:sp>
        <p:nvSpPr>
          <p:cNvPr id="24579" name="Rectangle 2">
            <a:extLst>
              <a:ext uri="{FF2B5EF4-FFF2-40B4-BE49-F238E27FC236}">
                <a16:creationId xmlns="" xmlns:a16="http://schemas.microsoft.com/office/drawing/2014/main" id="{89C048CB-E62B-4271-80ED-73B71CB430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>
            <a:extLst>
              <a:ext uri="{FF2B5EF4-FFF2-40B4-BE49-F238E27FC236}">
                <a16:creationId xmlns="" xmlns:a16="http://schemas.microsoft.com/office/drawing/2014/main" id="{DE5D6A41-1F82-4FD1-9EE2-D2C6A65DC6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1393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="" xmlns:a16="http://schemas.microsoft.com/office/drawing/2014/main" id="{38D9B071-C764-4B9B-9515-9CCA742AC1D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EFE34E23-5ECA-4407-A6BA-1DF6AC30A5D5}" type="slidenum">
              <a:rPr lang="en-US" altLang="zh-TW" sz="1200"/>
              <a:pPr algn="r" eaLnBrk="1" hangingPunct="1"/>
              <a:t>13</a:t>
            </a:fld>
            <a:endParaRPr lang="en-US" altLang="zh-TW" sz="1200"/>
          </a:p>
        </p:txBody>
      </p:sp>
      <p:sp>
        <p:nvSpPr>
          <p:cNvPr id="26627" name="Rectangle 2">
            <a:extLst>
              <a:ext uri="{FF2B5EF4-FFF2-40B4-BE49-F238E27FC236}">
                <a16:creationId xmlns="" xmlns:a16="http://schemas.microsoft.com/office/drawing/2014/main" id="{1488DD22-27A9-4276-B778-0A6BDE5726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>
            <a:extLst>
              <a:ext uri="{FF2B5EF4-FFF2-40B4-BE49-F238E27FC236}">
                <a16:creationId xmlns="" xmlns:a16="http://schemas.microsoft.com/office/drawing/2014/main" id="{DD96FA0F-8713-4D84-ACCE-77AF3FE8D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0848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="" xmlns:a16="http://schemas.microsoft.com/office/drawing/2014/main" id="{FFCE1A91-380D-4D23-9394-81D1E957313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1D13434C-FC86-4E38-BDC5-E6E8106DF59A}" type="slidenum">
              <a:rPr lang="en-US" altLang="zh-TW" sz="1200"/>
              <a:pPr algn="r" eaLnBrk="1" hangingPunct="1"/>
              <a:t>14</a:t>
            </a:fld>
            <a:endParaRPr lang="en-US" altLang="zh-TW" sz="1200"/>
          </a:p>
        </p:txBody>
      </p:sp>
      <p:sp>
        <p:nvSpPr>
          <p:cNvPr id="28675" name="Rectangle 2">
            <a:extLst>
              <a:ext uri="{FF2B5EF4-FFF2-40B4-BE49-F238E27FC236}">
                <a16:creationId xmlns="" xmlns:a16="http://schemas.microsoft.com/office/drawing/2014/main" id="{C8F245A3-EF44-40D9-B131-1A61CBADFB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>
            <a:extLst>
              <a:ext uri="{FF2B5EF4-FFF2-40B4-BE49-F238E27FC236}">
                <a16:creationId xmlns="" xmlns:a16="http://schemas.microsoft.com/office/drawing/2014/main" id="{F3461428-021A-43D8-AF91-66B3C2A18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9476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="" xmlns:a16="http://schemas.microsoft.com/office/drawing/2014/main" id="{C61B2156-C851-4610-97D1-5FAA567D54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>
            <a:extLst>
              <a:ext uri="{FF2B5EF4-FFF2-40B4-BE49-F238E27FC236}">
                <a16:creationId xmlns="" xmlns:a16="http://schemas.microsoft.com/office/drawing/2014/main" id="{22A0A0A1-4126-4D53-9A80-075C8598DE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90670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AD7C1B1-AC47-4E2F-BFA6-08D5AE20BD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3C9F10A-8513-4E00-8906-457D07C799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F673DDF-8613-40DF-8E03-B5714722D6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DD39C-FAAC-489C-B0C0-3E800AA1B7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6587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8BF396FD-9BAA-41F8-A430-BD2F755636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AE35BF0-7D8B-4CBF-9551-E16F8DDCBF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21A4B98-4A26-45FF-905A-F307BA0439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4E6FC-0FE4-41C4-8FDB-C85239E2821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236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DDCA876-8573-41F0-9355-7E4779DA2B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C5328F6-6CA3-41AC-BAF0-B79F13AE5A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C188A26-7CCA-47E0-B758-91AAA3A508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26B79-B51B-4B6B-A001-C57C8181358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3891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D1F6C47-C1AA-45C3-8A2B-8D4D514D77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882A757F-EA59-417D-824F-977D5D00B0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C39F1C6-5987-4FC6-A538-98B81BC161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ED045-B9AF-489A-8269-AB6BA799312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1360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B7E52345-CF72-434A-A7AE-79E2401124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0F0216F-AC1A-43B4-A494-A68538A429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078D97BD-1316-4636-8AC9-2E5CF84A6A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BFD1B-D5C9-4B6F-ADF9-30FDF5AE93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8032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9B479BA-BDDE-441D-8DAF-7C20DC842D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73150BD-1234-4271-B3B6-85AB7DD65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139B40A7-76E6-4CAC-BEEE-35734B7118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8C84B-9C0F-4B24-BE7B-5CC5BFD46A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8633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6158778A-5EF5-451A-AE83-A3F1A882DB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887468D-0E4C-427F-B063-9596C52507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36088E1-BBF9-4A35-AE04-72FFE69AAA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9DBC8-DF49-42A8-B97B-C57F133B081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32942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05F913CA-7289-474B-8A19-2DDD02F790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7E5F0FA-EB1C-48AE-93BA-DA7BABB5C3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77FCBAD7-BF8B-4B27-8F6F-82A3343D1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F58E3-A598-42BB-945B-A04CB5F147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111093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E93A47B5-850F-4B3E-883B-701441CC1B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DF49EAF8-5A5E-4E90-B8C7-996ED001E9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34EFEF9A-7FD3-4605-A508-ABDDC669E1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E9ED3-4FAD-4FBB-9E8E-09F4ED1E40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7100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CAC7895E-C4D3-48CD-8A20-551F084E9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158C2032-0D85-4BEE-80B5-635D13FBFC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57A722EF-BC20-4A19-89E0-F0E2CCAC66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CD642-9255-4C0A-A09C-829187FE86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9224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50BCCF6-84F3-4879-9B4A-2EEF4DB9F3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78E194D-5336-4879-BB29-CE65ACBF60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8A8455A-A2F5-4DFF-9CD6-D859C81749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3FF56-C035-47E0-97F5-E92CAF2D25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090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04F417E-B058-40DA-B382-6E8FDD3BDA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F68B1BAE-D6D1-4C5A-8532-01563A63C6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EC15EAC7-ACE3-44A8-9A48-9C313F7535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231D0-9CCA-435B-8FC6-88A68D177F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83157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ECE337E-1D06-41E8-863F-0EFD254392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378C2FC-C005-4676-B891-7202839477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46445F5-4F93-4645-A2A1-4DC8AA1D20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B9254-33AB-4492-A752-C04B3868370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87827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90FA70F-5D59-4684-A78A-088BF8393B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6DE077A-1F00-4B59-99B1-85C07D5E77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31A6BA2F-18F8-4983-85F0-B03062409F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3E917-F7FA-4277-96EE-35F1EF1C69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97021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750D21C-B9EF-451E-9452-3D39593C3B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5FC4D7BE-F039-4BED-9001-B1349E443D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B69E10DB-EC8D-46EB-A2A6-D4269FB82D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8C7BC-6BB1-412D-86C5-21747C4C49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88093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CD3A97FF-C1E5-488E-94BC-DEF21FFCB1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3AD53F19-E7AC-48DB-B83A-2CDB733E6B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B5B5C02B-24B9-4FC3-B90C-70893E92E5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64270-A92F-4A2C-8EC0-E5844BB0F1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11362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00C6840-72E1-43F6-8220-08DCAB074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CEE5AE8-E546-4D82-94D5-A92C05C013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04823818-F8D6-4829-98A2-761A4F038A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F175F-D8C1-429B-A759-2ACC96599E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245757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5A9DD18-4B10-4216-B68F-EFC38DC6D0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3783A80-C482-4989-90BE-F27D60C862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B5C0D0A6-4EFD-46D8-A343-3F617C195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D4D9E-BA85-49D1-952E-B208EA8F62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53101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24B8061-22F9-4D76-9961-4E8A0C48CC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840D76D-BFF9-459D-841B-7B0C5DE5E4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F64EAB24-9E28-4B97-BD15-0665D87790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8745A-A7D5-4573-97A9-3CD0985CFC9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62217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421F1C23-A47F-4E2E-920D-5A4FEBBE42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433C2229-4276-4E86-AD7F-8207B2C9E6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BA57C357-69D1-428B-A0A0-7FB4A5808E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B7005-ADCF-4B44-8EAF-6C7E07BDD6E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26009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E8361ED8-425A-4A25-92A6-3E37AB376E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36D86F26-1F38-4118-ADE1-A63DD503EE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F5E0B43A-0771-4FB2-BA1E-C0263170AB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895E6-E473-45EE-B00C-0C74CCE6F0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26981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FCFB4BA3-A857-4BAF-9BD9-67350BF317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C1FC5EBA-6E74-4388-AE0E-8CF7D4B519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3DE01958-285D-41B8-8FD1-9F6A38C004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633B0-E443-4F75-B6E9-1F2C6C72D1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535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9A69A94-DD99-494B-AA55-56A68FF4A0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8604408-1B5A-4829-BFCD-8910D8E9B8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EA16CE4-9D54-4F54-BE18-97708F54E1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675DC-524E-4512-AD05-EDFFB3C5CAA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23418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F37D424-6DB1-4A63-9187-82A397AB5C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40BFC7A8-C036-4630-9C94-52FADBEB8B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B8083E5-AC59-44B6-BD0D-1D1FC09878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332C4-AF18-4D26-9370-B636B92EAB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30149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559A44C-D257-4AB3-8026-CA306A3D4B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FF4CEAA-1772-4ED2-9D0F-85BFCF1FC4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508FF21-EC41-4671-B912-25B80FF023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5A2A9-3ACD-40E5-A019-38670200072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90997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B85995D-A797-4DD9-ABC7-62E7E5EE12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EF24121F-44EE-4CB9-85A0-C1A7C57A5C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C072568-7757-4285-9912-96F2C9FDA6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253E7-84F5-4B4A-A9E5-9B86645C87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869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D1DD141-0E30-4A51-86E2-3DB4F242A8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5E9D348E-6EED-4556-A51F-22615DF29D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3709245D-6390-4AF2-BC7F-5756E66D62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62448-8B69-4C9B-9582-A942C731BE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76820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CF14747-7EFC-456B-B9CF-E4DF1B53AA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85C24FC6-CE03-4ECE-84EF-3810EB750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DB90B84-9CB3-451E-91EF-07428DF5D7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4304E-C80F-4FAA-92C0-7FD8B94590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19470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C055634F-2771-4FCD-AE67-7D6C102FEB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3170953-30A9-4691-995D-804E7B2E1D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DD11AD5-63B5-4782-9F01-013C1B2AD5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0A4AC-9499-4352-987A-93B402B3F44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18159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04067F5-8A2E-477A-AF69-E2F81D9A4B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F3DBBF6-146B-4816-90F3-0DD318A30A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5C3F1F2-BCE5-46EB-ADE3-9F3BCC0B79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A44DE-F06D-4EF6-8C57-63F5FAA0B42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02079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3294A05-01A8-4208-81F2-993B358ECA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6E01567-C581-4F0D-9CB0-2072E8BF4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353F4F4-9C2A-49A3-8A5A-9F70EC7D91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054F6-EA59-415E-A824-8BF73DD6A71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6245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47988934-7BAF-4F73-9D35-6EF54B5CB3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D385031F-A374-46A3-957B-C43D075E7E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7858D517-EA40-4511-B4AF-3A4D2A1355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8A48E-2519-40BC-ABF0-EE2D584D9A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962744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5C5940DC-CE51-46C9-8DD7-42322B9BEB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118A90D9-FA75-4D3F-8AA3-B924200424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F6228BAB-FD13-4A3E-A0C1-C646545EAD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DAB6E-E867-4606-81F0-EEF7B176FD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764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9820AA1-C455-4ABE-811F-C0D43BD57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D1EC695C-A6FB-45DB-BD2E-CFF41C6661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FE64E96-9F55-4B44-80AA-E11B3D8D82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C139B-8717-4A11-983F-209E1DEA214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630158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324E98BF-2AD3-421E-B9CD-5C022FCD19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28E713F5-E76C-45A7-AD53-80ECE558A3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C436298F-91BC-4413-9E8D-D54409769A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B0EE1-D30C-409E-A5FA-0FD027A8F0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55822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30898B1-E2B1-4B1F-9CD6-620D9EBAA1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C96A725-6718-43AE-B8B4-305F525025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01D8937-A0A4-4BC3-9426-8993C509B6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9EC4F-FC26-45EA-81F0-37DD4888E4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12596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98A5CF2-25C3-4BDD-9758-58D8D742A7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23E1717-846B-498D-B52D-F363DE5C0D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F934B2CB-4D18-4D3D-A386-6A7631B245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7E6D3-83C6-4A80-BB56-66779D82288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032988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C193C311-143B-47AB-8EE3-B1CE751560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B7C78C9-F582-4A39-AAD3-F4C4059BC1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B8E92653-F094-4947-B346-75F289F671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09904-6BEF-41F5-91A5-B5484B96AA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109124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B9708CB0-5C44-430C-86F4-F9D13F5D2D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5929C214-5E5F-4A4E-90B8-B5552E8E83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4E4D69C-692B-4643-B7A7-91F19D8BD2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9AA3E-E3C0-45F5-90E2-2F025A3E7B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720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88DC7EA-0AD3-4B6E-95BA-09F4B3F379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61FDDC6D-EC2D-4D2A-ACA6-D18C891DAE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1386F336-FE04-421F-9C24-F6C9D7F41E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E6419-FC05-4406-B1DE-2148B2E1A8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473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65CCDACA-E6F1-4875-B571-7F55FE0BEE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3CB936EA-95B1-4772-AD8B-B26909184D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2CFB1418-613F-4471-9A14-0494F16215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C45AD-E7A3-4BB9-91B9-C1D74EFD35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3011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1DB0D5E3-23F1-4A90-80B4-488B72BD33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6AF9A700-577A-40B9-9DE5-9B5760C877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5EA56B9B-5DE9-4D8D-8D05-33C6111241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D9635-3FBB-4AD2-B39D-D7F4013752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080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BF2BEC4-BC1E-4F5C-9263-D35E924612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A0ED848-5AF2-43BC-A16F-4C1A06DB0B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7FA6BBB-62C3-4DB9-A923-A3156B1D87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D28A9-A6F5-4309-811A-2EB3936E5E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8047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6A599B6-1BB7-443E-8A3A-E9E8D0D74E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DDECA36-137D-4775-8556-8429281870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059DB5C-136C-4622-9DC4-BF3E0A0F59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D24C6-7AA0-4C04-B2AE-350804A288E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603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7434C378-2F12-4101-9CCC-BDE0BEF07E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82828C64-3391-46BB-8B9A-69BD3A136D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BFDF7288-05C1-442F-A276-C96A6573EE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E58771B2-57B9-478B-8BBE-EF6E2E366D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57C19DC5-DEE9-40FE-8FDD-1D1EE64EB55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CCBAF49-41FC-4173-A0CB-091F08512EA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C1309212-B987-4BFC-AE08-F8DB8FAE65D3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TW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</a:t>
            </a:r>
            <a:endParaRPr lang="en-US" altLang="zh-TW" sz="2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103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3F67140D-28D8-4473-B089-920A6A7E58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7B7F444E-2E24-4439-AAE8-E6B11A206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7384ADE2-4C64-4B36-8119-7796D001C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565A3A50-E2AB-4635-AF9E-1607E8C78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图片 1">
            <a:extLst>
              <a:ext uri="{FF2B5EF4-FFF2-40B4-BE49-F238E27FC236}">
                <a16:creationId xmlns="" xmlns:a16="http://schemas.microsoft.com/office/drawing/2014/main" id="{EA9F7816-F1A0-422A-A7F9-8C97EB75A033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="" xmlns:a16="http://schemas.microsoft.com/office/drawing/2014/main" id="{D874E178-5BC0-41CD-A588-708DC22C8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="" xmlns:a16="http://schemas.microsoft.com/office/drawing/2014/main" id="{EDDF0866-7F19-4E72-9E20-3492F1F3F8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4A2AA98D-C2D0-4C6D-816E-B442533FE66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4D0B585A-5730-4847-89AC-AF0979B48F8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99F310E1-5408-424F-B95B-0DD863F057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C2F6FB3-D0BD-4AA1-855E-CBF2D76E1F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955C00E0-BCDB-4490-9542-51760BEDF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CC63ADC5-5A4C-4113-BC67-FEB99217DDA3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TW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</a:t>
            </a:r>
            <a:endParaRPr lang="en-US" altLang="zh-TW" sz="2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057" name="图片 1">
            <a:extLst>
              <a:ext uri="{FF2B5EF4-FFF2-40B4-BE49-F238E27FC236}">
                <a16:creationId xmlns="" xmlns:a16="http://schemas.microsoft.com/office/drawing/2014/main" id="{086C41AA-76D9-4B68-8DBA-F5F20B5D503F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34E20D86-1D5A-4326-B8FF-5545E340D0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="" xmlns:a16="http://schemas.microsoft.com/office/drawing/2014/main" id="{1B287A18-7B17-4968-B9B8-7B0564B5C6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DBC99CA6-C355-4A73-9997-A4E141B1983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F00DAEA8-720A-4CE5-87ED-BA46F24D1BC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604E5A7F-9308-4963-A9F2-086E7FF51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0812555-A59A-48CF-8AF5-8B33E1275B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E3A8F920-C608-4669-B27E-07E18561B235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TW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</a:t>
            </a:r>
            <a:endParaRPr lang="en-US" altLang="zh-TW" sz="2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A8603BD3-704E-4F13-A4B2-CF290FDD9C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BF0AF196-6D6C-4DE3-870F-13CEB48FE8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5B085510-CE7B-490D-9724-B441CAB36A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图片 1">
            <a:extLst>
              <a:ext uri="{FF2B5EF4-FFF2-40B4-BE49-F238E27FC236}">
                <a16:creationId xmlns="" xmlns:a16="http://schemas.microsoft.com/office/drawing/2014/main" id="{EC2E6D2E-44CB-4884-AFCF-FEEC6A5FCEA4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87F0495D-8ACD-44BC-8481-8CFC06FCDA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C1D351C2-E2ED-4968-A6A1-79B709B7EA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AFE42131-82D7-4EE8-B5EE-28ED37ECBE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185E7609-82A1-4B7F-BFAE-08F0E18629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6732EB73-F3E8-4809-B887-0B7DC7258D7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E7FED00-25C1-49E2-BECA-62C65DE7531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75695FCA-0A92-4105-A11C-1C918E1B052A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TW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</a:t>
            </a:r>
            <a:endParaRPr lang="en-US" altLang="zh-TW" sz="2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2F5C183C-666F-4360-BBA2-89EDFEFC6B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F19E4506-8277-472F-8E20-1D152ADA6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D29C208B-6FE1-44F5-A3AC-63A4B3891D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图片 1">
            <a:extLst>
              <a:ext uri="{FF2B5EF4-FFF2-40B4-BE49-F238E27FC236}">
                <a16:creationId xmlns="" xmlns:a16="http://schemas.microsoft.com/office/drawing/2014/main" id="{4EE5A211-FF50-43A5-B678-AEAF87F5F5F6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slide" Target="slide18.xml"/><Relationship Id="rId26" Type="http://schemas.openxmlformats.org/officeDocument/2006/relationships/slide" Target="slide27.xml"/><Relationship Id="rId39" Type="http://schemas.openxmlformats.org/officeDocument/2006/relationships/slide" Target="slide2.xml"/><Relationship Id="rId3" Type="http://schemas.openxmlformats.org/officeDocument/2006/relationships/slide" Target="slide5.xml"/><Relationship Id="rId21" Type="http://schemas.openxmlformats.org/officeDocument/2006/relationships/slide" Target="slide21.xml"/><Relationship Id="rId34" Type="http://schemas.openxmlformats.org/officeDocument/2006/relationships/slide" Target="slide38.xml"/><Relationship Id="rId42" Type="http://schemas.openxmlformats.org/officeDocument/2006/relationships/image" Target="../media/image8.png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7.xml"/><Relationship Id="rId25" Type="http://schemas.openxmlformats.org/officeDocument/2006/relationships/slide" Target="slide26.xml"/><Relationship Id="rId33" Type="http://schemas.openxmlformats.org/officeDocument/2006/relationships/slide" Target="slide34.xml"/><Relationship Id="rId38" Type="http://schemas.openxmlformats.org/officeDocument/2006/relationships/slide" Target="slide46.xml"/><Relationship Id="rId2" Type="http://schemas.openxmlformats.org/officeDocument/2006/relationships/notesSlide" Target="../notesSlides/notesSlide1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29" Type="http://schemas.openxmlformats.org/officeDocument/2006/relationships/slide" Target="slide30.xml"/><Relationship Id="rId41" Type="http://schemas.openxmlformats.org/officeDocument/2006/relationships/slide" Target="slide3.xml"/><Relationship Id="rId1" Type="http://schemas.openxmlformats.org/officeDocument/2006/relationships/slideLayout" Target="../slideLayouts/slideLayout18.xml"/><Relationship Id="rId6" Type="http://schemas.openxmlformats.org/officeDocument/2006/relationships/slide" Target="slide3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32" Type="http://schemas.openxmlformats.org/officeDocument/2006/relationships/slide" Target="slide33.xml"/><Relationship Id="rId37" Type="http://schemas.openxmlformats.org/officeDocument/2006/relationships/slide" Target="slide44.xml"/><Relationship Id="rId40" Type="http://schemas.openxmlformats.org/officeDocument/2006/relationships/image" Target="../media/image7.png"/><Relationship Id="rId5" Type="http://schemas.openxmlformats.org/officeDocument/2006/relationships/slide" Target="slide15.xml"/><Relationship Id="rId15" Type="http://schemas.openxmlformats.org/officeDocument/2006/relationships/slide" Target="slide14.xml"/><Relationship Id="rId23" Type="http://schemas.openxmlformats.org/officeDocument/2006/relationships/slide" Target="slide23.xml"/><Relationship Id="rId28" Type="http://schemas.openxmlformats.org/officeDocument/2006/relationships/slide" Target="slide29.xml"/><Relationship Id="rId36" Type="http://schemas.openxmlformats.org/officeDocument/2006/relationships/slide" Target="slide42.xml"/><Relationship Id="rId10" Type="http://schemas.openxmlformats.org/officeDocument/2006/relationships/slide" Target="slide9.xml"/><Relationship Id="rId19" Type="http://schemas.openxmlformats.org/officeDocument/2006/relationships/slide" Target="slide19.xml"/><Relationship Id="rId31" Type="http://schemas.openxmlformats.org/officeDocument/2006/relationships/slide" Target="slide32.xml"/><Relationship Id="rId4" Type="http://schemas.openxmlformats.org/officeDocument/2006/relationships/slide" Target="slide25.xml"/><Relationship Id="rId9" Type="http://schemas.openxmlformats.org/officeDocument/2006/relationships/slide" Target="slide8.xml"/><Relationship Id="rId14" Type="http://schemas.openxmlformats.org/officeDocument/2006/relationships/slide" Target="slide13.xml"/><Relationship Id="rId22" Type="http://schemas.openxmlformats.org/officeDocument/2006/relationships/slide" Target="slide22.xml"/><Relationship Id="rId27" Type="http://schemas.openxmlformats.org/officeDocument/2006/relationships/slide" Target="slide28.xml"/><Relationship Id="rId30" Type="http://schemas.openxmlformats.org/officeDocument/2006/relationships/slide" Target="slide31.xml"/><Relationship Id="rId35" Type="http://schemas.openxmlformats.org/officeDocument/2006/relationships/slide" Target="slide40.xml"/><Relationship Id="rId43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8.pn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="" xmlns:a16="http://schemas.microsoft.com/office/drawing/2014/main" id="{3EF8D806-8BBF-43A2-8FD3-D3C8C46438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117763" name="Oval 3" descr="icon">
            <a:hlinkClick r:id="rId4" action="ppaction://hlinksldjump"/>
            <a:extLst>
              <a:ext uri="{FF2B5EF4-FFF2-40B4-BE49-F238E27FC236}">
                <a16:creationId xmlns="" xmlns:a16="http://schemas.microsoft.com/office/drawing/2014/main" id="{D9B3F37A-FCC3-4BA6-A991-93637CAC21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391477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21</a:t>
            </a:r>
          </a:p>
        </p:txBody>
      </p:sp>
      <p:sp>
        <p:nvSpPr>
          <p:cNvPr id="117764" name="Oval 4" descr="icon">
            <a:hlinkClick r:id="rId5" action="ppaction://hlinksldjump"/>
            <a:extLst>
              <a:ext uri="{FF2B5EF4-FFF2-40B4-BE49-F238E27FC236}">
                <a16:creationId xmlns="" xmlns:a16="http://schemas.microsoft.com/office/drawing/2014/main" id="{FE68FB40-F816-4190-9A5B-1B1FD47D96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11</a:t>
            </a:r>
          </a:p>
        </p:txBody>
      </p:sp>
      <p:sp>
        <p:nvSpPr>
          <p:cNvPr id="117765" name="Oval 5" descr="icon">
            <a:hlinkClick r:id="rId6" action="ppaction://hlinksldjump"/>
            <a:extLst>
              <a:ext uri="{FF2B5EF4-FFF2-40B4-BE49-F238E27FC236}">
                <a16:creationId xmlns="" xmlns:a16="http://schemas.microsoft.com/office/drawing/2014/main" id="{31E23931-717A-4477-A2FF-6AAE3C1182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491013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31</a:t>
            </a:r>
          </a:p>
        </p:txBody>
      </p:sp>
      <p:sp>
        <p:nvSpPr>
          <p:cNvPr id="117766" name="Oval 6" descr="icon">
            <a:hlinkClick r:id="rId7" action="ppaction://hlinksldjump"/>
            <a:extLst>
              <a:ext uri="{FF2B5EF4-FFF2-40B4-BE49-F238E27FC236}">
                <a16:creationId xmlns="" xmlns:a16="http://schemas.microsoft.com/office/drawing/2014/main" id="{9E44E630-2BB1-49F2-9359-676AB9D6B5A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117767" name="Oval 7" descr="icon">
            <a:hlinkClick r:id="rId8" action="ppaction://hlinksldjump"/>
            <a:extLst>
              <a:ext uri="{FF2B5EF4-FFF2-40B4-BE49-F238E27FC236}">
                <a16:creationId xmlns="" xmlns:a16="http://schemas.microsoft.com/office/drawing/2014/main" id="{C3CF33C8-BB28-48FA-B679-4E1F8CBE19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117768" name="Oval 8" descr="icon">
            <a:hlinkClick r:id="rId9" action="ppaction://hlinksldjump"/>
            <a:extLst>
              <a:ext uri="{FF2B5EF4-FFF2-40B4-BE49-F238E27FC236}">
                <a16:creationId xmlns="" xmlns:a16="http://schemas.microsoft.com/office/drawing/2014/main" id="{571B69EF-BEA5-413C-AACD-18F9C88B01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4</a:t>
            </a:r>
          </a:p>
        </p:txBody>
      </p:sp>
      <p:sp>
        <p:nvSpPr>
          <p:cNvPr id="117769" name="Oval 9" descr="icon">
            <a:hlinkClick r:id="rId10" action="ppaction://hlinksldjump"/>
            <a:extLst>
              <a:ext uri="{FF2B5EF4-FFF2-40B4-BE49-F238E27FC236}">
                <a16:creationId xmlns="" xmlns:a16="http://schemas.microsoft.com/office/drawing/2014/main" id="{9D010137-FD55-4855-8F57-36964D6A22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</a:p>
        </p:txBody>
      </p:sp>
      <p:sp>
        <p:nvSpPr>
          <p:cNvPr id="117770" name="Oval 10" descr="icon">
            <a:hlinkClick r:id="rId11" action="ppaction://hlinksldjump"/>
            <a:extLst>
              <a:ext uri="{FF2B5EF4-FFF2-40B4-BE49-F238E27FC236}">
                <a16:creationId xmlns="" xmlns:a16="http://schemas.microsoft.com/office/drawing/2014/main" id="{B6D7A831-EF05-4B9C-8F78-270BCFF04C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6</a:t>
            </a:r>
          </a:p>
        </p:txBody>
      </p:sp>
      <p:sp>
        <p:nvSpPr>
          <p:cNvPr id="117771" name="Oval 11" descr="icon">
            <a:hlinkClick r:id="rId12" action="ppaction://hlinksldjump"/>
            <a:extLst>
              <a:ext uri="{FF2B5EF4-FFF2-40B4-BE49-F238E27FC236}">
                <a16:creationId xmlns="" xmlns:a16="http://schemas.microsoft.com/office/drawing/2014/main" id="{05BB5EA0-34F7-4E38-A643-5B999396E4B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7</a:t>
            </a:r>
          </a:p>
        </p:txBody>
      </p:sp>
      <p:sp>
        <p:nvSpPr>
          <p:cNvPr id="117772" name="Oval 12" descr="icon">
            <a:hlinkClick r:id="rId13" action="ppaction://hlinksldjump"/>
            <a:extLst>
              <a:ext uri="{FF2B5EF4-FFF2-40B4-BE49-F238E27FC236}">
                <a16:creationId xmlns="" xmlns:a16="http://schemas.microsoft.com/office/drawing/2014/main" id="{919B085F-EB6F-4D62-9D44-B205B708C5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8</a:t>
            </a:r>
          </a:p>
        </p:txBody>
      </p:sp>
      <p:sp>
        <p:nvSpPr>
          <p:cNvPr id="117773" name="Oval 13" descr="icon">
            <a:hlinkClick r:id="rId14" action="ppaction://hlinksldjump"/>
            <a:extLst>
              <a:ext uri="{FF2B5EF4-FFF2-40B4-BE49-F238E27FC236}">
                <a16:creationId xmlns="" xmlns:a16="http://schemas.microsoft.com/office/drawing/2014/main" id="{B39A9AF5-89D5-450A-AB79-B5E2B1A86DC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9</a:t>
            </a:r>
          </a:p>
        </p:txBody>
      </p:sp>
      <p:sp>
        <p:nvSpPr>
          <p:cNvPr id="117774" name="Oval 14" descr="icon">
            <a:hlinkClick r:id="rId15" action="ppaction://hlinksldjump"/>
            <a:extLst>
              <a:ext uri="{FF2B5EF4-FFF2-40B4-BE49-F238E27FC236}">
                <a16:creationId xmlns="" xmlns:a16="http://schemas.microsoft.com/office/drawing/2014/main" id="{712B47EC-D6AE-437E-ADFD-D6BF3059CE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10</a:t>
            </a:r>
          </a:p>
        </p:txBody>
      </p:sp>
      <p:sp>
        <p:nvSpPr>
          <p:cNvPr id="117775" name="Oval 15" descr="icon">
            <a:hlinkClick r:id="rId16" action="ppaction://hlinksldjump"/>
            <a:extLst>
              <a:ext uri="{FF2B5EF4-FFF2-40B4-BE49-F238E27FC236}">
                <a16:creationId xmlns="" xmlns:a16="http://schemas.microsoft.com/office/drawing/2014/main" id="{677D8123-9FC4-4C3E-9D9E-B35442F741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0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12</a:t>
            </a:r>
          </a:p>
        </p:txBody>
      </p:sp>
      <p:sp>
        <p:nvSpPr>
          <p:cNvPr id="117776" name="Oval 16" descr="icon">
            <a:hlinkClick r:id="rId17" action="ppaction://hlinksldjump"/>
            <a:extLst>
              <a:ext uri="{FF2B5EF4-FFF2-40B4-BE49-F238E27FC236}">
                <a16:creationId xmlns="" xmlns:a16="http://schemas.microsoft.com/office/drawing/2014/main" id="{28356A0C-98D1-462E-8CBB-1BFF017931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62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13</a:t>
            </a:r>
          </a:p>
        </p:txBody>
      </p:sp>
      <p:sp>
        <p:nvSpPr>
          <p:cNvPr id="117777" name="Oval 17" descr="icon">
            <a:hlinkClick r:id="rId18" action="ppaction://hlinksldjump"/>
            <a:extLst>
              <a:ext uri="{FF2B5EF4-FFF2-40B4-BE49-F238E27FC236}">
                <a16:creationId xmlns="" xmlns:a16="http://schemas.microsoft.com/office/drawing/2014/main" id="{7662B07A-1664-405F-A32A-252A4DF26C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24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14</a:t>
            </a:r>
          </a:p>
        </p:txBody>
      </p:sp>
      <p:sp>
        <p:nvSpPr>
          <p:cNvPr id="117778" name="Oval 18" descr="icon">
            <a:hlinkClick r:id="rId19" action="ppaction://hlinksldjump"/>
            <a:extLst>
              <a:ext uri="{FF2B5EF4-FFF2-40B4-BE49-F238E27FC236}">
                <a16:creationId xmlns="" xmlns:a16="http://schemas.microsoft.com/office/drawing/2014/main" id="{2A2A0583-B1D2-45B5-B18B-F949A6C24CA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15</a:t>
            </a:r>
          </a:p>
        </p:txBody>
      </p:sp>
      <p:sp>
        <p:nvSpPr>
          <p:cNvPr id="117779" name="Oval 19" descr="icon">
            <a:hlinkClick r:id="rId20" action="ppaction://hlinksldjump"/>
            <a:extLst>
              <a:ext uri="{FF2B5EF4-FFF2-40B4-BE49-F238E27FC236}">
                <a16:creationId xmlns="" xmlns:a16="http://schemas.microsoft.com/office/drawing/2014/main" id="{C64DB986-7E8F-47C5-888B-70116C920D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16</a:t>
            </a:r>
          </a:p>
        </p:txBody>
      </p:sp>
      <p:sp>
        <p:nvSpPr>
          <p:cNvPr id="117780" name="Oval 20" descr="icon">
            <a:hlinkClick r:id="rId21" action="ppaction://hlinksldjump"/>
            <a:extLst>
              <a:ext uri="{FF2B5EF4-FFF2-40B4-BE49-F238E27FC236}">
                <a16:creationId xmlns="" xmlns:a16="http://schemas.microsoft.com/office/drawing/2014/main" id="{4870C348-B31C-4FD7-95D0-5471E811425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0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17</a:t>
            </a:r>
          </a:p>
        </p:txBody>
      </p:sp>
      <p:sp>
        <p:nvSpPr>
          <p:cNvPr id="117781" name="Oval 21" descr="icon">
            <a:hlinkClick r:id="rId22" action="ppaction://hlinksldjump"/>
            <a:extLst>
              <a:ext uri="{FF2B5EF4-FFF2-40B4-BE49-F238E27FC236}">
                <a16:creationId xmlns="" xmlns:a16="http://schemas.microsoft.com/office/drawing/2014/main" id="{BD42A3D2-D16A-438D-8FD9-E34A9E51539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72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18</a:t>
            </a:r>
          </a:p>
        </p:txBody>
      </p:sp>
      <p:sp>
        <p:nvSpPr>
          <p:cNvPr id="117782" name="Oval 22" descr="icon">
            <a:hlinkClick r:id="rId23" action="ppaction://hlinksldjump"/>
            <a:extLst>
              <a:ext uri="{FF2B5EF4-FFF2-40B4-BE49-F238E27FC236}">
                <a16:creationId xmlns="" xmlns:a16="http://schemas.microsoft.com/office/drawing/2014/main" id="{DF84C844-E2C3-46A2-B57A-ED33CE0F822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4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19</a:t>
            </a:r>
          </a:p>
        </p:txBody>
      </p:sp>
      <p:sp>
        <p:nvSpPr>
          <p:cNvPr id="117783" name="Oval 23" descr="icon">
            <a:hlinkClick r:id="rId24" action="ppaction://hlinksldjump"/>
            <a:extLst>
              <a:ext uri="{FF2B5EF4-FFF2-40B4-BE49-F238E27FC236}">
                <a16:creationId xmlns="" xmlns:a16="http://schemas.microsoft.com/office/drawing/2014/main" id="{50A37253-EFFF-422A-A8AC-F0A59384500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96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20</a:t>
            </a:r>
          </a:p>
        </p:txBody>
      </p:sp>
      <p:sp>
        <p:nvSpPr>
          <p:cNvPr id="117784" name="Oval 24" descr="icon">
            <a:hlinkClick r:id="rId25" action="ppaction://hlinksldjump"/>
            <a:extLst>
              <a:ext uri="{FF2B5EF4-FFF2-40B4-BE49-F238E27FC236}">
                <a16:creationId xmlns="" xmlns:a16="http://schemas.microsoft.com/office/drawing/2014/main" id="{A52C55F1-921A-4911-B43A-D05BD2A5A88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0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22</a:t>
            </a:r>
          </a:p>
        </p:txBody>
      </p:sp>
      <p:sp>
        <p:nvSpPr>
          <p:cNvPr id="117785" name="Oval 25" descr="icon">
            <a:hlinkClick r:id="rId26" action="ppaction://hlinksldjump"/>
            <a:extLst>
              <a:ext uri="{FF2B5EF4-FFF2-40B4-BE49-F238E27FC236}">
                <a16:creationId xmlns="" xmlns:a16="http://schemas.microsoft.com/office/drawing/2014/main" id="{9300BC86-C0B3-4E49-89D5-99231A8B2A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62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23</a:t>
            </a:r>
          </a:p>
        </p:txBody>
      </p:sp>
      <p:sp>
        <p:nvSpPr>
          <p:cNvPr id="117786" name="Oval 26" descr="icon">
            <a:hlinkClick r:id="rId27" action="ppaction://hlinksldjump"/>
            <a:extLst>
              <a:ext uri="{FF2B5EF4-FFF2-40B4-BE49-F238E27FC236}">
                <a16:creationId xmlns="" xmlns:a16="http://schemas.microsoft.com/office/drawing/2014/main" id="{79CDC467-7BCB-478D-82E3-AE3F0805D5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24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24</a:t>
            </a:r>
          </a:p>
        </p:txBody>
      </p:sp>
      <p:sp>
        <p:nvSpPr>
          <p:cNvPr id="117787" name="Oval 27" descr="icon">
            <a:hlinkClick r:id="rId28" action="ppaction://hlinksldjump"/>
            <a:extLst>
              <a:ext uri="{FF2B5EF4-FFF2-40B4-BE49-F238E27FC236}">
                <a16:creationId xmlns="" xmlns:a16="http://schemas.microsoft.com/office/drawing/2014/main" id="{904B092A-FA44-42F3-AB59-4100D32E74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25</a:t>
            </a:r>
          </a:p>
        </p:txBody>
      </p:sp>
      <p:sp>
        <p:nvSpPr>
          <p:cNvPr id="117788" name="Oval 28" descr="icon">
            <a:hlinkClick r:id="rId29" action="ppaction://hlinksldjump"/>
            <a:extLst>
              <a:ext uri="{FF2B5EF4-FFF2-40B4-BE49-F238E27FC236}">
                <a16:creationId xmlns="" xmlns:a16="http://schemas.microsoft.com/office/drawing/2014/main" id="{F33CDB45-8CB1-4111-952D-C1014901B0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26</a:t>
            </a:r>
          </a:p>
        </p:txBody>
      </p:sp>
      <p:sp>
        <p:nvSpPr>
          <p:cNvPr id="117789" name="Oval 29" descr="icon">
            <a:hlinkClick r:id="rId30" action="ppaction://hlinksldjump"/>
            <a:extLst>
              <a:ext uri="{FF2B5EF4-FFF2-40B4-BE49-F238E27FC236}">
                <a16:creationId xmlns="" xmlns:a16="http://schemas.microsoft.com/office/drawing/2014/main" id="{6FE5C508-47E3-482C-9F0A-FFAFC6632E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0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27</a:t>
            </a:r>
          </a:p>
        </p:txBody>
      </p:sp>
      <p:sp>
        <p:nvSpPr>
          <p:cNvPr id="117790" name="Oval 30" descr="icon">
            <a:hlinkClick r:id="rId31" action="ppaction://hlinksldjump"/>
            <a:extLst>
              <a:ext uri="{FF2B5EF4-FFF2-40B4-BE49-F238E27FC236}">
                <a16:creationId xmlns="" xmlns:a16="http://schemas.microsoft.com/office/drawing/2014/main" id="{8A8DB092-1BE0-48F1-93A5-6854BE61FA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72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28</a:t>
            </a:r>
          </a:p>
        </p:txBody>
      </p:sp>
      <p:sp>
        <p:nvSpPr>
          <p:cNvPr id="117791" name="Oval 31" descr="icon">
            <a:hlinkClick r:id="rId32" action="ppaction://hlinksldjump"/>
            <a:extLst>
              <a:ext uri="{FF2B5EF4-FFF2-40B4-BE49-F238E27FC236}">
                <a16:creationId xmlns="" xmlns:a16="http://schemas.microsoft.com/office/drawing/2014/main" id="{6F75977C-4502-4EA8-9DE3-98AF030630C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4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29</a:t>
            </a:r>
          </a:p>
        </p:txBody>
      </p:sp>
      <p:sp>
        <p:nvSpPr>
          <p:cNvPr id="117792" name="Oval 32" descr="icon">
            <a:hlinkClick r:id="rId33" action="ppaction://hlinksldjump"/>
            <a:extLst>
              <a:ext uri="{FF2B5EF4-FFF2-40B4-BE49-F238E27FC236}">
                <a16:creationId xmlns="" xmlns:a16="http://schemas.microsoft.com/office/drawing/2014/main" id="{B687159B-6BF4-4586-89AF-CC9B04A47E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96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30</a:t>
            </a:r>
          </a:p>
        </p:txBody>
      </p:sp>
      <p:sp>
        <p:nvSpPr>
          <p:cNvPr id="117793" name="Oval 33" descr="icon">
            <a:hlinkClick r:id="rId34" action="ppaction://hlinksldjump"/>
            <a:extLst>
              <a:ext uri="{FF2B5EF4-FFF2-40B4-BE49-F238E27FC236}">
                <a16:creationId xmlns="" xmlns:a16="http://schemas.microsoft.com/office/drawing/2014/main" id="{11C04C9F-7D58-4451-B7E0-C7C3E5F00F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0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32</a:t>
            </a:r>
          </a:p>
        </p:txBody>
      </p:sp>
      <p:sp>
        <p:nvSpPr>
          <p:cNvPr id="117794" name="Oval 34" descr="icon">
            <a:hlinkClick r:id="rId35" action="ppaction://hlinksldjump"/>
            <a:extLst>
              <a:ext uri="{FF2B5EF4-FFF2-40B4-BE49-F238E27FC236}">
                <a16:creationId xmlns="" xmlns:a16="http://schemas.microsoft.com/office/drawing/2014/main" id="{6E5443C2-2631-4BFC-B637-6A52CC9AAF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62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33</a:t>
            </a:r>
          </a:p>
        </p:txBody>
      </p:sp>
      <p:sp>
        <p:nvSpPr>
          <p:cNvPr id="117795" name="Oval 35" descr="icon">
            <a:hlinkClick r:id="rId36" action="ppaction://hlinksldjump"/>
            <a:extLst>
              <a:ext uri="{FF2B5EF4-FFF2-40B4-BE49-F238E27FC236}">
                <a16:creationId xmlns="" xmlns:a16="http://schemas.microsoft.com/office/drawing/2014/main" id="{BF2325A5-2FB4-4788-BB81-BC5C75809A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24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34</a:t>
            </a:r>
          </a:p>
        </p:txBody>
      </p:sp>
      <p:sp>
        <p:nvSpPr>
          <p:cNvPr id="117796" name="Oval 36" descr="icon">
            <a:hlinkClick r:id="rId37" action="ppaction://hlinksldjump"/>
            <a:extLst>
              <a:ext uri="{FF2B5EF4-FFF2-40B4-BE49-F238E27FC236}">
                <a16:creationId xmlns="" xmlns:a16="http://schemas.microsoft.com/office/drawing/2014/main" id="{B9DDF1CC-365B-4A83-B48F-8820753ED25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35</a:t>
            </a:r>
          </a:p>
        </p:txBody>
      </p:sp>
      <p:sp>
        <p:nvSpPr>
          <p:cNvPr id="117797" name="Oval 37" descr="icon">
            <a:hlinkClick r:id="rId38" action="ppaction://hlinksldjump"/>
            <a:extLst>
              <a:ext uri="{FF2B5EF4-FFF2-40B4-BE49-F238E27FC236}">
                <a16:creationId xmlns="" xmlns:a16="http://schemas.microsoft.com/office/drawing/2014/main" id="{72E7FE61-2CCB-47FE-83FC-AED85BAF8D2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36</a:t>
            </a:r>
          </a:p>
        </p:txBody>
      </p:sp>
      <p:pic>
        <p:nvPicPr>
          <p:cNvPr id="7206" name="Picture 52" descr="學生須知">
            <a:hlinkClick r:id="rId39" action="ppaction://hlinksldjump"/>
            <a:extLst>
              <a:ext uri="{FF2B5EF4-FFF2-40B4-BE49-F238E27FC236}">
                <a16:creationId xmlns="" xmlns:a16="http://schemas.microsoft.com/office/drawing/2014/main" id="{DBA975F0-0B76-44ED-889C-95087D037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130492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7" name="Picture 53" descr="考核課題">
            <a:hlinkClick r:id="rId41" action="ppaction://hlinksldjump"/>
            <a:extLst>
              <a:ext uri="{FF2B5EF4-FFF2-40B4-BE49-F238E27FC236}">
                <a16:creationId xmlns="" xmlns:a16="http://schemas.microsoft.com/office/drawing/2014/main" id="{7ADB7E90-51AF-4A05-B88B-B521FD0E4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438" y="1304925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8" name="Picture 55" descr="btnMathMainTop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F6560B18-B50D-4E67-8010-55BA980B9FC8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950" y="6278563"/>
            <a:ext cx="1439863" cy="485775"/>
          </a:xfr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">
            <a:extLst>
              <a:ext uri="{FF2B5EF4-FFF2-40B4-BE49-F238E27FC236}">
                <a16:creationId xmlns="" xmlns:a16="http://schemas.microsoft.com/office/drawing/2014/main" id="{A2B4D71D-0F9C-4CCC-A723-D7E168EA8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5" y="881063"/>
            <a:ext cx="8066088" cy="9461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49263" indent="-44926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40000"/>
              </a:spcBef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6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r>
              <a:rPr lang="zh-TW" altLang="en-US" sz="2800">
                <a:ea typeface="標楷體" panose="03000509000000000000" pitchFamily="65" charset="-120"/>
              </a:rPr>
              <a:t>下列哪一個圖形</a:t>
            </a:r>
            <a:r>
              <a:rPr lang="en-US" altLang="zh-TW" sz="2800">
                <a:ea typeface="標楷體" panose="03000509000000000000" pitchFamily="65" charset="-120"/>
              </a:rPr>
              <a:t>，</a:t>
            </a:r>
            <a:r>
              <a:rPr lang="zh-TW" altLang="en-US" sz="2800">
                <a:ea typeface="標楷體" panose="03000509000000000000" pitchFamily="65" charset="-120"/>
              </a:rPr>
              <a:t>它的陰影部分佔全圖的分數值最小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TW" altLang="en-US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3538" name="Rectangle 2">
            <a:extLst>
              <a:ext uri="{FF2B5EF4-FFF2-40B4-BE49-F238E27FC236}">
                <a16:creationId xmlns="" xmlns:a16="http://schemas.microsoft.com/office/drawing/2014/main" id="{89DF4EA7-2296-4ED6-A88D-BF380D8AE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5038" y="207010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1508" name="Rectangle 23">
            <a:extLst>
              <a:ext uri="{FF2B5EF4-FFF2-40B4-BE49-F238E27FC236}">
                <a16:creationId xmlns="" xmlns:a16="http://schemas.microsoft.com/office/drawing/2014/main" id="{40709713-DE9E-456E-9B18-92F2CCE40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2038350"/>
            <a:ext cx="7043738" cy="16430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zh-CN" sz="2800"/>
              <a:t>A. </a:t>
            </a:r>
            <a:r>
              <a:rPr lang="en-US" altLang="zh-TW" sz="2800"/>
              <a:t>                                    </a:t>
            </a:r>
            <a:r>
              <a:rPr lang="en-US" altLang="zh-CN" sz="2800">
                <a:sym typeface="Symbol" panose="05050102010706020507" pitchFamily="18" charset="2"/>
              </a:rPr>
              <a:t>B. </a:t>
            </a:r>
            <a:endParaRPr lang="en-US" altLang="zh-TW" sz="2800">
              <a:sym typeface="Symbol" panose="05050102010706020507" pitchFamily="18" charset="2"/>
            </a:endParaRPr>
          </a:p>
          <a:p>
            <a:pPr eaLnBrk="1" hangingPunct="1">
              <a:spcBef>
                <a:spcPct val="30000"/>
              </a:spcBef>
              <a:buFontTx/>
              <a:buNone/>
            </a:pPr>
            <a:endParaRPr lang="en-US" altLang="zh-CN" sz="28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en-US" altLang="zh-CN" sz="2800">
                <a:sym typeface="Symbol" panose="05050102010706020507" pitchFamily="18" charset="2"/>
              </a:rPr>
              <a:t>C. </a:t>
            </a:r>
            <a:r>
              <a:rPr lang="en-US" altLang="zh-TW" sz="2800"/>
              <a:t>                                    </a:t>
            </a:r>
            <a:r>
              <a:rPr lang="en-US" altLang="zh-CN" sz="2800">
                <a:sym typeface="Symbol" panose="05050102010706020507" pitchFamily="18" charset="2"/>
              </a:rPr>
              <a:t>D.</a:t>
            </a:r>
            <a:r>
              <a:rPr lang="en-US" altLang="zh-TW" sz="2800">
                <a:sym typeface="Symbol" panose="05050102010706020507" pitchFamily="18" charset="2"/>
              </a:rPr>
              <a:t> </a:t>
            </a:r>
            <a:endParaRPr lang="en-US" altLang="zh-CN" sz="2800"/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A773DAB6-AD2A-45E7-B546-9932A7BF2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2513" y="5097463"/>
            <a:ext cx="576262" cy="792162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BA2946A6-8D06-4039-9C2F-A2D3ECC6F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2106613"/>
            <a:ext cx="576262" cy="792162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F562B515-26E2-4DF9-9003-4CF74FB4D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7488" y="200183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21512" name="Group 131">
            <a:extLst>
              <a:ext uri="{FF2B5EF4-FFF2-40B4-BE49-F238E27FC236}">
                <a16:creationId xmlns="" xmlns:a16="http://schemas.microsoft.com/office/drawing/2014/main" id="{709DF2F5-8345-4A42-AAFD-247C25B3004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435600" y="2133600"/>
            <a:ext cx="1027113" cy="765175"/>
            <a:chOff x="2966" y="2290"/>
            <a:chExt cx="789" cy="587"/>
          </a:xfrm>
        </p:grpSpPr>
        <p:sp>
          <p:nvSpPr>
            <p:cNvPr id="21600" name="Rectangle 129">
              <a:extLst>
                <a:ext uri="{FF2B5EF4-FFF2-40B4-BE49-F238E27FC236}">
                  <a16:creationId xmlns="" xmlns:a16="http://schemas.microsoft.com/office/drawing/2014/main" id="{CEDA676D-8937-4F82-B4A8-7954A95A370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166" y="2493"/>
              <a:ext cx="197" cy="18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21601" name="Rectangle 127">
              <a:extLst>
                <a:ext uri="{FF2B5EF4-FFF2-40B4-BE49-F238E27FC236}">
                  <a16:creationId xmlns="" xmlns:a16="http://schemas.microsoft.com/office/drawing/2014/main" id="{F82E1A23-8A5D-4051-8EE3-928D8A9DBD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564" y="2686"/>
              <a:ext cx="187" cy="18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21602" name="Rectangle 128">
              <a:extLst>
                <a:ext uri="{FF2B5EF4-FFF2-40B4-BE49-F238E27FC236}">
                  <a16:creationId xmlns="" xmlns:a16="http://schemas.microsoft.com/office/drawing/2014/main" id="{5EB486DA-5B68-4DE6-B1B8-F068D585F9D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561" y="2296"/>
              <a:ext cx="194" cy="20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21603" name="Rectangle 126">
              <a:extLst>
                <a:ext uri="{FF2B5EF4-FFF2-40B4-BE49-F238E27FC236}">
                  <a16:creationId xmlns="" xmlns:a16="http://schemas.microsoft.com/office/drawing/2014/main" id="{E2CF428E-CD42-4D07-8285-AF00E1ECB9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80" y="2302"/>
              <a:ext cx="181" cy="18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21604" name="Rectangle 120">
              <a:extLst>
                <a:ext uri="{FF2B5EF4-FFF2-40B4-BE49-F238E27FC236}">
                  <a16:creationId xmlns="" xmlns:a16="http://schemas.microsoft.com/office/drawing/2014/main" id="{81A397AA-22AA-4A06-B8E9-6A0BCD61E4F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71" y="2296"/>
              <a:ext cx="781" cy="576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21605" name="Line 121">
              <a:extLst>
                <a:ext uri="{FF2B5EF4-FFF2-40B4-BE49-F238E27FC236}">
                  <a16:creationId xmlns="" xmlns:a16="http://schemas.microsoft.com/office/drawing/2014/main" id="{4A6E977D-40DD-4055-A05B-3B144CEFA9B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3164" y="2301"/>
              <a:ext cx="0" cy="57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" name="Line 122">
              <a:extLst>
                <a:ext uri="{FF2B5EF4-FFF2-40B4-BE49-F238E27FC236}">
                  <a16:creationId xmlns="" xmlns:a16="http://schemas.microsoft.com/office/drawing/2014/main" id="{E5CDF2E9-8261-4A35-96B7-1114CA4B082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3365" y="2306"/>
              <a:ext cx="0" cy="57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7" name="Line 123">
              <a:extLst>
                <a:ext uri="{FF2B5EF4-FFF2-40B4-BE49-F238E27FC236}">
                  <a16:creationId xmlns="" xmlns:a16="http://schemas.microsoft.com/office/drawing/2014/main" id="{EFA9B9DB-3CF7-4BBD-9C1F-A6EBE003C73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3558" y="2290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8" name="Line 124">
              <a:extLst>
                <a:ext uri="{FF2B5EF4-FFF2-40B4-BE49-F238E27FC236}">
                  <a16:creationId xmlns="" xmlns:a16="http://schemas.microsoft.com/office/drawing/2014/main" id="{F3344F0C-FCFB-4083-947F-9299583BF0B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967" y="2488"/>
              <a:ext cx="78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9" name="Line 125">
              <a:extLst>
                <a:ext uri="{FF2B5EF4-FFF2-40B4-BE49-F238E27FC236}">
                  <a16:creationId xmlns="" xmlns:a16="http://schemas.microsoft.com/office/drawing/2014/main" id="{E168FCC7-1769-474A-9F8C-0190D9BC901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966" y="2679"/>
              <a:ext cx="7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0" name="Rectangle 130">
              <a:extLst>
                <a:ext uri="{FF2B5EF4-FFF2-40B4-BE49-F238E27FC236}">
                  <a16:creationId xmlns="" xmlns:a16="http://schemas.microsoft.com/office/drawing/2014/main" id="{DAA56D86-008F-4ED4-BFE0-5889F8B9777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80" y="2686"/>
              <a:ext cx="181" cy="18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</p:grpSp>
      <p:grpSp>
        <p:nvGrpSpPr>
          <p:cNvPr id="21513" name="Group 152">
            <a:extLst>
              <a:ext uri="{FF2B5EF4-FFF2-40B4-BE49-F238E27FC236}">
                <a16:creationId xmlns="" xmlns:a16="http://schemas.microsoft.com/office/drawing/2014/main" id="{551F363E-FD25-4908-86D6-63618406890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419225" y="3213100"/>
            <a:ext cx="1065213" cy="908050"/>
            <a:chOff x="1218" y="2280"/>
            <a:chExt cx="826" cy="704"/>
          </a:xfrm>
        </p:grpSpPr>
        <p:sp>
          <p:nvSpPr>
            <p:cNvPr id="21589" name="AutoShape 149">
              <a:extLst>
                <a:ext uri="{FF2B5EF4-FFF2-40B4-BE49-F238E27FC236}">
                  <a16:creationId xmlns="" xmlns:a16="http://schemas.microsoft.com/office/drawing/2014/main" id="{E195603C-C0DD-4C3C-916F-1F5F4CEE6B3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644" y="2517"/>
              <a:ext cx="260" cy="228"/>
            </a:xfrm>
            <a:custGeom>
              <a:avLst/>
              <a:gdLst>
                <a:gd name="T0" fmla="*/ 0 w 334500"/>
                <a:gd name="T1" fmla="*/ 0 h 293224"/>
                <a:gd name="T2" fmla="*/ 0 w 334500"/>
                <a:gd name="T3" fmla="*/ 0 h 293224"/>
                <a:gd name="T4" fmla="*/ 0 w 334500"/>
                <a:gd name="T5" fmla="*/ 0 h 293224"/>
                <a:gd name="T6" fmla="*/ 0 w 334500"/>
                <a:gd name="T7" fmla="*/ 0 h 293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4500"/>
                <a:gd name="T13" fmla="*/ 0 h 293224"/>
                <a:gd name="T14" fmla="*/ 334500 w 334500"/>
                <a:gd name="T15" fmla="*/ 293224 h 293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4500" h="293224">
                  <a:moveTo>
                    <a:pt x="0" y="286080"/>
                  </a:moveTo>
                  <a:lnTo>
                    <a:pt x="162490" y="0"/>
                  </a:lnTo>
                  <a:lnTo>
                    <a:pt x="334500" y="293224"/>
                  </a:lnTo>
                  <a:lnTo>
                    <a:pt x="0" y="2860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0" name="AutoShape 150">
              <a:extLst>
                <a:ext uri="{FF2B5EF4-FFF2-40B4-BE49-F238E27FC236}">
                  <a16:creationId xmlns="" xmlns:a16="http://schemas.microsoft.com/office/drawing/2014/main" id="{7ABCAB61-D437-492D-9254-18B50636B65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09" y="2756"/>
              <a:ext cx="260" cy="228"/>
            </a:xfrm>
            <a:prstGeom prst="triangle">
              <a:avLst>
                <a:gd name="adj" fmla="val 49208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21591" name="AutoShape 148">
              <a:extLst>
                <a:ext uri="{FF2B5EF4-FFF2-40B4-BE49-F238E27FC236}">
                  <a16:creationId xmlns="" xmlns:a16="http://schemas.microsoft.com/office/drawing/2014/main" id="{9785014F-782D-4B6B-8B39-EB29413D9B8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09" y="2289"/>
              <a:ext cx="260" cy="225"/>
            </a:xfrm>
            <a:custGeom>
              <a:avLst/>
              <a:gdLst>
                <a:gd name="T0" fmla="*/ 0 w 331330"/>
                <a:gd name="T1" fmla="*/ 0 h 281026"/>
                <a:gd name="T2" fmla="*/ 0 w 331330"/>
                <a:gd name="T3" fmla="*/ 0 h 281026"/>
                <a:gd name="T4" fmla="*/ 0 w 331330"/>
                <a:gd name="T5" fmla="*/ 0 h 281026"/>
                <a:gd name="T6" fmla="*/ 0 w 331330"/>
                <a:gd name="T7" fmla="*/ 0 h 28102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1330"/>
                <a:gd name="T13" fmla="*/ 0 h 281026"/>
                <a:gd name="T14" fmla="*/ 331330 w 331330"/>
                <a:gd name="T15" fmla="*/ 281026 h 28102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1330" h="281026">
                  <a:moveTo>
                    <a:pt x="0" y="274676"/>
                  </a:moveTo>
                  <a:lnTo>
                    <a:pt x="162490" y="0"/>
                  </a:lnTo>
                  <a:lnTo>
                    <a:pt x="331330" y="281026"/>
                  </a:lnTo>
                  <a:lnTo>
                    <a:pt x="0" y="27467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2" name="AutoShape 138">
              <a:extLst>
                <a:ext uri="{FF2B5EF4-FFF2-40B4-BE49-F238E27FC236}">
                  <a16:creationId xmlns="" xmlns:a16="http://schemas.microsoft.com/office/drawing/2014/main" id="{DA0F4AF3-2A05-47DC-8037-3C84014A840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218" y="2280"/>
              <a:ext cx="826" cy="696"/>
            </a:xfrm>
            <a:prstGeom prst="triangle">
              <a:avLst>
                <a:gd name="adj" fmla="val 50000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21593" name="Line 140">
              <a:extLst>
                <a:ext uri="{FF2B5EF4-FFF2-40B4-BE49-F238E27FC236}">
                  <a16:creationId xmlns="" xmlns:a16="http://schemas.microsoft.com/office/drawing/2014/main" id="{844F953C-A438-47E4-982E-BF3B2217E39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496" y="2517"/>
              <a:ext cx="272" cy="4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4" name="Line 141">
              <a:extLst>
                <a:ext uri="{FF2B5EF4-FFF2-40B4-BE49-F238E27FC236}">
                  <a16:creationId xmlns="" xmlns:a16="http://schemas.microsoft.com/office/drawing/2014/main" id="{B749724B-1D73-41A3-96C4-D0E6260F1EA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57" y="2746"/>
              <a:ext cx="136" cy="2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5" name="Line 143">
              <a:extLst>
                <a:ext uri="{FF2B5EF4-FFF2-40B4-BE49-F238E27FC236}">
                  <a16:creationId xmlns="" xmlns:a16="http://schemas.microsoft.com/office/drawing/2014/main" id="{5554D0CB-055E-48D4-8D90-5CE4061843C2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492" y="2510"/>
              <a:ext cx="2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" name="Line 144">
              <a:extLst>
                <a:ext uri="{FF2B5EF4-FFF2-40B4-BE49-F238E27FC236}">
                  <a16:creationId xmlns="" xmlns:a16="http://schemas.microsoft.com/office/drawing/2014/main" id="{DCFE3A83-1DEA-4BF5-8455-6325D59DEBF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64" y="2744"/>
              <a:ext cx="5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7" name="Line 145">
              <a:extLst>
                <a:ext uri="{FF2B5EF4-FFF2-40B4-BE49-F238E27FC236}">
                  <a16:creationId xmlns="" xmlns:a16="http://schemas.microsoft.com/office/drawing/2014/main" id="{5168DECD-7A03-4D44-B7B3-BDDFA8B8E14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1776" y="2746"/>
              <a:ext cx="126" cy="22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8" name="Line 146">
              <a:extLst>
                <a:ext uri="{FF2B5EF4-FFF2-40B4-BE49-F238E27FC236}">
                  <a16:creationId xmlns="" xmlns:a16="http://schemas.microsoft.com/office/drawing/2014/main" id="{AE0C0CC5-58D1-4E38-AC8C-15E362F8463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1499" y="2508"/>
              <a:ext cx="263" cy="47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9" name="AutoShape 147">
              <a:extLst>
                <a:ext uri="{FF2B5EF4-FFF2-40B4-BE49-F238E27FC236}">
                  <a16:creationId xmlns="" xmlns:a16="http://schemas.microsoft.com/office/drawing/2014/main" id="{09919D57-5FC4-49D4-937D-0DAE05FD35E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367" y="2527"/>
              <a:ext cx="252" cy="213"/>
            </a:xfrm>
            <a:prstGeom prst="triangle">
              <a:avLst>
                <a:gd name="adj" fmla="val 5000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</p:grpSp>
      <p:grpSp>
        <p:nvGrpSpPr>
          <p:cNvPr id="21514" name="Group 163">
            <a:extLst>
              <a:ext uri="{FF2B5EF4-FFF2-40B4-BE49-F238E27FC236}">
                <a16:creationId xmlns="" xmlns:a16="http://schemas.microsoft.com/office/drawing/2014/main" id="{C8B23F28-1154-4EA0-B1E1-13F98DE92D8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483225" y="3141663"/>
            <a:ext cx="1033463" cy="1079500"/>
            <a:chOff x="3372" y="2237"/>
            <a:chExt cx="841" cy="879"/>
          </a:xfrm>
        </p:grpSpPr>
        <p:sp>
          <p:nvSpPr>
            <p:cNvPr id="21582" name="Arc 156">
              <a:extLst>
                <a:ext uri="{FF2B5EF4-FFF2-40B4-BE49-F238E27FC236}">
                  <a16:creationId xmlns="" xmlns:a16="http://schemas.microsoft.com/office/drawing/2014/main" id="{EFBDFDB3-B5CB-45D3-9F83-B6DCF2B1614E}"/>
                </a:ext>
              </a:extLst>
            </p:cNvPr>
            <p:cNvSpPr>
              <a:spLocks noChangeAspect="1"/>
            </p:cNvSpPr>
            <p:nvPr/>
          </p:nvSpPr>
          <p:spPr bwMode="auto">
            <a:xfrm rot="-3600000">
              <a:off x="3532" y="2266"/>
              <a:ext cx="410" cy="352"/>
            </a:xfrm>
            <a:custGeom>
              <a:avLst/>
              <a:gdLst>
                <a:gd name="T0" fmla="*/ 0 w 21600"/>
                <a:gd name="T1" fmla="*/ 0 h 18551"/>
                <a:gd name="T2" fmla="*/ 0 w 21600"/>
                <a:gd name="T3" fmla="*/ 0 h 18551"/>
                <a:gd name="T4" fmla="*/ 0 w 21600"/>
                <a:gd name="T5" fmla="*/ 0 h 18551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551"/>
                <a:gd name="T11" fmla="*/ 21600 w 21600"/>
                <a:gd name="T12" fmla="*/ 18551 h 185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551" fill="none" extrusionOk="0">
                  <a:moveTo>
                    <a:pt x="11064" y="-1"/>
                  </a:moveTo>
                  <a:cubicBezTo>
                    <a:pt x="17597" y="3896"/>
                    <a:pt x="21600" y="10943"/>
                    <a:pt x="21600" y="18551"/>
                  </a:cubicBezTo>
                </a:path>
                <a:path w="21600" h="18551" stroke="0" extrusionOk="0">
                  <a:moveTo>
                    <a:pt x="11064" y="-1"/>
                  </a:moveTo>
                  <a:cubicBezTo>
                    <a:pt x="17597" y="3896"/>
                    <a:pt x="21600" y="10943"/>
                    <a:pt x="21600" y="18551"/>
                  </a:cubicBezTo>
                  <a:lnTo>
                    <a:pt x="0" y="18551"/>
                  </a:lnTo>
                  <a:lnTo>
                    <a:pt x="11064" y="-1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3" name="Arc 161">
              <a:extLst>
                <a:ext uri="{FF2B5EF4-FFF2-40B4-BE49-F238E27FC236}">
                  <a16:creationId xmlns="" xmlns:a16="http://schemas.microsoft.com/office/drawing/2014/main" id="{824F70F3-E3AF-4015-8597-121551665173}"/>
                </a:ext>
              </a:extLst>
            </p:cNvPr>
            <p:cNvSpPr>
              <a:spLocks noChangeAspect="1"/>
            </p:cNvSpPr>
            <p:nvPr/>
          </p:nvSpPr>
          <p:spPr bwMode="auto">
            <a:xfrm rot="10800000">
              <a:off x="3379" y="2702"/>
              <a:ext cx="410" cy="352"/>
            </a:xfrm>
            <a:custGeom>
              <a:avLst/>
              <a:gdLst>
                <a:gd name="T0" fmla="*/ 0 w 21600"/>
                <a:gd name="T1" fmla="*/ 0 h 18551"/>
                <a:gd name="T2" fmla="*/ 0 w 21600"/>
                <a:gd name="T3" fmla="*/ 0 h 18551"/>
                <a:gd name="T4" fmla="*/ 0 w 21600"/>
                <a:gd name="T5" fmla="*/ 0 h 18551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551"/>
                <a:gd name="T11" fmla="*/ 21600 w 21600"/>
                <a:gd name="T12" fmla="*/ 18551 h 185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551" fill="none" extrusionOk="0">
                  <a:moveTo>
                    <a:pt x="11064" y="-1"/>
                  </a:moveTo>
                  <a:cubicBezTo>
                    <a:pt x="17597" y="3896"/>
                    <a:pt x="21600" y="10943"/>
                    <a:pt x="21600" y="18551"/>
                  </a:cubicBezTo>
                </a:path>
                <a:path w="21600" h="18551" stroke="0" extrusionOk="0">
                  <a:moveTo>
                    <a:pt x="11064" y="-1"/>
                  </a:moveTo>
                  <a:cubicBezTo>
                    <a:pt x="17597" y="3896"/>
                    <a:pt x="21600" y="10943"/>
                    <a:pt x="21600" y="18551"/>
                  </a:cubicBezTo>
                  <a:lnTo>
                    <a:pt x="0" y="18551"/>
                  </a:lnTo>
                  <a:lnTo>
                    <a:pt x="11064" y="-1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4" name="Arc 162">
              <a:extLst>
                <a:ext uri="{FF2B5EF4-FFF2-40B4-BE49-F238E27FC236}">
                  <a16:creationId xmlns="" xmlns:a16="http://schemas.microsoft.com/office/drawing/2014/main" id="{39A54FE4-8E1F-4894-99DA-B4E83BA236D1}"/>
                </a:ext>
              </a:extLst>
            </p:cNvPr>
            <p:cNvSpPr>
              <a:spLocks noChangeAspect="1"/>
            </p:cNvSpPr>
            <p:nvPr/>
          </p:nvSpPr>
          <p:spPr bwMode="auto">
            <a:xfrm rot="3600000">
              <a:off x="3832" y="2612"/>
              <a:ext cx="410" cy="352"/>
            </a:xfrm>
            <a:custGeom>
              <a:avLst/>
              <a:gdLst>
                <a:gd name="T0" fmla="*/ 0 w 21600"/>
                <a:gd name="T1" fmla="*/ 0 h 18551"/>
                <a:gd name="T2" fmla="*/ 0 w 21600"/>
                <a:gd name="T3" fmla="*/ 0 h 18551"/>
                <a:gd name="T4" fmla="*/ 0 w 21600"/>
                <a:gd name="T5" fmla="*/ 0 h 18551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551"/>
                <a:gd name="T11" fmla="*/ 21600 w 21600"/>
                <a:gd name="T12" fmla="*/ 18551 h 185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551" fill="none" extrusionOk="0">
                  <a:moveTo>
                    <a:pt x="11064" y="-1"/>
                  </a:moveTo>
                  <a:cubicBezTo>
                    <a:pt x="17597" y="3896"/>
                    <a:pt x="21600" y="10943"/>
                    <a:pt x="21600" y="18551"/>
                  </a:cubicBezTo>
                </a:path>
                <a:path w="21600" h="18551" stroke="0" extrusionOk="0">
                  <a:moveTo>
                    <a:pt x="11064" y="-1"/>
                  </a:moveTo>
                  <a:cubicBezTo>
                    <a:pt x="17597" y="3896"/>
                    <a:pt x="21600" y="10943"/>
                    <a:pt x="21600" y="18551"/>
                  </a:cubicBezTo>
                  <a:lnTo>
                    <a:pt x="0" y="18551"/>
                  </a:lnTo>
                  <a:lnTo>
                    <a:pt x="11064" y="-1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5" name="Oval 153">
              <a:extLst>
                <a:ext uri="{FF2B5EF4-FFF2-40B4-BE49-F238E27FC236}">
                  <a16:creationId xmlns="" xmlns:a16="http://schemas.microsoft.com/office/drawing/2014/main" id="{E6D7D374-CB4E-477B-A76A-A30ACCE4071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376" y="2293"/>
              <a:ext cx="816" cy="816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21586" name="Line 160">
              <a:extLst>
                <a:ext uri="{FF2B5EF4-FFF2-40B4-BE49-F238E27FC236}">
                  <a16:creationId xmlns="" xmlns:a16="http://schemas.microsoft.com/office/drawing/2014/main" id="{83A0AF4C-C1C4-4B91-B490-C46554B9CD9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rot="7200000">
              <a:off x="3378" y="2705"/>
              <a:ext cx="82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7" name="Line 154">
              <a:extLst>
                <a:ext uri="{FF2B5EF4-FFF2-40B4-BE49-F238E27FC236}">
                  <a16:creationId xmlns="" xmlns:a16="http://schemas.microsoft.com/office/drawing/2014/main" id="{EC17CC16-54A3-4D9A-A71C-8F6A7F03CD5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3372" y="2702"/>
              <a:ext cx="8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8" name="Line 159">
              <a:extLst>
                <a:ext uri="{FF2B5EF4-FFF2-40B4-BE49-F238E27FC236}">
                  <a16:creationId xmlns="" xmlns:a16="http://schemas.microsoft.com/office/drawing/2014/main" id="{86A638CA-2AC7-40E3-A8B1-8ACF265C84D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rot="3600000">
              <a:off x="3377" y="2697"/>
              <a:ext cx="82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Rectangle 403">
            <a:extLst>
              <a:ext uri="{FF2B5EF4-FFF2-40B4-BE49-F238E27FC236}">
                <a16:creationId xmlns="" xmlns:a16="http://schemas.microsoft.com/office/drawing/2014/main" id="{4F8BA7FC-0A9B-411D-92E5-15B231277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4508500"/>
            <a:ext cx="4995863" cy="50958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 b="1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化為同分母分數，再比較大小。</a:t>
            </a:r>
          </a:p>
        </p:txBody>
      </p:sp>
      <p:grpSp>
        <p:nvGrpSpPr>
          <p:cNvPr id="8" name="Group 62">
            <a:extLst>
              <a:ext uri="{FF2B5EF4-FFF2-40B4-BE49-F238E27FC236}">
                <a16:creationId xmlns="" xmlns:a16="http://schemas.microsoft.com/office/drawing/2014/main" id="{031A6CCD-9D4D-4210-BFEA-20BDA7D23B85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2035175"/>
            <a:ext cx="719138" cy="922338"/>
            <a:chOff x="4273" y="3067"/>
            <a:chExt cx="453" cy="581"/>
          </a:xfrm>
        </p:grpSpPr>
        <p:sp>
          <p:nvSpPr>
            <p:cNvPr id="21579" name="Text Box 63">
              <a:extLst>
                <a:ext uri="{FF2B5EF4-FFF2-40B4-BE49-F238E27FC236}">
                  <a16:creationId xmlns="" xmlns:a16="http://schemas.microsoft.com/office/drawing/2014/main" id="{A848D6F8-3E16-429A-A03F-46C91FE8BA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3" y="3067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5</a:t>
              </a:r>
            </a:p>
          </p:txBody>
        </p:sp>
        <p:sp>
          <p:nvSpPr>
            <p:cNvPr id="21580" name="Rectangle 64">
              <a:extLst>
                <a:ext uri="{FF2B5EF4-FFF2-40B4-BE49-F238E27FC236}">
                  <a16:creationId xmlns="" xmlns:a16="http://schemas.microsoft.com/office/drawing/2014/main" id="{AF8B8AC0-3659-430A-AC67-7D9EBFE800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3" y="3321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12</a:t>
              </a:r>
            </a:p>
          </p:txBody>
        </p:sp>
        <p:sp>
          <p:nvSpPr>
            <p:cNvPr id="21581" name="Line 65">
              <a:extLst>
                <a:ext uri="{FF2B5EF4-FFF2-40B4-BE49-F238E27FC236}">
                  <a16:creationId xmlns="" xmlns:a16="http://schemas.microsoft.com/office/drawing/2014/main" id="{7AC330F9-6424-4B74-B3F3-5BEF4A006E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3353"/>
              <a:ext cx="295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185">
            <a:extLst>
              <a:ext uri="{FF2B5EF4-FFF2-40B4-BE49-F238E27FC236}">
                <a16:creationId xmlns="" xmlns:a16="http://schemas.microsoft.com/office/drawing/2014/main" id="{8DB01B6B-E3BB-4C55-BE99-71591E924E71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106613"/>
            <a:ext cx="719137" cy="919162"/>
            <a:chOff x="1770" y="1436"/>
            <a:chExt cx="453" cy="579"/>
          </a:xfrm>
        </p:grpSpPr>
        <p:sp>
          <p:nvSpPr>
            <p:cNvPr id="21576" name="Text Box 63">
              <a:extLst>
                <a:ext uri="{FF2B5EF4-FFF2-40B4-BE49-F238E27FC236}">
                  <a16:creationId xmlns="" xmlns:a16="http://schemas.microsoft.com/office/drawing/2014/main" id="{B7C9E0F7-1B0D-4F2B-9B41-0988FE952C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" y="1436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4</a:t>
              </a:r>
            </a:p>
          </p:txBody>
        </p:sp>
        <p:sp>
          <p:nvSpPr>
            <p:cNvPr id="21577" name="Rectangle 64">
              <a:extLst>
                <a:ext uri="{FF2B5EF4-FFF2-40B4-BE49-F238E27FC236}">
                  <a16:creationId xmlns="" xmlns:a16="http://schemas.microsoft.com/office/drawing/2014/main" id="{06BA499A-B45E-456D-A15A-F1F2DA2A3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8" y="168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6</a:t>
              </a:r>
            </a:p>
          </p:txBody>
        </p:sp>
        <p:sp>
          <p:nvSpPr>
            <p:cNvPr id="21578" name="Line 65">
              <a:extLst>
                <a:ext uri="{FF2B5EF4-FFF2-40B4-BE49-F238E27FC236}">
                  <a16:creationId xmlns="" xmlns:a16="http://schemas.microsoft.com/office/drawing/2014/main" id="{B56F1048-0DC5-41D3-A8E1-39CC2ADA67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5" y="1720"/>
              <a:ext cx="295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18" name="Group 137">
            <a:extLst>
              <a:ext uri="{FF2B5EF4-FFF2-40B4-BE49-F238E27FC236}">
                <a16:creationId xmlns="" xmlns:a16="http://schemas.microsoft.com/office/drawing/2014/main" id="{1A3AABB5-CC44-4BC4-B118-FDA494E0974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408113" y="2179638"/>
            <a:ext cx="1035050" cy="900112"/>
            <a:chOff x="1020" y="2294"/>
            <a:chExt cx="784" cy="682"/>
          </a:xfrm>
        </p:grpSpPr>
        <p:sp>
          <p:nvSpPr>
            <p:cNvPr id="21571" name="AutoShape 135">
              <a:extLst>
                <a:ext uri="{FF2B5EF4-FFF2-40B4-BE49-F238E27FC236}">
                  <a16:creationId xmlns="" xmlns:a16="http://schemas.microsoft.com/office/drawing/2014/main" id="{C8C0A894-262B-45F2-9B19-5731874DEB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3" y="2305"/>
              <a:ext cx="387" cy="667"/>
            </a:xfrm>
            <a:prstGeom prst="diamond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21572" name="AutoShape 134">
              <a:extLst>
                <a:ext uri="{FF2B5EF4-FFF2-40B4-BE49-F238E27FC236}">
                  <a16:creationId xmlns="" xmlns:a16="http://schemas.microsoft.com/office/drawing/2014/main" id="{F7815CD2-23D4-4AA5-8408-4D2972B81C0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30" y="2304"/>
              <a:ext cx="373" cy="662"/>
            </a:xfrm>
            <a:custGeom>
              <a:avLst/>
              <a:gdLst>
                <a:gd name="T0" fmla="*/ 0 w 492984"/>
                <a:gd name="T1" fmla="*/ 0 h 873716"/>
                <a:gd name="T2" fmla="*/ 0 w 492984"/>
                <a:gd name="T3" fmla="*/ 0 h 873716"/>
                <a:gd name="T4" fmla="*/ 0 w 492984"/>
                <a:gd name="T5" fmla="*/ 0 h 873716"/>
                <a:gd name="T6" fmla="*/ 0 w 492984"/>
                <a:gd name="T7" fmla="*/ 0 h 873716"/>
                <a:gd name="T8" fmla="*/ 0 w 492984"/>
                <a:gd name="T9" fmla="*/ 0 h 8737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2984"/>
                <a:gd name="T16" fmla="*/ 0 h 873716"/>
                <a:gd name="T17" fmla="*/ 492984 w 492984"/>
                <a:gd name="T18" fmla="*/ 873716 h 8737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2984" h="873716">
                  <a:moveTo>
                    <a:pt x="0" y="436858"/>
                  </a:moveTo>
                  <a:lnTo>
                    <a:pt x="242920" y="0"/>
                  </a:lnTo>
                  <a:lnTo>
                    <a:pt x="492984" y="436858"/>
                  </a:lnTo>
                  <a:lnTo>
                    <a:pt x="242920" y="873716"/>
                  </a:lnTo>
                  <a:lnTo>
                    <a:pt x="0" y="43685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3" name="AutoShape 119">
              <a:extLst>
                <a:ext uri="{FF2B5EF4-FFF2-40B4-BE49-F238E27FC236}">
                  <a16:creationId xmlns="" xmlns:a16="http://schemas.microsoft.com/office/drawing/2014/main" id="{F58208D0-BE48-4F8C-9BF3-932144297A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20" y="2296"/>
              <a:ext cx="784" cy="679"/>
            </a:xfrm>
            <a:prstGeom prst="hexagon">
              <a:avLst>
                <a:gd name="adj" fmla="val 28866"/>
                <a:gd name="vf" fmla="val 115470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21574" name="Line 132">
              <a:extLst>
                <a:ext uri="{FF2B5EF4-FFF2-40B4-BE49-F238E27FC236}">
                  <a16:creationId xmlns="" xmlns:a16="http://schemas.microsoft.com/office/drawing/2014/main" id="{27341CA5-0585-4B15-B38D-28AEC78D772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 flipV="1">
              <a:off x="1214" y="2294"/>
              <a:ext cx="389" cy="6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5" name="Line 133">
              <a:extLst>
                <a:ext uri="{FF2B5EF4-FFF2-40B4-BE49-F238E27FC236}">
                  <a16:creationId xmlns="" xmlns:a16="http://schemas.microsoft.com/office/drawing/2014/main" id="{10D35B84-961A-41A6-BDF0-BB3F15475D2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V="1">
              <a:off x="1214" y="2294"/>
              <a:ext cx="389" cy="6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520" name="Line 184">
            <a:extLst>
              <a:ext uri="{FF2B5EF4-FFF2-40B4-BE49-F238E27FC236}">
                <a16:creationId xmlns="" xmlns:a16="http://schemas.microsoft.com/office/drawing/2014/main" id="{833D573D-85B7-4B1D-AC70-A7F25CF71656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1403350" y="2624138"/>
            <a:ext cx="1017588" cy="1587"/>
          </a:xfrm>
          <a:prstGeom prst="line">
            <a:avLst/>
          </a:prstGeom>
          <a:noFill/>
          <a:ln w="19050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204">
            <a:extLst>
              <a:ext uri="{FF2B5EF4-FFF2-40B4-BE49-F238E27FC236}">
                <a16:creationId xmlns="" xmlns:a16="http://schemas.microsoft.com/office/drawing/2014/main" id="{F1F0B15E-1643-4E6C-89E4-BE139C8D217E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3213100"/>
            <a:ext cx="719137" cy="919163"/>
            <a:chOff x="1770" y="1436"/>
            <a:chExt cx="453" cy="579"/>
          </a:xfrm>
        </p:grpSpPr>
        <p:sp>
          <p:nvSpPr>
            <p:cNvPr id="21568" name="Text Box 63">
              <a:extLst>
                <a:ext uri="{FF2B5EF4-FFF2-40B4-BE49-F238E27FC236}">
                  <a16:creationId xmlns="" xmlns:a16="http://schemas.microsoft.com/office/drawing/2014/main" id="{1BE98EED-D992-4870-B04F-E89F032F00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" y="1436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4</a:t>
              </a:r>
            </a:p>
          </p:txBody>
        </p:sp>
        <p:sp>
          <p:nvSpPr>
            <p:cNvPr id="21569" name="Rectangle 64">
              <a:extLst>
                <a:ext uri="{FF2B5EF4-FFF2-40B4-BE49-F238E27FC236}">
                  <a16:creationId xmlns="" xmlns:a16="http://schemas.microsoft.com/office/drawing/2014/main" id="{FEB59A4B-C23D-4E0C-AADE-6761B7D2C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8" y="168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9</a:t>
              </a:r>
            </a:p>
          </p:txBody>
        </p:sp>
        <p:sp>
          <p:nvSpPr>
            <p:cNvPr id="21570" name="Line 65">
              <a:extLst>
                <a:ext uri="{FF2B5EF4-FFF2-40B4-BE49-F238E27FC236}">
                  <a16:creationId xmlns="" xmlns:a16="http://schemas.microsoft.com/office/drawing/2014/main" id="{40692ACF-1F10-45AC-ADD3-2FD4A1F8AB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5" y="1720"/>
              <a:ext cx="295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" name="Group 208">
            <a:extLst>
              <a:ext uri="{FF2B5EF4-FFF2-40B4-BE49-F238E27FC236}">
                <a16:creationId xmlns="" xmlns:a16="http://schemas.microsoft.com/office/drawing/2014/main" id="{610646AA-AB35-4EC9-AE62-85B3B12BA446}"/>
              </a:ext>
            </a:extLst>
          </p:cNvPr>
          <p:cNvGrpSpPr>
            <a:grpSpLocks/>
          </p:cNvGrpSpPr>
          <p:nvPr/>
        </p:nvGrpSpPr>
        <p:grpSpPr bwMode="auto">
          <a:xfrm>
            <a:off x="6659563" y="3213100"/>
            <a:ext cx="719137" cy="919163"/>
            <a:chOff x="1770" y="1436"/>
            <a:chExt cx="453" cy="579"/>
          </a:xfrm>
        </p:grpSpPr>
        <p:sp>
          <p:nvSpPr>
            <p:cNvPr id="21565" name="Text Box 63">
              <a:extLst>
                <a:ext uri="{FF2B5EF4-FFF2-40B4-BE49-F238E27FC236}">
                  <a16:creationId xmlns="" xmlns:a16="http://schemas.microsoft.com/office/drawing/2014/main" id="{0C10BE9F-A61B-427B-B09D-C806C65C4F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" y="1436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3</a:t>
              </a:r>
            </a:p>
          </p:txBody>
        </p:sp>
        <p:sp>
          <p:nvSpPr>
            <p:cNvPr id="21566" name="Rectangle 64">
              <a:extLst>
                <a:ext uri="{FF2B5EF4-FFF2-40B4-BE49-F238E27FC236}">
                  <a16:creationId xmlns="" xmlns:a16="http://schemas.microsoft.com/office/drawing/2014/main" id="{7838852C-47F5-43DB-8C9D-B1CB79E7C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8" y="168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6</a:t>
              </a:r>
            </a:p>
          </p:txBody>
        </p:sp>
        <p:sp>
          <p:nvSpPr>
            <p:cNvPr id="21567" name="Line 65">
              <a:extLst>
                <a:ext uri="{FF2B5EF4-FFF2-40B4-BE49-F238E27FC236}">
                  <a16:creationId xmlns="" xmlns:a16="http://schemas.microsoft.com/office/drawing/2014/main" id="{911978E0-994E-4A49-990E-35C6C30CEF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5" y="1720"/>
              <a:ext cx="295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260">
            <a:extLst>
              <a:ext uri="{FF2B5EF4-FFF2-40B4-BE49-F238E27FC236}">
                <a16:creationId xmlns="" xmlns:a16="http://schemas.microsoft.com/office/drawing/2014/main" id="{011705B2-2C2A-46A1-8359-AC0AC1580FC8}"/>
              </a:ext>
            </a:extLst>
          </p:cNvPr>
          <p:cNvGrpSpPr>
            <a:grpSpLocks/>
          </p:cNvGrpSpPr>
          <p:nvPr/>
        </p:nvGrpSpPr>
        <p:grpSpPr bwMode="auto">
          <a:xfrm>
            <a:off x="3013075" y="2120900"/>
            <a:ext cx="1062038" cy="922338"/>
            <a:chOff x="2065" y="1352"/>
            <a:chExt cx="669" cy="581"/>
          </a:xfrm>
        </p:grpSpPr>
        <p:sp>
          <p:nvSpPr>
            <p:cNvPr id="21560" name="Text Box 7">
              <a:extLst>
                <a:ext uri="{FF2B5EF4-FFF2-40B4-BE49-F238E27FC236}">
                  <a16:creationId xmlns="" xmlns:a16="http://schemas.microsoft.com/office/drawing/2014/main" id="{2CC54A39-3E93-42D2-BFA7-752CAEF0B1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5" y="1464"/>
              <a:ext cx="499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= </a:t>
              </a:r>
            </a:p>
          </p:txBody>
        </p:sp>
        <p:grpSp>
          <p:nvGrpSpPr>
            <p:cNvPr id="21561" name="Group 62">
              <a:extLst>
                <a:ext uri="{FF2B5EF4-FFF2-40B4-BE49-F238E27FC236}">
                  <a16:creationId xmlns="" xmlns:a16="http://schemas.microsoft.com/office/drawing/2014/main" id="{7C57763C-C10C-4A41-B6C7-D8B075D9BA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1" y="1352"/>
              <a:ext cx="453" cy="581"/>
              <a:chOff x="4273" y="3067"/>
              <a:chExt cx="453" cy="581"/>
            </a:xfrm>
          </p:grpSpPr>
          <p:sp>
            <p:nvSpPr>
              <p:cNvPr id="21562" name="Text Box 63">
                <a:extLst>
                  <a:ext uri="{FF2B5EF4-FFF2-40B4-BE49-F238E27FC236}">
                    <a16:creationId xmlns="" xmlns:a16="http://schemas.microsoft.com/office/drawing/2014/main" id="{8BBCFC3F-8DA5-47C6-80A2-FB31ADACA8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3" y="3067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24</a:t>
                </a:r>
              </a:p>
            </p:txBody>
          </p:sp>
          <p:sp>
            <p:nvSpPr>
              <p:cNvPr id="21563" name="Rectangle 64">
                <a:extLst>
                  <a:ext uri="{FF2B5EF4-FFF2-40B4-BE49-F238E27FC236}">
                    <a16:creationId xmlns="" xmlns:a16="http://schemas.microsoft.com/office/drawing/2014/main" id="{59637487-1E5D-4913-BAC1-BA5486A55C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3" y="3321"/>
                <a:ext cx="3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36</a:t>
                </a:r>
              </a:p>
            </p:txBody>
          </p:sp>
          <p:sp>
            <p:nvSpPr>
              <p:cNvPr id="21564" name="Line 65">
                <a:extLst>
                  <a:ext uri="{FF2B5EF4-FFF2-40B4-BE49-F238E27FC236}">
                    <a16:creationId xmlns="" xmlns:a16="http://schemas.microsoft.com/office/drawing/2014/main" id="{35038792-6F7A-4F15-9A32-44168A565C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2" y="3353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5" name="Group 262">
            <a:extLst>
              <a:ext uri="{FF2B5EF4-FFF2-40B4-BE49-F238E27FC236}">
                <a16:creationId xmlns="" xmlns:a16="http://schemas.microsoft.com/office/drawing/2014/main" id="{FA40D291-C4E8-4BC3-9527-968601AFF5A0}"/>
              </a:ext>
            </a:extLst>
          </p:cNvPr>
          <p:cNvGrpSpPr>
            <a:grpSpLocks/>
          </p:cNvGrpSpPr>
          <p:nvPr/>
        </p:nvGrpSpPr>
        <p:grpSpPr bwMode="auto">
          <a:xfrm>
            <a:off x="7153275" y="2035175"/>
            <a:ext cx="1019175" cy="922338"/>
            <a:chOff x="4506" y="1162"/>
            <a:chExt cx="642" cy="581"/>
          </a:xfrm>
        </p:grpSpPr>
        <p:sp>
          <p:nvSpPr>
            <p:cNvPr id="21555" name="Text Box 7">
              <a:extLst>
                <a:ext uri="{FF2B5EF4-FFF2-40B4-BE49-F238E27FC236}">
                  <a16:creationId xmlns="" xmlns:a16="http://schemas.microsoft.com/office/drawing/2014/main" id="{7FE4EA7D-C6A3-487C-BED2-BBA00F4F7B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6" y="1287"/>
              <a:ext cx="499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= </a:t>
              </a:r>
            </a:p>
          </p:txBody>
        </p:sp>
        <p:grpSp>
          <p:nvGrpSpPr>
            <p:cNvPr id="21556" name="Group 223">
              <a:extLst>
                <a:ext uri="{FF2B5EF4-FFF2-40B4-BE49-F238E27FC236}">
                  <a16:creationId xmlns="" xmlns:a16="http://schemas.microsoft.com/office/drawing/2014/main" id="{5AD790CE-390E-4CF6-BA72-59737D4033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94" y="1162"/>
              <a:ext cx="454" cy="581"/>
              <a:chOff x="4875" y="1344"/>
              <a:chExt cx="454" cy="581"/>
            </a:xfrm>
          </p:grpSpPr>
          <p:sp>
            <p:nvSpPr>
              <p:cNvPr id="21557" name="Text Box 63">
                <a:extLst>
                  <a:ext uri="{FF2B5EF4-FFF2-40B4-BE49-F238E27FC236}">
                    <a16:creationId xmlns="" xmlns:a16="http://schemas.microsoft.com/office/drawing/2014/main" id="{453D4795-B953-486B-8602-E8AB5024E1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76" y="1344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15</a:t>
                </a:r>
              </a:p>
            </p:txBody>
          </p:sp>
          <p:sp>
            <p:nvSpPr>
              <p:cNvPr id="21558" name="Rectangle 64">
                <a:extLst>
                  <a:ext uri="{FF2B5EF4-FFF2-40B4-BE49-F238E27FC236}">
                    <a16:creationId xmlns="" xmlns:a16="http://schemas.microsoft.com/office/drawing/2014/main" id="{3EFF8A36-0DB2-405F-A844-7BB0591FF2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5" y="1598"/>
                <a:ext cx="4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36</a:t>
                </a:r>
              </a:p>
            </p:txBody>
          </p:sp>
          <p:sp>
            <p:nvSpPr>
              <p:cNvPr id="21559" name="Line 65">
                <a:extLst>
                  <a:ext uri="{FF2B5EF4-FFF2-40B4-BE49-F238E27FC236}">
                    <a16:creationId xmlns="" xmlns:a16="http://schemas.microsoft.com/office/drawing/2014/main" id="{EFA81C91-4C52-4A2F-BBB5-0B493E15EC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4" y="1630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7" name="Group 258">
            <a:extLst>
              <a:ext uri="{FF2B5EF4-FFF2-40B4-BE49-F238E27FC236}">
                <a16:creationId xmlns="" xmlns:a16="http://schemas.microsoft.com/office/drawing/2014/main" id="{E8E1AC06-910F-4FC1-B828-73BCF28B49B3}"/>
              </a:ext>
            </a:extLst>
          </p:cNvPr>
          <p:cNvGrpSpPr>
            <a:grpSpLocks/>
          </p:cNvGrpSpPr>
          <p:nvPr/>
        </p:nvGrpSpPr>
        <p:grpSpPr bwMode="auto">
          <a:xfrm>
            <a:off x="3059113" y="3240088"/>
            <a:ext cx="1016000" cy="922337"/>
            <a:chOff x="1972" y="2132"/>
            <a:chExt cx="640" cy="581"/>
          </a:xfrm>
        </p:grpSpPr>
        <p:sp>
          <p:nvSpPr>
            <p:cNvPr id="21550" name="Text Box 7">
              <a:extLst>
                <a:ext uri="{FF2B5EF4-FFF2-40B4-BE49-F238E27FC236}">
                  <a16:creationId xmlns="" xmlns:a16="http://schemas.microsoft.com/office/drawing/2014/main" id="{161686A3-DBDB-46B4-B82B-0FAC6C4E15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2" y="2254"/>
              <a:ext cx="499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= </a:t>
              </a:r>
            </a:p>
          </p:txBody>
        </p:sp>
        <p:grpSp>
          <p:nvGrpSpPr>
            <p:cNvPr id="21551" name="Group 228">
              <a:extLst>
                <a:ext uri="{FF2B5EF4-FFF2-40B4-BE49-F238E27FC236}">
                  <a16:creationId xmlns="" xmlns:a16="http://schemas.microsoft.com/office/drawing/2014/main" id="{36FD16F2-739A-451C-A1AE-01541E9D22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58" y="2132"/>
              <a:ext cx="454" cy="581"/>
              <a:chOff x="4875" y="1344"/>
              <a:chExt cx="454" cy="581"/>
            </a:xfrm>
          </p:grpSpPr>
          <p:sp>
            <p:nvSpPr>
              <p:cNvPr id="21552" name="Text Box 63">
                <a:extLst>
                  <a:ext uri="{FF2B5EF4-FFF2-40B4-BE49-F238E27FC236}">
                    <a16:creationId xmlns="" xmlns:a16="http://schemas.microsoft.com/office/drawing/2014/main" id="{287DA849-7CE3-469D-8EBA-F4DB0D96F1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76" y="1344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16</a:t>
                </a:r>
              </a:p>
            </p:txBody>
          </p:sp>
          <p:sp>
            <p:nvSpPr>
              <p:cNvPr id="21553" name="Rectangle 64">
                <a:extLst>
                  <a:ext uri="{FF2B5EF4-FFF2-40B4-BE49-F238E27FC236}">
                    <a16:creationId xmlns="" xmlns:a16="http://schemas.microsoft.com/office/drawing/2014/main" id="{45BCA292-E3DB-4C6D-B635-716F08AC15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5" y="1598"/>
                <a:ext cx="4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36</a:t>
                </a:r>
              </a:p>
            </p:txBody>
          </p:sp>
          <p:sp>
            <p:nvSpPr>
              <p:cNvPr id="21554" name="Line 65">
                <a:extLst>
                  <a:ext uri="{FF2B5EF4-FFF2-40B4-BE49-F238E27FC236}">
                    <a16:creationId xmlns="" xmlns:a16="http://schemas.microsoft.com/office/drawing/2014/main" id="{DF68D8E2-5B63-4F27-984D-62BB15831F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4" y="1630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9" name="Group 263">
            <a:extLst>
              <a:ext uri="{FF2B5EF4-FFF2-40B4-BE49-F238E27FC236}">
                <a16:creationId xmlns="" xmlns:a16="http://schemas.microsoft.com/office/drawing/2014/main" id="{85B7451B-F5F8-462B-B6F0-E15CB018A4D1}"/>
              </a:ext>
            </a:extLst>
          </p:cNvPr>
          <p:cNvGrpSpPr>
            <a:grpSpLocks/>
          </p:cNvGrpSpPr>
          <p:nvPr/>
        </p:nvGrpSpPr>
        <p:grpSpPr bwMode="auto">
          <a:xfrm>
            <a:off x="7235825" y="3213100"/>
            <a:ext cx="1012825" cy="922338"/>
            <a:chOff x="4558" y="2494"/>
            <a:chExt cx="638" cy="581"/>
          </a:xfrm>
        </p:grpSpPr>
        <p:sp>
          <p:nvSpPr>
            <p:cNvPr id="21545" name="Text Box 7">
              <a:extLst>
                <a:ext uri="{FF2B5EF4-FFF2-40B4-BE49-F238E27FC236}">
                  <a16:creationId xmlns="" xmlns:a16="http://schemas.microsoft.com/office/drawing/2014/main" id="{AE7A7D76-E7A8-4557-81C2-C48303BAF4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8" y="2614"/>
              <a:ext cx="499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= </a:t>
              </a:r>
            </a:p>
          </p:txBody>
        </p:sp>
        <p:grpSp>
          <p:nvGrpSpPr>
            <p:cNvPr id="21546" name="Group 232">
              <a:extLst>
                <a:ext uri="{FF2B5EF4-FFF2-40B4-BE49-F238E27FC236}">
                  <a16:creationId xmlns="" xmlns:a16="http://schemas.microsoft.com/office/drawing/2014/main" id="{84997D9A-2290-4663-9617-E85277FF1E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2" y="2494"/>
              <a:ext cx="454" cy="581"/>
              <a:chOff x="4875" y="1344"/>
              <a:chExt cx="454" cy="581"/>
            </a:xfrm>
          </p:grpSpPr>
          <p:sp>
            <p:nvSpPr>
              <p:cNvPr id="21547" name="Text Box 63">
                <a:extLst>
                  <a:ext uri="{FF2B5EF4-FFF2-40B4-BE49-F238E27FC236}">
                    <a16:creationId xmlns="" xmlns:a16="http://schemas.microsoft.com/office/drawing/2014/main" id="{546B037C-DE98-4737-AE4E-9AAB819091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76" y="1344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18</a:t>
                </a:r>
              </a:p>
            </p:txBody>
          </p:sp>
          <p:sp>
            <p:nvSpPr>
              <p:cNvPr id="21548" name="Rectangle 64">
                <a:extLst>
                  <a:ext uri="{FF2B5EF4-FFF2-40B4-BE49-F238E27FC236}">
                    <a16:creationId xmlns="" xmlns:a16="http://schemas.microsoft.com/office/drawing/2014/main" id="{9A11E3AF-8232-453A-8278-97A4B64082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5" y="1598"/>
                <a:ext cx="4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36</a:t>
                </a:r>
              </a:p>
            </p:txBody>
          </p:sp>
          <p:sp>
            <p:nvSpPr>
              <p:cNvPr id="21549" name="Line 65">
                <a:extLst>
                  <a:ext uri="{FF2B5EF4-FFF2-40B4-BE49-F238E27FC236}">
                    <a16:creationId xmlns="" xmlns:a16="http://schemas.microsoft.com/office/drawing/2014/main" id="{0960A43A-4686-4041-8B52-006C905C4F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4" y="1630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" name="Group 253">
            <a:extLst>
              <a:ext uri="{FF2B5EF4-FFF2-40B4-BE49-F238E27FC236}">
                <a16:creationId xmlns="" xmlns:a16="http://schemas.microsoft.com/office/drawing/2014/main" id="{F2A6F8CD-5C7E-4CFB-8E48-2BEA20EA0A4E}"/>
              </a:ext>
            </a:extLst>
          </p:cNvPr>
          <p:cNvGrpSpPr>
            <a:grpSpLocks/>
          </p:cNvGrpSpPr>
          <p:nvPr/>
        </p:nvGrpSpPr>
        <p:grpSpPr bwMode="auto">
          <a:xfrm>
            <a:off x="712788" y="5026025"/>
            <a:ext cx="3887787" cy="922338"/>
            <a:chOff x="1429" y="709"/>
            <a:chExt cx="2449" cy="581"/>
          </a:xfrm>
        </p:grpSpPr>
        <p:sp>
          <p:nvSpPr>
            <p:cNvPr id="21528" name="Text Box 7">
              <a:extLst>
                <a:ext uri="{FF2B5EF4-FFF2-40B4-BE49-F238E27FC236}">
                  <a16:creationId xmlns="" xmlns:a16="http://schemas.microsoft.com/office/drawing/2014/main" id="{FC1DD57B-8201-4565-8BE7-30F6BD6871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1" y="845"/>
              <a:ext cx="2177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800">
                  <a:solidFill>
                    <a:srgbClr val="003399"/>
                  </a:solidFill>
                  <a:ea typeface="標楷體" panose="03000509000000000000" pitchFamily="65" charset="-120"/>
                </a:rPr>
                <a:t>＞       ＞      ＞</a:t>
              </a: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 </a:t>
              </a:r>
            </a:p>
          </p:txBody>
        </p:sp>
        <p:grpSp>
          <p:nvGrpSpPr>
            <p:cNvPr id="21529" name="Group 237">
              <a:extLst>
                <a:ext uri="{FF2B5EF4-FFF2-40B4-BE49-F238E27FC236}">
                  <a16:creationId xmlns="" xmlns:a16="http://schemas.microsoft.com/office/drawing/2014/main" id="{C7CF8440-1FA9-424C-8AE7-88437791EA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29" y="709"/>
              <a:ext cx="453" cy="579"/>
              <a:chOff x="1770" y="1436"/>
              <a:chExt cx="453" cy="579"/>
            </a:xfrm>
          </p:grpSpPr>
          <p:sp>
            <p:nvSpPr>
              <p:cNvPr id="21542" name="Text Box 63">
                <a:extLst>
                  <a:ext uri="{FF2B5EF4-FFF2-40B4-BE49-F238E27FC236}">
                    <a16:creationId xmlns="" xmlns:a16="http://schemas.microsoft.com/office/drawing/2014/main" id="{9DE360D9-6847-40BD-B18B-64A8EDE014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0" y="1436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4</a:t>
                </a:r>
              </a:p>
            </p:txBody>
          </p:sp>
          <p:sp>
            <p:nvSpPr>
              <p:cNvPr id="21543" name="Rectangle 64">
                <a:extLst>
                  <a:ext uri="{FF2B5EF4-FFF2-40B4-BE49-F238E27FC236}">
                    <a16:creationId xmlns="" xmlns:a16="http://schemas.microsoft.com/office/drawing/2014/main" id="{CCD134A5-5AF0-450F-BDAF-0F70B819D7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8" y="1688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6</a:t>
                </a:r>
              </a:p>
            </p:txBody>
          </p:sp>
          <p:sp>
            <p:nvSpPr>
              <p:cNvPr id="21544" name="Line 65">
                <a:extLst>
                  <a:ext uri="{FF2B5EF4-FFF2-40B4-BE49-F238E27FC236}">
                    <a16:creationId xmlns="" xmlns:a16="http://schemas.microsoft.com/office/drawing/2014/main" id="{BEC24431-35DC-44B1-9BA2-18AA970FB9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05" y="1720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30" name="Group 241">
              <a:extLst>
                <a:ext uri="{FF2B5EF4-FFF2-40B4-BE49-F238E27FC236}">
                  <a16:creationId xmlns="" xmlns:a16="http://schemas.microsoft.com/office/drawing/2014/main" id="{00D35B1D-F474-408B-AA75-908E876ECD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709"/>
              <a:ext cx="453" cy="579"/>
              <a:chOff x="1770" y="1436"/>
              <a:chExt cx="453" cy="579"/>
            </a:xfrm>
          </p:grpSpPr>
          <p:sp>
            <p:nvSpPr>
              <p:cNvPr id="21539" name="Text Box 63">
                <a:extLst>
                  <a:ext uri="{FF2B5EF4-FFF2-40B4-BE49-F238E27FC236}">
                    <a16:creationId xmlns="" xmlns:a16="http://schemas.microsoft.com/office/drawing/2014/main" id="{479852C3-9FAE-4A49-8CDC-EB53E39BBE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0" y="1436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3</a:t>
                </a:r>
              </a:p>
            </p:txBody>
          </p:sp>
          <p:sp>
            <p:nvSpPr>
              <p:cNvPr id="21540" name="Rectangle 64">
                <a:extLst>
                  <a:ext uri="{FF2B5EF4-FFF2-40B4-BE49-F238E27FC236}">
                    <a16:creationId xmlns="" xmlns:a16="http://schemas.microsoft.com/office/drawing/2014/main" id="{8952028A-3CB4-496C-8CA5-A11B86B777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8" y="1688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6</a:t>
                </a:r>
              </a:p>
            </p:txBody>
          </p:sp>
          <p:sp>
            <p:nvSpPr>
              <p:cNvPr id="21541" name="Line 65">
                <a:extLst>
                  <a:ext uri="{FF2B5EF4-FFF2-40B4-BE49-F238E27FC236}">
                    <a16:creationId xmlns="" xmlns:a16="http://schemas.microsoft.com/office/drawing/2014/main" id="{61567A7D-B1AE-480E-9DBE-44D017354A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05" y="1720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31" name="Group 245">
              <a:extLst>
                <a:ext uri="{FF2B5EF4-FFF2-40B4-BE49-F238E27FC236}">
                  <a16:creationId xmlns="" xmlns:a16="http://schemas.microsoft.com/office/drawing/2014/main" id="{160BA1B2-254D-4F5E-9C92-BB25A20C32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4" y="709"/>
              <a:ext cx="453" cy="579"/>
              <a:chOff x="1770" y="1436"/>
              <a:chExt cx="453" cy="579"/>
            </a:xfrm>
          </p:grpSpPr>
          <p:sp>
            <p:nvSpPr>
              <p:cNvPr id="21536" name="Text Box 63">
                <a:extLst>
                  <a:ext uri="{FF2B5EF4-FFF2-40B4-BE49-F238E27FC236}">
                    <a16:creationId xmlns="" xmlns:a16="http://schemas.microsoft.com/office/drawing/2014/main" id="{AF96690E-B9F6-4274-BC76-011078D5C4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0" y="1436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4</a:t>
                </a:r>
              </a:p>
            </p:txBody>
          </p:sp>
          <p:sp>
            <p:nvSpPr>
              <p:cNvPr id="21537" name="Rectangle 64">
                <a:extLst>
                  <a:ext uri="{FF2B5EF4-FFF2-40B4-BE49-F238E27FC236}">
                    <a16:creationId xmlns="" xmlns:a16="http://schemas.microsoft.com/office/drawing/2014/main" id="{BDC5B448-E365-468B-BF64-591C4AB19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8" y="1688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9</a:t>
                </a:r>
              </a:p>
            </p:txBody>
          </p:sp>
          <p:sp>
            <p:nvSpPr>
              <p:cNvPr id="21538" name="Line 65">
                <a:extLst>
                  <a:ext uri="{FF2B5EF4-FFF2-40B4-BE49-F238E27FC236}">
                    <a16:creationId xmlns="" xmlns:a16="http://schemas.microsoft.com/office/drawing/2014/main" id="{274D2D10-F0A3-43C6-8D44-D4B5F1BB24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05" y="1720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32" name="Group 62">
              <a:extLst>
                <a:ext uri="{FF2B5EF4-FFF2-40B4-BE49-F238E27FC236}">
                  <a16:creationId xmlns="" xmlns:a16="http://schemas.microsoft.com/office/drawing/2014/main" id="{68DAAA23-D502-440D-989F-BE34FE21F2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98" y="709"/>
              <a:ext cx="453" cy="581"/>
              <a:chOff x="4273" y="3067"/>
              <a:chExt cx="453" cy="581"/>
            </a:xfrm>
          </p:grpSpPr>
          <p:sp>
            <p:nvSpPr>
              <p:cNvPr id="21533" name="Text Box 63">
                <a:extLst>
                  <a:ext uri="{FF2B5EF4-FFF2-40B4-BE49-F238E27FC236}">
                    <a16:creationId xmlns="" xmlns:a16="http://schemas.microsoft.com/office/drawing/2014/main" id="{B8563E0A-9AC9-4653-BA25-413189940D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3" y="3067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5</a:t>
                </a:r>
              </a:p>
            </p:txBody>
          </p:sp>
          <p:sp>
            <p:nvSpPr>
              <p:cNvPr id="21534" name="Rectangle 64">
                <a:extLst>
                  <a:ext uri="{FF2B5EF4-FFF2-40B4-BE49-F238E27FC236}">
                    <a16:creationId xmlns="" xmlns:a16="http://schemas.microsoft.com/office/drawing/2014/main" id="{8326B118-3CE0-463C-AE5E-D7EB5CBC11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3" y="3321"/>
                <a:ext cx="3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12</a:t>
                </a:r>
              </a:p>
            </p:txBody>
          </p:sp>
          <p:sp>
            <p:nvSpPr>
              <p:cNvPr id="21535" name="Line 65">
                <a:extLst>
                  <a:ext uri="{FF2B5EF4-FFF2-40B4-BE49-F238E27FC236}">
                    <a16:creationId xmlns="" xmlns:a16="http://schemas.microsoft.com/office/drawing/2014/main" id="{7299FDB1-9676-45A7-B7A2-D4826A687F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2" y="3353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2616" name="Line 40">
            <a:extLst>
              <a:ext uri="{FF2B5EF4-FFF2-40B4-BE49-F238E27FC236}">
                <a16:creationId xmlns="" xmlns:a16="http://schemas.microsoft.com/office/drawing/2014/main" id="{E2ADE8BE-9469-4B8C-B3A7-A242B0CC0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885825" y="1754188"/>
            <a:ext cx="642938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2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4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152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 animBg="1"/>
      <p:bldP spid="2" grpId="0" animBg="1"/>
      <p:bldP spid="2" grpId="1" animBg="1"/>
      <p:bldP spid="4" grpId="0" animBg="1"/>
      <p:bldP spid="4" grpId="1" animBg="1"/>
      <p:bldP spid="28" grpId="0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2">
            <a:extLst>
              <a:ext uri="{FF2B5EF4-FFF2-40B4-BE49-F238E27FC236}">
                <a16:creationId xmlns="" xmlns:a16="http://schemas.microsoft.com/office/drawing/2014/main" id="{CB7E55DD-4DDA-4E6E-9C3F-56967C9A3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5879" y="371071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96" name="TextBox 27">
            <a:extLst>
              <a:ext uri="{FF2B5EF4-FFF2-40B4-BE49-F238E27FC236}">
                <a16:creationId xmlns="" xmlns:a16="http://schemas.microsoft.com/office/drawing/2014/main" id="{851B15CC-C417-46F7-9BDF-06321A7D3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1334" y="3668931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9" name="Rectangle 2">
            <a:extLst>
              <a:ext uri="{FF2B5EF4-FFF2-40B4-BE49-F238E27FC236}">
                <a16:creationId xmlns="" xmlns:a16="http://schemas.microsoft.com/office/drawing/2014/main" id="{C1D5BD6B-4F68-4865-9410-C6FBCE992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8" y="1520825"/>
            <a:ext cx="1858962" cy="60325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2534" name="Rectangle 14">
            <a:extLst>
              <a:ext uri="{FF2B5EF4-FFF2-40B4-BE49-F238E27FC236}">
                <a16:creationId xmlns="" xmlns:a16="http://schemas.microsoft.com/office/drawing/2014/main" id="{56487E62-A8A3-46D0-AFA6-F5B0D166F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997200"/>
            <a:ext cx="7883525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若</a:t>
            </a:r>
            <a:r>
              <a:rPr lang="zh-TW" altLang="en-US" sz="2800" u="sng">
                <a:ea typeface="標楷體" panose="03000509000000000000" pitchFamily="65" charset="-120"/>
              </a:rPr>
              <a:t>凱莉</a:t>
            </a:r>
            <a:r>
              <a:rPr lang="zh-TW" altLang="en-US" sz="2800">
                <a:ea typeface="標楷體" panose="03000509000000000000" pitchFamily="65" charset="-120"/>
              </a:rPr>
              <a:t>換購了一件玩具，她最少已付款多少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 </a:t>
            </a:r>
            <a:r>
              <a:rPr lang="zh-TW" altLang="en-US" sz="2800">
                <a:ea typeface="標楷體" panose="03000509000000000000" pitchFamily="65" charset="-120"/>
              </a:rPr>
              <a:t> 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grpSp>
        <p:nvGrpSpPr>
          <p:cNvPr id="2" name="Group 36">
            <a:extLst>
              <a:ext uri="{FF2B5EF4-FFF2-40B4-BE49-F238E27FC236}">
                <a16:creationId xmlns="" xmlns:a16="http://schemas.microsoft.com/office/drawing/2014/main" id="{35078316-0D02-4122-A052-4BB331EB3E92}"/>
              </a:ext>
            </a:extLst>
          </p:cNvPr>
          <p:cNvGrpSpPr>
            <a:grpSpLocks/>
          </p:cNvGrpSpPr>
          <p:nvPr/>
        </p:nvGrpSpPr>
        <p:grpSpPr bwMode="auto">
          <a:xfrm>
            <a:off x="1989138" y="3548063"/>
            <a:ext cx="800100" cy="879475"/>
            <a:chOff x="1181" y="2008"/>
            <a:chExt cx="504" cy="554"/>
          </a:xfrm>
        </p:grpSpPr>
        <p:sp>
          <p:nvSpPr>
            <p:cNvPr id="22601" name="Text Box 46">
              <a:extLst>
                <a:ext uri="{FF2B5EF4-FFF2-40B4-BE49-F238E27FC236}">
                  <a16:creationId xmlns="" xmlns:a16="http://schemas.microsoft.com/office/drawing/2014/main" id="{B0D25B62-E82D-4A5E-96BD-93501E8E74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" y="2008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 3</a:t>
              </a:r>
            </a:p>
          </p:txBody>
        </p:sp>
        <p:sp>
          <p:nvSpPr>
            <p:cNvPr id="22602" name="Text Box 47">
              <a:extLst>
                <a:ext uri="{FF2B5EF4-FFF2-40B4-BE49-F238E27FC236}">
                  <a16:creationId xmlns="" xmlns:a16="http://schemas.microsoft.com/office/drawing/2014/main" id="{680AC502-2712-486B-B5DE-FC37A399FB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1" y="2235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10</a:t>
              </a:r>
            </a:p>
          </p:txBody>
        </p:sp>
        <p:sp>
          <p:nvSpPr>
            <p:cNvPr id="22603" name="Line 48">
              <a:extLst>
                <a:ext uri="{FF2B5EF4-FFF2-40B4-BE49-F238E27FC236}">
                  <a16:creationId xmlns="" xmlns:a16="http://schemas.microsoft.com/office/drawing/2014/main" id="{EFFF08A4-05A5-4101-B0CD-E3346A105D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4" y="2280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40">
            <a:extLst>
              <a:ext uri="{FF2B5EF4-FFF2-40B4-BE49-F238E27FC236}">
                <a16:creationId xmlns="" xmlns:a16="http://schemas.microsoft.com/office/drawing/2014/main" id="{80DFE894-5027-43B8-9EC2-B2EC247A06B6}"/>
              </a:ext>
            </a:extLst>
          </p:cNvPr>
          <p:cNvGrpSpPr>
            <a:grpSpLocks/>
          </p:cNvGrpSpPr>
          <p:nvPr/>
        </p:nvGrpSpPr>
        <p:grpSpPr bwMode="auto">
          <a:xfrm>
            <a:off x="4999038" y="3490913"/>
            <a:ext cx="800100" cy="879475"/>
            <a:chOff x="1175" y="1996"/>
            <a:chExt cx="504" cy="554"/>
          </a:xfrm>
        </p:grpSpPr>
        <p:sp>
          <p:nvSpPr>
            <p:cNvPr id="22598" name="Text Box 46">
              <a:extLst>
                <a:ext uri="{FF2B5EF4-FFF2-40B4-BE49-F238E27FC236}">
                  <a16:creationId xmlns="" xmlns:a16="http://schemas.microsoft.com/office/drawing/2014/main" id="{C1326E90-6537-4967-9E95-60F21B23C8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1" y="1996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 9</a:t>
              </a:r>
            </a:p>
          </p:txBody>
        </p:sp>
        <p:sp>
          <p:nvSpPr>
            <p:cNvPr id="22599" name="Text Box 47">
              <a:extLst>
                <a:ext uri="{FF2B5EF4-FFF2-40B4-BE49-F238E27FC236}">
                  <a16:creationId xmlns="" xmlns:a16="http://schemas.microsoft.com/office/drawing/2014/main" id="{9702B950-4A3F-46E2-9931-8F22FC3800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5" y="2223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10</a:t>
              </a:r>
            </a:p>
          </p:txBody>
        </p:sp>
        <p:sp>
          <p:nvSpPr>
            <p:cNvPr id="22600" name="Line 48">
              <a:extLst>
                <a:ext uri="{FF2B5EF4-FFF2-40B4-BE49-F238E27FC236}">
                  <a16:creationId xmlns="" xmlns:a16="http://schemas.microsoft.com/office/drawing/2014/main" id="{1EE9B509-F331-4885-95E0-C8A0401840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4" y="2280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3">
            <a:extLst>
              <a:ext uri="{FF2B5EF4-FFF2-40B4-BE49-F238E27FC236}">
                <a16:creationId xmlns="" xmlns:a16="http://schemas.microsoft.com/office/drawing/2014/main" id="{A602AEA2-AD2E-4305-A001-4EBD401DC533}"/>
              </a:ext>
            </a:extLst>
          </p:cNvPr>
          <p:cNvGrpSpPr>
            <a:grpSpLocks/>
          </p:cNvGrpSpPr>
          <p:nvPr/>
        </p:nvGrpSpPr>
        <p:grpSpPr bwMode="auto">
          <a:xfrm>
            <a:off x="1938338" y="4284663"/>
            <a:ext cx="719137" cy="874712"/>
            <a:chOff x="4249" y="3085"/>
            <a:chExt cx="453" cy="551"/>
          </a:xfrm>
        </p:grpSpPr>
        <p:sp>
          <p:nvSpPr>
            <p:cNvPr id="22595" name="Text Box 144">
              <a:extLst>
                <a:ext uri="{FF2B5EF4-FFF2-40B4-BE49-F238E27FC236}">
                  <a16:creationId xmlns="" xmlns:a16="http://schemas.microsoft.com/office/drawing/2014/main" id="{050EC579-3C68-4562-B62F-897C24913A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9" y="3085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22596" name="Rectangle 145">
              <a:extLst>
                <a:ext uri="{FF2B5EF4-FFF2-40B4-BE49-F238E27FC236}">
                  <a16:creationId xmlns="" xmlns:a16="http://schemas.microsoft.com/office/drawing/2014/main" id="{60E84808-A6EB-41F6-BEB7-C65CA60AC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5" y="330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22597" name="Line 146">
              <a:extLst>
                <a:ext uri="{FF2B5EF4-FFF2-40B4-BE49-F238E27FC236}">
                  <a16:creationId xmlns="" xmlns:a16="http://schemas.microsoft.com/office/drawing/2014/main" id="{CBED8BD1-7275-4D11-B228-0E57C6C136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3353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43">
            <a:extLst>
              <a:ext uri="{FF2B5EF4-FFF2-40B4-BE49-F238E27FC236}">
                <a16:creationId xmlns="" xmlns:a16="http://schemas.microsoft.com/office/drawing/2014/main" id="{FFB28177-2944-419D-8B23-0D6C265190FD}"/>
              </a:ext>
            </a:extLst>
          </p:cNvPr>
          <p:cNvGrpSpPr>
            <a:grpSpLocks/>
          </p:cNvGrpSpPr>
          <p:nvPr/>
        </p:nvGrpSpPr>
        <p:grpSpPr bwMode="auto">
          <a:xfrm>
            <a:off x="4962670" y="4231482"/>
            <a:ext cx="719138" cy="879475"/>
            <a:chOff x="4267" y="3076"/>
            <a:chExt cx="453" cy="554"/>
          </a:xfrm>
        </p:grpSpPr>
        <p:sp>
          <p:nvSpPr>
            <p:cNvPr id="22592" name="Text Box 144">
              <a:extLst>
                <a:ext uri="{FF2B5EF4-FFF2-40B4-BE49-F238E27FC236}">
                  <a16:creationId xmlns="" xmlns:a16="http://schemas.microsoft.com/office/drawing/2014/main" id="{886B1E33-BDE8-4EAC-8A73-A0DCC25032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3076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</a:t>
              </a:r>
            </a:p>
          </p:txBody>
        </p:sp>
        <p:sp>
          <p:nvSpPr>
            <p:cNvPr id="22593" name="Rectangle 145">
              <a:extLst>
                <a:ext uri="{FF2B5EF4-FFF2-40B4-BE49-F238E27FC236}">
                  <a16:creationId xmlns="" xmlns:a16="http://schemas.microsoft.com/office/drawing/2014/main" id="{E903611D-E1DE-4CFE-ABE3-F4C69ED3C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5" y="330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22594" name="Line 146">
              <a:extLst>
                <a:ext uri="{FF2B5EF4-FFF2-40B4-BE49-F238E27FC236}">
                  <a16:creationId xmlns="" xmlns:a16="http://schemas.microsoft.com/office/drawing/2014/main" id="{005131D1-3D8B-46EB-A53D-09B4C8865F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4" y="3353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5447" name="Group 87">
            <a:extLst>
              <a:ext uri="{FF2B5EF4-FFF2-40B4-BE49-F238E27FC236}">
                <a16:creationId xmlns="" xmlns:a16="http://schemas.microsoft.com/office/drawing/2014/main" id="{761C71CF-EB91-46E8-8B4D-5AC20AB85F47}"/>
              </a:ext>
            </a:extLst>
          </p:cNvPr>
          <p:cNvGraphicFramePr>
            <a:graphicFrameLocks noGrp="1"/>
          </p:cNvGraphicFramePr>
          <p:nvPr/>
        </p:nvGraphicFramePr>
        <p:xfrm>
          <a:off x="936625" y="1052513"/>
          <a:ext cx="7451725" cy="1785938"/>
        </p:xfrm>
        <a:graphic>
          <a:graphicData uri="http://schemas.openxmlformats.org/drawingml/2006/table">
            <a:tbl>
              <a:tblPr/>
              <a:tblGrid>
                <a:gridCol w="18621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653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621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6213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套餐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售價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  </a:t>
                      </a: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$26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  $19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  </a:t>
                      </a: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$21</a:t>
                      </a:r>
                      <a:endParaRPr kumimoji="1" lang="zh-TW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14375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購買任何一份套餐，加</a:t>
                      </a: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$6     </a:t>
                      </a: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</a:rPr>
                        <a:t>即可換購一件玩具。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2558" name="Group 143">
            <a:extLst>
              <a:ext uri="{FF2B5EF4-FFF2-40B4-BE49-F238E27FC236}">
                <a16:creationId xmlns="" xmlns:a16="http://schemas.microsoft.com/office/drawing/2014/main" id="{CE116455-B515-4E4B-BD1D-9C1360861D8A}"/>
              </a:ext>
            </a:extLst>
          </p:cNvPr>
          <p:cNvGrpSpPr>
            <a:grpSpLocks/>
          </p:cNvGrpSpPr>
          <p:nvPr/>
        </p:nvGrpSpPr>
        <p:grpSpPr bwMode="auto">
          <a:xfrm>
            <a:off x="5386388" y="1450975"/>
            <a:ext cx="719137" cy="757238"/>
            <a:chOff x="4261" y="3114"/>
            <a:chExt cx="453" cy="477"/>
          </a:xfrm>
        </p:grpSpPr>
        <p:sp>
          <p:nvSpPr>
            <p:cNvPr id="22589" name="Text Box 144">
              <a:extLst>
                <a:ext uri="{FF2B5EF4-FFF2-40B4-BE49-F238E27FC236}">
                  <a16:creationId xmlns="" xmlns:a16="http://schemas.microsoft.com/office/drawing/2014/main" id="{9FFF7B01-A8D0-4BC7-93C2-BC18A5217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1" y="3114"/>
              <a:ext cx="4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/>
                <a:t>3</a:t>
              </a:r>
            </a:p>
          </p:txBody>
        </p:sp>
        <p:sp>
          <p:nvSpPr>
            <p:cNvPr id="22590" name="Rectangle 145">
              <a:extLst>
                <a:ext uri="{FF2B5EF4-FFF2-40B4-BE49-F238E27FC236}">
                  <a16:creationId xmlns="" xmlns:a16="http://schemas.microsoft.com/office/drawing/2014/main" id="{75672B7E-BBC9-49FD-98E2-1F1B3664A4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9" y="3300"/>
              <a:ext cx="33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/>
                <a:t>10</a:t>
              </a:r>
            </a:p>
          </p:txBody>
        </p:sp>
        <p:sp>
          <p:nvSpPr>
            <p:cNvPr id="22591" name="Line 146">
              <a:extLst>
                <a:ext uri="{FF2B5EF4-FFF2-40B4-BE49-F238E27FC236}">
                  <a16:creationId xmlns="" xmlns:a16="http://schemas.microsoft.com/office/drawing/2014/main" id="{EC0EF5E8-1945-4117-AF3F-B1E1C25D98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6" y="3353"/>
              <a:ext cx="249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59" name="Group 143">
            <a:extLst>
              <a:ext uri="{FF2B5EF4-FFF2-40B4-BE49-F238E27FC236}">
                <a16:creationId xmlns="" xmlns:a16="http://schemas.microsoft.com/office/drawing/2014/main" id="{E9AECACC-4689-4344-B65B-BF80620F585A}"/>
              </a:ext>
            </a:extLst>
          </p:cNvPr>
          <p:cNvGrpSpPr>
            <a:grpSpLocks/>
          </p:cNvGrpSpPr>
          <p:nvPr/>
        </p:nvGrpSpPr>
        <p:grpSpPr bwMode="auto">
          <a:xfrm>
            <a:off x="4244975" y="2051050"/>
            <a:ext cx="719138" cy="766763"/>
            <a:chOff x="4221" y="3108"/>
            <a:chExt cx="453" cy="483"/>
          </a:xfrm>
        </p:grpSpPr>
        <p:sp>
          <p:nvSpPr>
            <p:cNvPr id="22586" name="Text Box 144">
              <a:extLst>
                <a:ext uri="{FF2B5EF4-FFF2-40B4-BE49-F238E27FC236}">
                  <a16:creationId xmlns="" xmlns:a16="http://schemas.microsoft.com/office/drawing/2014/main" id="{038217C8-9A24-41B7-9578-F5220F3EA8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1" y="3108"/>
              <a:ext cx="4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/>
                <a:t>3</a:t>
              </a:r>
            </a:p>
          </p:txBody>
        </p:sp>
        <p:sp>
          <p:nvSpPr>
            <p:cNvPr id="22587" name="Rectangle 145">
              <a:extLst>
                <a:ext uri="{FF2B5EF4-FFF2-40B4-BE49-F238E27FC236}">
                  <a16:creationId xmlns="" xmlns:a16="http://schemas.microsoft.com/office/drawing/2014/main" id="{A1AC3BA8-C506-4D2C-AB73-45C2A951B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8" y="3300"/>
              <a:ext cx="2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/>
                <a:t>5</a:t>
              </a:r>
            </a:p>
          </p:txBody>
        </p:sp>
        <p:sp>
          <p:nvSpPr>
            <p:cNvPr id="22588" name="Line 146">
              <a:extLst>
                <a:ext uri="{FF2B5EF4-FFF2-40B4-BE49-F238E27FC236}">
                  <a16:creationId xmlns="" xmlns:a16="http://schemas.microsoft.com/office/drawing/2014/main" id="{B3192789-F954-473D-A215-DFD2AF401D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3353"/>
              <a:ext cx="227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60" name="Group 143">
            <a:extLst>
              <a:ext uri="{FF2B5EF4-FFF2-40B4-BE49-F238E27FC236}">
                <a16:creationId xmlns="" xmlns:a16="http://schemas.microsoft.com/office/drawing/2014/main" id="{F5821729-A254-4383-8888-398B31990B41}"/>
              </a:ext>
            </a:extLst>
          </p:cNvPr>
          <p:cNvGrpSpPr>
            <a:grpSpLocks/>
          </p:cNvGrpSpPr>
          <p:nvPr/>
        </p:nvGrpSpPr>
        <p:grpSpPr bwMode="auto">
          <a:xfrm>
            <a:off x="7145338" y="1455738"/>
            <a:ext cx="719137" cy="754062"/>
            <a:chOff x="4237" y="3079"/>
            <a:chExt cx="453" cy="475"/>
          </a:xfrm>
        </p:grpSpPr>
        <p:sp>
          <p:nvSpPr>
            <p:cNvPr id="22583" name="Text Box 144">
              <a:extLst>
                <a:ext uri="{FF2B5EF4-FFF2-40B4-BE49-F238E27FC236}">
                  <a16:creationId xmlns="" xmlns:a16="http://schemas.microsoft.com/office/drawing/2014/main" id="{B6F92D05-EE60-4657-B4F8-3F2E1D8C47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7" y="3079"/>
              <a:ext cx="4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/>
                <a:t>1</a:t>
              </a:r>
            </a:p>
          </p:txBody>
        </p:sp>
        <p:sp>
          <p:nvSpPr>
            <p:cNvPr id="22584" name="Rectangle 145">
              <a:extLst>
                <a:ext uri="{FF2B5EF4-FFF2-40B4-BE49-F238E27FC236}">
                  <a16:creationId xmlns="" xmlns:a16="http://schemas.microsoft.com/office/drawing/2014/main" id="{96B57643-F574-4E15-8B14-1DEEF37B5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1" y="3263"/>
              <a:ext cx="2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/>
                <a:t>2</a:t>
              </a:r>
            </a:p>
          </p:txBody>
        </p:sp>
        <p:sp>
          <p:nvSpPr>
            <p:cNvPr id="22585" name="Line 146">
              <a:extLst>
                <a:ext uri="{FF2B5EF4-FFF2-40B4-BE49-F238E27FC236}">
                  <a16:creationId xmlns="" xmlns:a16="http://schemas.microsoft.com/office/drawing/2014/main" id="{CA78B6B9-DA39-4B70-B5D9-ECFFC9430F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1" y="3313"/>
              <a:ext cx="227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61" name="Group 117">
            <a:extLst>
              <a:ext uri="{FF2B5EF4-FFF2-40B4-BE49-F238E27FC236}">
                <a16:creationId xmlns="" xmlns:a16="http://schemas.microsoft.com/office/drawing/2014/main" id="{C2D2946B-5CF5-4B7D-968E-2C8784CEF649}"/>
              </a:ext>
            </a:extLst>
          </p:cNvPr>
          <p:cNvGrpSpPr>
            <a:grpSpLocks/>
          </p:cNvGrpSpPr>
          <p:nvPr/>
        </p:nvGrpSpPr>
        <p:grpSpPr bwMode="auto">
          <a:xfrm>
            <a:off x="3494088" y="1450975"/>
            <a:ext cx="719137" cy="762000"/>
            <a:chOff x="2148" y="1105"/>
            <a:chExt cx="453" cy="480"/>
          </a:xfrm>
        </p:grpSpPr>
        <p:sp>
          <p:nvSpPr>
            <p:cNvPr id="22580" name="Text Box 144">
              <a:extLst>
                <a:ext uri="{FF2B5EF4-FFF2-40B4-BE49-F238E27FC236}">
                  <a16:creationId xmlns="" xmlns:a16="http://schemas.microsoft.com/office/drawing/2014/main" id="{4A786B35-0EC8-43CB-95CA-060F7CD863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8" y="1105"/>
              <a:ext cx="4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/>
                <a:t>  4</a:t>
              </a:r>
            </a:p>
          </p:txBody>
        </p:sp>
        <p:sp>
          <p:nvSpPr>
            <p:cNvPr id="22581" name="Rectangle 145">
              <a:extLst>
                <a:ext uri="{FF2B5EF4-FFF2-40B4-BE49-F238E27FC236}">
                  <a16:creationId xmlns="" xmlns:a16="http://schemas.microsoft.com/office/drawing/2014/main" id="{2937DCBF-7FA5-4672-A58B-1E10C29024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8" y="1294"/>
              <a:ext cx="2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/>
                <a:t>5</a:t>
              </a:r>
            </a:p>
          </p:txBody>
        </p:sp>
        <p:sp>
          <p:nvSpPr>
            <p:cNvPr id="22582" name="Line 146">
              <a:extLst>
                <a:ext uri="{FF2B5EF4-FFF2-40B4-BE49-F238E27FC236}">
                  <a16:creationId xmlns="" xmlns:a16="http://schemas.microsoft.com/office/drawing/2014/main" id="{32F28E4D-B40C-4A09-B9A9-3F68BD8FA0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1" y="1344"/>
              <a:ext cx="227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62" name="Rectangle 10">
            <a:extLst>
              <a:ext uri="{FF2B5EF4-FFF2-40B4-BE49-F238E27FC236}">
                <a16:creationId xmlns="" xmlns:a16="http://schemas.microsoft.com/office/drawing/2014/main" id="{B98B5D69-9B66-4D94-AC76-EAE6E916F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5" y="876300"/>
            <a:ext cx="722313" cy="5222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49263" indent="-44926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7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77" name="Rectangle 403">
            <a:extLst>
              <a:ext uri="{FF2B5EF4-FFF2-40B4-BE49-F238E27FC236}">
                <a16:creationId xmlns="" xmlns:a16="http://schemas.microsoft.com/office/drawing/2014/main" id="{88E956A0-A745-4BE1-A9C6-6C3C6BD09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5619" y="3737769"/>
            <a:ext cx="3455987" cy="50482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 b="1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選取最便宜的套餐。</a:t>
            </a:r>
          </a:p>
        </p:txBody>
      </p:sp>
      <p:sp>
        <p:nvSpPr>
          <p:cNvPr id="78" name="Line 160">
            <a:extLst>
              <a:ext uri="{FF2B5EF4-FFF2-40B4-BE49-F238E27FC236}">
                <a16:creationId xmlns="" xmlns:a16="http://schemas.microsoft.com/office/drawing/2014/main" id="{37EF1BFE-BAD7-4B7D-9F0C-34D3513FBE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3482108"/>
            <a:ext cx="6477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116">
            <a:extLst>
              <a:ext uri="{FF2B5EF4-FFF2-40B4-BE49-F238E27FC236}">
                <a16:creationId xmlns="" xmlns:a16="http://schemas.microsoft.com/office/drawing/2014/main" id="{6939AE80-D988-409C-A2AE-F8D7BCEBDC48}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4981287"/>
            <a:ext cx="5976937" cy="896937"/>
            <a:chOff x="1825" y="2505"/>
            <a:chExt cx="3765" cy="565"/>
          </a:xfrm>
        </p:grpSpPr>
        <p:sp>
          <p:nvSpPr>
            <p:cNvPr id="22567" name="Text Box 157">
              <a:extLst>
                <a:ext uri="{FF2B5EF4-FFF2-40B4-BE49-F238E27FC236}">
                  <a16:creationId xmlns="" xmlns:a16="http://schemas.microsoft.com/office/drawing/2014/main" id="{85C68E3F-7838-499B-91FA-35EE922C7E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5" y="2616"/>
              <a:ext cx="376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280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她最少已付款：</a:t>
              </a:r>
              <a:r>
                <a:rPr lang="en-US" altLang="zh-TW" sz="280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19 </a:t>
              </a:r>
              <a:r>
                <a:rPr lang="en-US" altLang="zh-TW" sz="2800" dirty="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  </a:t>
              </a:r>
              <a:r>
                <a:rPr lang="en-US" altLang="en-US" sz="2800" dirty="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＋</a:t>
              </a:r>
              <a:r>
                <a:rPr lang="en-US" altLang="zh-TW" sz="280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6</a:t>
              </a:r>
              <a:r>
                <a:rPr lang="zh-TW" altLang="en-US" sz="280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 </a:t>
              </a:r>
              <a:r>
                <a:rPr lang="zh-TW" altLang="zh-CN" sz="280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 </a:t>
              </a:r>
              <a:r>
                <a:rPr lang="zh-TW" altLang="en-US" sz="280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 </a:t>
              </a:r>
              <a:r>
                <a:rPr lang="zh-TW" altLang="zh-CN" sz="280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 </a:t>
              </a:r>
              <a:r>
                <a:rPr lang="zh-TW" altLang="en-US" sz="280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 </a:t>
              </a:r>
              <a:r>
                <a:rPr lang="en-US" altLang="zh-CN" sz="280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= </a:t>
              </a:r>
              <a:r>
                <a:rPr lang="en-US" altLang="zh-TW" sz="280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$</a:t>
              </a:r>
              <a:r>
                <a:rPr lang="en-US" altLang="zh-CN" sz="280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25</a:t>
              </a:r>
              <a:endPara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22568" name="Group 62">
              <a:extLst>
                <a:ext uri="{FF2B5EF4-FFF2-40B4-BE49-F238E27FC236}">
                  <a16:creationId xmlns="" xmlns:a16="http://schemas.microsoft.com/office/drawing/2014/main" id="{71848031-8164-47E5-B17C-D5001D634E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4" y="2513"/>
              <a:ext cx="453" cy="557"/>
              <a:chOff x="5783" y="2321"/>
              <a:chExt cx="453" cy="557"/>
            </a:xfrm>
          </p:grpSpPr>
          <p:sp>
            <p:nvSpPr>
              <p:cNvPr id="22577" name="Text Box 63">
                <a:extLst>
                  <a:ext uri="{FF2B5EF4-FFF2-40B4-BE49-F238E27FC236}">
                    <a16:creationId xmlns="" xmlns:a16="http://schemas.microsoft.com/office/drawing/2014/main" id="{58565FB4-2968-4894-A7F5-3A1A15B826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83" y="2321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3</a:t>
                </a:r>
              </a:p>
            </p:txBody>
          </p:sp>
          <p:sp>
            <p:nvSpPr>
              <p:cNvPr id="22578" name="Rectangle 64">
                <a:extLst>
                  <a:ext uri="{FF2B5EF4-FFF2-40B4-BE49-F238E27FC236}">
                    <a16:creationId xmlns="" xmlns:a16="http://schemas.microsoft.com/office/drawing/2014/main" id="{53885763-F2C6-443B-A959-26FB233049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20" y="2551"/>
                <a:ext cx="3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10</a:t>
                </a:r>
              </a:p>
            </p:txBody>
          </p:sp>
          <p:sp>
            <p:nvSpPr>
              <p:cNvPr id="22579" name="Line 65">
                <a:extLst>
                  <a:ext uri="{FF2B5EF4-FFF2-40B4-BE49-F238E27FC236}">
                    <a16:creationId xmlns="" xmlns:a16="http://schemas.microsoft.com/office/drawing/2014/main" id="{A7A20228-DB82-4090-AA17-0FD1A76651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69" y="2600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569" name="Group 62">
              <a:extLst>
                <a:ext uri="{FF2B5EF4-FFF2-40B4-BE49-F238E27FC236}">
                  <a16:creationId xmlns="" xmlns:a16="http://schemas.microsoft.com/office/drawing/2014/main" id="{8A5C75E4-626F-48ED-9B68-FB422256F1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19" y="2505"/>
              <a:ext cx="453" cy="560"/>
              <a:chOff x="5688" y="2313"/>
              <a:chExt cx="453" cy="560"/>
            </a:xfrm>
          </p:grpSpPr>
          <p:sp>
            <p:nvSpPr>
              <p:cNvPr id="22574" name="Text Box 63">
                <a:extLst>
                  <a:ext uri="{FF2B5EF4-FFF2-40B4-BE49-F238E27FC236}">
                    <a16:creationId xmlns="" xmlns:a16="http://schemas.microsoft.com/office/drawing/2014/main" id="{C0416D5B-0EF5-4190-8E79-576BB88DEB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88" y="2313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3</a:t>
                </a:r>
              </a:p>
            </p:txBody>
          </p:sp>
          <p:sp>
            <p:nvSpPr>
              <p:cNvPr id="22575" name="Rectangle 64">
                <a:extLst>
                  <a:ext uri="{FF2B5EF4-FFF2-40B4-BE49-F238E27FC236}">
                    <a16:creationId xmlns="" xmlns:a16="http://schemas.microsoft.com/office/drawing/2014/main" id="{296958D2-A520-439D-996B-3B2BF1C700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94" y="2546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5</a:t>
                </a:r>
              </a:p>
            </p:txBody>
          </p:sp>
          <p:sp>
            <p:nvSpPr>
              <p:cNvPr id="22576" name="Line 65">
                <a:extLst>
                  <a:ext uri="{FF2B5EF4-FFF2-40B4-BE49-F238E27FC236}">
                    <a16:creationId xmlns="" xmlns:a16="http://schemas.microsoft.com/office/drawing/2014/main" id="{E6AAEAB5-ECCE-4202-92FA-02CE92F038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02" y="2593"/>
                <a:ext cx="249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570" name="Group 62">
              <a:extLst>
                <a:ext uri="{FF2B5EF4-FFF2-40B4-BE49-F238E27FC236}">
                  <a16:creationId xmlns="" xmlns:a16="http://schemas.microsoft.com/office/drawing/2014/main" id="{C96704FA-E569-4888-9364-FA7595DAB2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37" y="2513"/>
              <a:ext cx="453" cy="538"/>
              <a:chOff x="5668" y="2331"/>
              <a:chExt cx="453" cy="538"/>
            </a:xfrm>
          </p:grpSpPr>
          <p:sp>
            <p:nvSpPr>
              <p:cNvPr id="22571" name="Text Box 63">
                <a:extLst>
                  <a:ext uri="{FF2B5EF4-FFF2-40B4-BE49-F238E27FC236}">
                    <a16:creationId xmlns="" xmlns:a16="http://schemas.microsoft.com/office/drawing/2014/main" id="{EA49F54B-6F0F-4F19-8280-99D05EC1ED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68" y="2331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>
                    <a:solidFill>
                      <a:srgbClr val="003399"/>
                    </a:solidFill>
                  </a:rPr>
                  <a:t>9</a:t>
                </a:r>
                <a:endParaRPr lang="en-US" altLang="zh-TW" sz="2800">
                  <a:solidFill>
                    <a:srgbClr val="003399"/>
                  </a:solidFill>
                </a:endParaRPr>
              </a:p>
            </p:txBody>
          </p:sp>
          <p:sp>
            <p:nvSpPr>
              <p:cNvPr id="22572" name="Rectangle 64">
                <a:extLst>
                  <a:ext uri="{FF2B5EF4-FFF2-40B4-BE49-F238E27FC236}">
                    <a16:creationId xmlns="" xmlns:a16="http://schemas.microsoft.com/office/drawing/2014/main" id="{8C5AB68E-4ABC-497D-B57B-0F7E274E06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12" y="2542"/>
                <a:ext cx="3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10</a:t>
                </a:r>
              </a:p>
            </p:txBody>
          </p:sp>
          <p:sp>
            <p:nvSpPr>
              <p:cNvPr id="22573" name="Line 65">
                <a:extLst>
                  <a:ext uri="{FF2B5EF4-FFF2-40B4-BE49-F238E27FC236}">
                    <a16:creationId xmlns="" xmlns:a16="http://schemas.microsoft.com/office/drawing/2014/main" id="{0171D7C1-D3CF-4291-9C18-9C52C73CE8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1" y="2596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4" name="Line 160">
            <a:extLst>
              <a:ext uri="{FF2B5EF4-FFF2-40B4-BE49-F238E27FC236}">
                <a16:creationId xmlns="" xmlns:a16="http://schemas.microsoft.com/office/drawing/2014/main" id="{A52F1837-C6C6-41FE-A04E-C3E4707784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98888" y="2719388"/>
            <a:ext cx="342106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23">
            <a:extLst>
              <a:ext uri="{FF2B5EF4-FFF2-40B4-BE49-F238E27FC236}">
                <a16:creationId xmlns="" xmlns:a16="http://schemas.microsoft.com/office/drawing/2014/main" id="{7127483C-7DE9-4B5C-AE92-C2A83AE03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588" y="3670300"/>
            <a:ext cx="6561137" cy="12620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2400"/>
              </a:spcAft>
              <a:buFontTx/>
              <a:buNone/>
            </a:pPr>
            <a:r>
              <a:rPr lang="en-US" altLang="zh-TW" sz="2800" dirty="0"/>
              <a:t>A. $19                    </a:t>
            </a:r>
            <a:r>
              <a:rPr lang="en-US" altLang="zh-CN" sz="2800" dirty="0" smtClean="0">
                <a:sym typeface="Symbol" panose="05050102010706020507" pitchFamily="18" charset="2"/>
              </a:rPr>
              <a:t>B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en-US" altLang="zh-TW" sz="2800" dirty="0"/>
              <a:t>$</a:t>
            </a:r>
            <a:r>
              <a:rPr lang="en-US" altLang="zh-TW" sz="2800" dirty="0">
                <a:sym typeface="Symbol" panose="05050102010706020507" pitchFamily="18" charset="2"/>
              </a:rPr>
              <a:t>25</a:t>
            </a:r>
            <a:endParaRPr lang="en-US" altLang="zh-CN" sz="28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CN" sz="2800" dirty="0">
                <a:sym typeface="Symbol" panose="05050102010706020507" pitchFamily="18" charset="2"/>
              </a:rPr>
              <a:t>C. </a:t>
            </a:r>
            <a:r>
              <a:rPr lang="en-US" altLang="zh-TW" sz="2800" dirty="0"/>
              <a:t>$</a:t>
            </a:r>
            <a:r>
              <a:rPr lang="en-US" altLang="zh-TW" sz="2800" dirty="0">
                <a:sym typeface="Symbol" panose="05050102010706020507" pitchFamily="18" charset="2"/>
              </a:rPr>
              <a:t>28</a:t>
            </a:r>
            <a:r>
              <a:rPr lang="en-US" altLang="zh-TW" sz="2800" dirty="0"/>
              <a:t>                    </a:t>
            </a:r>
            <a:r>
              <a:rPr lang="en-US" altLang="zh-CN" sz="2800" dirty="0" smtClean="0">
                <a:sym typeface="Symbol" panose="05050102010706020507" pitchFamily="18" charset="2"/>
              </a:rPr>
              <a:t>D</a:t>
            </a:r>
            <a:r>
              <a:rPr lang="en-US" altLang="zh-CN" sz="2800" dirty="0">
                <a:sym typeface="Symbol" panose="05050102010706020507" pitchFamily="18" charset="2"/>
              </a:rPr>
              <a:t>.</a:t>
            </a:r>
            <a:r>
              <a:rPr lang="en-US" altLang="zh-TW" sz="2800" dirty="0">
                <a:sym typeface="Symbol" panose="05050102010706020507" pitchFamily="18" charset="2"/>
              </a:rPr>
              <a:t> </a:t>
            </a:r>
            <a:r>
              <a:rPr lang="en-US" altLang="zh-TW" sz="2800" dirty="0"/>
              <a:t>$33</a:t>
            </a:r>
            <a:endParaRPr lang="en-US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6" grpId="0"/>
      <p:bldP spid="79" grpId="0" animBg="1"/>
      <p:bldP spid="79" grpId="1" animBg="1"/>
      <p:bldP spid="7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02757595-4E2E-4864-9769-EC183A6A9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328930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3555" name="Text Box 4">
            <a:extLst>
              <a:ext uri="{FF2B5EF4-FFF2-40B4-BE49-F238E27FC236}">
                <a16:creationId xmlns="" xmlns:a16="http://schemas.microsoft.com/office/drawing/2014/main" id="{BC8F9CBA-6F3B-403E-996B-620CE924B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3" y="1546225"/>
            <a:ext cx="5056187" cy="218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/>
              <a:t>A. </a:t>
            </a:r>
            <a:r>
              <a:rPr lang="en-US" altLang="zh-TW" sz="2800" i="1" dirty="0">
                <a:ea typeface="標楷體" panose="03000509000000000000" pitchFamily="65" charset="-120"/>
                <a:cs typeface="Times New Roman" panose="02020603050405020304" pitchFamily="18" charset="0"/>
              </a:rPr>
              <a:t>F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一定是</a:t>
            </a:r>
            <a:r>
              <a:rPr lang="en-US" altLang="zh-TW" sz="2800" i="1" dirty="0">
                <a:ea typeface="標楷體" panose="03000509000000000000" pitchFamily="65" charset="-120"/>
                <a:cs typeface="Times New Roman" panose="02020603050405020304" pitchFamily="18" charset="0"/>
              </a:rPr>
              <a:t>E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38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的公倍數。</a:t>
            </a:r>
            <a:endParaRPr lang="en-US" altLang="zh-TW" sz="2800" dirty="0"/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/>
              <a:t>B. </a:t>
            </a:r>
            <a:r>
              <a:rPr lang="en-US" altLang="zh-TW" sz="2800" i="1" dirty="0">
                <a:ea typeface="標楷體" panose="03000509000000000000" pitchFamily="65" charset="-120"/>
              </a:rPr>
              <a:t>F</a:t>
            </a:r>
            <a:r>
              <a:rPr lang="zh-CN" altLang="en-US" sz="2800" dirty="0">
                <a:ea typeface="標楷體" panose="03000509000000000000" pitchFamily="65" charset="-120"/>
              </a:rPr>
              <a:t>是</a:t>
            </a:r>
            <a:r>
              <a:rPr lang="en-US" altLang="zh-CN" sz="2800" dirty="0">
                <a:ea typeface="標楷體" panose="03000509000000000000" pitchFamily="65" charset="-120"/>
              </a:rPr>
              <a:t>38</a:t>
            </a:r>
            <a:r>
              <a:rPr lang="zh-CN" altLang="en-US" sz="2800" dirty="0">
                <a:ea typeface="標楷體" panose="03000509000000000000" pitchFamily="65" charset="-120"/>
              </a:rPr>
              <a:t>的倍數。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AutoNum type="alphaUcPeriod" startAt="3"/>
            </a:pPr>
            <a:r>
              <a:rPr lang="en-US" altLang="zh-TW" sz="2800" dirty="0"/>
              <a:t> </a:t>
            </a:r>
            <a:r>
              <a:rPr lang="en-US" altLang="zh-TW" sz="2800" i="1" dirty="0">
                <a:ea typeface="標楷體" panose="03000509000000000000" pitchFamily="65" charset="-120"/>
              </a:rPr>
              <a:t>E</a:t>
            </a:r>
            <a:r>
              <a:rPr lang="zh-CN" altLang="en-US" sz="2800" dirty="0">
                <a:ea typeface="標楷體" panose="03000509000000000000" pitchFamily="65" charset="-120"/>
              </a:rPr>
              <a:t>是</a:t>
            </a:r>
            <a:r>
              <a:rPr lang="en-US" altLang="zh-TW" sz="2800" i="1" dirty="0">
                <a:ea typeface="標楷體" panose="03000509000000000000" pitchFamily="65" charset="-120"/>
              </a:rPr>
              <a:t>F</a:t>
            </a:r>
            <a:r>
              <a:rPr lang="zh-CN" altLang="en-US" sz="2800" dirty="0">
                <a:ea typeface="標楷體" panose="03000509000000000000" pitchFamily="65" charset="-120"/>
              </a:rPr>
              <a:t>的因數。</a:t>
            </a:r>
            <a:endParaRPr lang="en-US" altLang="zh-TW" sz="2800" dirty="0"/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AutoNum type="alphaUcPeriod" startAt="3"/>
            </a:pPr>
            <a:r>
              <a:rPr lang="en-US" altLang="zh-TW" sz="2800" dirty="0"/>
              <a:t> </a:t>
            </a:r>
            <a:r>
              <a:rPr lang="en-US" altLang="zh-TW" sz="2800" i="1" dirty="0">
                <a:ea typeface="標楷體" panose="03000509000000000000" pitchFamily="65" charset="-120"/>
              </a:rPr>
              <a:t>F</a:t>
            </a:r>
            <a:r>
              <a:rPr lang="zh-CN" altLang="en-US" sz="2800" dirty="0">
                <a:ea typeface="標楷體" panose="03000509000000000000" pitchFamily="65" charset="-120"/>
              </a:rPr>
              <a:t>一定是</a:t>
            </a:r>
            <a:r>
              <a:rPr lang="en-US" altLang="zh-TW" sz="2800" i="1" dirty="0">
                <a:ea typeface="標楷體" panose="03000509000000000000" pitchFamily="65" charset="-120"/>
              </a:rPr>
              <a:t>E</a:t>
            </a:r>
            <a:r>
              <a:rPr lang="zh-CN" altLang="en-US" sz="2800" dirty="0">
                <a:ea typeface="標楷體" panose="03000509000000000000" pitchFamily="65" charset="-120"/>
              </a:rPr>
              <a:t>和</a:t>
            </a:r>
            <a:r>
              <a:rPr lang="en-US" altLang="zh-CN" sz="2800" dirty="0">
                <a:ea typeface="標楷體" panose="03000509000000000000" pitchFamily="65" charset="-120"/>
              </a:rPr>
              <a:t>38</a:t>
            </a:r>
            <a:r>
              <a:rPr lang="zh-CN" altLang="en-US" sz="2800" dirty="0">
                <a:ea typeface="標楷體" panose="03000509000000000000" pitchFamily="65" charset="-120"/>
              </a:rPr>
              <a:t>的</a:t>
            </a:r>
            <a:r>
              <a:rPr lang="en-US" altLang="zh-TW" sz="2800" dirty="0">
                <a:ea typeface="標楷體" panose="03000509000000000000" pitchFamily="65" charset="-120"/>
              </a:rPr>
              <a:t>L.C.M.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  <a:r>
              <a:rPr lang="en-US" altLang="zh-TW" sz="2800" dirty="0"/>
              <a:t> </a:t>
            </a:r>
          </a:p>
        </p:txBody>
      </p:sp>
      <p:sp>
        <p:nvSpPr>
          <p:cNvPr id="8" name="Rectangle 403">
            <a:extLst>
              <a:ext uri="{FF2B5EF4-FFF2-40B4-BE49-F238E27FC236}">
                <a16:creationId xmlns="" xmlns:a16="http://schemas.microsoft.com/office/drawing/2014/main" id="{179D36B6-9ED1-4FEE-A0B0-7EFD2BBE7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463" y="3945142"/>
            <a:ext cx="6484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C. 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F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÷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E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 = 38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，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F</a:t>
            </a:r>
            <a:r>
              <a:rPr kumimoji="0" lang="zh-CN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可被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E</a:t>
            </a:r>
            <a:r>
              <a:rPr kumimoji="0" lang="zh-CN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整除，所以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E</a:t>
            </a:r>
            <a:r>
              <a:rPr kumimoji="0" lang="zh-CN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是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F</a:t>
            </a:r>
            <a:r>
              <a:rPr kumimoji="0" lang="zh-CN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的因數。</a:t>
            </a:r>
            <a:endParaRPr kumimoji="0"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6" name="Rectangle 403">
            <a:extLst>
              <a:ext uri="{FF2B5EF4-FFF2-40B4-BE49-F238E27FC236}">
                <a16:creationId xmlns="" xmlns:a16="http://schemas.microsoft.com/office/drawing/2014/main" id="{B2910872-8767-4FE2-8C9D-FA2C22B1C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3" y="3962244"/>
            <a:ext cx="5341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B. 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F</a:t>
            </a:r>
            <a:r>
              <a:rPr kumimoji="0" lang="zh-CN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等於</a:t>
            </a:r>
            <a:r>
              <a:rPr kumimoji="0"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38</a:t>
            </a:r>
            <a:r>
              <a:rPr kumimoji="0" lang="zh-CN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的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E</a:t>
            </a:r>
            <a:r>
              <a:rPr kumimoji="0" lang="zh-CN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倍，所以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F</a:t>
            </a:r>
            <a:r>
              <a:rPr kumimoji="0" lang="zh-CN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是</a:t>
            </a:r>
            <a:r>
              <a:rPr kumimoji="0"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38</a:t>
            </a:r>
            <a:r>
              <a:rPr kumimoji="0" lang="zh-CN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的倍數。</a:t>
            </a:r>
            <a:endParaRPr kumimoji="0"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Rectangle 403">
            <a:extLst>
              <a:ext uri="{FF2B5EF4-FFF2-40B4-BE49-F238E27FC236}">
                <a16:creationId xmlns="" xmlns:a16="http://schemas.microsoft.com/office/drawing/2014/main" id="{400744CB-94ED-45C2-8044-1B0BE9904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019" y="3961103"/>
            <a:ext cx="391127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D. 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假設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E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 = 2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，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E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×38 = 76</a:t>
            </a:r>
            <a:endParaRPr kumimoji="0" lang="zh-TW" altLang="en-US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85507079-EA54-4A4A-BBC7-9214946CF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0056" y="3301411"/>
            <a:ext cx="9286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1" name="Rectangle 403">
            <a:extLst>
              <a:ext uri="{FF2B5EF4-FFF2-40B4-BE49-F238E27FC236}">
                <a16:creationId xmlns="" xmlns:a16="http://schemas.microsoft.com/office/drawing/2014/main" id="{84D0CEF0-6CCE-4522-9A18-B8423FFD6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452" y="3919313"/>
            <a:ext cx="7104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A. 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F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同時是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E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38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的倍數，所以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F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是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E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38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的公倍數。</a:t>
            </a:r>
            <a:endParaRPr kumimoji="0"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Rectangle 403">
            <a:extLst>
              <a:ext uri="{FF2B5EF4-FFF2-40B4-BE49-F238E27FC236}">
                <a16:creationId xmlns="" xmlns:a16="http://schemas.microsoft.com/office/drawing/2014/main" id="{B0597415-567A-4D39-9BD8-63C30AED3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0919" y="3194152"/>
            <a:ext cx="14240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不正確</a:t>
            </a:r>
            <a:endParaRPr kumimoji="0" lang="en-US" altLang="zh-TW" sz="2800" dirty="0">
              <a:solidFill>
                <a:srgbClr val="FF0000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3" name="Rectangle 403">
            <a:extLst>
              <a:ext uri="{FF2B5EF4-FFF2-40B4-BE49-F238E27FC236}">
                <a16:creationId xmlns="" xmlns:a16="http://schemas.microsoft.com/office/drawing/2014/main" id="{980A270D-21BE-4904-B898-83BF2C79B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610" y="1533525"/>
            <a:ext cx="8518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正確</a:t>
            </a:r>
            <a:endParaRPr kumimoji="0" lang="en-US" altLang="zh-TW" sz="2800" dirty="0">
              <a:solidFill>
                <a:srgbClr val="FF0000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4" name="Rectangle 403">
            <a:extLst>
              <a:ext uri="{FF2B5EF4-FFF2-40B4-BE49-F238E27FC236}">
                <a16:creationId xmlns="" xmlns:a16="http://schemas.microsoft.com/office/drawing/2014/main" id="{24044CCC-6429-4C09-8EC6-BF803DB5B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912" y="2156619"/>
            <a:ext cx="93610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正確</a:t>
            </a:r>
            <a:endParaRPr kumimoji="0" lang="en-US" altLang="zh-TW" sz="2800" dirty="0">
              <a:solidFill>
                <a:srgbClr val="FF0000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6" name="Rectangle 403">
            <a:extLst>
              <a:ext uri="{FF2B5EF4-FFF2-40B4-BE49-F238E27FC236}">
                <a16:creationId xmlns="" xmlns:a16="http://schemas.microsoft.com/office/drawing/2014/main" id="{7F8C0668-CD15-4B26-B3DF-4EE8ECCDC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1228" y="2692539"/>
            <a:ext cx="1052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正確</a:t>
            </a:r>
            <a:endParaRPr kumimoji="0" lang="en-US" altLang="zh-TW" sz="2800" dirty="0">
              <a:solidFill>
                <a:srgbClr val="FF0000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="" xmlns:a16="http://schemas.microsoft.com/office/drawing/2014/main" id="{933E8838-9CC8-455D-8B54-7845ECBFB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4650" y="977900"/>
            <a:ext cx="1079500" cy="38576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C477BAF3-F0A7-490C-BC1C-4135D7A79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0350" y="977900"/>
            <a:ext cx="1522413" cy="38576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23567" name="Text Box 5">
            <a:extLst>
              <a:ext uri="{FF2B5EF4-FFF2-40B4-BE49-F238E27FC236}">
                <a16:creationId xmlns="" xmlns:a16="http://schemas.microsoft.com/office/drawing/2014/main" id="{8ED163CD-EADB-4FEF-9E4D-68C942261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84238"/>
            <a:ext cx="84248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5000"/>
              </a:spcBef>
              <a:spcAft>
                <a:spcPct val="250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8. </a:t>
            </a:r>
            <a:r>
              <a:rPr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如果</a:t>
            </a:r>
            <a:r>
              <a:rPr lang="en-US" altLang="zh-TW" sz="2800" i="1">
                <a:ea typeface="標楷體" panose="03000509000000000000" pitchFamily="65" charset="-120"/>
                <a:cs typeface="Times New Roman" panose="02020603050405020304" pitchFamily="18" charset="0"/>
              </a:rPr>
              <a:t>E</a:t>
            </a:r>
            <a:r>
              <a:rPr lang="zh-TW" altLang="en-US" sz="2800"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800"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38 = </a:t>
            </a:r>
            <a:r>
              <a:rPr lang="en-US" altLang="zh-TW" sz="2800" i="1">
                <a:ea typeface="標楷體" panose="03000509000000000000" pitchFamily="65" charset="-120"/>
                <a:cs typeface="Times New Roman" panose="02020603050405020304" pitchFamily="18" charset="0"/>
              </a:rPr>
              <a:t>F</a:t>
            </a:r>
            <a:r>
              <a:rPr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，下列哪一項是</a:t>
            </a:r>
            <a:r>
              <a:rPr lang="zh-TW" altLang="en-US" sz="2800" b="1" u="sng">
                <a:ea typeface="標楷體" panose="03000509000000000000" pitchFamily="65" charset="-120"/>
                <a:cs typeface="Times New Roman" panose="02020603050405020304" pitchFamily="18" charset="0"/>
              </a:rPr>
              <a:t>不正確</a:t>
            </a:r>
            <a:r>
              <a:rPr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?  </a:t>
            </a:r>
            <a:r>
              <a:rPr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      </a:t>
            </a:r>
          </a:p>
        </p:txBody>
      </p:sp>
      <p:sp>
        <p:nvSpPr>
          <p:cNvPr id="17" name="Rectangle 403">
            <a:extLst>
              <a:ext uri="{FF2B5EF4-FFF2-40B4-BE49-F238E27FC236}">
                <a16:creationId xmlns="" xmlns:a16="http://schemas.microsoft.com/office/drawing/2014/main" id="{8F5EE749-288D-421D-9651-2FE1F7AC7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518" y="4388868"/>
            <a:ext cx="46683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F 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= 76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，而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38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的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L.C.M.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是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38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8" name="Rectangle 403">
            <a:extLst>
              <a:ext uri="{FF2B5EF4-FFF2-40B4-BE49-F238E27FC236}">
                <a16:creationId xmlns="" xmlns:a16="http://schemas.microsoft.com/office/drawing/2014/main" id="{4E702CAC-7BC6-4D30-91ED-52A08265E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518" y="4820220"/>
            <a:ext cx="33883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F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不是</a:t>
            </a:r>
            <a:r>
              <a:rPr kumimoji="0" lang="en-US" altLang="zh-TW" sz="2400" i="1" dirty="0">
                <a:solidFill>
                  <a:srgbClr val="003399"/>
                </a:solidFill>
                <a:ea typeface="標楷體" panose="03000509000000000000" pitchFamily="65" charset="-120"/>
              </a:rPr>
              <a:t>E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38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的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L.C.M. </a:t>
            </a: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/>
      <p:bldP spid="8" grpId="1"/>
      <p:bldP spid="6" grpId="0"/>
      <p:bldP spid="6" grpId="1"/>
      <p:bldP spid="7" grpId="0" build="allAtOnce"/>
      <p:bldP spid="28" grpId="0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6" grpId="0"/>
      <p:bldP spid="16" grpId="1"/>
      <p:bldP spid="2" grpId="0" animBg="1"/>
      <p:bldP spid="2" grpId="1" animBg="1"/>
      <p:bldP spid="21" grpId="0" animBg="1"/>
      <p:bldP spid="21" grpId="1" animBg="1"/>
      <p:bldP spid="17" grpId="0" build="allAtOnce"/>
      <p:bldP spid="18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>
            <a:extLst>
              <a:ext uri="{FF2B5EF4-FFF2-40B4-BE49-F238E27FC236}">
                <a16:creationId xmlns="" xmlns:a16="http://schemas.microsoft.com/office/drawing/2014/main" id="{BB2C113E-AC46-49A9-AF3E-BBF137828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695" y="4359622"/>
            <a:ext cx="527050" cy="6762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grpSp>
        <p:nvGrpSpPr>
          <p:cNvPr id="20" name="Group 90">
            <a:extLst>
              <a:ext uri="{FF2B5EF4-FFF2-40B4-BE49-F238E27FC236}">
                <a16:creationId xmlns="" xmlns:a16="http://schemas.microsoft.com/office/drawing/2014/main" id="{2E6E1ADF-B137-440D-B3E1-40E4431B437F}"/>
              </a:ext>
            </a:extLst>
          </p:cNvPr>
          <p:cNvGrpSpPr>
            <a:grpSpLocks/>
          </p:cNvGrpSpPr>
          <p:nvPr/>
        </p:nvGrpSpPr>
        <p:grpSpPr bwMode="auto">
          <a:xfrm>
            <a:off x="4399658" y="4229447"/>
            <a:ext cx="3636962" cy="889000"/>
            <a:chOff x="2765" y="2507"/>
            <a:chExt cx="2291" cy="560"/>
          </a:xfrm>
        </p:grpSpPr>
        <p:sp>
          <p:nvSpPr>
            <p:cNvPr id="25678" name="Rectangle 403">
              <a:extLst>
                <a:ext uri="{FF2B5EF4-FFF2-40B4-BE49-F238E27FC236}">
                  <a16:creationId xmlns="" xmlns:a16="http://schemas.microsoft.com/office/drawing/2014/main" id="{DB6C42DC-214A-401B-9AA2-43ABEDA14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5" y="2614"/>
              <a:ext cx="229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20000"/>
                </a:spcAft>
                <a:buFontTx/>
                <a:buNone/>
              </a:pPr>
              <a:r>
                <a:rPr kumimoji="0" lang="zh-TW" altLang="en-US" sz="2800">
                  <a:solidFill>
                    <a:srgbClr val="003399"/>
                  </a:solidFill>
                  <a:ea typeface="標楷體" panose="03000509000000000000" pitchFamily="65" charset="-120"/>
                </a:rPr>
                <a:t>弟弟：     </a:t>
              </a:r>
              <a:r>
                <a:rPr kumimoji="0"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×      = </a:t>
              </a:r>
              <a:endParaRPr kumimoji="0" lang="zh-TW" altLang="en-US" sz="2800">
                <a:solidFill>
                  <a:srgbClr val="003399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25679" name="Group 186">
              <a:extLst>
                <a:ext uri="{FF2B5EF4-FFF2-40B4-BE49-F238E27FC236}">
                  <a16:creationId xmlns="" xmlns:a16="http://schemas.microsoft.com/office/drawing/2014/main" id="{957F469F-6091-4D9C-8538-1EFAB4AD29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7" y="2507"/>
              <a:ext cx="461" cy="539"/>
              <a:chOff x="980" y="617"/>
              <a:chExt cx="461" cy="539"/>
            </a:xfrm>
          </p:grpSpPr>
          <p:grpSp>
            <p:nvGrpSpPr>
              <p:cNvPr id="25686" name="Group 185">
                <a:extLst>
                  <a:ext uri="{FF2B5EF4-FFF2-40B4-BE49-F238E27FC236}">
                    <a16:creationId xmlns="" xmlns:a16="http://schemas.microsoft.com/office/drawing/2014/main" id="{9829EE9B-43E6-4582-9941-85540A7B1D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20" y="617"/>
                <a:ext cx="321" cy="539"/>
                <a:chOff x="1120" y="617"/>
                <a:chExt cx="321" cy="539"/>
              </a:xfrm>
            </p:grpSpPr>
            <p:sp>
              <p:nvSpPr>
                <p:cNvPr id="25688" name="Text Box 46">
                  <a:extLst>
                    <a:ext uri="{FF2B5EF4-FFF2-40B4-BE49-F238E27FC236}">
                      <a16:creationId xmlns="" xmlns:a16="http://schemas.microsoft.com/office/drawing/2014/main" id="{EDAFD72D-2C91-44DA-8791-156359FFC96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24" y="617"/>
                  <a:ext cx="317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>
                      <a:solidFill>
                        <a:srgbClr val="003399"/>
                      </a:solidFill>
                    </a:rPr>
                    <a:t>2</a:t>
                  </a:r>
                </a:p>
              </p:txBody>
            </p:sp>
            <p:sp>
              <p:nvSpPr>
                <p:cNvPr id="25689" name="Text Box 47">
                  <a:extLst>
                    <a:ext uri="{FF2B5EF4-FFF2-40B4-BE49-F238E27FC236}">
                      <a16:creationId xmlns="" xmlns:a16="http://schemas.microsoft.com/office/drawing/2014/main" id="{73D767A0-E906-413E-BD17-DB8DA210294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20" y="829"/>
                  <a:ext cx="317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>
                      <a:solidFill>
                        <a:srgbClr val="003399"/>
                      </a:solidFill>
                    </a:rPr>
                    <a:t>5</a:t>
                  </a:r>
                </a:p>
              </p:txBody>
            </p:sp>
            <p:sp>
              <p:nvSpPr>
                <p:cNvPr id="25690" name="Line 48">
                  <a:extLst>
                    <a:ext uri="{FF2B5EF4-FFF2-40B4-BE49-F238E27FC236}">
                      <a16:creationId xmlns="" xmlns:a16="http://schemas.microsoft.com/office/drawing/2014/main" id="{AE41ACD1-12AC-48D9-8306-BD232A554F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22" y="895"/>
                  <a:ext cx="240" cy="0"/>
                </a:xfrm>
                <a:prstGeom prst="line">
                  <a:avLst/>
                </a:prstGeom>
                <a:noFill/>
                <a:ln w="17780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5687" name="Text Box 49">
                <a:extLst>
                  <a:ext uri="{FF2B5EF4-FFF2-40B4-BE49-F238E27FC236}">
                    <a16:creationId xmlns="" xmlns:a16="http://schemas.microsoft.com/office/drawing/2014/main" id="{CD4D212C-077B-45AC-AB48-E1957AB53C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0" y="736"/>
                <a:ext cx="163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endParaRPr lang="en-US" altLang="zh-TW" sz="2800">
                  <a:solidFill>
                    <a:srgbClr val="003399"/>
                  </a:solidFill>
                </a:endParaRPr>
              </a:p>
            </p:txBody>
          </p:sp>
        </p:grpSp>
        <p:sp>
          <p:nvSpPr>
            <p:cNvPr id="25680" name="Text Box 46">
              <a:extLst>
                <a:ext uri="{FF2B5EF4-FFF2-40B4-BE49-F238E27FC236}">
                  <a16:creationId xmlns="" xmlns:a16="http://schemas.microsoft.com/office/drawing/2014/main" id="{52F073D8-A9B7-4C4A-A674-26BBF372B7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8" y="2507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1</a:t>
              </a:r>
            </a:p>
          </p:txBody>
        </p:sp>
        <p:sp>
          <p:nvSpPr>
            <p:cNvPr id="25681" name="Text Box 47">
              <a:extLst>
                <a:ext uri="{FF2B5EF4-FFF2-40B4-BE49-F238E27FC236}">
                  <a16:creationId xmlns="" xmlns:a16="http://schemas.microsoft.com/office/drawing/2014/main" id="{0D1691D7-FFE9-4AE4-AE8C-6F14391C48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6" y="2740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2</a:t>
              </a:r>
            </a:p>
          </p:txBody>
        </p:sp>
        <p:sp>
          <p:nvSpPr>
            <p:cNvPr id="25682" name="Line 48">
              <a:extLst>
                <a:ext uri="{FF2B5EF4-FFF2-40B4-BE49-F238E27FC236}">
                  <a16:creationId xmlns="" xmlns:a16="http://schemas.microsoft.com/office/drawing/2014/main" id="{CFE698AF-EE82-4E21-A229-13E615DEE7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7" y="2785"/>
              <a:ext cx="24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3" name="Text Box 46">
              <a:extLst>
                <a:ext uri="{FF2B5EF4-FFF2-40B4-BE49-F238E27FC236}">
                  <a16:creationId xmlns="" xmlns:a16="http://schemas.microsoft.com/office/drawing/2014/main" id="{086D4500-73BB-4C0F-881A-5BF3C41E0A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5" y="2513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1</a:t>
              </a:r>
            </a:p>
          </p:txBody>
        </p:sp>
        <p:sp>
          <p:nvSpPr>
            <p:cNvPr id="25684" name="Text Box 47">
              <a:extLst>
                <a:ext uri="{FF2B5EF4-FFF2-40B4-BE49-F238E27FC236}">
                  <a16:creationId xmlns="" xmlns:a16="http://schemas.microsoft.com/office/drawing/2014/main" id="{CD8973B0-3CCF-4043-89AC-BFCA4995B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4" y="2724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5</a:t>
              </a:r>
            </a:p>
          </p:txBody>
        </p:sp>
        <p:sp>
          <p:nvSpPr>
            <p:cNvPr id="25685" name="Line 48">
              <a:extLst>
                <a:ext uri="{FF2B5EF4-FFF2-40B4-BE49-F238E27FC236}">
                  <a16:creationId xmlns="" xmlns:a16="http://schemas.microsoft.com/office/drawing/2014/main" id="{67896D09-5709-4CB6-916C-802705BE2D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5" y="2785"/>
              <a:ext cx="24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CB32911D-FD3E-431B-BC9A-A7DB547F1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858" y="2900710"/>
            <a:ext cx="527050" cy="6762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97634" name="Rectangle 2">
            <a:extLst>
              <a:ext uri="{FF2B5EF4-FFF2-40B4-BE49-F238E27FC236}">
                <a16:creationId xmlns="" xmlns:a16="http://schemas.microsoft.com/office/drawing/2014/main" id="{E77003D0-595C-4E12-AC77-73CC08058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783" y="4194522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482CA80F-C797-41F8-BB13-F67227510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833" y="4167535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5607" name="Text Box 5">
            <a:extLst>
              <a:ext uri="{FF2B5EF4-FFF2-40B4-BE49-F238E27FC236}">
                <a16:creationId xmlns="" xmlns:a16="http://schemas.microsoft.com/office/drawing/2014/main" id="{324ED6DD-512F-41F3-B463-CF8BD77CB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016347"/>
            <a:ext cx="8785225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9. </a:t>
            </a:r>
            <a:r>
              <a:rPr lang="zh-TW" altLang="en-US" sz="2800">
                <a:ea typeface="標楷體" panose="03000509000000000000" pitchFamily="65" charset="-120"/>
              </a:rPr>
              <a:t>媽媽買了一個西瓜，她吃了整個西瓜的     ，爸爸</a:t>
            </a: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    吃了半個西瓜的      ，弟弟吃了     個西瓜的一半，</a:t>
            </a: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    姊姊吃了    個西瓜的    。誰吃去西瓜的分量相同？</a:t>
            </a: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    </a:t>
            </a:r>
          </a:p>
        </p:txBody>
      </p:sp>
      <p:grpSp>
        <p:nvGrpSpPr>
          <p:cNvPr id="25608" name="Group 186">
            <a:extLst>
              <a:ext uri="{FF2B5EF4-FFF2-40B4-BE49-F238E27FC236}">
                <a16:creationId xmlns="" xmlns:a16="http://schemas.microsoft.com/office/drawing/2014/main" id="{968C7094-790C-42FF-A2F5-5C411FA4DA37}"/>
              </a:ext>
            </a:extLst>
          </p:cNvPr>
          <p:cNvGrpSpPr>
            <a:grpSpLocks/>
          </p:cNvGrpSpPr>
          <p:nvPr/>
        </p:nvGrpSpPr>
        <p:grpSpPr bwMode="auto">
          <a:xfrm>
            <a:off x="6628508" y="829022"/>
            <a:ext cx="725487" cy="854075"/>
            <a:chOff x="980" y="618"/>
            <a:chExt cx="457" cy="538"/>
          </a:xfrm>
        </p:grpSpPr>
        <p:grpSp>
          <p:nvGrpSpPr>
            <p:cNvPr id="25673" name="Group 185">
              <a:extLst>
                <a:ext uri="{FF2B5EF4-FFF2-40B4-BE49-F238E27FC236}">
                  <a16:creationId xmlns="" xmlns:a16="http://schemas.microsoft.com/office/drawing/2014/main" id="{87FB5E14-0360-4464-A983-9D3106150A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6" y="618"/>
              <a:ext cx="321" cy="538"/>
              <a:chOff x="1116" y="618"/>
              <a:chExt cx="321" cy="538"/>
            </a:xfrm>
          </p:grpSpPr>
          <p:sp>
            <p:nvSpPr>
              <p:cNvPr id="25675" name="Text Box 46">
                <a:extLst>
                  <a:ext uri="{FF2B5EF4-FFF2-40B4-BE49-F238E27FC236}">
                    <a16:creationId xmlns="" xmlns:a16="http://schemas.microsoft.com/office/drawing/2014/main" id="{1749D1F5-4E88-4FAE-AF78-ADCC50B384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6" y="618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/>
                  <a:t>1</a:t>
                </a:r>
              </a:p>
            </p:txBody>
          </p:sp>
          <p:sp>
            <p:nvSpPr>
              <p:cNvPr id="25676" name="Text Box 47">
                <a:extLst>
                  <a:ext uri="{FF2B5EF4-FFF2-40B4-BE49-F238E27FC236}">
                    <a16:creationId xmlns="" xmlns:a16="http://schemas.microsoft.com/office/drawing/2014/main" id="{EDB0A32F-D698-45CC-9B62-1126EA49CE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0" y="829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/>
                  <a:t>5</a:t>
                </a:r>
              </a:p>
            </p:txBody>
          </p:sp>
          <p:sp>
            <p:nvSpPr>
              <p:cNvPr id="25677" name="Line 48">
                <a:extLst>
                  <a:ext uri="{FF2B5EF4-FFF2-40B4-BE49-F238E27FC236}">
                    <a16:creationId xmlns="" xmlns:a16="http://schemas.microsoft.com/office/drawing/2014/main" id="{76E3B6EE-8218-48B4-96A1-0CCAB92F95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22" y="887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74" name="Text Box 49">
              <a:extLst>
                <a:ext uri="{FF2B5EF4-FFF2-40B4-BE49-F238E27FC236}">
                  <a16:creationId xmlns="" xmlns:a16="http://schemas.microsoft.com/office/drawing/2014/main" id="{179A88FB-4E38-472A-B6CB-D1652C5A27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0" y="736"/>
              <a:ext cx="163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en-US" altLang="zh-TW" sz="2800"/>
            </a:p>
          </p:txBody>
        </p:sp>
      </p:grpSp>
      <p:grpSp>
        <p:nvGrpSpPr>
          <p:cNvPr id="25609" name="Group 87">
            <a:extLst>
              <a:ext uri="{FF2B5EF4-FFF2-40B4-BE49-F238E27FC236}">
                <a16:creationId xmlns="" xmlns:a16="http://schemas.microsoft.com/office/drawing/2014/main" id="{8B38AC77-E37B-47B0-B4B9-BD6A595E9D07}"/>
              </a:ext>
            </a:extLst>
          </p:cNvPr>
          <p:cNvGrpSpPr>
            <a:grpSpLocks/>
          </p:cNvGrpSpPr>
          <p:nvPr/>
        </p:nvGrpSpPr>
        <p:grpSpPr bwMode="auto">
          <a:xfrm>
            <a:off x="3267770" y="1452910"/>
            <a:ext cx="790575" cy="898525"/>
            <a:chOff x="2057" y="845"/>
            <a:chExt cx="498" cy="566"/>
          </a:xfrm>
        </p:grpSpPr>
        <p:sp>
          <p:nvSpPr>
            <p:cNvPr id="25670" name="Text Box 46">
              <a:extLst>
                <a:ext uri="{FF2B5EF4-FFF2-40B4-BE49-F238E27FC236}">
                  <a16:creationId xmlns="" xmlns:a16="http://schemas.microsoft.com/office/drawing/2014/main" id="{BEA76FB3-7802-4444-BACB-2807D8D0E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" y="845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 7</a:t>
              </a:r>
            </a:p>
          </p:txBody>
        </p:sp>
        <p:sp>
          <p:nvSpPr>
            <p:cNvPr id="25671" name="Text Box 47">
              <a:extLst>
                <a:ext uri="{FF2B5EF4-FFF2-40B4-BE49-F238E27FC236}">
                  <a16:creationId xmlns="" xmlns:a16="http://schemas.microsoft.com/office/drawing/2014/main" id="{416784F0-7B69-4503-8D9C-0E781D5534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" y="1084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10</a:t>
              </a:r>
            </a:p>
          </p:txBody>
        </p:sp>
        <p:sp>
          <p:nvSpPr>
            <p:cNvPr id="25672" name="Line 48">
              <a:extLst>
                <a:ext uri="{FF2B5EF4-FFF2-40B4-BE49-F238E27FC236}">
                  <a16:creationId xmlns="" xmlns:a16="http://schemas.microsoft.com/office/drawing/2014/main" id="{A823105D-F2B0-48D1-B896-E7D4BE39AA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9" y="1129"/>
              <a:ext cx="308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10" name="Group 186">
            <a:extLst>
              <a:ext uri="{FF2B5EF4-FFF2-40B4-BE49-F238E27FC236}">
                <a16:creationId xmlns="" xmlns:a16="http://schemas.microsoft.com/office/drawing/2014/main" id="{DD874D97-4468-4417-BAED-128C0B2212AF}"/>
              </a:ext>
            </a:extLst>
          </p:cNvPr>
          <p:cNvGrpSpPr>
            <a:grpSpLocks/>
          </p:cNvGrpSpPr>
          <p:nvPr/>
        </p:nvGrpSpPr>
        <p:grpSpPr bwMode="auto">
          <a:xfrm>
            <a:off x="5385495" y="1471960"/>
            <a:ext cx="731838" cy="854075"/>
            <a:chOff x="980" y="618"/>
            <a:chExt cx="461" cy="538"/>
          </a:xfrm>
        </p:grpSpPr>
        <p:grpSp>
          <p:nvGrpSpPr>
            <p:cNvPr id="25665" name="Group 185">
              <a:extLst>
                <a:ext uri="{FF2B5EF4-FFF2-40B4-BE49-F238E27FC236}">
                  <a16:creationId xmlns="" xmlns:a16="http://schemas.microsoft.com/office/drawing/2014/main" id="{42B01EE5-0FAE-4C71-B182-48D33B8FF9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0" y="618"/>
              <a:ext cx="321" cy="538"/>
              <a:chOff x="1120" y="618"/>
              <a:chExt cx="321" cy="538"/>
            </a:xfrm>
          </p:grpSpPr>
          <p:sp>
            <p:nvSpPr>
              <p:cNvPr id="25667" name="Text Box 46">
                <a:extLst>
                  <a:ext uri="{FF2B5EF4-FFF2-40B4-BE49-F238E27FC236}">
                    <a16:creationId xmlns="" xmlns:a16="http://schemas.microsoft.com/office/drawing/2014/main" id="{3E758CA8-76F8-4775-A54A-DB5CD1849E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4" y="618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/>
                  <a:t>2</a:t>
                </a:r>
              </a:p>
            </p:txBody>
          </p:sp>
          <p:sp>
            <p:nvSpPr>
              <p:cNvPr id="25668" name="Text Box 47">
                <a:extLst>
                  <a:ext uri="{FF2B5EF4-FFF2-40B4-BE49-F238E27FC236}">
                    <a16:creationId xmlns="" xmlns:a16="http://schemas.microsoft.com/office/drawing/2014/main" id="{EFAF9CA1-93E5-440C-8ED2-A49E0C40C1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0" y="829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/>
                  <a:t>5</a:t>
                </a:r>
              </a:p>
            </p:txBody>
          </p:sp>
          <p:sp>
            <p:nvSpPr>
              <p:cNvPr id="25669" name="Line 48">
                <a:extLst>
                  <a:ext uri="{FF2B5EF4-FFF2-40B4-BE49-F238E27FC236}">
                    <a16:creationId xmlns="" xmlns:a16="http://schemas.microsoft.com/office/drawing/2014/main" id="{94B33C22-BAA1-4C35-8374-06AC9D5CDF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22" y="887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66" name="Text Box 49">
              <a:extLst>
                <a:ext uri="{FF2B5EF4-FFF2-40B4-BE49-F238E27FC236}">
                  <a16:creationId xmlns="" xmlns:a16="http://schemas.microsoft.com/office/drawing/2014/main" id="{8BFD7B1D-FB44-491B-8F0D-E1B536E6E2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0" y="736"/>
              <a:ext cx="163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en-US" altLang="zh-TW" sz="2800"/>
            </a:p>
          </p:txBody>
        </p:sp>
      </p:grpSp>
      <p:grpSp>
        <p:nvGrpSpPr>
          <p:cNvPr id="25611" name="Group 86">
            <a:extLst>
              <a:ext uri="{FF2B5EF4-FFF2-40B4-BE49-F238E27FC236}">
                <a16:creationId xmlns="" xmlns:a16="http://schemas.microsoft.com/office/drawing/2014/main" id="{D106D685-E8F5-4680-8ADE-AB9619F820EF}"/>
              </a:ext>
            </a:extLst>
          </p:cNvPr>
          <p:cNvGrpSpPr>
            <a:grpSpLocks/>
          </p:cNvGrpSpPr>
          <p:nvPr/>
        </p:nvGrpSpPr>
        <p:grpSpPr bwMode="auto">
          <a:xfrm>
            <a:off x="2046983" y="2130772"/>
            <a:ext cx="808037" cy="842963"/>
            <a:chOff x="1754" y="1246"/>
            <a:chExt cx="509" cy="531"/>
          </a:xfrm>
        </p:grpSpPr>
        <p:sp>
          <p:nvSpPr>
            <p:cNvPr id="25662" name="Text Box 46">
              <a:extLst>
                <a:ext uri="{FF2B5EF4-FFF2-40B4-BE49-F238E27FC236}">
                  <a16:creationId xmlns="" xmlns:a16="http://schemas.microsoft.com/office/drawing/2014/main" id="{C3821664-855B-465B-9C9F-232BB1764A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4" y="1246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 1</a:t>
              </a:r>
            </a:p>
          </p:txBody>
        </p:sp>
        <p:sp>
          <p:nvSpPr>
            <p:cNvPr id="25663" name="Text Box 47">
              <a:extLst>
                <a:ext uri="{FF2B5EF4-FFF2-40B4-BE49-F238E27FC236}">
                  <a16:creationId xmlns="" xmlns:a16="http://schemas.microsoft.com/office/drawing/2014/main" id="{55698E2E-3B1F-4F7E-AB2C-6D24BF37F8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9" y="1450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4</a:t>
              </a:r>
            </a:p>
          </p:txBody>
        </p:sp>
        <p:sp>
          <p:nvSpPr>
            <p:cNvPr id="25664" name="Line 48">
              <a:extLst>
                <a:ext uri="{FF2B5EF4-FFF2-40B4-BE49-F238E27FC236}">
                  <a16:creationId xmlns="" xmlns:a16="http://schemas.microsoft.com/office/drawing/2014/main" id="{F1BBC4D1-83CA-4054-95E8-A073E84E9A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508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12" name="Group 186">
            <a:extLst>
              <a:ext uri="{FF2B5EF4-FFF2-40B4-BE49-F238E27FC236}">
                <a16:creationId xmlns="" xmlns:a16="http://schemas.microsoft.com/office/drawing/2014/main" id="{AB228C76-D234-44C4-B27D-59AADD17D7B9}"/>
              </a:ext>
            </a:extLst>
          </p:cNvPr>
          <p:cNvGrpSpPr>
            <a:grpSpLocks/>
          </p:cNvGrpSpPr>
          <p:nvPr/>
        </p:nvGrpSpPr>
        <p:grpSpPr bwMode="auto">
          <a:xfrm>
            <a:off x="3778945" y="2089497"/>
            <a:ext cx="719138" cy="866775"/>
            <a:chOff x="980" y="618"/>
            <a:chExt cx="453" cy="546"/>
          </a:xfrm>
        </p:grpSpPr>
        <p:grpSp>
          <p:nvGrpSpPr>
            <p:cNvPr id="25657" name="Group 185">
              <a:extLst>
                <a:ext uri="{FF2B5EF4-FFF2-40B4-BE49-F238E27FC236}">
                  <a16:creationId xmlns="" xmlns:a16="http://schemas.microsoft.com/office/drawing/2014/main" id="{C69759A6-0936-4DD6-BBC1-6B4FC61320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2" y="618"/>
              <a:ext cx="321" cy="546"/>
              <a:chOff x="1112" y="618"/>
              <a:chExt cx="321" cy="546"/>
            </a:xfrm>
          </p:grpSpPr>
          <p:sp>
            <p:nvSpPr>
              <p:cNvPr id="25659" name="Text Box 46">
                <a:extLst>
                  <a:ext uri="{FF2B5EF4-FFF2-40B4-BE49-F238E27FC236}">
                    <a16:creationId xmlns="" xmlns:a16="http://schemas.microsoft.com/office/drawing/2014/main" id="{2B7E06A3-3B29-4806-8212-61CC7DEB10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6" y="618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/>
                  <a:t>2</a:t>
                </a:r>
              </a:p>
            </p:txBody>
          </p:sp>
          <p:sp>
            <p:nvSpPr>
              <p:cNvPr id="25660" name="Text Box 47">
                <a:extLst>
                  <a:ext uri="{FF2B5EF4-FFF2-40B4-BE49-F238E27FC236}">
                    <a16:creationId xmlns="" xmlns:a16="http://schemas.microsoft.com/office/drawing/2014/main" id="{6D404737-6B66-429F-8F5D-5BBFE6230F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2" y="837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/>
                  <a:t>5</a:t>
                </a:r>
              </a:p>
            </p:txBody>
          </p:sp>
          <p:sp>
            <p:nvSpPr>
              <p:cNvPr id="25661" name="Line 48">
                <a:extLst>
                  <a:ext uri="{FF2B5EF4-FFF2-40B4-BE49-F238E27FC236}">
                    <a16:creationId xmlns="" xmlns:a16="http://schemas.microsoft.com/office/drawing/2014/main" id="{0337E94C-3781-410F-9F5B-8C906E45EA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22" y="895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58" name="Text Box 49">
              <a:extLst>
                <a:ext uri="{FF2B5EF4-FFF2-40B4-BE49-F238E27FC236}">
                  <a16:creationId xmlns="" xmlns:a16="http://schemas.microsoft.com/office/drawing/2014/main" id="{F0E96668-F9D5-401D-88DB-1CBBA86674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0" y="736"/>
              <a:ext cx="163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en-US" altLang="zh-TW" sz="2800"/>
            </a:p>
          </p:txBody>
        </p:sp>
      </p:grpSp>
      <p:grpSp>
        <p:nvGrpSpPr>
          <p:cNvPr id="14" name="Group 88">
            <a:extLst>
              <a:ext uri="{FF2B5EF4-FFF2-40B4-BE49-F238E27FC236}">
                <a16:creationId xmlns="" xmlns:a16="http://schemas.microsoft.com/office/drawing/2014/main" id="{B39BE1A3-502D-4FAB-AF9C-3D6A685872B8}"/>
              </a:ext>
            </a:extLst>
          </p:cNvPr>
          <p:cNvGrpSpPr>
            <a:grpSpLocks/>
          </p:cNvGrpSpPr>
          <p:nvPr/>
        </p:nvGrpSpPr>
        <p:grpSpPr bwMode="auto">
          <a:xfrm>
            <a:off x="4391720" y="2829272"/>
            <a:ext cx="1765300" cy="854075"/>
            <a:chOff x="2766" y="1661"/>
            <a:chExt cx="1112" cy="538"/>
          </a:xfrm>
        </p:grpSpPr>
        <p:sp>
          <p:nvSpPr>
            <p:cNvPr id="25650" name="Rectangle 403">
              <a:extLst>
                <a:ext uri="{FF2B5EF4-FFF2-40B4-BE49-F238E27FC236}">
                  <a16:creationId xmlns="" xmlns:a16="http://schemas.microsoft.com/office/drawing/2014/main" id="{B43822FB-6BB5-4B91-8BD1-8298AF766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6" y="1777"/>
              <a:ext cx="111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20000"/>
                </a:spcAft>
                <a:buFontTx/>
                <a:buNone/>
              </a:pPr>
              <a:r>
                <a:rPr kumimoji="0" lang="zh-TW" altLang="en-US" sz="2800">
                  <a:solidFill>
                    <a:srgbClr val="003399"/>
                  </a:solidFill>
                  <a:ea typeface="標楷體" panose="03000509000000000000" pitchFamily="65" charset="-120"/>
                </a:rPr>
                <a:t>媽媽：</a:t>
              </a:r>
            </a:p>
          </p:txBody>
        </p:sp>
        <p:grpSp>
          <p:nvGrpSpPr>
            <p:cNvPr id="25651" name="Group 186">
              <a:extLst>
                <a:ext uri="{FF2B5EF4-FFF2-40B4-BE49-F238E27FC236}">
                  <a16:creationId xmlns="" xmlns:a16="http://schemas.microsoft.com/office/drawing/2014/main" id="{02B7A9CE-9E23-4428-9452-80A0AFC8DD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8" y="1661"/>
              <a:ext cx="457" cy="538"/>
              <a:chOff x="980" y="618"/>
              <a:chExt cx="457" cy="538"/>
            </a:xfrm>
          </p:grpSpPr>
          <p:grpSp>
            <p:nvGrpSpPr>
              <p:cNvPr id="25652" name="Group 185">
                <a:extLst>
                  <a:ext uri="{FF2B5EF4-FFF2-40B4-BE49-F238E27FC236}">
                    <a16:creationId xmlns="" xmlns:a16="http://schemas.microsoft.com/office/drawing/2014/main" id="{D046E0B8-5A26-48E4-A592-028F734C0AB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6" y="618"/>
                <a:ext cx="321" cy="538"/>
                <a:chOff x="1116" y="618"/>
                <a:chExt cx="321" cy="538"/>
              </a:xfrm>
            </p:grpSpPr>
            <p:sp>
              <p:nvSpPr>
                <p:cNvPr id="25654" name="Text Box 46">
                  <a:extLst>
                    <a:ext uri="{FF2B5EF4-FFF2-40B4-BE49-F238E27FC236}">
                      <a16:creationId xmlns="" xmlns:a16="http://schemas.microsoft.com/office/drawing/2014/main" id="{935B888D-4DB6-40E1-AD32-D327232AA39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16" y="618"/>
                  <a:ext cx="317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>
                      <a:solidFill>
                        <a:srgbClr val="003399"/>
                      </a:solidFill>
                    </a:rPr>
                    <a:t>1</a:t>
                  </a:r>
                </a:p>
              </p:txBody>
            </p:sp>
            <p:sp>
              <p:nvSpPr>
                <p:cNvPr id="25655" name="Text Box 47">
                  <a:extLst>
                    <a:ext uri="{FF2B5EF4-FFF2-40B4-BE49-F238E27FC236}">
                      <a16:creationId xmlns="" xmlns:a16="http://schemas.microsoft.com/office/drawing/2014/main" id="{8A8995CD-020E-4FDC-8827-AA43EC2D1A7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20" y="829"/>
                  <a:ext cx="317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>
                      <a:solidFill>
                        <a:srgbClr val="003399"/>
                      </a:solidFill>
                    </a:rPr>
                    <a:t>5</a:t>
                  </a:r>
                </a:p>
              </p:txBody>
            </p:sp>
            <p:sp>
              <p:nvSpPr>
                <p:cNvPr id="25656" name="Line 48">
                  <a:extLst>
                    <a:ext uri="{FF2B5EF4-FFF2-40B4-BE49-F238E27FC236}">
                      <a16:creationId xmlns="" xmlns:a16="http://schemas.microsoft.com/office/drawing/2014/main" id="{4B0B1A78-92E4-40B4-8ACF-AE86F6EF06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22" y="895"/>
                  <a:ext cx="240" cy="0"/>
                </a:xfrm>
                <a:prstGeom prst="line">
                  <a:avLst/>
                </a:prstGeom>
                <a:noFill/>
                <a:ln w="17780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5653" name="Text Box 49">
                <a:extLst>
                  <a:ext uri="{FF2B5EF4-FFF2-40B4-BE49-F238E27FC236}">
                    <a16:creationId xmlns="" xmlns:a16="http://schemas.microsoft.com/office/drawing/2014/main" id="{16A09B86-3C3D-44D5-BE8B-B19457C193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0" y="736"/>
                <a:ext cx="163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endParaRPr lang="en-US" altLang="zh-TW" sz="2800">
                  <a:solidFill>
                    <a:srgbClr val="003399"/>
                  </a:solidFill>
                </a:endParaRPr>
              </a:p>
            </p:txBody>
          </p:sp>
        </p:grpSp>
      </p:grpSp>
      <p:sp>
        <p:nvSpPr>
          <p:cNvPr id="18484" name="Line 52">
            <a:extLst>
              <a:ext uri="{FF2B5EF4-FFF2-40B4-BE49-F238E27FC236}">
                <a16:creationId xmlns="" xmlns:a16="http://schemas.microsoft.com/office/drawing/2014/main" id="{1C74033B-D24B-4BEB-A274-B6EA28D8235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895" y="2253010"/>
            <a:ext cx="2954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" name="Group 89">
            <a:extLst>
              <a:ext uri="{FF2B5EF4-FFF2-40B4-BE49-F238E27FC236}">
                <a16:creationId xmlns="" xmlns:a16="http://schemas.microsoft.com/office/drawing/2014/main" id="{51ADFA2E-4219-4E0F-9488-1EB2D1C75B4C}"/>
              </a:ext>
            </a:extLst>
          </p:cNvPr>
          <p:cNvGrpSpPr>
            <a:grpSpLocks/>
          </p:cNvGrpSpPr>
          <p:nvPr/>
        </p:nvGrpSpPr>
        <p:grpSpPr bwMode="auto">
          <a:xfrm>
            <a:off x="4391720" y="3476972"/>
            <a:ext cx="3636963" cy="898525"/>
            <a:chOff x="2766" y="2069"/>
            <a:chExt cx="2291" cy="566"/>
          </a:xfrm>
        </p:grpSpPr>
        <p:sp>
          <p:nvSpPr>
            <p:cNvPr id="25637" name="Rectangle 403">
              <a:extLst>
                <a:ext uri="{FF2B5EF4-FFF2-40B4-BE49-F238E27FC236}">
                  <a16:creationId xmlns="" xmlns:a16="http://schemas.microsoft.com/office/drawing/2014/main" id="{52624D94-C602-48B2-BB9E-16E53C1EE0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6" y="2182"/>
              <a:ext cx="229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20000"/>
                </a:spcAft>
                <a:buFontTx/>
                <a:buNone/>
              </a:pPr>
              <a:r>
                <a:rPr kumimoji="0" lang="zh-TW" altLang="en-US" sz="2800">
                  <a:solidFill>
                    <a:srgbClr val="003399"/>
                  </a:solidFill>
                  <a:ea typeface="標楷體" panose="03000509000000000000" pitchFamily="65" charset="-120"/>
                </a:rPr>
                <a:t>爸爸：     </a:t>
              </a:r>
              <a:r>
                <a:rPr kumimoji="0"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×       = </a:t>
              </a:r>
              <a:endParaRPr kumimoji="0" lang="zh-TW" altLang="en-US" sz="2800">
                <a:solidFill>
                  <a:srgbClr val="003399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25638" name="Group 186">
              <a:extLst>
                <a:ext uri="{FF2B5EF4-FFF2-40B4-BE49-F238E27FC236}">
                  <a16:creationId xmlns="" xmlns:a16="http://schemas.microsoft.com/office/drawing/2014/main" id="{785B5362-97E5-4CF0-AC1C-77041D5719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8" y="2076"/>
              <a:ext cx="457" cy="538"/>
              <a:chOff x="980" y="618"/>
              <a:chExt cx="457" cy="538"/>
            </a:xfrm>
          </p:grpSpPr>
          <p:grpSp>
            <p:nvGrpSpPr>
              <p:cNvPr id="25645" name="Group 185">
                <a:extLst>
                  <a:ext uri="{FF2B5EF4-FFF2-40B4-BE49-F238E27FC236}">
                    <a16:creationId xmlns="" xmlns:a16="http://schemas.microsoft.com/office/drawing/2014/main" id="{697DB8A5-6787-489D-92DF-C4D6838582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6" y="618"/>
                <a:ext cx="321" cy="538"/>
                <a:chOff x="1116" y="618"/>
                <a:chExt cx="321" cy="538"/>
              </a:xfrm>
            </p:grpSpPr>
            <p:sp>
              <p:nvSpPr>
                <p:cNvPr id="25647" name="Text Box 46">
                  <a:extLst>
                    <a:ext uri="{FF2B5EF4-FFF2-40B4-BE49-F238E27FC236}">
                      <a16:creationId xmlns="" xmlns:a16="http://schemas.microsoft.com/office/drawing/2014/main" id="{43A411EF-13BB-43E7-8B29-CF590FDEA5E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16" y="618"/>
                  <a:ext cx="317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>
                      <a:solidFill>
                        <a:srgbClr val="003399"/>
                      </a:solidFill>
                    </a:rPr>
                    <a:t>1</a:t>
                  </a:r>
                </a:p>
              </p:txBody>
            </p:sp>
            <p:sp>
              <p:nvSpPr>
                <p:cNvPr id="25648" name="Text Box 47">
                  <a:extLst>
                    <a:ext uri="{FF2B5EF4-FFF2-40B4-BE49-F238E27FC236}">
                      <a16:creationId xmlns="" xmlns:a16="http://schemas.microsoft.com/office/drawing/2014/main" id="{789A5A79-18A0-4468-A9F5-5498D7B5D8E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20" y="829"/>
                  <a:ext cx="317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>
                      <a:solidFill>
                        <a:srgbClr val="003399"/>
                      </a:solidFill>
                    </a:rPr>
                    <a:t>2</a:t>
                  </a:r>
                </a:p>
              </p:txBody>
            </p:sp>
            <p:sp>
              <p:nvSpPr>
                <p:cNvPr id="25649" name="Line 48">
                  <a:extLst>
                    <a:ext uri="{FF2B5EF4-FFF2-40B4-BE49-F238E27FC236}">
                      <a16:creationId xmlns="" xmlns:a16="http://schemas.microsoft.com/office/drawing/2014/main" id="{3DB3895A-0265-4B78-8F5C-68EA91DE71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22" y="895"/>
                  <a:ext cx="240" cy="0"/>
                </a:xfrm>
                <a:prstGeom prst="line">
                  <a:avLst/>
                </a:prstGeom>
                <a:noFill/>
                <a:ln w="17780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5646" name="Text Box 49">
                <a:extLst>
                  <a:ext uri="{FF2B5EF4-FFF2-40B4-BE49-F238E27FC236}">
                    <a16:creationId xmlns="" xmlns:a16="http://schemas.microsoft.com/office/drawing/2014/main" id="{703BAA7F-4716-4B7F-9D8E-41CC8C1DF4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0" y="736"/>
                <a:ext cx="163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endParaRPr lang="en-US" altLang="zh-TW" sz="2800">
                  <a:solidFill>
                    <a:srgbClr val="003399"/>
                  </a:solidFill>
                </a:endParaRPr>
              </a:p>
            </p:txBody>
          </p:sp>
        </p:grpSp>
        <p:sp>
          <p:nvSpPr>
            <p:cNvPr id="25639" name="Text Box 46">
              <a:extLst>
                <a:ext uri="{FF2B5EF4-FFF2-40B4-BE49-F238E27FC236}">
                  <a16:creationId xmlns="" xmlns:a16="http://schemas.microsoft.com/office/drawing/2014/main" id="{02187E99-2065-47F5-831F-D9E24A47B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6" y="2069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7</a:t>
              </a:r>
            </a:p>
          </p:txBody>
        </p:sp>
        <p:sp>
          <p:nvSpPr>
            <p:cNvPr id="25640" name="Text Box 47">
              <a:extLst>
                <a:ext uri="{FF2B5EF4-FFF2-40B4-BE49-F238E27FC236}">
                  <a16:creationId xmlns="" xmlns:a16="http://schemas.microsoft.com/office/drawing/2014/main" id="{64353CB5-BC7A-4713-BFDD-0C41616D8D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6" y="2308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10</a:t>
              </a:r>
            </a:p>
          </p:txBody>
        </p:sp>
        <p:sp>
          <p:nvSpPr>
            <p:cNvPr id="25641" name="Line 48">
              <a:extLst>
                <a:ext uri="{FF2B5EF4-FFF2-40B4-BE49-F238E27FC236}">
                  <a16:creationId xmlns="" xmlns:a16="http://schemas.microsoft.com/office/drawing/2014/main" id="{65A77766-FA1F-4F2E-A623-5BAEE3F0D6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5" y="2353"/>
              <a:ext cx="308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2" name="Text Box 46">
              <a:extLst>
                <a:ext uri="{FF2B5EF4-FFF2-40B4-BE49-F238E27FC236}">
                  <a16:creationId xmlns="" xmlns:a16="http://schemas.microsoft.com/office/drawing/2014/main" id="{7C0D5C78-C29F-4A09-9153-322336DAF0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1" y="2069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7</a:t>
              </a:r>
            </a:p>
          </p:txBody>
        </p:sp>
        <p:sp>
          <p:nvSpPr>
            <p:cNvPr id="25643" name="Text Box 47">
              <a:extLst>
                <a:ext uri="{FF2B5EF4-FFF2-40B4-BE49-F238E27FC236}">
                  <a16:creationId xmlns="" xmlns:a16="http://schemas.microsoft.com/office/drawing/2014/main" id="{2AF73C54-5604-4A5A-A309-4FF9004399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" y="2308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20</a:t>
              </a:r>
            </a:p>
          </p:txBody>
        </p:sp>
        <p:sp>
          <p:nvSpPr>
            <p:cNvPr id="25644" name="Line 48">
              <a:extLst>
                <a:ext uri="{FF2B5EF4-FFF2-40B4-BE49-F238E27FC236}">
                  <a16:creationId xmlns="" xmlns:a16="http://schemas.microsoft.com/office/drawing/2014/main" id="{4BA6A4AE-7461-42C6-9221-18B1BA5B59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0" y="2353"/>
              <a:ext cx="308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" name="Group 91">
            <a:extLst>
              <a:ext uri="{FF2B5EF4-FFF2-40B4-BE49-F238E27FC236}">
                <a16:creationId xmlns="" xmlns:a16="http://schemas.microsoft.com/office/drawing/2014/main" id="{48E41CCC-0CB0-4FBA-90B8-060A06594A23}"/>
              </a:ext>
            </a:extLst>
          </p:cNvPr>
          <p:cNvGrpSpPr>
            <a:grpSpLocks/>
          </p:cNvGrpSpPr>
          <p:nvPr/>
        </p:nvGrpSpPr>
        <p:grpSpPr bwMode="auto">
          <a:xfrm>
            <a:off x="4390133" y="4978747"/>
            <a:ext cx="3636962" cy="898525"/>
            <a:chOff x="2765" y="2955"/>
            <a:chExt cx="2291" cy="566"/>
          </a:xfrm>
        </p:grpSpPr>
        <p:sp>
          <p:nvSpPr>
            <p:cNvPr id="25624" name="Rectangle 403">
              <a:extLst>
                <a:ext uri="{FF2B5EF4-FFF2-40B4-BE49-F238E27FC236}">
                  <a16:creationId xmlns="" xmlns:a16="http://schemas.microsoft.com/office/drawing/2014/main" id="{D942540E-CE5E-4414-9E04-94AF80FC71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5" y="3068"/>
              <a:ext cx="229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20000"/>
                </a:spcAft>
                <a:buFontTx/>
                <a:buNone/>
              </a:pPr>
              <a:r>
                <a:rPr kumimoji="0" lang="zh-TW" altLang="en-US" sz="2800">
                  <a:solidFill>
                    <a:srgbClr val="003399"/>
                  </a:solidFill>
                  <a:ea typeface="標楷體" panose="03000509000000000000" pitchFamily="65" charset="-120"/>
                </a:rPr>
                <a:t>姊姊：     </a:t>
              </a:r>
              <a:r>
                <a:rPr kumimoji="0"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×      = </a:t>
              </a:r>
              <a:endParaRPr kumimoji="0" lang="zh-TW" altLang="en-US" sz="2800">
                <a:solidFill>
                  <a:srgbClr val="003399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25625" name="Group 186">
              <a:extLst>
                <a:ext uri="{FF2B5EF4-FFF2-40B4-BE49-F238E27FC236}">
                  <a16:creationId xmlns="" xmlns:a16="http://schemas.microsoft.com/office/drawing/2014/main" id="{E0EA2C42-9228-46E3-93C9-807718F025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7" y="2962"/>
              <a:ext cx="457" cy="538"/>
              <a:chOff x="980" y="618"/>
              <a:chExt cx="457" cy="538"/>
            </a:xfrm>
          </p:grpSpPr>
          <p:grpSp>
            <p:nvGrpSpPr>
              <p:cNvPr id="25632" name="Group 185">
                <a:extLst>
                  <a:ext uri="{FF2B5EF4-FFF2-40B4-BE49-F238E27FC236}">
                    <a16:creationId xmlns="" xmlns:a16="http://schemas.microsoft.com/office/drawing/2014/main" id="{8F6A6F13-5CB7-4AD8-A3BA-2B98F375491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6" y="618"/>
                <a:ext cx="321" cy="538"/>
                <a:chOff x="1116" y="618"/>
                <a:chExt cx="321" cy="538"/>
              </a:xfrm>
            </p:grpSpPr>
            <p:sp>
              <p:nvSpPr>
                <p:cNvPr id="25634" name="Text Box 46">
                  <a:extLst>
                    <a:ext uri="{FF2B5EF4-FFF2-40B4-BE49-F238E27FC236}">
                      <a16:creationId xmlns="" xmlns:a16="http://schemas.microsoft.com/office/drawing/2014/main" id="{96F08A08-EBA1-4D3E-8A71-44378B162DD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16" y="618"/>
                  <a:ext cx="317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>
                      <a:solidFill>
                        <a:srgbClr val="003399"/>
                      </a:solidFill>
                    </a:rPr>
                    <a:t>1</a:t>
                  </a:r>
                </a:p>
              </p:txBody>
            </p:sp>
            <p:sp>
              <p:nvSpPr>
                <p:cNvPr id="25635" name="Text Box 47">
                  <a:extLst>
                    <a:ext uri="{FF2B5EF4-FFF2-40B4-BE49-F238E27FC236}">
                      <a16:creationId xmlns="" xmlns:a16="http://schemas.microsoft.com/office/drawing/2014/main" id="{4A064680-5A1C-46A8-A5D0-1213D6C40DC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20" y="829"/>
                  <a:ext cx="317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>
                      <a:solidFill>
                        <a:srgbClr val="003399"/>
                      </a:solidFill>
                    </a:rPr>
                    <a:t>4</a:t>
                  </a:r>
                </a:p>
              </p:txBody>
            </p:sp>
            <p:sp>
              <p:nvSpPr>
                <p:cNvPr id="25636" name="Line 48">
                  <a:extLst>
                    <a:ext uri="{FF2B5EF4-FFF2-40B4-BE49-F238E27FC236}">
                      <a16:creationId xmlns="" xmlns:a16="http://schemas.microsoft.com/office/drawing/2014/main" id="{94B2B340-3627-40ED-9F84-1EE4E2DF81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22" y="895"/>
                  <a:ext cx="240" cy="0"/>
                </a:xfrm>
                <a:prstGeom prst="line">
                  <a:avLst/>
                </a:prstGeom>
                <a:noFill/>
                <a:ln w="17780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5633" name="Text Box 49">
                <a:extLst>
                  <a:ext uri="{FF2B5EF4-FFF2-40B4-BE49-F238E27FC236}">
                    <a16:creationId xmlns="" xmlns:a16="http://schemas.microsoft.com/office/drawing/2014/main" id="{003A1753-3C52-488A-91EC-9E7133A597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0" y="736"/>
                <a:ext cx="163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endParaRPr lang="en-US" altLang="zh-TW" sz="2800">
                  <a:solidFill>
                    <a:srgbClr val="003399"/>
                  </a:solidFill>
                </a:endParaRPr>
              </a:p>
            </p:txBody>
          </p:sp>
        </p:grpSp>
        <p:sp>
          <p:nvSpPr>
            <p:cNvPr id="25626" name="Text Box 46">
              <a:extLst>
                <a:ext uri="{FF2B5EF4-FFF2-40B4-BE49-F238E27FC236}">
                  <a16:creationId xmlns="" xmlns:a16="http://schemas.microsoft.com/office/drawing/2014/main" id="{474BAD69-5CBC-4844-B6C7-C07BDC3E05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6" y="2960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2</a:t>
              </a:r>
            </a:p>
          </p:txBody>
        </p:sp>
        <p:sp>
          <p:nvSpPr>
            <p:cNvPr id="25627" name="Text Box 47">
              <a:extLst>
                <a:ext uri="{FF2B5EF4-FFF2-40B4-BE49-F238E27FC236}">
                  <a16:creationId xmlns="" xmlns:a16="http://schemas.microsoft.com/office/drawing/2014/main" id="{4B9E4066-44C8-4E3C-9323-D34BD91A14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7" y="3194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5</a:t>
              </a:r>
            </a:p>
          </p:txBody>
        </p:sp>
        <p:sp>
          <p:nvSpPr>
            <p:cNvPr id="25628" name="Line 48">
              <a:extLst>
                <a:ext uri="{FF2B5EF4-FFF2-40B4-BE49-F238E27FC236}">
                  <a16:creationId xmlns="" xmlns:a16="http://schemas.microsoft.com/office/drawing/2014/main" id="{2AA79584-3DC8-4B14-94F7-DE58A7495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4" y="3239"/>
              <a:ext cx="24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9" name="Text Box 46">
              <a:extLst>
                <a:ext uri="{FF2B5EF4-FFF2-40B4-BE49-F238E27FC236}">
                  <a16:creationId xmlns="" xmlns:a16="http://schemas.microsoft.com/office/drawing/2014/main" id="{4ADFE4DB-067B-467E-910B-F77041AB24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3" y="2955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1</a:t>
              </a:r>
            </a:p>
          </p:txBody>
        </p:sp>
        <p:sp>
          <p:nvSpPr>
            <p:cNvPr id="25630" name="Text Box 47">
              <a:extLst>
                <a:ext uri="{FF2B5EF4-FFF2-40B4-BE49-F238E27FC236}">
                  <a16:creationId xmlns="" xmlns:a16="http://schemas.microsoft.com/office/drawing/2014/main" id="{B02A6962-35B9-4C55-BEE7-3869CE8637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3" y="3194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10</a:t>
              </a:r>
            </a:p>
          </p:txBody>
        </p:sp>
        <p:sp>
          <p:nvSpPr>
            <p:cNvPr id="25631" name="Line 48">
              <a:extLst>
                <a:ext uri="{FF2B5EF4-FFF2-40B4-BE49-F238E27FC236}">
                  <a16:creationId xmlns="" xmlns:a16="http://schemas.microsoft.com/office/drawing/2014/main" id="{88B4D096-BF9B-4C3C-AC75-3E2605EF36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3239"/>
              <a:ext cx="308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517" name="Line 85">
            <a:extLst>
              <a:ext uri="{FF2B5EF4-FFF2-40B4-BE49-F238E27FC236}">
                <a16:creationId xmlns="" xmlns:a16="http://schemas.microsoft.com/office/drawing/2014/main" id="{CE9E8B07-6879-44C5-8F6C-72BF3D89D9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21870" y="2264122"/>
            <a:ext cx="39227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19" name="Line 87">
            <a:extLst>
              <a:ext uri="{FF2B5EF4-FFF2-40B4-BE49-F238E27FC236}">
                <a16:creationId xmlns="" xmlns:a16="http://schemas.microsoft.com/office/drawing/2014/main" id="{B1D7DE0D-4E4D-4EF4-B766-AD1CB467C5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6195" y="2900710"/>
            <a:ext cx="37084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24" name="Line 92">
            <a:extLst>
              <a:ext uri="{FF2B5EF4-FFF2-40B4-BE49-F238E27FC236}">
                <a16:creationId xmlns="" xmlns:a16="http://schemas.microsoft.com/office/drawing/2014/main" id="{5E0074F8-892A-4455-A7BA-03B5D28381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8233" y="1578322"/>
            <a:ext cx="27368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Text Box 5">
            <a:extLst>
              <a:ext uri="{FF2B5EF4-FFF2-40B4-BE49-F238E27FC236}">
                <a16:creationId xmlns="" xmlns:a16="http://schemas.microsoft.com/office/drawing/2014/main" id="{99CAF3FD-30EC-4E2F-B0F7-AE759A7D10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383" y="3043585"/>
            <a:ext cx="3255962" cy="2763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AutoNum type="alphaUcPeriod"/>
            </a:pPr>
            <a:r>
              <a:rPr lang="zh-TW" altLang="en-US" sz="2800" dirty="0"/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爸爸和媽媽</a:t>
            </a:r>
            <a:r>
              <a:rPr lang="zh-TW" altLang="en-US" sz="2800" dirty="0"/>
              <a:t>                               </a:t>
            </a:r>
          </a:p>
          <a:p>
            <a:pPr eaLnBrk="1" hangingPunct="1">
              <a:spcBef>
                <a:spcPct val="30000"/>
              </a:spcBef>
              <a:buFontTx/>
              <a:buAutoNum type="alphaUcPeriod"/>
            </a:pPr>
            <a:r>
              <a:rPr lang="en-US" altLang="zh-TW" sz="2800" dirty="0"/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爸爸和姊姊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zh-TW" sz="2800" dirty="0"/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媽媽和弟弟</a:t>
            </a:r>
            <a:r>
              <a:rPr lang="zh-TW" altLang="en-US" sz="2800" dirty="0"/>
              <a:t>                             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zh-TW" sz="2800" dirty="0"/>
              <a:t>D. </a:t>
            </a:r>
            <a:r>
              <a:rPr lang="zh-TW" altLang="en-US" sz="2800" dirty="0">
                <a:ea typeface="標楷體" panose="03000509000000000000" pitchFamily="65" charset="-120"/>
              </a:rPr>
              <a:t>姊姊和弟弟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zh-TW" altLang="en-US" sz="2800" dirty="0"/>
              <a:t>                   </a:t>
            </a:r>
          </a:p>
        </p:txBody>
      </p:sp>
      <p:sp>
        <p:nvSpPr>
          <p:cNvPr id="3" name="Line 92">
            <a:extLst>
              <a:ext uri="{FF2B5EF4-FFF2-40B4-BE49-F238E27FC236}">
                <a16:creationId xmlns="" xmlns:a16="http://schemas.microsoft.com/office/drawing/2014/main" id="{B2D8A3FC-4195-48FB-9314-97D20F934CA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5870" y="1575147"/>
            <a:ext cx="6921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Line 92">
            <a:extLst>
              <a:ext uri="{FF2B5EF4-FFF2-40B4-BE49-F238E27FC236}">
                <a16:creationId xmlns="" xmlns:a16="http://schemas.microsoft.com/office/drawing/2014/main" id="{F1B41C24-36B3-4AFE-A237-2E02DA83F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68320" y="1578322"/>
            <a:ext cx="6921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87">
            <a:extLst>
              <a:ext uri="{FF2B5EF4-FFF2-40B4-BE49-F238E27FC236}">
                <a16:creationId xmlns="" xmlns:a16="http://schemas.microsoft.com/office/drawing/2014/main" id="{1BDE1B74-CD6E-45A2-94C9-B5D6B18F6A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9270" y="2724497"/>
            <a:ext cx="32400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8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8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8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8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8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8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 animBg="1"/>
      <p:bldP spid="207874" grpId="1" animBg="1"/>
      <p:bldP spid="2" grpId="0" animBg="1"/>
      <p:bldP spid="2" grpId="1" animBg="1"/>
      <p:bldP spid="197634" grpId="0" animBg="1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>
            <a:extLst>
              <a:ext uri="{FF2B5EF4-FFF2-40B4-BE49-F238E27FC236}">
                <a16:creationId xmlns="" xmlns:a16="http://schemas.microsoft.com/office/drawing/2014/main" id="{CA0C749F-FA22-4BB0-A14A-F24E1C24D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1905285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7651" name="Text Box 5">
            <a:extLst>
              <a:ext uri="{FF2B5EF4-FFF2-40B4-BE49-F238E27FC236}">
                <a16:creationId xmlns="" xmlns:a16="http://schemas.microsoft.com/office/drawing/2014/main" id="{807C2E08-F409-4887-8B42-E4273ECA6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8" y="1865598"/>
            <a:ext cx="6291262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/>
              <a:t>A. 29</a:t>
            </a:r>
            <a:r>
              <a:rPr lang="zh-TW" altLang="en-US" sz="2800" dirty="0">
                <a:ea typeface="標楷體" panose="03000509000000000000" pitchFamily="65" charset="-120"/>
              </a:rPr>
              <a:t>－</a:t>
            </a:r>
            <a:r>
              <a:rPr lang="en-US" altLang="zh-TW" sz="2800" dirty="0"/>
              <a:t>2</a:t>
            </a:r>
            <a:r>
              <a:rPr lang="en-US" altLang="zh-TW" sz="2800" dirty="0">
                <a:sym typeface="Symbol" panose="05050102010706020507" pitchFamily="18" charset="2"/>
              </a:rPr>
              <a:t></a:t>
            </a:r>
            <a:r>
              <a:rPr lang="en-US" altLang="zh-TW" sz="2800" dirty="0"/>
              <a:t>                          B.     </a:t>
            </a:r>
            <a:r>
              <a:rPr lang="zh-TW" altLang="en-US" sz="2800" dirty="0"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ea typeface="標楷體" panose="03000509000000000000" pitchFamily="65" charset="-120"/>
              </a:rPr>
              <a:t>29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/>
              <a:t>C. 2</a:t>
            </a:r>
            <a:r>
              <a:rPr lang="en-US" altLang="zh-TW" sz="2800" dirty="0">
                <a:sym typeface="Symbol" panose="05050102010706020507" pitchFamily="18" charset="2"/>
              </a:rPr>
              <a:t></a:t>
            </a:r>
            <a:r>
              <a:rPr lang="en-US" altLang="zh-TW" sz="2800" dirty="0"/>
              <a:t>    </a:t>
            </a:r>
            <a:r>
              <a:rPr lang="zh-TW" altLang="en-US" sz="2800" dirty="0"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ea typeface="標楷體" panose="03000509000000000000" pitchFamily="65" charset="-120"/>
              </a:rPr>
              <a:t>29</a:t>
            </a:r>
            <a:r>
              <a:rPr lang="en-US" altLang="zh-TW" sz="2800" dirty="0"/>
              <a:t>                      D. 2</a:t>
            </a:r>
            <a:r>
              <a:rPr lang="en-US" altLang="zh-TW" sz="2800" dirty="0">
                <a:sym typeface="Symbol" panose="05050102010706020507" pitchFamily="18" charset="2"/>
              </a:rPr>
              <a:t></a:t>
            </a:r>
            <a:r>
              <a:rPr lang="en-US" altLang="zh-TW" sz="2800" dirty="0"/>
              <a:t>    </a:t>
            </a:r>
            <a:r>
              <a:rPr lang="zh-TW" altLang="en-US" sz="2800" dirty="0">
                <a:ea typeface="標楷體" panose="03000509000000000000" pitchFamily="65" charset="-120"/>
              </a:rPr>
              <a:t>＋</a:t>
            </a:r>
            <a:r>
              <a:rPr lang="en-US" altLang="zh-TW" sz="2800" dirty="0"/>
              <a:t>1               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4AEA0DEE-B292-48C3-8791-B4D91DF5D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7813" y="186559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7653" name="Text Box 5">
            <a:extLst>
              <a:ext uri="{FF2B5EF4-FFF2-40B4-BE49-F238E27FC236}">
                <a16:creationId xmlns="" xmlns:a16="http://schemas.microsoft.com/office/drawing/2014/main" id="{CF9ABA46-D116-49D0-B0C3-659B2F359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8" y="975010"/>
            <a:ext cx="8353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10. </a:t>
            </a:r>
            <a:r>
              <a:rPr lang="zh-TW" altLang="en-US" sz="2800">
                <a:ea typeface="標楷體" panose="03000509000000000000" pitchFamily="65" charset="-120"/>
              </a:rPr>
              <a:t>如果</a:t>
            </a:r>
            <a:r>
              <a:rPr lang="en-US" altLang="zh-TW" sz="2800">
                <a:ea typeface="標楷體" panose="03000509000000000000" pitchFamily="65" charset="-120"/>
              </a:rPr>
              <a:t>2      </a:t>
            </a:r>
            <a:r>
              <a:rPr lang="zh-TW" altLang="en-US" sz="2800">
                <a:ea typeface="標楷體" panose="03000509000000000000" pitchFamily="65" charset="-120"/>
              </a:rPr>
              <a:t>－</a:t>
            </a:r>
            <a:r>
              <a:rPr lang="en-US" altLang="zh-TW" sz="2800">
                <a:ea typeface="標楷體" panose="03000509000000000000" pitchFamily="65" charset="-120"/>
              </a:rPr>
              <a:t>        = 1</a:t>
            </a:r>
            <a:r>
              <a:rPr lang="zh-TW" altLang="en-US" sz="2800">
                <a:ea typeface="標楷體" panose="03000509000000000000" pitchFamily="65" charset="-120"/>
              </a:rPr>
              <a:t>，那麼下列哪一項等於</a:t>
            </a:r>
            <a:r>
              <a:rPr lang="en-US" altLang="zh-TW" sz="2800">
                <a:ea typeface="標楷體" panose="03000509000000000000" pitchFamily="65" charset="-120"/>
              </a:rPr>
              <a:t>14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27654" name="Text Box 46">
            <a:extLst>
              <a:ext uri="{FF2B5EF4-FFF2-40B4-BE49-F238E27FC236}">
                <a16:creationId xmlns="" xmlns:a16="http://schemas.microsoft.com/office/drawing/2014/main" id="{DCC86679-5D66-4450-ADD0-8D6D98BA3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835310"/>
            <a:ext cx="790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 1</a:t>
            </a:r>
          </a:p>
        </p:txBody>
      </p:sp>
      <p:sp>
        <p:nvSpPr>
          <p:cNvPr id="27655" name="Text Box 47">
            <a:extLst>
              <a:ext uri="{FF2B5EF4-FFF2-40B4-BE49-F238E27FC236}">
                <a16:creationId xmlns="" xmlns:a16="http://schemas.microsoft.com/office/drawing/2014/main" id="{F379F615-5F17-412E-B25A-33E75E222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1181385"/>
            <a:ext cx="720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14</a:t>
            </a:r>
          </a:p>
        </p:txBody>
      </p:sp>
      <p:sp>
        <p:nvSpPr>
          <p:cNvPr id="27656" name="Line 48">
            <a:extLst>
              <a:ext uri="{FF2B5EF4-FFF2-40B4-BE49-F238E27FC236}">
                <a16:creationId xmlns="" xmlns:a16="http://schemas.microsoft.com/office/drawing/2014/main" id="{80FDE2EC-97BE-456F-945A-A1C5E27F4C1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0" y="1263935"/>
            <a:ext cx="488950" cy="0"/>
          </a:xfrm>
          <a:prstGeom prst="line">
            <a:avLst/>
          </a:prstGeom>
          <a:noFill/>
          <a:ln w="1778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Text Box 47">
            <a:extLst>
              <a:ext uri="{FF2B5EF4-FFF2-40B4-BE49-F238E27FC236}">
                <a16:creationId xmlns="" xmlns:a16="http://schemas.microsoft.com/office/drawing/2014/main" id="{25AEAA62-E73E-40ED-89B7-01BA71CD9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238" y="1190910"/>
            <a:ext cx="720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 7</a:t>
            </a:r>
          </a:p>
        </p:txBody>
      </p:sp>
      <p:sp>
        <p:nvSpPr>
          <p:cNvPr id="27658" name="Line 48">
            <a:extLst>
              <a:ext uri="{FF2B5EF4-FFF2-40B4-BE49-F238E27FC236}">
                <a16:creationId xmlns="" xmlns:a16="http://schemas.microsoft.com/office/drawing/2014/main" id="{CCEF40A3-E0D9-4C2C-B765-E66074507A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5100" y="1271873"/>
            <a:ext cx="488950" cy="0"/>
          </a:xfrm>
          <a:prstGeom prst="line">
            <a:avLst/>
          </a:prstGeom>
          <a:noFill/>
          <a:ln w="1778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AutoShape 26">
            <a:extLst>
              <a:ext uri="{FF2B5EF4-FFF2-40B4-BE49-F238E27FC236}">
                <a16:creationId xmlns="" xmlns:a16="http://schemas.microsoft.com/office/drawing/2014/main" id="{9BCD71F4-387D-41E2-94B1-86DC6D5935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00350" y="968660"/>
            <a:ext cx="303213" cy="252413"/>
          </a:xfrm>
          <a:prstGeom prst="triangle">
            <a:avLst>
              <a:gd name="adj" fmla="val 50000"/>
            </a:avLst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1800"/>
          </a:p>
        </p:txBody>
      </p:sp>
      <p:sp>
        <p:nvSpPr>
          <p:cNvPr id="27660" name="AutoShape 27">
            <a:extLst>
              <a:ext uri="{FF2B5EF4-FFF2-40B4-BE49-F238E27FC236}">
                <a16:creationId xmlns="" xmlns:a16="http://schemas.microsoft.com/office/drawing/2014/main" id="{A38133CE-648A-4575-AB73-690780ED0D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14600" y="1983073"/>
            <a:ext cx="303213" cy="252412"/>
          </a:xfrm>
          <a:prstGeom prst="triangle">
            <a:avLst>
              <a:gd name="adj" fmla="val 50000"/>
            </a:avLst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1800"/>
          </a:p>
        </p:txBody>
      </p:sp>
      <p:grpSp>
        <p:nvGrpSpPr>
          <p:cNvPr id="2" name="Group 45">
            <a:extLst>
              <a:ext uri="{FF2B5EF4-FFF2-40B4-BE49-F238E27FC236}">
                <a16:creationId xmlns="" xmlns:a16="http://schemas.microsoft.com/office/drawing/2014/main" id="{F29302C5-F091-4DB7-B377-51A3F35A88C1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2982913"/>
            <a:ext cx="3163887" cy="917575"/>
            <a:chOff x="1505" y="2020"/>
            <a:chExt cx="1993" cy="578"/>
          </a:xfrm>
        </p:grpSpPr>
        <p:sp>
          <p:nvSpPr>
            <p:cNvPr id="27695" name="Text Box 46">
              <a:extLst>
                <a:ext uri="{FF2B5EF4-FFF2-40B4-BE49-F238E27FC236}">
                  <a16:creationId xmlns="" xmlns:a16="http://schemas.microsoft.com/office/drawing/2014/main" id="{E42DC4E9-187E-4ABF-8680-08603F25EC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020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1</a:t>
              </a:r>
            </a:p>
          </p:txBody>
        </p:sp>
        <p:sp>
          <p:nvSpPr>
            <p:cNvPr id="27696" name="Text Box 47">
              <a:extLst>
                <a:ext uri="{FF2B5EF4-FFF2-40B4-BE49-F238E27FC236}">
                  <a16:creationId xmlns="" xmlns:a16="http://schemas.microsoft.com/office/drawing/2014/main" id="{B98C26AA-D908-4668-9B1E-09707D2F77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3" y="2259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14</a:t>
              </a:r>
            </a:p>
          </p:txBody>
        </p:sp>
        <p:sp>
          <p:nvSpPr>
            <p:cNvPr id="27697" name="Line 48">
              <a:extLst>
                <a:ext uri="{FF2B5EF4-FFF2-40B4-BE49-F238E27FC236}">
                  <a16:creationId xmlns="" xmlns:a16="http://schemas.microsoft.com/office/drawing/2014/main" id="{B9B49144-1783-40BE-81F2-A8B998F078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4" y="2304"/>
              <a:ext cx="308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8" name="Text Box 47">
              <a:extLst>
                <a:ext uri="{FF2B5EF4-FFF2-40B4-BE49-F238E27FC236}">
                  <a16:creationId xmlns="" xmlns:a16="http://schemas.microsoft.com/office/drawing/2014/main" id="{327FA1D7-5F55-4905-ACE8-9988840EA4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0" y="2271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7</a:t>
              </a:r>
            </a:p>
          </p:txBody>
        </p:sp>
        <p:sp>
          <p:nvSpPr>
            <p:cNvPr id="27699" name="Line 48">
              <a:extLst>
                <a:ext uri="{FF2B5EF4-FFF2-40B4-BE49-F238E27FC236}">
                  <a16:creationId xmlns="" xmlns:a16="http://schemas.microsoft.com/office/drawing/2014/main" id="{605A7F69-28E7-4925-9841-DB99129720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31" y="2316"/>
              <a:ext cx="308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0" name="AutoShape 36">
              <a:extLst>
                <a:ext uri="{FF2B5EF4-FFF2-40B4-BE49-F238E27FC236}">
                  <a16:creationId xmlns="" xmlns:a16="http://schemas.microsoft.com/office/drawing/2014/main" id="{0AADBC5A-1411-40C1-8CD0-5DC131756D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2" y="2125"/>
              <a:ext cx="245" cy="159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rgbClr val="0033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zh-CN" sz="1800"/>
            </a:p>
          </p:txBody>
        </p:sp>
        <p:sp>
          <p:nvSpPr>
            <p:cNvPr id="27701" name="Text Box 37">
              <a:extLst>
                <a:ext uri="{FF2B5EF4-FFF2-40B4-BE49-F238E27FC236}">
                  <a16:creationId xmlns="" xmlns:a16="http://schemas.microsoft.com/office/drawing/2014/main" id="{CBEC6389-16D9-48E4-B60F-EAB4DC2431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5" y="2136"/>
              <a:ext cx="199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2      </a:t>
              </a:r>
              <a:r>
                <a:rPr lang="zh-TW" altLang="en-US" sz="2800">
                  <a:solidFill>
                    <a:srgbClr val="003399"/>
                  </a:solidFill>
                  <a:ea typeface="標楷體" panose="03000509000000000000" pitchFamily="65" charset="-120"/>
                </a:rPr>
                <a:t>－</a:t>
              </a:r>
              <a:r>
                <a:rPr lang="zh-TW" altLang="en-US" sz="2800">
                  <a:solidFill>
                    <a:srgbClr val="003399"/>
                  </a:solidFill>
                </a:rPr>
                <a:t>      </a:t>
              </a:r>
              <a:r>
                <a:rPr lang="en-US" altLang="zh-TW" sz="2800">
                  <a:solidFill>
                    <a:srgbClr val="003399"/>
                  </a:solidFill>
                </a:rPr>
                <a:t>= 1</a:t>
              </a:r>
            </a:p>
          </p:txBody>
        </p:sp>
      </p:grpSp>
      <p:grpSp>
        <p:nvGrpSpPr>
          <p:cNvPr id="3" name="Group 47">
            <a:extLst>
              <a:ext uri="{FF2B5EF4-FFF2-40B4-BE49-F238E27FC236}">
                <a16:creationId xmlns="" xmlns:a16="http://schemas.microsoft.com/office/drawing/2014/main" id="{C8C0A56C-B7B0-4A29-A3D3-FB110C0E68A9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3792538"/>
            <a:ext cx="3163887" cy="917575"/>
            <a:chOff x="1655" y="2860"/>
            <a:chExt cx="1993" cy="578"/>
          </a:xfrm>
        </p:grpSpPr>
        <p:sp>
          <p:nvSpPr>
            <p:cNvPr id="27687" name="Text Box 44">
              <a:extLst>
                <a:ext uri="{FF2B5EF4-FFF2-40B4-BE49-F238E27FC236}">
                  <a16:creationId xmlns="" xmlns:a16="http://schemas.microsoft.com/office/drawing/2014/main" id="{61184881-73BC-4F3A-A786-ED6E13CADC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2976"/>
              <a:ext cx="199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      </a:t>
              </a:r>
              <a:r>
                <a:rPr lang="zh-TW" altLang="en-US" sz="2800">
                  <a:solidFill>
                    <a:srgbClr val="003399"/>
                  </a:solidFill>
                  <a:ea typeface="標楷體" panose="03000509000000000000" pitchFamily="65" charset="-120"/>
                </a:rPr>
                <a:t>－</a:t>
              </a:r>
              <a:r>
                <a:rPr lang="zh-TW" altLang="en-US" sz="2800">
                  <a:solidFill>
                    <a:srgbClr val="003399"/>
                  </a:solidFill>
                </a:rPr>
                <a:t>          </a:t>
              </a:r>
              <a:r>
                <a:rPr lang="en-US" altLang="zh-TW" sz="2800">
                  <a:solidFill>
                    <a:srgbClr val="003399"/>
                  </a:solidFill>
                </a:rPr>
                <a:t>= 1</a:t>
              </a:r>
            </a:p>
          </p:txBody>
        </p:sp>
        <p:sp>
          <p:nvSpPr>
            <p:cNvPr id="27688" name="Text Box 46">
              <a:extLst>
                <a:ext uri="{FF2B5EF4-FFF2-40B4-BE49-F238E27FC236}">
                  <a16:creationId xmlns="" xmlns:a16="http://schemas.microsoft.com/office/drawing/2014/main" id="{039F7B39-4570-4270-AE01-4FA52E3A96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2" y="2860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29</a:t>
              </a:r>
            </a:p>
          </p:txBody>
        </p:sp>
        <p:sp>
          <p:nvSpPr>
            <p:cNvPr id="27689" name="Text Box 47">
              <a:extLst>
                <a:ext uri="{FF2B5EF4-FFF2-40B4-BE49-F238E27FC236}">
                  <a16:creationId xmlns="" xmlns:a16="http://schemas.microsoft.com/office/drawing/2014/main" id="{803999EF-31F0-4FE6-A59C-9D2A8A7D66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7" y="3099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14</a:t>
              </a:r>
            </a:p>
          </p:txBody>
        </p:sp>
        <p:sp>
          <p:nvSpPr>
            <p:cNvPr id="27690" name="Line 48">
              <a:extLst>
                <a:ext uri="{FF2B5EF4-FFF2-40B4-BE49-F238E27FC236}">
                  <a16:creationId xmlns="" xmlns:a16="http://schemas.microsoft.com/office/drawing/2014/main" id="{D937A18F-EED5-4326-ADAB-FAC00AF25A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144"/>
              <a:ext cx="308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1" name="Text Box 47">
              <a:extLst>
                <a:ext uri="{FF2B5EF4-FFF2-40B4-BE49-F238E27FC236}">
                  <a16:creationId xmlns="" xmlns:a16="http://schemas.microsoft.com/office/drawing/2014/main" id="{65051C3D-E82B-47FD-B110-6E397C3D93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4" y="3111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14</a:t>
              </a:r>
            </a:p>
          </p:txBody>
        </p:sp>
        <p:sp>
          <p:nvSpPr>
            <p:cNvPr id="27692" name="Line 48">
              <a:extLst>
                <a:ext uri="{FF2B5EF4-FFF2-40B4-BE49-F238E27FC236}">
                  <a16:creationId xmlns="" xmlns:a16="http://schemas.microsoft.com/office/drawing/2014/main" id="{E24BEC34-8A13-49AF-9469-23CF8EDC48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5" y="3156"/>
              <a:ext cx="54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3" name="AutoShape 43">
              <a:extLst>
                <a:ext uri="{FF2B5EF4-FFF2-40B4-BE49-F238E27FC236}">
                  <a16:creationId xmlns="" xmlns:a16="http://schemas.microsoft.com/office/drawing/2014/main" id="{A2DA8673-8354-4825-ADC5-CFD126211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2" y="2937"/>
              <a:ext cx="245" cy="159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rgbClr val="0033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zh-CN" sz="1800"/>
            </a:p>
          </p:txBody>
        </p:sp>
        <p:sp>
          <p:nvSpPr>
            <p:cNvPr id="27694" name="Text Box 47">
              <a:extLst>
                <a:ext uri="{FF2B5EF4-FFF2-40B4-BE49-F238E27FC236}">
                  <a16:creationId xmlns="" xmlns:a16="http://schemas.microsoft.com/office/drawing/2014/main" id="{D967A450-64FB-40DF-B2B5-926314F664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" y="2868"/>
              <a:ext cx="5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2</a:t>
              </a:r>
              <a:r>
                <a:rPr lang="en-US" altLang="zh-TW" sz="2800">
                  <a:solidFill>
                    <a:srgbClr val="003399"/>
                  </a:solidFill>
                  <a:sym typeface="Symbol" panose="05050102010706020507" pitchFamily="18" charset="2"/>
                </a:rPr>
                <a:t></a:t>
              </a:r>
              <a:endParaRPr lang="en-US" altLang="zh-TW" sz="2800">
                <a:solidFill>
                  <a:srgbClr val="003399"/>
                </a:solidFill>
              </a:endParaRPr>
            </a:p>
          </p:txBody>
        </p:sp>
      </p:grpSp>
      <p:grpSp>
        <p:nvGrpSpPr>
          <p:cNvPr id="4" name="Group 68">
            <a:extLst>
              <a:ext uri="{FF2B5EF4-FFF2-40B4-BE49-F238E27FC236}">
                <a16:creationId xmlns="" xmlns:a16="http://schemas.microsoft.com/office/drawing/2014/main" id="{B8271DF2-1A2A-40E9-9D60-F84BD988E50B}"/>
              </a:ext>
            </a:extLst>
          </p:cNvPr>
          <p:cNvGrpSpPr>
            <a:grpSpLocks/>
          </p:cNvGrpSpPr>
          <p:nvPr/>
        </p:nvGrpSpPr>
        <p:grpSpPr bwMode="auto">
          <a:xfrm>
            <a:off x="498475" y="4573588"/>
            <a:ext cx="3251200" cy="917575"/>
            <a:chOff x="326" y="3079"/>
            <a:chExt cx="2048" cy="578"/>
          </a:xfrm>
        </p:grpSpPr>
        <p:sp>
          <p:nvSpPr>
            <p:cNvPr id="27677" name="Text Box 46">
              <a:extLst>
                <a:ext uri="{FF2B5EF4-FFF2-40B4-BE49-F238E27FC236}">
                  <a16:creationId xmlns="" xmlns:a16="http://schemas.microsoft.com/office/drawing/2014/main" id="{7B53A66E-043E-46F5-BC58-F09EBD6FFE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8" y="3079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29</a:t>
              </a:r>
            </a:p>
          </p:txBody>
        </p:sp>
        <p:sp>
          <p:nvSpPr>
            <p:cNvPr id="27678" name="Text Box 47">
              <a:extLst>
                <a:ext uri="{FF2B5EF4-FFF2-40B4-BE49-F238E27FC236}">
                  <a16:creationId xmlns="" xmlns:a16="http://schemas.microsoft.com/office/drawing/2014/main" id="{3054CA34-7089-4450-85EB-39ADF2E976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" y="3330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14</a:t>
              </a:r>
            </a:p>
          </p:txBody>
        </p:sp>
        <p:sp>
          <p:nvSpPr>
            <p:cNvPr id="27679" name="Line 48">
              <a:extLst>
                <a:ext uri="{FF2B5EF4-FFF2-40B4-BE49-F238E27FC236}">
                  <a16:creationId xmlns="" xmlns:a16="http://schemas.microsoft.com/office/drawing/2014/main" id="{DA270684-CD50-4084-BC19-C46A0F5D39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0" y="3375"/>
              <a:ext cx="1054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0" name="AutoShape 54">
              <a:extLst>
                <a:ext uri="{FF2B5EF4-FFF2-40B4-BE49-F238E27FC236}">
                  <a16:creationId xmlns="" xmlns:a16="http://schemas.microsoft.com/office/drawing/2014/main" id="{8CE34E7F-BF15-4CF2-90E6-134DEF8B1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6" y="3149"/>
              <a:ext cx="245" cy="159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rgbClr val="0033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zh-CN" sz="1800"/>
            </a:p>
          </p:txBody>
        </p:sp>
        <p:sp>
          <p:nvSpPr>
            <p:cNvPr id="27681" name="Text Box 55">
              <a:extLst>
                <a:ext uri="{FF2B5EF4-FFF2-40B4-BE49-F238E27FC236}">
                  <a16:creationId xmlns="" xmlns:a16="http://schemas.microsoft.com/office/drawing/2014/main" id="{599CFDCD-5F9C-44B0-9689-0BC01300B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" y="3195"/>
              <a:ext cx="199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      </a:t>
              </a:r>
              <a:r>
                <a:rPr lang="zh-TW" altLang="en-US" sz="2800">
                  <a:solidFill>
                    <a:srgbClr val="003399"/>
                  </a:solidFill>
                </a:rPr>
                <a:t>          </a:t>
              </a:r>
              <a:r>
                <a:rPr lang="en-US" altLang="zh-TW" sz="2800">
                  <a:solidFill>
                    <a:srgbClr val="003399"/>
                  </a:solidFill>
                </a:rPr>
                <a:t>= </a:t>
              </a:r>
            </a:p>
          </p:txBody>
        </p:sp>
        <p:sp>
          <p:nvSpPr>
            <p:cNvPr id="27682" name="Text Box 47">
              <a:extLst>
                <a:ext uri="{FF2B5EF4-FFF2-40B4-BE49-F238E27FC236}">
                  <a16:creationId xmlns="" xmlns:a16="http://schemas.microsoft.com/office/drawing/2014/main" id="{88EDF425-1B63-4D3C-949C-2101A5BCDA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0" y="3087"/>
              <a:ext cx="5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2</a:t>
              </a:r>
              <a:r>
                <a:rPr lang="en-US" altLang="zh-TW" sz="2800">
                  <a:solidFill>
                    <a:srgbClr val="003399"/>
                  </a:solidFill>
                  <a:sym typeface="Symbol" panose="05050102010706020507" pitchFamily="18" charset="2"/>
                </a:rPr>
                <a:t></a:t>
              </a:r>
              <a:endParaRPr lang="en-US" altLang="zh-TW" sz="2800">
                <a:solidFill>
                  <a:srgbClr val="003399"/>
                </a:solidFill>
              </a:endParaRPr>
            </a:p>
          </p:txBody>
        </p:sp>
        <p:sp>
          <p:nvSpPr>
            <p:cNvPr id="27683" name="Text Box 46">
              <a:extLst>
                <a:ext uri="{FF2B5EF4-FFF2-40B4-BE49-F238E27FC236}">
                  <a16:creationId xmlns="" xmlns:a16="http://schemas.microsoft.com/office/drawing/2014/main" id="{F69F6F14-4883-4008-AB3A-C0C7322991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1" y="3086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14</a:t>
              </a:r>
            </a:p>
          </p:txBody>
        </p:sp>
        <p:sp>
          <p:nvSpPr>
            <p:cNvPr id="27684" name="Text Box 47">
              <a:extLst>
                <a:ext uri="{FF2B5EF4-FFF2-40B4-BE49-F238E27FC236}">
                  <a16:creationId xmlns="" xmlns:a16="http://schemas.microsoft.com/office/drawing/2014/main" id="{A891F1D1-726A-496C-A94E-E583B9C865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325"/>
              <a:ext cx="4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14</a:t>
              </a:r>
            </a:p>
          </p:txBody>
        </p:sp>
        <p:sp>
          <p:nvSpPr>
            <p:cNvPr id="27685" name="Line 48">
              <a:extLst>
                <a:ext uri="{FF2B5EF4-FFF2-40B4-BE49-F238E27FC236}">
                  <a16:creationId xmlns="" xmlns:a16="http://schemas.microsoft.com/office/drawing/2014/main" id="{9727B994-ECF1-49FD-8425-3D0F867396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3370"/>
              <a:ext cx="308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6" name="Text Box 47">
              <a:extLst>
                <a:ext uri="{FF2B5EF4-FFF2-40B4-BE49-F238E27FC236}">
                  <a16:creationId xmlns="" xmlns:a16="http://schemas.microsoft.com/office/drawing/2014/main" id="{37E19FE0-F6F5-4665-ADEF-A7B561782C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9" y="3086"/>
              <a:ext cx="35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280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－</a:t>
              </a:r>
              <a:endParaRPr lang="en-US" altLang="zh-TW" sz="28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5" name="Group 69">
            <a:extLst>
              <a:ext uri="{FF2B5EF4-FFF2-40B4-BE49-F238E27FC236}">
                <a16:creationId xmlns="" xmlns:a16="http://schemas.microsoft.com/office/drawing/2014/main" id="{C50D93EB-FF3F-40B4-A4DD-F4D681795E5C}"/>
              </a:ext>
            </a:extLst>
          </p:cNvPr>
          <p:cNvGrpSpPr>
            <a:grpSpLocks/>
          </p:cNvGrpSpPr>
          <p:nvPr/>
        </p:nvGrpSpPr>
        <p:grpSpPr bwMode="auto">
          <a:xfrm>
            <a:off x="881063" y="5403850"/>
            <a:ext cx="2817812" cy="547688"/>
            <a:chOff x="2701" y="2146"/>
            <a:chExt cx="1775" cy="345"/>
          </a:xfrm>
        </p:grpSpPr>
        <p:sp>
          <p:nvSpPr>
            <p:cNvPr id="27672" name="Text Box 47">
              <a:extLst>
                <a:ext uri="{FF2B5EF4-FFF2-40B4-BE49-F238E27FC236}">
                  <a16:creationId xmlns="" xmlns:a16="http://schemas.microsoft.com/office/drawing/2014/main" id="{41E88062-9B55-46C2-BFB2-2687696018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1" y="2146"/>
              <a:ext cx="133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zh-TW" altLang="en-US" sz="280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－    </a:t>
              </a:r>
              <a:r>
                <a:rPr lang="zh-TW" altLang="en-US" sz="200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  </a:t>
              </a: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=</a:t>
              </a:r>
            </a:p>
          </p:txBody>
        </p:sp>
        <p:sp>
          <p:nvSpPr>
            <p:cNvPr id="27673" name="Text Box 46">
              <a:extLst>
                <a:ext uri="{FF2B5EF4-FFF2-40B4-BE49-F238E27FC236}">
                  <a16:creationId xmlns="" xmlns:a16="http://schemas.microsoft.com/office/drawing/2014/main" id="{84A089A5-E773-429E-A64E-D6E6CD3EDA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" y="2153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29</a:t>
              </a:r>
            </a:p>
          </p:txBody>
        </p:sp>
        <p:sp>
          <p:nvSpPr>
            <p:cNvPr id="27674" name="AutoShape 63">
              <a:extLst>
                <a:ext uri="{FF2B5EF4-FFF2-40B4-BE49-F238E27FC236}">
                  <a16:creationId xmlns="" xmlns:a16="http://schemas.microsoft.com/office/drawing/2014/main" id="{25EDA3F5-1AF7-499B-811C-356F94D0E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6" y="2232"/>
              <a:ext cx="245" cy="159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rgbClr val="0033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zh-CN" sz="1800"/>
            </a:p>
          </p:txBody>
        </p:sp>
        <p:sp>
          <p:nvSpPr>
            <p:cNvPr id="27675" name="Text Box 47">
              <a:extLst>
                <a:ext uri="{FF2B5EF4-FFF2-40B4-BE49-F238E27FC236}">
                  <a16:creationId xmlns="" xmlns:a16="http://schemas.microsoft.com/office/drawing/2014/main" id="{366FE9CB-FE20-4809-BEDC-A2878351C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1" y="2161"/>
              <a:ext cx="49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2</a:t>
              </a:r>
              <a:r>
                <a:rPr lang="en-US" altLang="zh-TW" sz="2800">
                  <a:solidFill>
                    <a:srgbClr val="003399"/>
                  </a:solidFill>
                  <a:sym typeface="Symbol" panose="05050102010706020507" pitchFamily="18" charset="2"/>
                </a:rPr>
                <a:t></a:t>
              </a:r>
              <a:endParaRPr lang="en-US" altLang="zh-TW" sz="2800">
                <a:solidFill>
                  <a:srgbClr val="003399"/>
                </a:solidFill>
              </a:endParaRPr>
            </a:p>
          </p:txBody>
        </p:sp>
        <p:sp>
          <p:nvSpPr>
            <p:cNvPr id="27676" name="Text Box 46">
              <a:extLst>
                <a:ext uri="{FF2B5EF4-FFF2-40B4-BE49-F238E27FC236}">
                  <a16:creationId xmlns="" xmlns:a16="http://schemas.microsoft.com/office/drawing/2014/main" id="{27BFFB17-0A51-4CDE-B6ED-E518975139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8" y="2160"/>
              <a:ext cx="4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 14</a:t>
              </a:r>
            </a:p>
          </p:txBody>
        </p:sp>
      </p:grpSp>
      <p:grpSp>
        <p:nvGrpSpPr>
          <p:cNvPr id="6" name="Group 76">
            <a:extLst>
              <a:ext uri="{FF2B5EF4-FFF2-40B4-BE49-F238E27FC236}">
                <a16:creationId xmlns="" xmlns:a16="http://schemas.microsoft.com/office/drawing/2014/main" id="{6424868D-3C83-4C60-8179-E02F1CC0ACB0}"/>
              </a:ext>
            </a:extLst>
          </p:cNvPr>
          <p:cNvGrpSpPr>
            <a:grpSpLocks/>
          </p:cNvGrpSpPr>
          <p:nvPr/>
        </p:nvGrpSpPr>
        <p:grpSpPr bwMode="auto">
          <a:xfrm>
            <a:off x="4067175" y="3068638"/>
            <a:ext cx="4535488" cy="1844675"/>
            <a:chOff x="2608" y="2505"/>
            <a:chExt cx="2857" cy="1162"/>
          </a:xfrm>
        </p:grpSpPr>
        <p:sp>
          <p:nvSpPr>
            <p:cNvPr id="27669" name="Rectangle 4">
              <a:extLst>
                <a:ext uri="{FF2B5EF4-FFF2-40B4-BE49-F238E27FC236}">
                  <a16:creationId xmlns="" xmlns:a16="http://schemas.microsoft.com/office/drawing/2014/main" id="{F96F0C36-678D-4CF1-982F-EE96D8441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4" y="2789"/>
              <a:ext cx="2806" cy="868"/>
            </a:xfrm>
            <a:prstGeom prst="rect">
              <a:avLst/>
            </a:prstGeom>
            <a:gradFill rotWithShape="1">
              <a:gsLst>
                <a:gs pos="0">
                  <a:srgbClr val="FFCC66"/>
                </a:gs>
                <a:gs pos="50000">
                  <a:srgbClr val="FFFFCC"/>
                </a:gs>
                <a:gs pos="100000">
                  <a:srgbClr val="FFCC66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kumimoji="0" lang="zh-CN" altLang="en-US" sz="2800">
                <a:latin typeface="Calibri" panose="020F0502020204030204" pitchFamily="34" charset="0"/>
                <a:ea typeface="標楷體" panose="03000509000000000000" pitchFamily="65" charset="-12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kumimoji="0" lang="zh-CN" altLang="en-US" sz="2800">
                <a:latin typeface="Calibri" panose="020F0502020204030204" pitchFamily="34" charset="0"/>
                <a:ea typeface="標楷體" panose="03000509000000000000" pitchFamily="65" charset="-12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kumimoji="0" lang="zh-TW" altLang="en-US" sz="2400">
                <a:latin typeface="Times New Roman" panose="02020603050405020304" pitchFamily="18" charset="0"/>
              </a:endParaRPr>
            </a:p>
          </p:txBody>
        </p:sp>
        <p:pic>
          <p:nvPicPr>
            <p:cNvPr id="27670" name="Picture 34" descr="e-BookBtn-yellow">
              <a:extLst>
                <a:ext uri="{FF2B5EF4-FFF2-40B4-BE49-F238E27FC236}">
                  <a16:creationId xmlns="" xmlns:a16="http://schemas.microsoft.com/office/drawing/2014/main" id="{0B6FBFC9-6C4E-42BB-86C4-015BC59279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5" y="2505"/>
              <a:ext cx="844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71" name="Text Box 74">
              <a:extLst>
                <a:ext uri="{FF2B5EF4-FFF2-40B4-BE49-F238E27FC236}">
                  <a16:creationId xmlns="" xmlns:a16="http://schemas.microsoft.com/office/drawing/2014/main" id="{543B4C03-070E-4ACD-8A98-EA6A3D4D3F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802"/>
              <a:ext cx="2857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2800">
                  <a:latin typeface="Times New Roman" panose="02020603050405020304" pitchFamily="18" charset="0"/>
                  <a:ea typeface="標楷體" panose="03000509000000000000" pitchFamily="65" charset="-120"/>
                </a:rPr>
                <a:t>涉及代數符號的分數減法，學生可按異分母分數減法的法則，先通分再計算。</a:t>
              </a:r>
            </a:p>
          </p:txBody>
        </p:sp>
      </p:grpSp>
      <p:sp>
        <p:nvSpPr>
          <p:cNvPr id="27666" name="AutoShape 27">
            <a:extLst>
              <a:ext uri="{FF2B5EF4-FFF2-40B4-BE49-F238E27FC236}">
                <a16:creationId xmlns="" xmlns:a16="http://schemas.microsoft.com/office/drawing/2014/main" id="{C146BAA6-943A-43EB-972E-F656C3F11A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86400" y="1983073"/>
            <a:ext cx="303213" cy="252412"/>
          </a:xfrm>
          <a:prstGeom prst="triangle">
            <a:avLst>
              <a:gd name="adj" fmla="val 50000"/>
            </a:avLst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1800"/>
          </a:p>
        </p:txBody>
      </p:sp>
      <p:sp>
        <p:nvSpPr>
          <p:cNvPr id="27667" name="AutoShape 27">
            <a:extLst>
              <a:ext uri="{FF2B5EF4-FFF2-40B4-BE49-F238E27FC236}">
                <a16:creationId xmlns="" xmlns:a16="http://schemas.microsoft.com/office/drawing/2014/main" id="{CEBE961B-A2D8-41F6-B5B3-CC264E27902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08163" y="2584735"/>
            <a:ext cx="301625" cy="252413"/>
          </a:xfrm>
          <a:prstGeom prst="triangle">
            <a:avLst>
              <a:gd name="adj" fmla="val 50000"/>
            </a:avLst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1800"/>
          </a:p>
        </p:txBody>
      </p:sp>
      <p:sp>
        <p:nvSpPr>
          <p:cNvPr id="27668" name="AutoShape 27">
            <a:extLst>
              <a:ext uri="{FF2B5EF4-FFF2-40B4-BE49-F238E27FC236}">
                <a16:creationId xmlns="" xmlns:a16="http://schemas.microsoft.com/office/drawing/2014/main" id="{A75528EA-8484-4C27-8EE6-697BEF7805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65825" y="2584735"/>
            <a:ext cx="301625" cy="252413"/>
          </a:xfrm>
          <a:prstGeom prst="triangle">
            <a:avLst>
              <a:gd name="adj" fmla="val 50000"/>
            </a:avLst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nimBg="1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54">
            <a:extLst>
              <a:ext uri="{FF2B5EF4-FFF2-40B4-BE49-F238E27FC236}">
                <a16:creationId xmlns="" xmlns:a16="http://schemas.microsoft.com/office/drawing/2014/main" id="{66E20000-9ABA-47DA-B7D9-8BEA9674D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2613" y="1724025"/>
            <a:ext cx="950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質數</a:t>
            </a:r>
            <a:endParaRPr lang="en-US" altLang="zh-TW" sz="2800">
              <a:ea typeface="標楷體" panose="03000509000000000000" pitchFamily="65" charset="-120"/>
            </a:endParaRPr>
          </a:p>
        </p:txBody>
      </p:sp>
      <p:sp>
        <p:nvSpPr>
          <p:cNvPr id="37891" name="Rectangle 15">
            <a:extLst>
              <a:ext uri="{FF2B5EF4-FFF2-40B4-BE49-F238E27FC236}">
                <a16:creationId xmlns="" xmlns:a16="http://schemas.microsoft.com/office/drawing/2014/main" id="{35CDACF7-BF02-4325-AB64-D7CD55DB4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2316163"/>
            <a:ext cx="7723188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30225" indent="-530225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dirty="0" smtClean="0">
                <a:ea typeface="標楷體" panose="03000509000000000000" pitchFamily="65" charset="-120"/>
              </a:rPr>
              <a:t>1</a:t>
            </a:r>
            <a:r>
              <a:rPr lang="en-US" altLang="zh-TW" sz="2800" dirty="0" smtClean="0">
                <a:ea typeface="標楷體" panose="03000509000000000000" pitchFamily="65" charset="-120"/>
              </a:rPr>
              <a:t>1. </a:t>
            </a:r>
            <a:r>
              <a:rPr lang="zh-TW" altLang="en-US" sz="2800" dirty="0">
                <a:ea typeface="標楷體" panose="03000509000000000000" pitchFamily="65" charset="-120"/>
              </a:rPr>
              <a:t>一個三位數的密碼，是由一個一位合成數和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ea typeface="標楷體" panose="03000509000000000000" pitchFamily="65" charset="-120"/>
              </a:rPr>
              <a:t>一個兩位質數合併而成。以下哪一個可能是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ea typeface="標楷體" panose="03000509000000000000" pitchFamily="65" charset="-120"/>
              </a:rPr>
              <a:t>這個密碼？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201730" name="Rectangle 2">
            <a:extLst>
              <a:ext uri="{FF2B5EF4-FFF2-40B4-BE49-F238E27FC236}">
                <a16:creationId xmlns="" xmlns:a16="http://schemas.microsoft.com/office/drawing/2014/main" id="{09695522-719C-4F63-AF4E-44E34ACCE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100" y="4776788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30ED764B-56DF-4913-A777-2A7A903A7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6338" y="469582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9482" name="Line 26">
            <a:extLst>
              <a:ext uri="{FF2B5EF4-FFF2-40B4-BE49-F238E27FC236}">
                <a16:creationId xmlns="" xmlns:a16="http://schemas.microsoft.com/office/drawing/2014/main" id="{8874FA60-125D-472D-9C34-5D1C9FEB3C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7125" y="2803525"/>
            <a:ext cx="24765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6">
            <a:extLst>
              <a:ext uri="{FF2B5EF4-FFF2-40B4-BE49-F238E27FC236}">
                <a16:creationId xmlns="" xmlns:a16="http://schemas.microsoft.com/office/drawing/2014/main" id="{E10B28FE-8C7D-49D8-B951-B68B59BE3D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2988" y="3224213"/>
            <a:ext cx="216058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矩形 4">
            <a:extLst>
              <a:ext uri="{FF2B5EF4-FFF2-40B4-BE49-F238E27FC236}">
                <a16:creationId xmlns="" xmlns:a16="http://schemas.microsoft.com/office/drawing/2014/main" id="{B4DC7612-EC58-4DDA-A9EA-5B063E338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8675" y="1146175"/>
            <a:ext cx="487363" cy="48895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37897" name="矩形 30">
            <a:extLst>
              <a:ext uri="{FF2B5EF4-FFF2-40B4-BE49-F238E27FC236}">
                <a16:creationId xmlns="" xmlns:a16="http://schemas.microsoft.com/office/drawing/2014/main" id="{11F07665-2B68-4263-AABC-00B4534C0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25" y="1146175"/>
            <a:ext cx="487363" cy="48895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37898" name="矩形 31">
            <a:extLst>
              <a:ext uri="{FF2B5EF4-FFF2-40B4-BE49-F238E27FC236}">
                <a16:creationId xmlns="" xmlns:a16="http://schemas.microsoft.com/office/drawing/2014/main" id="{1EF8576E-58E4-4E1E-9BE7-F9DA0AD81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8863" y="1146175"/>
            <a:ext cx="487362" cy="48895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37899" name="Text Box 154">
            <a:extLst>
              <a:ext uri="{FF2B5EF4-FFF2-40B4-BE49-F238E27FC236}">
                <a16:creationId xmlns="" xmlns:a16="http://schemas.microsoft.com/office/drawing/2014/main" id="{CD332434-177A-442A-ADB4-9F35869E8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3075" y="1724025"/>
            <a:ext cx="1374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合成數</a:t>
            </a:r>
            <a:endParaRPr lang="en-US" altLang="zh-TW" sz="2800">
              <a:ea typeface="標楷體" panose="03000509000000000000" pitchFamily="65" charset="-120"/>
            </a:endParaRPr>
          </a:p>
        </p:txBody>
      </p:sp>
      <p:sp>
        <p:nvSpPr>
          <p:cNvPr id="37902" name="Text Box 4">
            <a:extLst>
              <a:ext uri="{FF2B5EF4-FFF2-40B4-BE49-F238E27FC236}">
                <a16:creationId xmlns="" xmlns:a16="http://schemas.microsoft.com/office/drawing/2014/main" id="{A0D70906-8783-4B16-9846-A17049884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3770313"/>
            <a:ext cx="1555750" cy="195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A. 223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B. 350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617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D. 628 </a:t>
            </a:r>
          </a:p>
        </p:txBody>
      </p:sp>
      <p:graphicFrame>
        <p:nvGraphicFramePr>
          <p:cNvPr id="3" name="表格 3">
            <a:extLst>
              <a:ext uri="{FF2B5EF4-FFF2-40B4-BE49-F238E27FC236}">
                <a16:creationId xmlns="" xmlns:a16="http://schemas.microsoft.com/office/drawing/2014/main" id="{9FF96143-D401-4840-A3E3-102F9C3B1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84955"/>
              </p:ext>
            </p:extLst>
          </p:nvPr>
        </p:nvGraphicFramePr>
        <p:xfrm>
          <a:off x="4572000" y="3792233"/>
          <a:ext cx="54864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>
                  <a:extLst>
                    <a:ext uri="{9D8B030D-6E8A-4147-A177-3AD203B41FA5}">
                      <a16:colId xmlns="" xmlns:a16="http://schemas.microsoft.com/office/drawing/2014/main" val="3892694543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05207449"/>
                  </a:ext>
                </a:extLst>
              </a:tr>
            </a:tbl>
          </a:graphicData>
        </a:graphic>
      </p:graphicFrame>
      <p:sp>
        <p:nvSpPr>
          <p:cNvPr id="5" name="文本框 4">
            <a:extLst>
              <a:ext uri="{FF2B5EF4-FFF2-40B4-BE49-F238E27FC236}">
                <a16:creationId xmlns="" xmlns:a16="http://schemas.microsoft.com/office/drawing/2014/main" id="{32B78C99-396C-4E1D-BDBD-46DD5AEA8525}"/>
              </a:ext>
            </a:extLst>
          </p:cNvPr>
          <p:cNvSpPr txBox="1"/>
          <p:nvPr/>
        </p:nvSpPr>
        <p:spPr>
          <a:xfrm>
            <a:off x="3815792" y="3804943"/>
            <a:ext cx="652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3399"/>
                </a:solidFill>
              </a:rPr>
              <a:t>A</a:t>
            </a: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="" xmlns:a16="http://schemas.microsoft.com/office/drawing/2014/main" id="{7C8474A4-7A00-4947-94F6-10E5028F39C4}"/>
              </a:ext>
            </a:extLst>
          </p:cNvPr>
          <p:cNvSpPr txBox="1"/>
          <p:nvPr/>
        </p:nvSpPr>
        <p:spPr>
          <a:xfrm>
            <a:off x="4644008" y="3798295"/>
            <a:ext cx="2153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3399"/>
                </a:solidFill>
              </a:rPr>
              <a:t>2         2    3</a:t>
            </a:r>
            <a:endParaRPr lang="en-US" sz="2800" dirty="0">
              <a:solidFill>
                <a:srgbClr val="003399"/>
              </a:solidFill>
            </a:endParaRPr>
          </a:p>
        </p:txBody>
      </p:sp>
      <p:graphicFrame>
        <p:nvGraphicFramePr>
          <p:cNvPr id="6" name="表格 6">
            <a:extLst>
              <a:ext uri="{FF2B5EF4-FFF2-40B4-BE49-F238E27FC236}">
                <a16:creationId xmlns="" xmlns:a16="http://schemas.microsoft.com/office/drawing/2014/main" id="{E650E324-D1AB-4DBC-8D43-D48E09A9F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175542"/>
              </p:ext>
            </p:extLst>
          </p:nvPr>
        </p:nvGraphicFramePr>
        <p:xfrm>
          <a:off x="5626735" y="3792233"/>
          <a:ext cx="109728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>
                  <a:extLst>
                    <a:ext uri="{9D8B030D-6E8A-4147-A177-3AD203B41FA5}">
                      <a16:colId xmlns="" xmlns:a16="http://schemas.microsoft.com/office/drawing/2014/main" val="3494097713"/>
                    </a:ext>
                  </a:extLst>
                </a:gridCol>
                <a:gridCol w="548640">
                  <a:extLst>
                    <a:ext uri="{9D8B030D-6E8A-4147-A177-3AD203B41FA5}">
                      <a16:colId xmlns="" xmlns:a16="http://schemas.microsoft.com/office/drawing/2014/main" val="3719325775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01162378"/>
                  </a:ext>
                </a:extLst>
              </a:tr>
            </a:tbl>
          </a:graphicData>
        </a:graphic>
      </p:graphicFrame>
      <p:sp>
        <p:nvSpPr>
          <p:cNvPr id="23" name="文本框 22">
            <a:extLst>
              <a:ext uri="{FF2B5EF4-FFF2-40B4-BE49-F238E27FC236}">
                <a16:creationId xmlns="" xmlns:a16="http://schemas.microsoft.com/office/drawing/2014/main" id="{47B54556-933E-403F-8A1B-4D3464DAE34E}"/>
              </a:ext>
            </a:extLst>
          </p:cNvPr>
          <p:cNvSpPr txBox="1"/>
          <p:nvPr/>
        </p:nvSpPr>
        <p:spPr>
          <a:xfrm>
            <a:off x="4572000" y="4485809"/>
            <a:ext cx="2448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質數</a:t>
            </a:r>
            <a:r>
              <a:rPr lang="en-US" altLang="zh-CN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質數</a:t>
            </a:r>
            <a:endParaRPr lang="en-US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4" name="右大括号 5">
            <a:extLst>
              <a:ext uri="{FF2B5EF4-FFF2-40B4-BE49-F238E27FC236}">
                <a16:creationId xmlns="" xmlns:a16="http://schemas.microsoft.com/office/drawing/2014/main" id="{0BC316E2-CAA5-4FAF-A89E-8986615AC05D}"/>
              </a:ext>
            </a:extLst>
          </p:cNvPr>
          <p:cNvSpPr>
            <a:spLocks/>
          </p:cNvSpPr>
          <p:nvPr/>
        </p:nvSpPr>
        <p:spPr bwMode="auto">
          <a:xfrm rot="5400000">
            <a:off x="4761007" y="1152767"/>
            <a:ext cx="72010" cy="1104900"/>
          </a:xfrm>
          <a:prstGeom prst="rightBrace">
            <a:avLst>
              <a:gd name="adj1" fmla="val 88697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25" name="右大括号 5">
            <a:extLst>
              <a:ext uri="{FF2B5EF4-FFF2-40B4-BE49-F238E27FC236}">
                <a16:creationId xmlns="" xmlns:a16="http://schemas.microsoft.com/office/drawing/2014/main" id="{EECEF6D9-93A8-4D25-9A0F-C8DD5204D5E3}"/>
              </a:ext>
            </a:extLst>
          </p:cNvPr>
          <p:cNvSpPr>
            <a:spLocks/>
          </p:cNvSpPr>
          <p:nvPr/>
        </p:nvSpPr>
        <p:spPr bwMode="auto">
          <a:xfrm rot="5400000">
            <a:off x="6139370" y="3897354"/>
            <a:ext cx="72010" cy="1104900"/>
          </a:xfrm>
          <a:prstGeom prst="rightBrace">
            <a:avLst>
              <a:gd name="adj1" fmla="val 88697"/>
              <a:gd name="adj2" fmla="val 50000"/>
            </a:avLst>
          </a:prstGeom>
          <a:noFill/>
          <a:ln w="1905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26" name="文本框 25">
            <a:extLst>
              <a:ext uri="{FF2B5EF4-FFF2-40B4-BE49-F238E27FC236}">
                <a16:creationId xmlns="" xmlns:a16="http://schemas.microsoft.com/office/drawing/2014/main" id="{09E7D47D-0490-41D3-A403-9A449317BC8F}"/>
              </a:ext>
            </a:extLst>
          </p:cNvPr>
          <p:cNvSpPr txBox="1"/>
          <p:nvPr/>
        </p:nvSpPr>
        <p:spPr>
          <a:xfrm>
            <a:off x="3811796" y="3832319"/>
            <a:ext cx="652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3399"/>
                </a:solidFill>
              </a:rPr>
              <a:t>B</a:t>
            </a: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="" xmlns:a16="http://schemas.microsoft.com/office/drawing/2014/main" id="{19B64596-CA0D-4140-8AAD-09F46BCBA34F}"/>
              </a:ext>
            </a:extLst>
          </p:cNvPr>
          <p:cNvSpPr txBox="1"/>
          <p:nvPr/>
        </p:nvSpPr>
        <p:spPr>
          <a:xfrm>
            <a:off x="4644007" y="3818111"/>
            <a:ext cx="2153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3399"/>
                </a:solidFill>
              </a:rPr>
              <a:t>3         5    0</a:t>
            </a: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="" xmlns:a16="http://schemas.microsoft.com/office/drawing/2014/main" id="{E9C92AF0-6B25-4CB7-BAB2-38709351239C}"/>
              </a:ext>
            </a:extLst>
          </p:cNvPr>
          <p:cNvSpPr txBox="1"/>
          <p:nvPr/>
        </p:nvSpPr>
        <p:spPr>
          <a:xfrm>
            <a:off x="4563694" y="4477470"/>
            <a:ext cx="2448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質數</a:t>
            </a:r>
            <a:r>
              <a:rPr lang="en-US" altLang="zh-CN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合成數</a:t>
            </a:r>
            <a:endParaRPr lang="en-US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" name="Rectangle 403">
            <a:extLst>
              <a:ext uri="{FF2B5EF4-FFF2-40B4-BE49-F238E27FC236}">
                <a16:creationId xmlns="" xmlns:a16="http://schemas.microsoft.com/office/drawing/2014/main" id="{5EA5611F-9BAE-4817-93A3-04099C15B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0914" y="3713956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</a:p>
        </p:txBody>
      </p:sp>
      <p:sp>
        <p:nvSpPr>
          <p:cNvPr id="32" name="Rectangle 403">
            <a:extLst>
              <a:ext uri="{FF2B5EF4-FFF2-40B4-BE49-F238E27FC236}">
                <a16:creationId xmlns="" xmlns:a16="http://schemas.microsoft.com/office/drawing/2014/main" id="{7376F84B-4B71-41CD-B7BD-2FF51CD29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3562" y="4204891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="" xmlns:a16="http://schemas.microsoft.com/office/drawing/2014/main" id="{496879EC-48C6-4EE3-A8B0-642FD4C2318D}"/>
              </a:ext>
            </a:extLst>
          </p:cNvPr>
          <p:cNvSpPr txBox="1"/>
          <p:nvPr/>
        </p:nvSpPr>
        <p:spPr>
          <a:xfrm>
            <a:off x="3815790" y="3817382"/>
            <a:ext cx="652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003399"/>
                </a:solidFill>
              </a:rPr>
              <a:t>C</a:t>
            </a: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="" xmlns:a16="http://schemas.microsoft.com/office/drawing/2014/main" id="{717D4C6D-6167-4CD9-A7A5-33DC942A76A1}"/>
              </a:ext>
            </a:extLst>
          </p:cNvPr>
          <p:cNvSpPr txBox="1"/>
          <p:nvPr/>
        </p:nvSpPr>
        <p:spPr>
          <a:xfrm>
            <a:off x="4644006" y="3817382"/>
            <a:ext cx="2153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003399"/>
                </a:solidFill>
              </a:rPr>
              <a:t>6</a:t>
            </a:r>
            <a:r>
              <a:rPr lang="en-US" altLang="zh-CN" sz="2800" dirty="0">
                <a:solidFill>
                  <a:srgbClr val="003399"/>
                </a:solidFill>
              </a:rPr>
              <a:t>         </a:t>
            </a:r>
            <a:r>
              <a:rPr lang="en-US" altLang="zh-TW" sz="2800" dirty="0">
                <a:solidFill>
                  <a:srgbClr val="003399"/>
                </a:solidFill>
              </a:rPr>
              <a:t>1</a:t>
            </a:r>
            <a:r>
              <a:rPr lang="en-US" altLang="zh-CN" sz="2800" dirty="0">
                <a:solidFill>
                  <a:srgbClr val="003399"/>
                </a:solidFill>
              </a:rPr>
              <a:t>    </a:t>
            </a:r>
            <a:r>
              <a:rPr lang="en-US" altLang="zh-TW" sz="2800" dirty="0">
                <a:solidFill>
                  <a:srgbClr val="003399"/>
                </a:solidFill>
              </a:rPr>
              <a:t>7</a:t>
            </a: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="" xmlns:a16="http://schemas.microsoft.com/office/drawing/2014/main" id="{7F05E024-7A6C-4A55-B130-B02CB6BC26E8}"/>
              </a:ext>
            </a:extLst>
          </p:cNvPr>
          <p:cNvSpPr txBox="1"/>
          <p:nvPr/>
        </p:nvSpPr>
        <p:spPr>
          <a:xfrm>
            <a:off x="4250654" y="4451784"/>
            <a:ext cx="2769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合成數   質數</a:t>
            </a:r>
            <a:r>
              <a:rPr lang="en-US" altLang="zh-CN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6" name="Rectangle 403">
            <a:extLst>
              <a:ext uri="{FF2B5EF4-FFF2-40B4-BE49-F238E27FC236}">
                <a16:creationId xmlns="" xmlns:a16="http://schemas.microsoft.com/office/drawing/2014/main" id="{8D0F0BBE-B994-4839-9C01-83BF195D3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4800" y="4752182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8" name="文本框 37">
            <a:extLst>
              <a:ext uri="{FF2B5EF4-FFF2-40B4-BE49-F238E27FC236}">
                <a16:creationId xmlns="" xmlns:a16="http://schemas.microsoft.com/office/drawing/2014/main" id="{E9ADB3D9-CAA6-44FD-B5E5-D4F2E933B96E}"/>
              </a:ext>
            </a:extLst>
          </p:cNvPr>
          <p:cNvSpPr txBox="1"/>
          <p:nvPr/>
        </p:nvSpPr>
        <p:spPr>
          <a:xfrm>
            <a:off x="3815788" y="3791718"/>
            <a:ext cx="652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003399"/>
                </a:solidFill>
              </a:rPr>
              <a:t>D</a:t>
            </a: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="" xmlns:a16="http://schemas.microsoft.com/office/drawing/2014/main" id="{37A7FCEE-8156-49F2-9FE6-8E073FE2B92C}"/>
              </a:ext>
            </a:extLst>
          </p:cNvPr>
          <p:cNvSpPr txBox="1"/>
          <p:nvPr/>
        </p:nvSpPr>
        <p:spPr>
          <a:xfrm>
            <a:off x="4640013" y="3803978"/>
            <a:ext cx="2153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003399"/>
                </a:solidFill>
              </a:rPr>
              <a:t>6</a:t>
            </a:r>
            <a:r>
              <a:rPr lang="en-US" altLang="zh-CN" sz="2800" dirty="0">
                <a:solidFill>
                  <a:srgbClr val="003399"/>
                </a:solidFill>
              </a:rPr>
              <a:t>         </a:t>
            </a:r>
            <a:r>
              <a:rPr lang="en-US" altLang="zh-TW" sz="2800" dirty="0">
                <a:solidFill>
                  <a:srgbClr val="003399"/>
                </a:solidFill>
              </a:rPr>
              <a:t>2</a:t>
            </a:r>
            <a:r>
              <a:rPr lang="en-US" altLang="zh-CN" sz="2800" dirty="0">
                <a:solidFill>
                  <a:srgbClr val="003399"/>
                </a:solidFill>
              </a:rPr>
              <a:t>    </a:t>
            </a:r>
            <a:r>
              <a:rPr lang="en-US" altLang="zh-TW" sz="2800" dirty="0">
                <a:solidFill>
                  <a:srgbClr val="003399"/>
                </a:solidFill>
              </a:rPr>
              <a:t>8</a:t>
            </a: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="" xmlns:a16="http://schemas.microsoft.com/office/drawing/2014/main" id="{96B912F2-79DF-4D0C-B893-F0FDA7FC8E46}"/>
              </a:ext>
            </a:extLst>
          </p:cNvPr>
          <p:cNvSpPr txBox="1"/>
          <p:nvPr/>
        </p:nvSpPr>
        <p:spPr>
          <a:xfrm>
            <a:off x="4186186" y="4477470"/>
            <a:ext cx="2922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合成數  合成數</a:t>
            </a:r>
            <a:r>
              <a:rPr lang="en-US" altLang="zh-CN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1" name="Rectangle 403">
            <a:extLst>
              <a:ext uri="{FF2B5EF4-FFF2-40B4-BE49-F238E27FC236}">
                <a16:creationId xmlns="" xmlns:a16="http://schemas.microsoft.com/office/drawing/2014/main" id="{CFCEC716-1F01-4FB8-AE3B-914A91083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7238" y="5261588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 animBg="1"/>
      <p:bldP spid="28" grpId="0"/>
      <p:bldP spid="5" grpId="0"/>
      <p:bldP spid="5" grpId="1"/>
      <p:bldP spid="19" grpId="0"/>
      <p:bldP spid="19" grpId="1"/>
      <p:bldP spid="23" grpId="0"/>
      <p:bldP spid="23" grpId="1"/>
      <p:bldP spid="25" grpId="0" animBg="1"/>
      <p:bldP spid="25" grpId="1" animBg="1"/>
      <p:bldP spid="26" grpId="0"/>
      <p:bldP spid="26" grpId="1"/>
      <p:bldP spid="27" grpId="0"/>
      <p:bldP spid="27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2">
            <a:extLst>
              <a:ext uri="{FF2B5EF4-FFF2-40B4-BE49-F238E27FC236}">
                <a16:creationId xmlns="" xmlns:a16="http://schemas.microsoft.com/office/drawing/2014/main" id="{9E407685-34AA-4BBC-B887-53927DC38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9325" y="3189387"/>
            <a:ext cx="431800" cy="4318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1747" name="矩形 12">
            <a:extLst>
              <a:ext uri="{FF2B5EF4-FFF2-40B4-BE49-F238E27FC236}">
                <a16:creationId xmlns="" xmlns:a16="http://schemas.microsoft.com/office/drawing/2014/main" id="{E390C74B-2398-4562-BA85-3E332ECB8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8" y="1004987"/>
            <a:ext cx="81629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8650" indent="-62865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>
                <a:solidFill>
                  <a:srgbClr val="000000"/>
                </a:solidFill>
                <a:ea typeface="標楷體" panose="03000509000000000000" pitchFamily="65" charset="-120"/>
              </a:rPr>
              <a:t>12. </a:t>
            </a:r>
            <a:r>
              <a:rPr lang="zh-TW" altLang="en-US" sz="2800">
                <a:solidFill>
                  <a:srgbClr val="000000"/>
                </a:solidFill>
                <a:ea typeface="標楷體" panose="03000509000000000000" pitchFamily="65" charset="-120"/>
              </a:rPr>
              <a:t>一枝長</a:t>
            </a:r>
            <a:r>
              <a:rPr lang="en-US" altLang="zh-TW" sz="2800">
                <a:solidFill>
                  <a:srgbClr val="000000"/>
                </a:solidFill>
                <a:ea typeface="標楷體" panose="03000509000000000000" pitchFamily="65" charset="-120"/>
              </a:rPr>
              <a:t>2     m</a:t>
            </a:r>
            <a:r>
              <a:rPr lang="zh-TW" altLang="en-US" sz="2800">
                <a:solidFill>
                  <a:srgbClr val="000000"/>
                </a:solidFill>
                <a:ea typeface="標楷體" panose="03000509000000000000" pitchFamily="65" charset="-120"/>
              </a:rPr>
              <a:t>的鐵棒受熱後，長度增加了    ，</a:t>
            </a:r>
            <a:endParaRPr lang="en-US" altLang="zh-TW" sz="280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>
                <a:solidFill>
                  <a:srgbClr val="000000"/>
                </a:solidFill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solidFill>
                  <a:srgbClr val="000000"/>
                </a:solidFill>
                <a:ea typeface="標楷體" panose="03000509000000000000" pitchFamily="65" charset="-120"/>
              </a:rPr>
              <a:t>鐵棒增長了多少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5586" name="Rectangle 2">
            <a:extLst>
              <a:ext uri="{FF2B5EF4-FFF2-40B4-BE49-F238E27FC236}">
                <a16:creationId xmlns="" xmlns:a16="http://schemas.microsoft.com/office/drawing/2014/main" id="{0DDFF2EA-7759-4AFD-8802-BF081031E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244485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7A77A1A3-4F46-42F7-9975-DD958100A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4925" y="2409925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1750" name="Text Box 4">
            <a:extLst>
              <a:ext uri="{FF2B5EF4-FFF2-40B4-BE49-F238E27FC236}">
                <a16:creationId xmlns="" xmlns:a16="http://schemas.microsoft.com/office/drawing/2014/main" id="{8E40711C-DD70-4466-ADE0-FA396F575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75" y="2444850"/>
            <a:ext cx="6403975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2400"/>
              </a:spcAft>
              <a:buFontTx/>
              <a:buNone/>
            </a:pPr>
            <a:r>
              <a:rPr lang="en-US" altLang="zh-TW" sz="2800"/>
              <a:t>A.      m			B. 1     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C. 2      m			D. 2      m                    </a:t>
            </a:r>
          </a:p>
        </p:txBody>
      </p:sp>
      <p:grpSp>
        <p:nvGrpSpPr>
          <p:cNvPr id="31751" name="Group 27">
            <a:extLst>
              <a:ext uri="{FF2B5EF4-FFF2-40B4-BE49-F238E27FC236}">
                <a16:creationId xmlns="" xmlns:a16="http://schemas.microsoft.com/office/drawing/2014/main" id="{44768F5A-C6F9-414E-B071-E596C0E9243F}"/>
              </a:ext>
            </a:extLst>
          </p:cNvPr>
          <p:cNvGrpSpPr>
            <a:grpSpLocks/>
          </p:cNvGrpSpPr>
          <p:nvPr/>
        </p:nvGrpSpPr>
        <p:grpSpPr bwMode="auto">
          <a:xfrm>
            <a:off x="2182813" y="871637"/>
            <a:ext cx="719137" cy="844550"/>
            <a:chOff x="2365" y="912"/>
            <a:chExt cx="453" cy="532"/>
          </a:xfrm>
        </p:grpSpPr>
        <p:sp>
          <p:nvSpPr>
            <p:cNvPr id="31797" name="Text Box 144">
              <a:extLst>
                <a:ext uri="{FF2B5EF4-FFF2-40B4-BE49-F238E27FC236}">
                  <a16:creationId xmlns="" xmlns:a16="http://schemas.microsoft.com/office/drawing/2014/main" id="{68E66EA6-003C-4CC1-A0FA-61C24D9A51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5" y="912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31798" name="Rectangle 145">
              <a:extLst>
                <a:ext uri="{FF2B5EF4-FFF2-40B4-BE49-F238E27FC236}">
                  <a16:creationId xmlns="" xmlns:a16="http://schemas.microsoft.com/office/drawing/2014/main" id="{A0EC7AC2-CAA5-4DC7-8441-58587EDC9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3" y="111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</a:t>
              </a:r>
            </a:p>
          </p:txBody>
        </p:sp>
        <p:sp>
          <p:nvSpPr>
            <p:cNvPr id="31799" name="Line 146">
              <a:extLst>
                <a:ext uri="{FF2B5EF4-FFF2-40B4-BE49-F238E27FC236}">
                  <a16:creationId xmlns="" xmlns:a16="http://schemas.microsoft.com/office/drawing/2014/main" id="{12BFF3B8-DF3D-4560-BFF2-681E6DB12B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8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2" name="Group 31">
            <a:extLst>
              <a:ext uri="{FF2B5EF4-FFF2-40B4-BE49-F238E27FC236}">
                <a16:creationId xmlns="" xmlns:a16="http://schemas.microsoft.com/office/drawing/2014/main" id="{6BCD6C39-80A7-4191-98CE-B7922E6C0E5E}"/>
              </a:ext>
            </a:extLst>
          </p:cNvPr>
          <p:cNvGrpSpPr>
            <a:grpSpLocks/>
          </p:cNvGrpSpPr>
          <p:nvPr/>
        </p:nvGrpSpPr>
        <p:grpSpPr bwMode="auto">
          <a:xfrm>
            <a:off x="7245350" y="836712"/>
            <a:ext cx="719138" cy="879475"/>
            <a:chOff x="2372" y="884"/>
            <a:chExt cx="453" cy="554"/>
          </a:xfrm>
        </p:grpSpPr>
        <p:sp>
          <p:nvSpPr>
            <p:cNvPr id="31794" name="Text Box 144">
              <a:extLst>
                <a:ext uri="{FF2B5EF4-FFF2-40B4-BE49-F238E27FC236}">
                  <a16:creationId xmlns="" xmlns:a16="http://schemas.microsoft.com/office/drawing/2014/main" id="{A2051C04-F034-4CDD-A75A-6FCE3D58FB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2" y="884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</a:t>
              </a:r>
            </a:p>
          </p:txBody>
        </p:sp>
        <p:sp>
          <p:nvSpPr>
            <p:cNvPr id="31795" name="Rectangle 145">
              <a:extLst>
                <a:ext uri="{FF2B5EF4-FFF2-40B4-BE49-F238E27FC236}">
                  <a16:creationId xmlns="" xmlns:a16="http://schemas.microsoft.com/office/drawing/2014/main" id="{3AA7B6C7-60FF-4B03-8BF7-DC2688513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0" y="1111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25</a:t>
              </a:r>
            </a:p>
          </p:txBody>
        </p:sp>
        <p:sp>
          <p:nvSpPr>
            <p:cNvPr id="31796" name="Line 146">
              <a:extLst>
                <a:ext uri="{FF2B5EF4-FFF2-40B4-BE49-F238E27FC236}">
                  <a16:creationId xmlns="" xmlns:a16="http://schemas.microsoft.com/office/drawing/2014/main" id="{8F303C6F-5984-43BE-B330-979FF7DB28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3" name="Group 35">
            <a:extLst>
              <a:ext uri="{FF2B5EF4-FFF2-40B4-BE49-F238E27FC236}">
                <a16:creationId xmlns="" xmlns:a16="http://schemas.microsoft.com/office/drawing/2014/main" id="{1864EC41-99E8-4ECC-B83A-DA7CEDF5C4EE}"/>
              </a:ext>
            </a:extLst>
          </p:cNvPr>
          <p:cNvGrpSpPr>
            <a:grpSpLocks/>
          </p:cNvGrpSpPr>
          <p:nvPr/>
        </p:nvGrpSpPr>
        <p:grpSpPr bwMode="auto">
          <a:xfrm>
            <a:off x="1466850" y="2230537"/>
            <a:ext cx="719138" cy="928688"/>
            <a:chOff x="2339" y="885"/>
            <a:chExt cx="453" cy="585"/>
          </a:xfrm>
        </p:grpSpPr>
        <p:sp>
          <p:nvSpPr>
            <p:cNvPr id="31791" name="Text Box 144">
              <a:extLst>
                <a:ext uri="{FF2B5EF4-FFF2-40B4-BE49-F238E27FC236}">
                  <a16:creationId xmlns="" xmlns:a16="http://schemas.microsoft.com/office/drawing/2014/main" id="{9F80271E-8CE1-4208-8F7C-0C3773ECC3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9" y="885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31792" name="Rectangle 145">
              <a:extLst>
                <a:ext uri="{FF2B5EF4-FFF2-40B4-BE49-F238E27FC236}">
                  <a16:creationId xmlns="" xmlns:a16="http://schemas.microsoft.com/office/drawing/2014/main" id="{D18D1C02-210A-4C53-9038-26268A660F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5" y="114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31793" name="Line 146">
              <a:extLst>
                <a:ext uri="{FF2B5EF4-FFF2-40B4-BE49-F238E27FC236}">
                  <a16:creationId xmlns="" xmlns:a16="http://schemas.microsoft.com/office/drawing/2014/main" id="{2264E1CC-9AFC-46E0-A9BF-CDD63E3750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4" name="Group 39">
            <a:extLst>
              <a:ext uri="{FF2B5EF4-FFF2-40B4-BE49-F238E27FC236}">
                <a16:creationId xmlns="" xmlns:a16="http://schemas.microsoft.com/office/drawing/2014/main" id="{463834BD-36E7-47A5-A358-00BBEB80E4FE}"/>
              </a:ext>
            </a:extLst>
          </p:cNvPr>
          <p:cNvGrpSpPr>
            <a:grpSpLocks/>
          </p:cNvGrpSpPr>
          <p:nvPr/>
        </p:nvGrpSpPr>
        <p:grpSpPr bwMode="auto">
          <a:xfrm>
            <a:off x="5305425" y="2205137"/>
            <a:ext cx="719138" cy="930275"/>
            <a:chOff x="2340" y="885"/>
            <a:chExt cx="453" cy="586"/>
          </a:xfrm>
        </p:grpSpPr>
        <p:sp>
          <p:nvSpPr>
            <p:cNvPr id="31788" name="Text Box 144">
              <a:extLst>
                <a:ext uri="{FF2B5EF4-FFF2-40B4-BE49-F238E27FC236}">
                  <a16:creationId xmlns="" xmlns:a16="http://schemas.microsoft.com/office/drawing/2014/main" id="{08A3FDDA-30DA-4A33-AA66-930B3C5E8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0" y="885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3</a:t>
              </a:r>
            </a:p>
          </p:txBody>
        </p:sp>
        <p:sp>
          <p:nvSpPr>
            <p:cNvPr id="31789" name="Rectangle 145">
              <a:extLst>
                <a:ext uri="{FF2B5EF4-FFF2-40B4-BE49-F238E27FC236}">
                  <a16:creationId xmlns="" xmlns:a16="http://schemas.microsoft.com/office/drawing/2014/main" id="{9124C582-0A8E-4A35-92F5-E44D935C8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6" y="114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31790" name="Line 146">
              <a:extLst>
                <a:ext uri="{FF2B5EF4-FFF2-40B4-BE49-F238E27FC236}">
                  <a16:creationId xmlns="" xmlns:a16="http://schemas.microsoft.com/office/drawing/2014/main" id="{3B5C1F0A-B7C8-43F7-993D-94F04976F3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5" name="Group 43">
            <a:extLst>
              <a:ext uri="{FF2B5EF4-FFF2-40B4-BE49-F238E27FC236}">
                <a16:creationId xmlns="" xmlns:a16="http://schemas.microsoft.com/office/drawing/2014/main" id="{AD75CC59-EB25-44AC-B7B5-50EC294EA6C0}"/>
              </a:ext>
            </a:extLst>
          </p:cNvPr>
          <p:cNvGrpSpPr>
            <a:grpSpLocks/>
          </p:cNvGrpSpPr>
          <p:nvPr/>
        </p:nvGrpSpPr>
        <p:grpSpPr bwMode="auto">
          <a:xfrm>
            <a:off x="1730375" y="2973487"/>
            <a:ext cx="719138" cy="903288"/>
            <a:chOff x="2372" y="884"/>
            <a:chExt cx="453" cy="569"/>
          </a:xfrm>
        </p:grpSpPr>
        <p:sp>
          <p:nvSpPr>
            <p:cNvPr id="31785" name="Text Box 144">
              <a:extLst>
                <a:ext uri="{FF2B5EF4-FFF2-40B4-BE49-F238E27FC236}">
                  <a16:creationId xmlns="" xmlns:a16="http://schemas.microsoft.com/office/drawing/2014/main" id="{3E2A874A-97FD-4A9C-A21E-67861DBEF0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2" y="884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3</a:t>
              </a:r>
            </a:p>
          </p:txBody>
        </p:sp>
        <p:sp>
          <p:nvSpPr>
            <p:cNvPr id="31786" name="Rectangle 145">
              <a:extLst>
                <a:ext uri="{FF2B5EF4-FFF2-40B4-BE49-F238E27FC236}">
                  <a16:creationId xmlns="" xmlns:a16="http://schemas.microsoft.com/office/drawing/2014/main" id="{6DBE9E14-8965-4A68-B717-940413BBE0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0" y="1126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10</a:t>
              </a:r>
            </a:p>
          </p:txBody>
        </p:sp>
        <p:sp>
          <p:nvSpPr>
            <p:cNvPr id="31787" name="Line 146">
              <a:extLst>
                <a:ext uri="{FF2B5EF4-FFF2-40B4-BE49-F238E27FC236}">
                  <a16:creationId xmlns="" xmlns:a16="http://schemas.microsoft.com/office/drawing/2014/main" id="{A97861A0-4292-484C-8B05-E30BD49D5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6" name="Group 51">
            <a:extLst>
              <a:ext uri="{FF2B5EF4-FFF2-40B4-BE49-F238E27FC236}">
                <a16:creationId xmlns="" xmlns:a16="http://schemas.microsoft.com/office/drawing/2014/main" id="{0162D423-039E-464A-8F8F-1B8FD9F05FC4}"/>
              </a:ext>
            </a:extLst>
          </p:cNvPr>
          <p:cNvGrpSpPr>
            <a:grpSpLocks/>
          </p:cNvGrpSpPr>
          <p:nvPr/>
        </p:nvGrpSpPr>
        <p:grpSpPr bwMode="auto">
          <a:xfrm>
            <a:off x="5383213" y="2987775"/>
            <a:ext cx="719137" cy="876300"/>
            <a:chOff x="2372" y="905"/>
            <a:chExt cx="453" cy="552"/>
          </a:xfrm>
        </p:grpSpPr>
        <p:sp>
          <p:nvSpPr>
            <p:cNvPr id="31782" name="Text Box 144">
              <a:extLst>
                <a:ext uri="{FF2B5EF4-FFF2-40B4-BE49-F238E27FC236}">
                  <a16:creationId xmlns="" xmlns:a16="http://schemas.microsoft.com/office/drawing/2014/main" id="{02828EFC-C2A5-4025-97B1-6949A5F39D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2" y="905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29</a:t>
              </a:r>
            </a:p>
          </p:txBody>
        </p:sp>
        <p:sp>
          <p:nvSpPr>
            <p:cNvPr id="31783" name="Rectangle 145">
              <a:extLst>
                <a:ext uri="{FF2B5EF4-FFF2-40B4-BE49-F238E27FC236}">
                  <a16:creationId xmlns="" xmlns:a16="http://schemas.microsoft.com/office/drawing/2014/main" id="{0A93006A-AA5F-49C8-8E6A-4FCEA498F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0" y="1130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50</a:t>
              </a:r>
            </a:p>
          </p:txBody>
        </p:sp>
        <p:sp>
          <p:nvSpPr>
            <p:cNvPr id="31784" name="Line 146">
              <a:extLst>
                <a:ext uri="{FF2B5EF4-FFF2-40B4-BE49-F238E27FC236}">
                  <a16:creationId xmlns="" xmlns:a16="http://schemas.microsoft.com/office/drawing/2014/main" id="{58A12DDB-7915-46EE-AE4C-4D1B0F5642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Line 92">
            <a:extLst>
              <a:ext uri="{FF2B5EF4-FFF2-40B4-BE49-F238E27FC236}">
                <a16:creationId xmlns="" xmlns:a16="http://schemas.microsoft.com/office/drawing/2014/main" id="{B3342785-4E1D-4DD2-A39D-0B7C0E67AE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24525" y="1630462"/>
            <a:ext cx="21478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93">
            <a:extLst>
              <a:ext uri="{FF2B5EF4-FFF2-40B4-BE49-F238E27FC236}">
                <a16:creationId xmlns="" xmlns:a16="http://schemas.microsoft.com/office/drawing/2014/main" id="{708F5222-049F-405C-A039-2AFD78095970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4446687"/>
            <a:ext cx="2176463" cy="831850"/>
            <a:chOff x="2744" y="1937"/>
            <a:chExt cx="1371" cy="524"/>
          </a:xfrm>
        </p:grpSpPr>
        <p:sp>
          <p:nvSpPr>
            <p:cNvPr id="31772" name="Text Box 180">
              <a:extLst>
                <a:ext uri="{FF2B5EF4-FFF2-40B4-BE49-F238E27FC236}">
                  <a16:creationId xmlns="" xmlns:a16="http://schemas.microsoft.com/office/drawing/2014/main" id="{40422B70-AD61-402E-A184-B4EBAB66A5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4" y="2011"/>
              <a:ext cx="54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spcAft>
                  <a:spcPct val="20000"/>
                </a:spcAft>
                <a:buFontTx/>
                <a:buNone/>
              </a:pPr>
              <a:r>
                <a:rPr lang="zh-TW" altLang="en-US" sz="2800">
                  <a:solidFill>
                    <a:srgbClr val="003399"/>
                  </a:solidFill>
                  <a:sym typeface="Wingdings 2" panose="05020102010507070707" pitchFamily="18" charset="2"/>
                </a:rPr>
                <a:t>  </a:t>
              </a:r>
              <a:r>
                <a:rPr lang="en-US" altLang="zh-TW" sz="2800">
                  <a:solidFill>
                    <a:srgbClr val="003399"/>
                  </a:solidFill>
                  <a:sym typeface="Wingdings 2" panose="05020102010507070707" pitchFamily="18" charset="2"/>
                </a:rPr>
                <a:t>2</a:t>
              </a:r>
              <a:endParaRPr lang="zh-TW" altLang="en-US" sz="2800"/>
            </a:p>
          </p:txBody>
        </p:sp>
        <p:grpSp>
          <p:nvGrpSpPr>
            <p:cNvPr id="31773" name="Group 61">
              <a:extLst>
                <a:ext uri="{FF2B5EF4-FFF2-40B4-BE49-F238E27FC236}">
                  <a16:creationId xmlns="" xmlns:a16="http://schemas.microsoft.com/office/drawing/2014/main" id="{E2E14F67-1765-4E3A-AE1A-D31750D8BF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3" y="1937"/>
              <a:ext cx="626" cy="517"/>
              <a:chOff x="4196" y="2341"/>
              <a:chExt cx="626" cy="517"/>
            </a:xfrm>
          </p:grpSpPr>
          <p:sp>
            <p:nvSpPr>
              <p:cNvPr id="31779" name="Text Box 129">
                <a:extLst>
                  <a:ext uri="{FF2B5EF4-FFF2-40B4-BE49-F238E27FC236}">
                    <a16:creationId xmlns="" xmlns:a16="http://schemas.microsoft.com/office/drawing/2014/main" id="{7AED6749-71DC-49CE-9D16-F2C50FB3C3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51" y="2341"/>
                <a:ext cx="571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1</a:t>
                </a:r>
              </a:p>
            </p:txBody>
          </p:sp>
          <p:sp>
            <p:nvSpPr>
              <p:cNvPr id="31780" name="Text Box 130">
                <a:extLst>
                  <a:ext uri="{FF2B5EF4-FFF2-40B4-BE49-F238E27FC236}">
                    <a16:creationId xmlns="" xmlns:a16="http://schemas.microsoft.com/office/drawing/2014/main" id="{0C2EC146-CE0A-49BA-AAF4-AFEA6297DC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96" y="2589"/>
                <a:ext cx="27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2</a:t>
                </a:r>
              </a:p>
            </p:txBody>
          </p:sp>
          <p:sp>
            <p:nvSpPr>
              <p:cNvPr id="31781" name="Line 131">
                <a:extLst>
                  <a:ext uri="{FF2B5EF4-FFF2-40B4-BE49-F238E27FC236}">
                    <a16:creationId xmlns="" xmlns:a16="http://schemas.microsoft.com/office/drawing/2014/main" id="{6F4428D5-E248-483B-9C16-7735DF82F2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9" y="2587"/>
                <a:ext cx="240" cy="0"/>
              </a:xfrm>
              <a:prstGeom prst="line">
                <a:avLst/>
              </a:prstGeom>
              <a:noFill/>
              <a:ln w="2032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774" name="Group 65">
              <a:extLst>
                <a:ext uri="{FF2B5EF4-FFF2-40B4-BE49-F238E27FC236}">
                  <a16:creationId xmlns="" xmlns:a16="http://schemas.microsoft.com/office/drawing/2014/main" id="{D9271C59-15A3-4356-9C24-FA7FDAF14D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90" y="1940"/>
              <a:ext cx="625" cy="521"/>
              <a:chOff x="4000" y="2341"/>
              <a:chExt cx="625" cy="521"/>
            </a:xfrm>
          </p:grpSpPr>
          <p:sp>
            <p:nvSpPr>
              <p:cNvPr id="31776" name="Text Box 129">
                <a:extLst>
                  <a:ext uri="{FF2B5EF4-FFF2-40B4-BE49-F238E27FC236}">
                    <a16:creationId xmlns="" xmlns:a16="http://schemas.microsoft.com/office/drawing/2014/main" id="{B1E4A4AB-EEF2-4C91-970F-40FB7A3373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54" y="2341"/>
                <a:ext cx="571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2</a:t>
                </a:r>
              </a:p>
            </p:txBody>
          </p:sp>
          <p:sp>
            <p:nvSpPr>
              <p:cNvPr id="31777" name="Text Box 130">
                <a:extLst>
                  <a:ext uri="{FF2B5EF4-FFF2-40B4-BE49-F238E27FC236}">
                    <a16:creationId xmlns="" xmlns:a16="http://schemas.microsoft.com/office/drawing/2014/main" id="{FDBF81B5-15BA-4A1E-A3BD-1BAA937263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00" y="2591"/>
                <a:ext cx="398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25</a:t>
                </a:r>
              </a:p>
            </p:txBody>
          </p:sp>
          <p:sp>
            <p:nvSpPr>
              <p:cNvPr id="31778" name="Line 131">
                <a:extLst>
                  <a:ext uri="{FF2B5EF4-FFF2-40B4-BE49-F238E27FC236}">
                    <a16:creationId xmlns="" xmlns:a16="http://schemas.microsoft.com/office/drawing/2014/main" id="{CB645F11-1252-40CC-B327-69088B2336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28" y="2587"/>
                <a:ext cx="295" cy="0"/>
              </a:xfrm>
              <a:prstGeom prst="line">
                <a:avLst/>
              </a:prstGeom>
              <a:noFill/>
              <a:ln w="2032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775" name="Rectangle 403">
              <a:extLst>
                <a:ext uri="{FF2B5EF4-FFF2-40B4-BE49-F238E27FC236}">
                  <a16:creationId xmlns="" xmlns:a16="http://schemas.microsoft.com/office/drawing/2014/main" id="{AB1CD1CB-B3CF-4E29-B54C-8FE008768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1" y="2005"/>
              <a:ext cx="7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60000"/>
                </a:spcAft>
                <a:buFontTx/>
                <a:buNone/>
              </a:pPr>
              <a:r>
                <a:rPr lang="zh-TW" altLang="en-US" sz="280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</a:t>
              </a:r>
              <a:endParaRPr lang="en-US" altLang="zh-TW" sz="2800">
                <a:solidFill>
                  <a:srgbClr val="003399"/>
                </a:solidFill>
                <a:ea typeface="標楷體" panose="03000509000000000000" pitchFamily="65" charset="-120"/>
                <a:sym typeface="Wingdings 2" panose="05020102010507070707" pitchFamily="18" charset="2"/>
              </a:endParaRPr>
            </a:p>
          </p:txBody>
        </p:sp>
      </p:grpSp>
      <p:sp>
        <p:nvSpPr>
          <p:cNvPr id="62" name="TextBox 66">
            <a:extLst>
              <a:ext uri="{FF2B5EF4-FFF2-40B4-BE49-F238E27FC236}">
                <a16:creationId xmlns="" xmlns:a16="http://schemas.microsoft.com/office/drawing/2014/main" id="{7EFA6BA2-A4E1-4C4D-B0F4-291C5C9DC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922812"/>
            <a:ext cx="2736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鐵棒增長了</a:t>
            </a:r>
          </a:p>
        </p:txBody>
      </p:sp>
      <p:grpSp>
        <p:nvGrpSpPr>
          <p:cNvPr id="12" name="Group 92">
            <a:extLst>
              <a:ext uri="{FF2B5EF4-FFF2-40B4-BE49-F238E27FC236}">
                <a16:creationId xmlns="" xmlns:a16="http://schemas.microsoft.com/office/drawing/2014/main" id="{F4177559-8B7C-4AFC-BE1C-91C2AAC0046F}"/>
              </a:ext>
            </a:extLst>
          </p:cNvPr>
          <p:cNvGrpSpPr>
            <a:grpSpLocks/>
          </p:cNvGrpSpPr>
          <p:nvPr/>
        </p:nvGrpSpPr>
        <p:grpSpPr bwMode="auto">
          <a:xfrm>
            <a:off x="885825" y="5207100"/>
            <a:ext cx="1738313" cy="784225"/>
            <a:chOff x="2716" y="2388"/>
            <a:chExt cx="1095" cy="494"/>
          </a:xfrm>
        </p:grpSpPr>
        <p:sp>
          <p:nvSpPr>
            <p:cNvPr id="31766" name="Text Box 180">
              <a:extLst>
                <a:ext uri="{FF2B5EF4-FFF2-40B4-BE49-F238E27FC236}">
                  <a16:creationId xmlns="" xmlns:a16="http://schemas.microsoft.com/office/drawing/2014/main" id="{E8ABDEF9-8C63-4A96-A93F-EBFF9F564D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6" y="2488"/>
              <a:ext cx="72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spcAft>
                  <a:spcPct val="20000"/>
                </a:spcAft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sym typeface="Wingdings 2" panose="05020102010507070707" pitchFamily="18" charset="2"/>
                </a:rPr>
                <a:t>  =</a:t>
              </a:r>
              <a:endParaRPr lang="zh-TW" altLang="en-US" sz="2800"/>
            </a:p>
          </p:txBody>
        </p:sp>
        <p:sp>
          <p:nvSpPr>
            <p:cNvPr id="65" name="Text Box 74">
              <a:extLst>
                <a:ext uri="{FF2B5EF4-FFF2-40B4-BE49-F238E27FC236}">
                  <a16:creationId xmlns="" xmlns:a16="http://schemas.microsoft.com/office/drawing/2014/main" id="{6535D97B-CC4F-4ABD-BC7C-3C604E701B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4" y="2482"/>
              <a:ext cx="45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altLang="zh-TW" sz="2800" dirty="0">
                  <a:solidFill>
                    <a:srgbClr val="003399"/>
                  </a:solidFill>
                  <a:latin typeface="Arial" charset="0"/>
                  <a:ea typeface="標楷體" pitchFamily="65" charset="-120"/>
                  <a:cs typeface="Arial" charset="0"/>
                  <a:sym typeface="Wingdings 2" pitchFamily="18" charset="2"/>
                </a:rPr>
                <a:t>(m)</a:t>
              </a:r>
              <a:endParaRPr lang="zh-TW" altLang="en-US" sz="2800" dirty="0">
                <a:solidFill>
                  <a:srgbClr val="003399"/>
                </a:solidFill>
                <a:latin typeface="Arial" charset="0"/>
                <a:ea typeface="標楷體" pitchFamily="65" charset="-120"/>
                <a:cs typeface="Arial" charset="0"/>
                <a:sym typeface="Wingdings 2" pitchFamily="18" charset="2"/>
              </a:endParaRPr>
            </a:p>
          </p:txBody>
        </p:sp>
        <p:grpSp>
          <p:nvGrpSpPr>
            <p:cNvPr id="31768" name="Group 65">
              <a:extLst>
                <a:ext uri="{FF2B5EF4-FFF2-40B4-BE49-F238E27FC236}">
                  <a16:creationId xmlns="" xmlns:a16="http://schemas.microsoft.com/office/drawing/2014/main" id="{D2B38E71-8E5F-4416-A251-215F517A88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0" y="2388"/>
              <a:ext cx="578" cy="494"/>
              <a:chOff x="4079" y="2299"/>
              <a:chExt cx="578" cy="494"/>
            </a:xfrm>
          </p:grpSpPr>
          <p:sp>
            <p:nvSpPr>
              <p:cNvPr id="31769" name="Text Box 129">
                <a:extLst>
                  <a:ext uri="{FF2B5EF4-FFF2-40B4-BE49-F238E27FC236}">
                    <a16:creationId xmlns="" xmlns:a16="http://schemas.microsoft.com/office/drawing/2014/main" id="{3531BAE0-61D0-42A7-A7C1-37CB5F2F6A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86" y="2299"/>
                <a:ext cx="571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1</a:t>
                </a:r>
              </a:p>
            </p:txBody>
          </p:sp>
          <p:sp>
            <p:nvSpPr>
              <p:cNvPr id="31770" name="Text Box 130">
                <a:extLst>
                  <a:ext uri="{FF2B5EF4-FFF2-40B4-BE49-F238E27FC236}">
                    <a16:creationId xmlns="" xmlns:a16="http://schemas.microsoft.com/office/drawing/2014/main" id="{F7F73520-C824-4575-ABDF-8176E04DA7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92" y="2522"/>
                <a:ext cx="364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5</a:t>
                </a:r>
              </a:p>
            </p:txBody>
          </p:sp>
          <p:sp>
            <p:nvSpPr>
              <p:cNvPr id="31771" name="Line 131">
                <a:extLst>
                  <a:ext uri="{FF2B5EF4-FFF2-40B4-BE49-F238E27FC236}">
                    <a16:creationId xmlns="" xmlns:a16="http://schemas.microsoft.com/office/drawing/2014/main" id="{7D99C231-5BC7-421B-8F2E-84DF2BEFAD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79" y="2545"/>
                <a:ext cx="249" cy="0"/>
              </a:xfrm>
              <a:prstGeom prst="line">
                <a:avLst/>
              </a:prstGeom>
              <a:noFill/>
              <a:ln w="2032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0" name="Group 148">
            <a:extLst>
              <a:ext uri="{FF2B5EF4-FFF2-40B4-BE49-F238E27FC236}">
                <a16:creationId xmlns="" xmlns:a16="http://schemas.microsoft.com/office/drawing/2014/main" id="{5E8C20AD-2676-4E4F-BF83-ED74E8DD748D}"/>
              </a:ext>
            </a:extLst>
          </p:cNvPr>
          <p:cNvGrpSpPr>
            <a:grpSpLocks/>
          </p:cNvGrpSpPr>
          <p:nvPr/>
        </p:nvGrpSpPr>
        <p:grpSpPr bwMode="auto">
          <a:xfrm>
            <a:off x="4325938" y="4049812"/>
            <a:ext cx="3311525" cy="1436688"/>
            <a:chOff x="567" y="2355"/>
            <a:chExt cx="2086" cy="905"/>
          </a:xfrm>
        </p:grpSpPr>
        <p:sp>
          <p:nvSpPr>
            <p:cNvPr id="31763" name="Rectangle 26">
              <a:extLst>
                <a:ext uri="{FF2B5EF4-FFF2-40B4-BE49-F238E27FC236}">
                  <a16:creationId xmlns="" xmlns:a16="http://schemas.microsoft.com/office/drawing/2014/main" id="{B71AC9AF-CE98-4D0E-88FD-6198AB039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2659"/>
              <a:ext cx="2086" cy="557"/>
            </a:xfrm>
            <a:prstGeom prst="rect">
              <a:avLst/>
            </a:prstGeom>
            <a:gradFill rotWithShape="1">
              <a:gsLst>
                <a:gs pos="0">
                  <a:srgbClr val="CCFF99"/>
                </a:gs>
                <a:gs pos="50000">
                  <a:srgbClr val="FFFF99"/>
                </a:gs>
                <a:gs pos="100000">
                  <a:srgbClr val="CCFF99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kumimoji="0" lang="zh-TW" altLang="en-US" sz="1800">
                <a:latin typeface="Calibri" panose="020F0502020204030204" pitchFamily="34" charset="0"/>
              </a:endParaRPr>
            </a:p>
          </p:txBody>
        </p:sp>
        <p:pic>
          <p:nvPicPr>
            <p:cNvPr id="31764" name="Picture 23" descr="常犯錯誤-green">
              <a:extLst>
                <a:ext uri="{FF2B5EF4-FFF2-40B4-BE49-F238E27FC236}">
                  <a16:creationId xmlns="" xmlns:a16="http://schemas.microsoft.com/office/drawing/2014/main" id="{6B786EEF-E7FD-4EE5-93CB-BD69BE5468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" y="2355"/>
              <a:ext cx="87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65" name="Text Box 132">
              <a:extLst>
                <a:ext uri="{FF2B5EF4-FFF2-40B4-BE49-F238E27FC236}">
                  <a16:creationId xmlns="" xmlns:a16="http://schemas.microsoft.com/office/drawing/2014/main" id="{1192CF6D-C0DA-4FD6-A75C-6756F0E7F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2659"/>
              <a:ext cx="2039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2800">
                  <a:ea typeface="標楷體" panose="03000509000000000000" pitchFamily="65" charset="-120"/>
                </a:rPr>
                <a:t>誤以為</a:t>
              </a:r>
              <a:r>
                <a:rPr lang="zh-TW" altLang="en-US" sz="2800">
                  <a:ea typeface="標楷體" panose="03000509000000000000" pitchFamily="65" charset="-120"/>
                  <a:cs typeface="Times New Roman" panose="02020603050405020304" pitchFamily="18" charset="0"/>
                </a:rPr>
                <a:t>「增加了」一定是用加法計算</a:t>
              </a:r>
              <a:r>
                <a:rPr lang="zh-TW" altLang="en-US" sz="2800">
                  <a:ea typeface="標楷體" panose="03000509000000000000" pitchFamily="65" charset="-120"/>
                </a:rPr>
                <a:t>。</a:t>
              </a:r>
            </a:p>
          </p:txBody>
        </p:sp>
      </p:grpSp>
      <p:sp>
        <p:nvSpPr>
          <p:cNvPr id="56" name="WordArt 11">
            <a:extLst>
              <a:ext uri="{FF2B5EF4-FFF2-40B4-BE49-F238E27FC236}">
                <a16:creationId xmlns="" xmlns:a16="http://schemas.microsoft.com/office/drawing/2014/main" id="{4B0EEBDC-D6B6-4340-9F3B-27EF3887F3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497638" y="3048100"/>
            <a:ext cx="890587" cy="625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95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95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195586" grpId="0" animBg="1"/>
      <p:bldP spid="195586" grpId="1" animBg="1"/>
      <p:bldP spid="28" grpId="0"/>
      <p:bldP spid="28" grpId="1"/>
      <p:bldP spid="62" grpId="0"/>
      <p:bldP spid="6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14" name="Text Box 154">
            <a:extLst>
              <a:ext uri="{FF2B5EF4-FFF2-40B4-BE49-F238E27FC236}">
                <a16:creationId xmlns="" xmlns:a16="http://schemas.microsoft.com/office/drawing/2014/main" id="{6BEBF032-C58A-46C5-BF7A-7A554B169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3563" y="3357563"/>
            <a:ext cx="15716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= 58</a:t>
            </a:r>
            <a:r>
              <a:rPr lang="en-US" altLang="zh-CN" sz="28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3795" name="Rectangle 4">
            <a:extLst>
              <a:ext uri="{FF2B5EF4-FFF2-40B4-BE49-F238E27FC236}">
                <a16:creationId xmlns="" xmlns:a16="http://schemas.microsoft.com/office/drawing/2014/main" id="{EEA7ED4B-CF62-41EB-B353-66AFEE2B3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868363"/>
            <a:ext cx="8378825" cy="13731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36575" indent="-536575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5000"/>
              </a:spcBef>
              <a:spcAft>
                <a:spcPct val="250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13</a:t>
            </a:r>
            <a:r>
              <a:rPr lang="en-US" altLang="zh-CN" sz="2800">
                <a:ea typeface="標楷體" panose="03000509000000000000" pitchFamily="65" charset="-120"/>
              </a:rPr>
              <a:t>. </a:t>
            </a:r>
            <a:r>
              <a:rPr lang="zh-TW" altLang="en-US" sz="2800" u="sng">
                <a:ea typeface="標楷體" panose="03000509000000000000" pitchFamily="65" charset="-120"/>
              </a:rPr>
              <a:t>文傑</a:t>
            </a:r>
            <a:r>
              <a:rPr lang="zh-TW" altLang="en-US" sz="2800">
                <a:ea typeface="標楷體" panose="03000509000000000000" pitchFamily="65" charset="-120"/>
              </a:rPr>
              <a:t>把一箱梨每</a:t>
            </a:r>
            <a:r>
              <a:rPr lang="en-US" altLang="zh-TW" sz="2800">
                <a:ea typeface="標楷體" panose="03000509000000000000" pitchFamily="65" charset="-120"/>
              </a:rPr>
              <a:t>12</a:t>
            </a:r>
            <a:r>
              <a:rPr lang="zh-TW" altLang="en-US" sz="2800">
                <a:ea typeface="標楷體" panose="03000509000000000000" pitchFamily="65" charset="-120"/>
              </a:rPr>
              <a:t>個裝成一袋，剛好裝成</a:t>
            </a:r>
            <a:r>
              <a:rPr lang="en-US" altLang="zh-TW" sz="2800">
                <a:ea typeface="標楷體" panose="03000509000000000000" pitchFamily="65" charset="-120"/>
              </a:rPr>
              <a:t>39</a:t>
            </a:r>
            <a:r>
              <a:rPr lang="zh-TW" altLang="en-US" sz="2800">
                <a:ea typeface="標楷體" panose="03000509000000000000" pitchFamily="65" charset="-120"/>
              </a:rPr>
              <a:t>袋。如果改為每</a:t>
            </a:r>
            <a:r>
              <a:rPr lang="en-US" altLang="zh-TW" sz="2800">
                <a:ea typeface="標楷體" panose="03000509000000000000" pitchFamily="65" charset="-120"/>
              </a:rPr>
              <a:t>8</a:t>
            </a:r>
            <a:r>
              <a:rPr lang="zh-TW" altLang="en-US" sz="2800">
                <a:ea typeface="標楷體" panose="03000509000000000000" pitchFamily="65" charset="-120"/>
              </a:rPr>
              <a:t>個梨裝成一袋，重新包裝後，餘下梨多少個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638EF2F7-A641-4058-80AC-D16BBF7A5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349250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2722964C-B832-409C-8ED2-136D3FC97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457575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7499" name="Line 91">
            <a:extLst>
              <a:ext uri="{FF2B5EF4-FFF2-40B4-BE49-F238E27FC236}">
                <a16:creationId xmlns="" xmlns:a16="http://schemas.microsoft.com/office/drawing/2014/main" id="{BD5340AF-F274-46BE-89C0-8256591489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4475" y="1779588"/>
            <a:ext cx="343376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0" name="Line 92">
            <a:extLst>
              <a:ext uri="{FF2B5EF4-FFF2-40B4-BE49-F238E27FC236}">
                <a16:creationId xmlns="" xmlns:a16="http://schemas.microsoft.com/office/drawing/2014/main" id="{22BED2C9-0B78-4B9E-A846-B347968916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35300" y="1344613"/>
            <a:ext cx="50641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403">
            <a:extLst>
              <a:ext uri="{FF2B5EF4-FFF2-40B4-BE49-F238E27FC236}">
                <a16:creationId xmlns="" xmlns:a16="http://schemas.microsoft.com/office/drawing/2014/main" id="{F08450F3-58C8-468E-B1E5-39955E336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8175" y="2205038"/>
            <a:ext cx="3625850" cy="519112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zh-TW" altLang="en-US" sz="2800" b="1">
                <a:solidFill>
                  <a:srgbClr val="003399"/>
                </a:solidFill>
                <a:ea typeface="標楷體" panose="03000509000000000000" pitchFamily="65" charset="-120"/>
              </a:rPr>
              <a:t>先找出一箱梨的數量。</a:t>
            </a:r>
          </a:p>
        </p:txBody>
      </p:sp>
      <p:sp>
        <p:nvSpPr>
          <p:cNvPr id="3" name="Text Box 154">
            <a:extLst>
              <a:ext uri="{FF2B5EF4-FFF2-40B4-BE49-F238E27FC236}">
                <a16:creationId xmlns="" xmlns:a16="http://schemas.microsoft.com/office/drawing/2014/main" id="{F41FC049-2489-403E-8F88-AEA4BB2EE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8363" y="2830513"/>
            <a:ext cx="1474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×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39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" name="Text Box 154">
            <a:extLst>
              <a:ext uri="{FF2B5EF4-FFF2-40B4-BE49-F238E27FC236}">
                <a16:creationId xmlns="" xmlns:a16="http://schemas.microsoft.com/office/drawing/2014/main" id="{0D110989-8C44-4B7E-A2CF-EBF0C2517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4075" y="2830513"/>
            <a:ext cx="862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÷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8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5" name="Line 91">
            <a:extLst>
              <a:ext uri="{FF2B5EF4-FFF2-40B4-BE49-F238E27FC236}">
                <a16:creationId xmlns="" xmlns:a16="http://schemas.microsoft.com/office/drawing/2014/main" id="{80FB9DEB-6B88-4E88-AA30-AC10B336B1E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9338" y="1779588"/>
            <a:ext cx="70008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Text Box 4">
            <a:extLst>
              <a:ext uri="{FF2B5EF4-FFF2-40B4-BE49-F238E27FC236}">
                <a16:creationId xmlns="" xmlns:a16="http://schemas.microsoft.com/office/drawing/2014/main" id="{F202EBEB-ABF9-4C95-9882-5E0E82592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346325"/>
            <a:ext cx="1949450" cy="218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A. 59		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B. 58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C. 4		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D. 3                  </a:t>
            </a:r>
          </a:p>
        </p:txBody>
      </p:sp>
      <p:sp>
        <p:nvSpPr>
          <p:cNvPr id="19" name="Text Box 156">
            <a:extLst>
              <a:ext uri="{FF2B5EF4-FFF2-40B4-BE49-F238E27FC236}">
                <a16:creationId xmlns="" xmlns:a16="http://schemas.microsoft.com/office/drawing/2014/main" id="{4B10B2C1-73EB-4606-AEC4-E79323B01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24163"/>
            <a:ext cx="244951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400">
                <a:solidFill>
                  <a:srgbClr val="006600"/>
                </a:solidFill>
                <a:ea typeface="標楷體" panose="03000509000000000000" pitchFamily="65" charset="-120"/>
              </a:rPr>
              <a:t>一箱梨的數量</a:t>
            </a:r>
          </a:p>
        </p:txBody>
      </p:sp>
      <p:sp>
        <p:nvSpPr>
          <p:cNvPr id="20" name="Line 55">
            <a:extLst>
              <a:ext uri="{FF2B5EF4-FFF2-40B4-BE49-F238E27FC236}">
                <a16:creationId xmlns="" xmlns:a16="http://schemas.microsoft.com/office/drawing/2014/main" id="{5D5914E5-1FDA-4778-A2FE-82BD1AFC6A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0825" y="3094038"/>
            <a:ext cx="503238" cy="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154">
            <a:extLst>
              <a:ext uri="{FF2B5EF4-FFF2-40B4-BE49-F238E27FC236}">
                <a16:creationId xmlns="" xmlns:a16="http://schemas.microsoft.com/office/drawing/2014/main" id="{56834FE5-BA82-4D89-8AE8-773EFAE55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3868738"/>
            <a:ext cx="28146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餘下</a:t>
            </a: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個梨。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7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5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7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5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14" grpId="0"/>
      <p:bldP spid="15514" grpId="1"/>
      <p:bldP spid="2" grpId="0" animBg="1"/>
      <p:bldP spid="28" grpId="0"/>
      <p:bldP spid="8" grpId="0" animBg="1"/>
      <p:bldP spid="8" grpId="1" animBg="1"/>
      <p:bldP spid="3" grpId="0"/>
      <p:bldP spid="3" grpId="1"/>
      <p:bldP spid="4" grpId="0"/>
      <p:bldP spid="4" grpId="1"/>
      <p:bldP spid="19" grpId="0"/>
      <p:bldP spid="19" grpId="1"/>
      <p:bldP spid="21" grpId="0"/>
      <p:bldP spid="21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>
            <a:extLst>
              <a:ext uri="{FF2B5EF4-FFF2-40B4-BE49-F238E27FC236}">
                <a16:creationId xmlns="" xmlns:a16="http://schemas.microsoft.com/office/drawing/2014/main" id="{038500C8-616D-40CF-954A-BF939C763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38" y="4714875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19419372-1F93-4E3D-834E-9139B8962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6863" y="470852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5844" name="Text Box 5">
            <a:extLst>
              <a:ext uri="{FF2B5EF4-FFF2-40B4-BE49-F238E27FC236}">
                <a16:creationId xmlns="" xmlns:a16="http://schemas.microsoft.com/office/drawing/2014/main" id="{CFC98921-85B3-48A0-9815-A6FBC7227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147888"/>
            <a:ext cx="3960812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zh-TW" sz="2800"/>
              <a:t>A. 94     kg</a:t>
            </a:r>
            <a:r>
              <a:rPr lang="zh-TW" altLang="en-US" sz="2800"/>
              <a:t>			</a:t>
            </a:r>
            <a:endParaRPr lang="en-US" altLang="zh-TW" sz="2800"/>
          </a:p>
          <a:p>
            <a:pPr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zh-TW" sz="2800"/>
              <a:t>B. 78     kg</a:t>
            </a:r>
          </a:p>
          <a:p>
            <a:pPr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zh-TW" sz="2800"/>
              <a:t>C. 52     kg 		</a:t>
            </a:r>
          </a:p>
          <a:p>
            <a:pPr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zh-TW" sz="2800"/>
              <a:t>D. 31     kg </a:t>
            </a:r>
          </a:p>
        </p:txBody>
      </p:sp>
      <p:sp>
        <p:nvSpPr>
          <p:cNvPr id="35845" name="Rectangle 15">
            <a:extLst>
              <a:ext uri="{FF2B5EF4-FFF2-40B4-BE49-F238E27FC236}">
                <a16:creationId xmlns="" xmlns:a16="http://schemas.microsoft.com/office/drawing/2014/main" id="{2C124E52-4197-472E-B25C-EDB932BA3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338" y="866775"/>
            <a:ext cx="8485187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30225" indent="-530225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zh-CN" sz="2800">
                <a:ea typeface="標楷體" panose="03000509000000000000" pitchFamily="65" charset="-120"/>
              </a:rPr>
              <a:t>1</a:t>
            </a:r>
            <a:r>
              <a:rPr lang="en-US" altLang="zh-TW" sz="2800">
                <a:ea typeface="標楷體" panose="03000509000000000000" pitchFamily="65" charset="-120"/>
              </a:rPr>
              <a:t>4. </a:t>
            </a:r>
            <a:r>
              <a:rPr lang="zh-TW" altLang="en-US" sz="2800">
                <a:ea typeface="標楷體" panose="03000509000000000000" pitchFamily="65" charset="-120"/>
              </a:rPr>
              <a:t>雜貨店內有</a:t>
            </a:r>
            <a:r>
              <a:rPr lang="en-US" altLang="zh-TW" sz="2800">
                <a:ea typeface="標楷體" panose="03000509000000000000" pitchFamily="65" charset="-120"/>
              </a:rPr>
              <a:t>235     kg</a:t>
            </a:r>
            <a:r>
              <a:rPr lang="zh-TW" altLang="en-US" sz="2800">
                <a:ea typeface="標楷體" panose="03000509000000000000" pitchFamily="65" charset="-120"/>
              </a:rPr>
              <a:t>果仁，其中    是杏仁。如果</a:t>
            </a:r>
            <a:endParaRPr lang="en-US" altLang="zh-TW" sz="280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售出    杏仁，即售出杏仁多少</a:t>
            </a:r>
            <a:r>
              <a:rPr lang="zh-CN" altLang="en-US" sz="2800"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19481" name="Line 25">
            <a:extLst>
              <a:ext uri="{FF2B5EF4-FFF2-40B4-BE49-F238E27FC236}">
                <a16:creationId xmlns="" xmlns:a16="http://schemas.microsoft.com/office/drawing/2014/main" id="{1F4006A4-1A30-488D-97E0-A77E4DC1DE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51525" y="1481138"/>
            <a:ext cx="15367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2" name="Line 26">
            <a:extLst>
              <a:ext uri="{FF2B5EF4-FFF2-40B4-BE49-F238E27FC236}">
                <a16:creationId xmlns="" xmlns:a16="http://schemas.microsoft.com/office/drawing/2014/main" id="{F0920A1A-6059-489D-8CA0-F0622A62867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40000" y="1481138"/>
            <a:ext cx="21986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03" name="Line 47">
            <a:extLst>
              <a:ext uri="{FF2B5EF4-FFF2-40B4-BE49-F238E27FC236}">
                <a16:creationId xmlns="" xmlns:a16="http://schemas.microsoft.com/office/drawing/2014/main" id="{9047CF6B-1093-4430-87FA-E953D7F74A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1700" y="2166938"/>
            <a:ext cx="19065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849" name="Group 34">
            <a:extLst>
              <a:ext uri="{FF2B5EF4-FFF2-40B4-BE49-F238E27FC236}">
                <a16:creationId xmlns="" xmlns:a16="http://schemas.microsoft.com/office/drawing/2014/main" id="{8DE92880-F362-4D45-BABF-42FC244F57D9}"/>
              </a:ext>
            </a:extLst>
          </p:cNvPr>
          <p:cNvGrpSpPr>
            <a:grpSpLocks/>
          </p:cNvGrpSpPr>
          <p:nvPr/>
        </p:nvGrpSpPr>
        <p:grpSpPr bwMode="auto">
          <a:xfrm>
            <a:off x="3046413" y="720725"/>
            <a:ext cx="719137" cy="857250"/>
            <a:chOff x="2320" y="910"/>
            <a:chExt cx="453" cy="540"/>
          </a:xfrm>
        </p:grpSpPr>
        <p:sp>
          <p:nvSpPr>
            <p:cNvPr id="35900" name="Text Box 144">
              <a:extLst>
                <a:ext uri="{FF2B5EF4-FFF2-40B4-BE49-F238E27FC236}">
                  <a16:creationId xmlns="" xmlns:a16="http://schemas.microsoft.com/office/drawing/2014/main" id="{CDDC24CC-91F3-4B30-AD6A-04D768BDF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0" y="910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35901" name="Rectangle 145">
              <a:extLst>
                <a:ext uri="{FF2B5EF4-FFF2-40B4-BE49-F238E27FC236}">
                  <a16:creationId xmlns="" xmlns:a16="http://schemas.microsoft.com/office/drawing/2014/main" id="{DD287966-5258-4F8B-B4B3-5329EF45D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7" y="1120"/>
              <a:ext cx="22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</a:t>
              </a:r>
            </a:p>
          </p:txBody>
        </p:sp>
        <p:sp>
          <p:nvSpPr>
            <p:cNvPr id="35902" name="Line 146">
              <a:extLst>
                <a:ext uri="{FF2B5EF4-FFF2-40B4-BE49-F238E27FC236}">
                  <a16:creationId xmlns="" xmlns:a16="http://schemas.microsoft.com/office/drawing/2014/main" id="{B647A9CA-3E75-4B92-949F-53A1D938FF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50" name="Group 38">
            <a:extLst>
              <a:ext uri="{FF2B5EF4-FFF2-40B4-BE49-F238E27FC236}">
                <a16:creationId xmlns="" xmlns:a16="http://schemas.microsoft.com/office/drawing/2014/main" id="{7C95C612-274B-4DEB-9601-F0F3836D41B6}"/>
              </a:ext>
            </a:extLst>
          </p:cNvPr>
          <p:cNvGrpSpPr>
            <a:grpSpLocks/>
          </p:cNvGrpSpPr>
          <p:nvPr/>
        </p:nvGrpSpPr>
        <p:grpSpPr bwMode="auto">
          <a:xfrm>
            <a:off x="5699125" y="723900"/>
            <a:ext cx="719138" cy="873125"/>
            <a:chOff x="2356" y="908"/>
            <a:chExt cx="453" cy="550"/>
          </a:xfrm>
        </p:grpSpPr>
        <p:sp>
          <p:nvSpPr>
            <p:cNvPr id="35897" name="Text Box 144">
              <a:extLst>
                <a:ext uri="{FF2B5EF4-FFF2-40B4-BE49-F238E27FC236}">
                  <a16:creationId xmlns="" xmlns:a16="http://schemas.microsoft.com/office/drawing/2014/main" id="{0B487D11-8975-4300-AC1F-C9EB146052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6" y="908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</a:t>
              </a:r>
            </a:p>
          </p:txBody>
        </p:sp>
        <p:sp>
          <p:nvSpPr>
            <p:cNvPr id="35898" name="Rectangle 145">
              <a:extLst>
                <a:ext uri="{FF2B5EF4-FFF2-40B4-BE49-F238E27FC236}">
                  <a16:creationId xmlns="" xmlns:a16="http://schemas.microsoft.com/office/drawing/2014/main" id="{1F6A4C16-53EF-4A69-AAD3-378D3D238C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3" y="113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35899" name="Line 146">
              <a:extLst>
                <a:ext uri="{FF2B5EF4-FFF2-40B4-BE49-F238E27FC236}">
                  <a16:creationId xmlns="" xmlns:a16="http://schemas.microsoft.com/office/drawing/2014/main" id="{F8D50397-2228-4D9A-9FF6-4FF7FD399B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2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51" name="Group 42">
            <a:extLst>
              <a:ext uri="{FF2B5EF4-FFF2-40B4-BE49-F238E27FC236}">
                <a16:creationId xmlns="" xmlns:a16="http://schemas.microsoft.com/office/drawing/2014/main" id="{8CF818F6-0E35-4E3D-8D88-712359B6CED6}"/>
              </a:ext>
            </a:extLst>
          </p:cNvPr>
          <p:cNvGrpSpPr>
            <a:grpSpLocks/>
          </p:cNvGrpSpPr>
          <p:nvPr/>
        </p:nvGrpSpPr>
        <p:grpSpPr bwMode="auto">
          <a:xfrm>
            <a:off x="1379538" y="1425575"/>
            <a:ext cx="720725" cy="854075"/>
            <a:chOff x="2332" y="909"/>
            <a:chExt cx="453" cy="538"/>
          </a:xfrm>
        </p:grpSpPr>
        <p:sp>
          <p:nvSpPr>
            <p:cNvPr id="35894" name="Text Box 144">
              <a:extLst>
                <a:ext uri="{FF2B5EF4-FFF2-40B4-BE49-F238E27FC236}">
                  <a16:creationId xmlns="" xmlns:a16="http://schemas.microsoft.com/office/drawing/2014/main" id="{1A2B92A8-01B9-493E-8402-A50217A1C7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2" y="909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35895" name="Rectangle 145">
              <a:extLst>
                <a:ext uri="{FF2B5EF4-FFF2-40B4-BE49-F238E27FC236}">
                  <a16:creationId xmlns="" xmlns:a16="http://schemas.microsoft.com/office/drawing/2014/main" id="{5F3A835E-1BE2-47B7-BAB7-B617CE0248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2" y="112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3</a:t>
              </a:r>
            </a:p>
          </p:txBody>
        </p:sp>
        <p:sp>
          <p:nvSpPr>
            <p:cNvPr id="35896" name="Line 146">
              <a:extLst>
                <a:ext uri="{FF2B5EF4-FFF2-40B4-BE49-F238E27FC236}">
                  <a16:creationId xmlns="" xmlns:a16="http://schemas.microsoft.com/office/drawing/2014/main" id="{BDEDB021-3CFA-4310-844C-77DC715D48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52" name="Group 46">
            <a:extLst>
              <a:ext uri="{FF2B5EF4-FFF2-40B4-BE49-F238E27FC236}">
                <a16:creationId xmlns="" xmlns:a16="http://schemas.microsoft.com/office/drawing/2014/main" id="{CCBC5B38-3709-471A-9069-14AEE1B9790D}"/>
              </a:ext>
            </a:extLst>
          </p:cNvPr>
          <p:cNvGrpSpPr>
            <a:grpSpLocks/>
          </p:cNvGrpSpPr>
          <p:nvPr/>
        </p:nvGrpSpPr>
        <p:grpSpPr bwMode="auto">
          <a:xfrm>
            <a:off x="1606550" y="4516438"/>
            <a:ext cx="719138" cy="873125"/>
            <a:chOff x="2343" y="903"/>
            <a:chExt cx="453" cy="550"/>
          </a:xfrm>
        </p:grpSpPr>
        <p:sp>
          <p:nvSpPr>
            <p:cNvPr id="35891" name="Text Box 144">
              <a:extLst>
                <a:ext uri="{FF2B5EF4-FFF2-40B4-BE49-F238E27FC236}">
                  <a16:creationId xmlns="" xmlns:a16="http://schemas.microsoft.com/office/drawing/2014/main" id="{ADB19C5B-9287-47A0-A332-14B7753740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3" y="903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</a:t>
              </a:r>
            </a:p>
          </p:txBody>
        </p:sp>
        <p:sp>
          <p:nvSpPr>
            <p:cNvPr id="35892" name="Rectangle 145">
              <a:extLst>
                <a:ext uri="{FF2B5EF4-FFF2-40B4-BE49-F238E27FC236}">
                  <a16:creationId xmlns="" xmlns:a16="http://schemas.microsoft.com/office/drawing/2014/main" id="{B9C9D400-0EDF-489C-A0B1-AC318469C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4" y="1126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35893" name="Line 146">
              <a:extLst>
                <a:ext uri="{FF2B5EF4-FFF2-40B4-BE49-F238E27FC236}">
                  <a16:creationId xmlns="" xmlns:a16="http://schemas.microsoft.com/office/drawing/2014/main" id="{A60C963E-05E0-42F2-A7B4-3DA48AE654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53" name="Group 50">
            <a:extLst>
              <a:ext uri="{FF2B5EF4-FFF2-40B4-BE49-F238E27FC236}">
                <a16:creationId xmlns="" xmlns:a16="http://schemas.microsoft.com/office/drawing/2014/main" id="{78F8AAB3-A93C-46C8-82FA-42128126ED89}"/>
              </a:ext>
            </a:extLst>
          </p:cNvPr>
          <p:cNvGrpSpPr>
            <a:grpSpLocks/>
          </p:cNvGrpSpPr>
          <p:nvPr/>
        </p:nvGrpSpPr>
        <p:grpSpPr bwMode="auto">
          <a:xfrm>
            <a:off x="1612900" y="2981325"/>
            <a:ext cx="719138" cy="863600"/>
            <a:chOff x="2322" y="909"/>
            <a:chExt cx="453" cy="544"/>
          </a:xfrm>
        </p:grpSpPr>
        <p:sp>
          <p:nvSpPr>
            <p:cNvPr id="35888" name="Text Box 144">
              <a:extLst>
                <a:ext uri="{FF2B5EF4-FFF2-40B4-BE49-F238E27FC236}">
                  <a16:creationId xmlns="" xmlns:a16="http://schemas.microsoft.com/office/drawing/2014/main" id="{F27DC72F-7A9C-4D30-B852-8FA40364DC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2" y="909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35889" name="Rectangle 145">
              <a:extLst>
                <a:ext uri="{FF2B5EF4-FFF2-40B4-BE49-F238E27FC236}">
                  <a16:creationId xmlns="" xmlns:a16="http://schemas.microsoft.com/office/drawing/2014/main" id="{78BDE3B6-AB0C-4AE6-9DB0-2C909A5C01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9" y="1126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</a:t>
              </a:r>
            </a:p>
          </p:txBody>
        </p:sp>
        <p:sp>
          <p:nvSpPr>
            <p:cNvPr id="35890" name="Line 146">
              <a:extLst>
                <a:ext uri="{FF2B5EF4-FFF2-40B4-BE49-F238E27FC236}">
                  <a16:creationId xmlns="" xmlns:a16="http://schemas.microsoft.com/office/drawing/2014/main" id="{56E46A9B-FA0D-49F9-A977-A435E29D5C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54" name="Group 54">
            <a:extLst>
              <a:ext uri="{FF2B5EF4-FFF2-40B4-BE49-F238E27FC236}">
                <a16:creationId xmlns="" xmlns:a16="http://schemas.microsoft.com/office/drawing/2014/main" id="{5F479651-BA50-419C-9793-D16314D296AE}"/>
              </a:ext>
            </a:extLst>
          </p:cNvPr>
          <p:cNvGrpSpPr>
            <a:grpSpLocks/>
          </p:cNvGrpSpPr>
          <p:nvPr/>
        </p:nvGrpSpPr>
        <p:grpSpPr bwMode="auto">
          <a:xfrm>
            <a:off x="1595438" y="3776663"/>
            <a:ext cx="719137" cy="877887"/>
            <a:chOff x="2333" y="904"/>
            <a:chExt cx="453" cy="553"/>
          </a:xfrm>
        </p:grpSpPr>
        <p:sp>
          <p:nvSpPr>
            <p:cNvPr id="35885" name="Text Box 144">
              <a:extLst>
                <a:ext uri="{FF2B5EF4-FFF2-40B4-BE49-F238E27FC236}">
                  <a16:creationId xmlns="" xmlns:a16="http://schemas.microsoft.com/office/drawing/2014/main" id="{73E38799-D44C-4C70-B958-E888ECF84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3" y="904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35886" name="Rectangle 145">
              <a:extLst>
                <a:ext uri="{FF2B5EF4-FFF2-40B4-BE49-F238E27FC236}">
                  <a16:creationId xmlns="" xmlns:a16="http://schemas.microsoft.com/office/drawing/2014/main" id="{04E733D9-7838-4786-9E4E-33B7FE032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13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35887" name="Line 146">
              <a:extLst>
                <a:ext uri="{FF2B5EF4-FFF2-40B4-BE49-F238E27FC236}">
                  <a16:creationId xmlns="" xmlns:a16="http://schemas.microsoft.com/office/drawing/2014/main" id="{6910BAE1-1C83-4606-AF46-138F2D84D5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9" y="1174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55" name="Group 58">
            <a:extLst>
              <a:ext uri="{FF2B5EF4-FFF2-40B4-BE49-F238E27FC236}">
                <a16:creationId xmlns="" xmlns:a16="http://schemas.microsoft.com/office/drawing/2014/main" id="{5239F1A6-8231-4BC8-AC82-CD1074514204}"/>
              </a:ext>
            </a:extLst>
          </p:cNvPr>
          <p:cNvGrpSpPr>
            <a:grpSpLocks/>
          </p:cNvGrpSpPr>
          <p:nvPr/>
        </p:nvGrpSpPr>
        <p:grpSpPr bwMode="auto">
          <a:xfrm>
            <a:off x="1595438" y="2225675"/>
            <a:ext cx="719137" cy="876300"/>
            <a:chOff x="2326" y="901"/>
            <a:chExt cx="453" cy="552"/>
          </a:xfrm>
        </p:grpSpPr>
        <p:sp>
          <p:nvSpPr>
            <p:cNvPr id="35882" name="Text Box 144">
              <a:extLst>
                <a:ext uri="{FF2B5EF4-FFF2-40B4-BE49-F238E27FC236}">
                  <a16:creationId xmlns="" xmlns:a16="http://schemas.microsoft.com/office/drawing/2014/main" id="{7909448A-CC7E-4919-9F4B-2FE387D65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6" y="901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35883" name="Rectangle 145">
              <a:extLst>
                <a:ext uri="{FF2B5EF4-FFF2-40B4-BE49-F238E27FC236}">
                  <a16:creationId xmlns="" xmlns:a16="http://schemas.microsoft.com/office/drawing/2014/main" id="{B0B487EE-E435-4FC3-8C6A-E5C4E8B34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9" y="1126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35884" name="Line 146">
              <a:extLst>
                <a:ext uri="{FF2B5EF4-FFF2-40B4-BE49-F238E27FC236}">
                  <a16:creationId xmlns="" xmlns:a16="http://schemas.microsoft.com/office/drawing/2014/main" id="{5D87F5AB-8150-4C8A-859E-DF25E9F187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" name="Rectangle 403">
            <a:extLst>
              <a:ext uri="{FF2B5EF4-FFF2-40B4-BE49-F238E27FC236}">
                <a16:creationId xmlns="" xmlns:a16="http://schemas.microsoft.com/office/drawing/2014/main" id="{1B0AE35A-466D-424B-8CC6-5B4E3F18C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1600" y="2368550"/>
            <a:ext cx="3230563" cy="52228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zh-TW" altLang="en-US" sz="2800" b="1">
                <a:solidFill>
                  <a:srgbClr val="003399"/>
                </a:solidFill>
                <a:ea typeface="標楷體" panose="03000509000000000000" pitchFamily="65" charset="-120"/>
              </a:rPr>
              <a:t>先找出杏仁的重量。</a:t>
            </a:r>
          </a:p>
        </p:txBody>
      </p:sp>
      <p:sp>
        <p:nvSpPr>
          <p:cNvPr id="66" name="Freeform 68">
            <a:extLst>
              <a:ext uri="{FF2B5EF4-FFF2-40B4-BE49-F238E27FC236}">
                <a16:creationId xmlns="" xmlns:a16="http://schemas.microsoft.com/office/drawing/2014/main" id="{081EBD77-8ACF-4A0D-BA2A-DF9DF3D90DB9}"/>
              </a:ext>
            </a:extLst>
          </p:cNvPr>
          <p:cNvSpPr>
            <a:spLocks/>
          </p:cNvSpPr>
          <p:nvPr/>
        </p:nvSpPr>
        <p:spPr bwMode="auto">
          <a:xfrm>
            <a:off x="6027738" y="3976688"/>
            <a:ext cx="771525" cy="46037"/>
          </a:xfrm>
          <a:custGeom>
            <a:avLst/>
            <a:gdLst>
              <a:gd name="T0" fmla="*/ 0 w 11323"/>
              <a:gd name="T1" fmla="*/ 0 h 45719"/>
              <a:gd name="T2" fmla="*/ 2147483646 w 11323"/>
              <a:gd name="T3" fmla="*/ 0 h 45719"/>
              <a:gd name="T4" fmla="*/ 2147483646 w 11323"/>
              <a:gd name="T5" fmla="*/ 0 h 457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323" h="45719">
                <a:moveTo>
                  <a:pt x="0" y="0"/>
                </a:moveTo>
                <a:lnTo>
                  <a:pt x="1323" y="0"/>
                </a:lnTo>
                <a:lnTo>
                  <a:pt x="11323" y="0"/>
                </a:lnTo>
              </a:path>
            </a:pathLst>
          </a:custGeom>
          <a:noFill/>
          <a:ln w="19050">
            <a:solidFill>
              <a:srgbClr val="0066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56">
            <a:extLst>
              <a:ext uri="{FF2B5EF4-FFF2-40B4-BE49-F238E27FC236}">
                <a16:creationId xmlns="" xmlns:a16="http://schemas.microsoft.com/office/drawing/2014/main" id="{F8FD07E4-9C67-4D98-A03F-F7F8ADC3A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2588" y="3713163"/>
            <a:ext cx="208915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400">
                <a:solidFill>
                  <a:srgbClr val="006600"/>
                </a:solidFill>
                <a:ea typeface="標楷體" panose="03000509000000000000" pitchFamily="65" charset="-120"/>
              </a:rPr>
              <a:t>杏仁的重量</a:t>
            </a:r>
          </a:p>
        </p:txBody>
      </p:sp>
      <p:grpSp>
        <p:nvGrpSpPr>
          <p:cNvPr id="9" name="Group 88">
            <a:extLst>
              <a:ext uri="{FF2B5EF4-FFF2-40B4-BE49-F238E27FC236}">
                <a16:creationId xmlns="" xmlns:a16="http://schemas.microsoft.com/office/drawing/2014/main" id="{5D8C312F-4ADA-4E9E-8E2C-211A76731B17}"/>
              </a:ext>
            </a:extLst>
          </p:cNvPr>
          <p:cNvGrpSpPr>
            <a:grpSpLocks/>
          </p:cNvGrpSpPr>
          <p:nvPr/>
        </p:nvGrpSpPr>
        <p:grpSpPr bwMode="auto">
          <a:xfrm>
            <a:off x="5930900" y="3478213"/>
            <a:ext cx="993775" cy="903287"/>
            <a:chOff x="1758" y="2713"/>
            <a:chExt cx="626" cy="569"/>
          </a:xfrm>
        </p:grpSpPr>
        <p:sp>
          <p:nvSpPr>
            <p:cNvPr id="35877" name="Rectangle 403">
              <a:extLst>
                <a:ext uri="{FF2B5EF4-FFF2-40B4-BE49-F238E27FC236}">
                  <a16:creationId xmlns="" xmlns:a16="http://schemas.microsoft.com/office/drawing/2014/main" id="{BB74A715-9F83-4D69-AE2E-381ADA9B53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8" y="2866"/>
              <a:ext cx="36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20000"/>
                </a:spcAft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sym typeface="Wingdings 2" panose="05020102010507070707" pitchFamily="18" charset="2"/>
                </a:rPr>
                <a:t></a:t>
              </a:r>
              <a:endParaRPr lang="zh-TW" altLang="en-US" sz="2800">
                <a:solidFill>
                  <a:srgbClr val="003399"/>
                </a:solidFill>
                <a:sym typeface="Wingdings 2" panose="05020102010507070707" pitchFamily="18" charset="2"/>
              </a:endParaRPr>
            </a:p>
          </p:txBody>
        </p:sp>
        <p:grpSp>
          <p:nvGrpSpPr>
            <p:cNvPr id="35878" name="Group 75">
              <a:extLst>
                <a:ext uri="{FF2B5EF4-FFF2-40B4-BE49-F238E27FC236}">
                  <a16:creationId xmlns="" xmlns:a16="http://schemas.microsoft.com/office/drawing/2014/main" id="{E3796D4E-3E86-4C01-B777-1CFE65CE3E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31" y="2713"/>
              <a:ext cx="453" cy="569"/>
              <a:chOff x="2330" y="884"/>
              <a:chExt cx="453" cy="569"/>
            </a:xfrm>
          </p:grpSpPr>
          <p:sp>
            <p:nvSpPr>
              <p:cNvPr id="35879" name="Text Box 144">
                <a:extLst>
                  <a:ext uri="{FF2B5EF4-FFF2-40B4-BE49-F238E27FC236}">
                    <a16:creationId xmlns="" xmlns:a16="http://schemas.microsoft.com/office/drawing/2014/main" id="{43BCA9BB-C8D4-4D05-BE31-78D1851F45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30" y="884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1</a:t>
                </a:r>
              </a:p>
            </p:txBody>
          </p:sp>
          <p:sp>
            <p:nvSpPr>
              <p:cNvPr id="35880" name="Rectangle 145">
                <a:extLst>
                  <a:ext uri="{FF2B5EF4-FFF2-40B4-BE49-F238E27FC236}">
                    <a16:creationId xmlns="" xmlns:a16="http://schemas.microsoft.com/office/drawing/2014/main" id="{FFF4FA07-E39A-4992-83D7-18624826EC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9" y="1126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3</a:t>
                </a:r>
              </a:p>
            </p:txBody>
          </p:sp>
          <p:sp>
            <p:nvSpPr>
              <p:cNvPr id="35881" name="Line 146">
                <a:extLst>
                  <a:ext uri="{FF2B5EF4-FFF2-40B4-BE49-F238E27FC236}">
                    <a16:creationId xmlns="" xmlns:a16="http://schemas.microsoft.com/office/drawing/2014/main" id="{4899F64C-1528-452F-8247-812309522F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2" y="1170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" name="Group 87">
            <a:extLst>
              <a:ext uri="{FF2B5EF4-FFF2-40B4-BE49-F238E27FC236}">
                <a16:creationId xmlns="" xmlns:a16="http://schemas.microsoft.com/office/drawing/2014/main" id="{1F1FD319-1EB3-4818-BC84-57E457188F5C}"/>
              </a:ext>
            </a:extLst>
          </p:cNvPr>
          <p:cNvGrpSpPr>
            <a:grpSpLocks/>
          </p:cNvGrpSpPr>
          <p:nvPr/>
        </p:nvGrpSpPr>
        <p:grpSpPr bwMode="auto">
          <a:xfrm>
            <a:off x="4108450" y="3490913"/>
            <a:ext cx="2012950" cy="903287"/>
            <a:chOff x="612" y="2704"/>
            <a:chExt cx="1309" cy="569"/>
          </a:xfrm>
        </p:grpSpPr>
        <p:sp>
          <p:nvSpPr>
            <p:cNvPr id="35868" name="Rectangle 403">
              <a:extLst>
                <a:ext uri="{FF2B5EF4-FFF2-40B4-BE49-F238E27FC236}">
                  <a16:creationId xmlns="" xmlns:a16="http://schemas.microsoft.com/office/drawing/2014/main" id="{C6C7620E-72D7-4282-8B52-67C2ED267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" y="2840"/>
              <a:ext cx="113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20000"/>
                </a:spcAft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235    </a:t>
              </a:r>
              <a:r>
                <a:rPr lang="en-US" altLang="zh-TW" sz="280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Arial" panose="020B0604020202020204" pitchFamily="34" charset="0"/>
                  <a:sym typeface="Wingdings 2" panose="05020102010507070707" pitchFamily="18" charset="2"/>
                </a:rPr>
                <a:t>  </a:t>
              </a:r>
              <a:endPara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endParaRPr>
            </a:p>
          </p:txBody>
        </p:sp>
        <p:grpSp>
          <p:nvGrpSpPr>
            <p:cNvPr id="35869" name="Group 79">
              <a:extLst>
                <a:ext uri="{FF2B5EF4-FFF2-40B4-BE49-F238E27FC236}">
                  <a16:creationId xmlns="" xmlns:a16="http://schemas.microsoft.com/office/drawing/2014/main" id="{6AF03C22-616C-4DA5-8EE8-A5F5E39610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9" y="2710"/>
              <a:ext cx="453" cy="563"/>
              <a:chOff x="2336" y="890"/>
              <a:chExt cx="453" cy="563"/>
            </a:xfrm>
          </p:grpSpPr>
          <p:sp>
            <p:nvSpPr>
              <p:cNvPr id="35874" name="Text Box 144">
                <a:extLst>
                  <a:ext uri="{FF2B5EF4-FFF2-40B4-BE49-F238E27FC236}">
                    <a16:creationId xmlns="" xmlns:a16="http://schemas.microsoft.com/office/drawing/2014/main" id="{A8B17794-5BDD-4BE0-B3D8-7E795AD346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36" y="890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1</a:t>
                </a:r>
              </a:p>
            </p:txBody>
          </p:sp>
          <p:sp>
            <p:nvSpPr>
              <p:cNvPr id="35875" name="Rectangle 145">
                <a:extLst>
                  <a:ext uri="{FF2B5EF4-FFF2-40B4-BE49-F238E27FC236}">
                    <a16:creationId xmlns="" xmlns:a16="http://schemas.microsoft.com/office/drawing/2014/main" id="{AAEA63C0-6479-468D-90E8-A85E77E792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5" y="1126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2</a:t>
                </a:r>
              </a:p>
            </p:txBody>
          </p:sp>
          <p:sp>
            <p:nvSpPr>
              <p:cNvPr id="35876" name="Line 146">
                <a:extLst>
                  <a:ext uri="{FF2B5EF4-FFF2-40B4-BE49-F238E27FC236}">
                    <a16:creationId xmlns="" xmlns:a16="http://schemas.microsoft.com/office/drawing/2014/main" id="{FFCC155B-F72F-4A7F-91C9-5ABCAC735D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2" y="1170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870" name="Group 83">
              <a:extLst>
                <a:ext uri="{FF2B5EF4-FFF2-40B4-BE49-F238E27FC236}">
                  <a16:creationId xmlns="" xmlns:a16="http://schemas.microsoft.com/office/drawing/2014/main" id="{1FA72683-7B82-4FAA-8551-BC5156D341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68" y="2704"/>
              <a:ext cx="453" cy="569"/>
              <a:chOff x="2366" y="884"/>
              <a:chExt cx="453" cy="569"/>
            </a:xfrm>
          </p:grpSpPr>
          <p:sp>
            <p:nvSpPr>
              <p:cNvPr id="35871" name="Text Box 144">
                <a:extLst>
                  <a:ext uri="{FF2B5EF4-FFF2-40B4-BE49-F238E27FC236}">
                    <a16:creationId xmlns="" xmlns:a16="http://schemas.microsoft.com/office/drawing/2014/main" id="{B6E8D2FC-3A77-4C90-8A4C-6F4FDF403F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6" y="884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2</a:t>
                </a:r>
              </a:p>
            </p:txBody>
          </p:sp>
          <p:sp>
            <p:nvSpPr>
              <p:cNvPr id="35872" name="Rectangle 145">
                <a:extLst>
                  <a:ext uri="{FF2B5EF4-FFF2-40B4-BE49-F238E27FC236}">
                    <a16:creationId xmlns="" xmlns:a16="http://schemas.microsoft.com/office/drawing/2014/main" id="{1B3F9E33-1A02-4D45-819F-1C11D5974F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7" y="1126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5</a:t>
                </a:r>
              </a:p>
            </p:txBody>
          </p:sp>
          <p:sp>
            <p:nvSpPr>
              <p:cNvPr id="35873" name="Line 146">
                <a:extLst>
                  <a:ext uri="{FF2B5EF4-FFF2-40B4-BE49-F238E27FC236}">
                    <a16:creationId xmlns="" xmlns:a16="http://schemas.microsoft.com/office/drawing/2014/main" id="{801B1CCA-7A82-40A5-A828-9D14F5DDF4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7" y="1170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" name="Group 93">
            <a:extLst>
              <a:ext uri="{FF2B5EF4-FFF2-40B4-BE49-F238E27FC236}">
                <a16:creationId xmlns="" xmlns:a16="http://schemas.microsoft.com/office/drawing/2014/main" id="{49220FC6-3EFF-4193-BCD5-2D1ED87C0062}"/>
              </a:ext>
            </a:extLst>
          </p:cNvPr>
          <p:cNvGrpSpPr>
            <a:grpSpLocks/>
          </p:cNvGrpSpPr>
          <p:nvPr/>
        </p:nvGrpSpPr>
        <p:grpSpPr bwMode="auto">
          <a:xfrm>
            <a:off x="3832225" y="4292600"/>
            <a:ext cx="2017713" cy="922338"/>
            <a:chOff x="567" y="3205"/>
            <a:chExt cx="1271" cy="581"/>
          </a:xfrm>
        </p:grpSpPr>
        <p:sp>
          <p:nvSpPr>
            <p:cNvPr id="35863" name="Rectangle 403">
              <a:extLst>
                <a:ext uri="{FF2B5EF4-FFF2-40B4-BE49-F238E27FC236}">
                  <a16:creationId xmlns="" xmlns:a16="http://schemas.microsoft.com/office/drawing/2014/main" id="{034DAF93-EA9D-4DD0-A241-BF77FC1DC3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3339"/>
              <a:ext cx="127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20000"/>
                </a:spcAft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 2" panose="05020102010507070707" pitchFamily="18" charset="2"/>
                </a:rPr>
                <a:t>= 31</a:t>
              </a:r>
              <a:r>
                <a:rPr lang="zh-TW" altLang="en-US" sz="2800">
                  <a:solidFill>
                    <a:srgbClr val="003399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 2" panose="05020102010507070707" pitchFamily="18" charset="2"/>
                </a:rPr>
                <a:t>　 </a:t>
              </a: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 2" panose="05020102010507070707" pitchFamily="18" charset="2"/>
                </a:rPr>
                <a:t>(kg)</a:t>
              </a:r>
              <a:endParaRPr lang="zh-TW" altLang="en-US" sz="1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35864" name="Group 89">
              <a:extLst>
                <a:ext uri="{FF2B5EF4-FFF2-40B4-BE49-F238E27FC236}">
                  <a16:creationId xmlns="" xmlns:a16="http://schemas.microsoft.com/office/drawing/2014/main" id="{B0C5E25B-81C8-40F8-A733-73A4EC5DD3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72" y="3205"/>
              <a:ext cx="453" cy="581"/>
              <a:chOff x="2372" y="884"/>
              <a:chExt cx="453" cy="581"/>
            </a:xfrm>
          </p:grpSpPr>
          <p:sp>
            <p:nvSpPr>
              <p:cNvPr id="35865" name="Text Box 144">
                <a:extLst>
                  <a:ext uri="{FF2B5EF4-FFF2-40B4-BE49-F238E27FC236}">
                    <a16:creationId xmlns="" xmlns:a16="http://schemas.microsoft.com/office/drawing/2014/main" id="{0DF1F1B6-7C70-44E2-91BE-5C1A709AE2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72" y="884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2</a:t>
                </a:r>
              </a:p>
            </p:txBody>
          </p:sp>
          <p:sp>
            <p:nvSpPr>
              <p:cNvPr id="35866" name="Rectangle 145">
                <a:extLst>
                  <a:ext uri="{FF2B5EF4-FFF2-40B4-BE49-F238E27FC236}">
                    <a16:creationId xmlns="" xmlns:a16="http://schemas.microsoft.com/office/drawing/2014/main" id="{68A55515-A8E9-41A3-A106-FA1454C609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3" y="1138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5</a:t>
                </a:r>
              </a:p>
            </p:txBody>
          </p:sp>
          <p:sp>
            <p:nvSpPr>
              <p:cNvPr id="35867" name="Line 146">
                <a:extLst>
                  <a:ext uri="{FF2B5EF4-FFF2-40B4-BE49-F238E27FC236}">
                    <a16:creationId xmlns="" xmlns:a16="http://schemas.microsoft.com/office/drawing/2014/main" id="{A7D07386-54D6-457F-8848-B6CEA882AC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4" y="117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0" name="Text Box 154">
            <a:extLst>
              <a:ext uri="{FF2B5EF4-FFF2-40B4-BE49-F238E27FC236}">
                <a16:creationId xmlns="" xmlns:a16="http://schemas.microsoft.com/office/drawing/2014/main" id="{B56C74FC-A87D-422C-9739-EA4999F4D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8725" y="3011488"/>
            <a:ext cx="2814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售出杏仁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nimBg="1"/>
      <p:bldP spid="28" grpId="0"/>
      <p:bldP spid="64" grpId="0" animBg="1"/>
      <p:bldP spid="64" grpId="1" animBg="1"/>
      <p:bldP spid="67" grpId="0"/>
      <p:bldP spid="67" grpId="1"/>
      <p:bldP spid="90" grpId="0"/>
      <p:bldP spid="90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>
            <a:extLst>
              <a:ext uri="{FF2B5EF4-FFF2-40B4-BE49-F238E27FC236}">
                <a16:creationId xmlns="" xmlns:a16="http://schemas.microsoft.com/office/drawing/2014/main" id="{382400A0-1564-49A9-9282-94A01F9D5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796" y="2714625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9699" name="Text Box 4">
            <a:extLst>
              <a:ext uri="{FF2B5EF4-FFF2-40B4-BE49-F238E27FC236}">
                <a16:creationId xmlns="" xmlns:a16="http://schemas.microsoft.com/office/drawing/2014/main" id="{4434FB16-5174-441C-B0F3-654BB4D88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758" y="2035175"/>
            <a:ext cx="2120900" cy="241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zh-TW" sz="2800"/>
              <a:t>A. 0.3                     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zh-TW" sz="2800"/>
              <a:t>B. 6.3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zh-TW" sz="2800"/>
              <a:t>C. 63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zh-TW" sz="2800"/>
              <a:t>D. 69.3                   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A8158F41-EA04-41BE-AB55-B7552BD45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646" y="264953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9701" name="Text Box 5">
            <a:extLst>
              <a:ext uri="{FF2B5EF4-FFF2-40B4-BE49-F238E27FC236}">
                <a16:creationId xmlns="" xmlns:a16="http://schemas.microsoft.com/office/drawing/2014/main" id="{2C29911B-DC8B-475D-A960-487E1782B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938213"/>
            <a:ext cx="85217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15. 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一隻手鐲的重量是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14.7g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。店員卻誤記錄成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17.4g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，兩個「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7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」的數值相差多少？</a:t>
            </a:r>
            <a:endParaRPr lang="en-US" altLang="zh-TW" sz="28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4" name="Text Box 63">
            <a:extLst>
              <a:ext uri="{FF2B5EF4-FFF2-40B4-BE49-F238E27FC236}">
                <a16:creationId xmlns="" xmlns:a16="http://schemas.microsoft.com/office/drawing/2014/main" id="{746027EC-34FB-4D57-BBA6-4A039B384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621" y="1987550"/>
            <a:ext cx="5761037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2800" dirty="0">
                <a:solidFill>
                  <a:srgbClr val="003399"/>
                </a:solidFill>
              </a:rPr>
              <a:t>14.7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中「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7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」在十分位，表示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0.7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5" name="Text Box 63">
            <a:extLst>
              <a:ext uri="{FF2B5EF4-FFF2-40B4-BE49-F238E27FC236}">
                <a16:creationId xmlns="" xmlns:a16="http://schemas.microsoft.com/office/drawing/2014/main" id="{89C38AD5-20B4-4458-A2D7-98B29E01C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621" y="2649538"/>
            <a:ext cx="4968875" cy="5191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2800" dirty="0">
                <a:solidFill>
                  <a:srgbClr val="003399"/>
                </a:solidFill>
              </a:rPr>
              <a:t>17.4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中「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7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」在個位，表示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7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6" name="Text Box 63">
            <a:extLst>
              <a:ext uri="{FF2B5EF4-FFF2-40B4-BE49-F238E27FC236}">
                <a16:creationId xmlns="" xmlns:a16="http://schemas.microsoft.com/office/drawing/2014/main" id="{6C0CBBDF-CC01-4122-8403-C7E4EFF51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946" y="3175000"/>
            <a:ext cx="1657350" cy="1384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相差：</a:t>
            </a:r>
            <a:endParaRPr lang="en-US" altLang="zh-TW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  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7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0.7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zh-TW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6.3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 animBg="1"/>
      <p:bldP spid="28" grpId="0"/>
      <p:bldP spid="54" grpId="0"/>
      <p:bldP spid="54" grpId="1"/>
      <p:bldP spid="55" grpId="0"/>
      <p:bldP spid="55" grpId="1"/>
      <p:bldP spid="56" grpId="0" build="p"/>
      <p:bldP spid="56" grpI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4">
            <a:extLst>
              <a:ext uri="{FF2B5EF4-FFF2-40B4-BE49-F238E27FC236}">
                <a16:creationId xmlns="" xmlns:a16="http://schemas.microsoft.com/office/drawing/2014/main" id="{BCBA2F72-FDF3-442C-9616-C6224883F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0" y="1165225"/>
            <a:ext cx="7854950" cy="4984750"/>
          </a:xfrm>
          <a:prstGeom prst="roundRect">
            <a:avLst>
              <a:gd name="adj" fmla="val 3463"/>
            </a:avLst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400">
              <a:ea typeface="標楷體" panose="03000509000000000000" pitchFamily="65" charset="-120"/>
            </a:endParaRPr>
          </a:p>
        </p:txBody>
      </p:sp>
      <p:pic>
        <p:nvPicPr>
          <p:cNvPr id="9219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6EA23577-96C1-4109-8E74-42BC435B9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14" descr="考核課題">
            <a:hlinkClick r:id="rId4" action="ppaction://hlinksldjump"/>
            <a:extLst>
              <a:ext uri="{FF2B5EF4-FFF2-40B4-BE49-F238E27FC236}">
                <a16:creationId xmlns="" xmlns:a16="http://schemas.microsoft.com/office/drawing/2014/main" id="{B2F50D50-A06C-4F0E-8871-A99234AB6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93763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11">
            <a:extLst>
              <a:ext uri="{FF2B5EF4-FFF2-40B4-BE49-F238E27FC236}">
                <a16:creationId xmlns="" xmlns:a16="http://schemas.microsoft.com/office/drawing/2014/main" id="{2C64D97C-D319-4923-A8A9-A65045169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3" y="1282700"/>
            <a:ext cx="7593012" cy="376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1800" b="1"/>
              <a:t>測驗時間</a:t>
            </a:r>
            <a:r>
              <a:rPr kumimoji="0" lang="zh-TW" altLang="en-US" sz="1800" b="1">
                <a:latin typeface="Times New Roman" panose="02020603050405020304" pitchFamily="18" charset="0"/>
              </a:rPr>
              <a:t>：</a:t>
            </a:r>
            <a:r>
              <a:rPr kumimoji="0" lang="en-US" altLang="zh-TW" sz="1800">
                <a:latin typeface="Times New Roman" panose="02020603050405020304" pitchFamily="18" charset="0"/>
                <a:ea typeface="標楷體" panose="03000509000000000000" pitchFamily="65" charset="-120"/>
              </a:rPr>
              <a:t>50</a:t>
            </a: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分鐘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zh-TW" altLang="en-US" sz="1800" b="1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b="1">
                <a:latin typeface="Times New Roman" panose="02020603050405020304" pitchFamily="18" charset="0"/>
              </a:rPr>
              <a:t>學生須知：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 New Roman" panose="02020603050405020304" pitchFamily="18" charset="0"/>
                <a:ea typeface="標楷體" panose="03000509000000000000" pitchFamily="65" charset="-120"/>
              </a:rPr>
              <a:t>1. </a:t>
            </a: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本測驗卷共有兩部分：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甲部：第</a:t>
            </a:r>
            <a:r>
              <a:rPr kumimoji="0" lang="en-US" altLang="zh-TW" sz="1800"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>
                <a:latin typeface="Times New Roman" panose="02020603050405020304" pitchFamily="18" charset="0"/>
                <a:ea typeface="標楷體" panose="03000509000000000000" pitchFamily="65" charset="-120"/>
              </a:rPr>
              <a:t>30</a:t>
            </a: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乙部：第</a:t>
            </a:r>
            <a:r>
              <a:rPr kumimoji="0" lang="en-US" altLang="zh-TW" sz="1800">
                <a:latin typeface="Times New Roman" panose="02020603050405020304" pitchFamily="18" charset="0"/>
                <a:ea typeface="標楷體" panose="03000509000000000000" pitchFamily="65" charset="-120"/>
              </a:rPr>
              <a:t>31</a:t>
            </a: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>
                <a:latin typeface="Times New Roman" panose="02020603050405020304" pitchFamily="18" charset="0"/>
                <a:ea typeface="標楷體" panose="03000509000000000000" pitchFamily="65" charset="-120"/>
              </a:rPr>
              <a:t>36</a:t>
            </a: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 New Roman" panose="02020603050405020304" pitchFamily="18" charset="0"/>
                <a:ea typeface="標楷體" panose="03000509000000000000" pitchFamily="65" charset="-120"/>
              </a:rPr>
              <a:t>2. </a:t>
            </a: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全部題目均須作答。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 New Roman" panose="02020603050405020304" pitchFamily="18" charset="0"/>
                <a:ea typeface="標楷體" panose="03000509000000000000" pitchFamily="65" charset="-120"/>
              </a:rPr>
              <a:t>3. </a:t>
            </a: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把答案寫在答題紙上。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 New Roman" panose="02020603050405020304" pitchFamily="18" charset="0"/>
                <a:ea typeface="標楷體" panose="03000509000000000000" pitchFamily="65" charset="-120"/>
              </a:rPr>
              <a:t>4. </a:t>
            </a: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在答題紙上填寫學生姓名、班別及學號。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 New Roman" panose="02020603050405020304" pitchFamily="18" charset="0"/>
                <a:ea typeface="標楷體" panose="03000509000000000000" pitchFamily="65" charset="-120"/>
              </a:rPr>
              <a:t>5. </a:t>
            </a: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學生可利用本測驗卷的空白部分做算草，測驗完畢後無須將算草擦去。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 New Roman" panose="02020603050405020304" pitchFamily="18" charset="0"/>
                <a:ea typeface="標楷體" panose="03000509000000000000" pitchFamily="65" charset="-120"/>
              </a:rPr>
              <a:t>6. </a:t>
            </a:r>
            <a:r>
              <a:rPr kumimoji="0" lang="zh-TW" altLang="en-US" sz="1800">
                <a:latin typeface="Times New Roman" panose="02020603050405020304" pitchFamily="18" charset="0"/>
                <a:ea typeface="標楷體" panose="03000509000000000000" pitchFamily="65" charset="-120"/>
              </a:rPr>
              <a:t>不准使用計算機。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514401"/>
              </p:ext>
            </p:extLst>
          </p:nvPr>
        </p:nvGraphicFramePr>
        <p:xfrm>
          <a:off x="705767" y="1025968"/>
          <a:ext cx="7315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</a:tblGrid>
              <a:tr h="27432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直角三角形 3"/>
          <p:cNvSpPr/>
          <p:nvPr/>
        </p:nvSpPr>
        <p:spPr bwMode="auto">
          <a:xfrm flipH="1">
            <a:off x="1071225" y="1397109"/>
            <a:ext cx="731520" cy="1097280"/>
          </a:xfrm>
          <a:prstGeom prst="rtTriangle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梯形 4"/>
          <p:cNvSpPr/>
          <p:nvPr/>
        </p:nvSpPr>
        <p:spPr bwMode="auto">
          <a:xfrm>
            <a:off x="4716016" y="1397109"/>
            <a:ext cx="2945088" cy="1097280"/>
          </a:xfrm>
          <a:prstGeom prst="trapezoid">
            <a:avLst>
              <a:gd name="adj" fmla="val 67880"/>
            </a:avLst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1730" name="Rectangle 2">
            <a:extLst>
              <a:ext uri="{FF2B5EF4-FFF2-40B4-BE49-F238E27FC236}">
                <a16:creationId xmlns="" xmlns:a16="http://schemas.microsoft.com/office/drawing/2014/main" id="{0A055298-3FAD-4BB6-811B-F68925023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4969504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4579" name="Rectangle 5">
            <a:extLst>
              <a:ext uri="{FF2B5EF4-FFF2-40B4-BE49-F238E27FC236}">
                <a16:creationId xmlns="" xmlns:a16="http://schemas.microsoft.com/office/drawing/2014/main" id="{20F3B192-3C25-4514-A84A-E05DDF51D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2928872"/>
            <a:ext cx="8383588" cy="2046714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marL="723900" indent="-7239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189038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597025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2005013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41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870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3274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4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400"/>
              </a:spcAft>
            </a:pPr>
            <a:r>
              <a:rPr lang="en-US" altLang="zh-CN" sz="2800" dirty="0">
                <a:ea typeface="標楷體" panose="03000509000000000000" pitchFamily="65" charset="-120"/>
              </a:rPr>
              <a:t>1</a:t>
            </a:r>
            <a:r>
              <a:rPr lang="en-US" altLang="zh-TW" sz="2800" dirty="0">
                <a:ea typeface="標楷體" panose="03000509000000000000" pitchFamily="65" charset="-120"/>
              </a:rPr>
              <a:t>6</a:t>
            </a:r>
            <a:r>
              <a:rPr lang="en-US" altLang="zh-CN" sz="2800" dirty="0" smtClean="0">
                <a:ea typeface="標楷體" panose="03000509000000000000" pitchFamily="65" charset="-120"/>
              </a:rPr>
              <a:t>.</a:t>
            </a:r>
            <a:r>
              <a:rPr lang="zh-TW" altLang="en-US" sz="2800" dirty="0" smtClean="0"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用以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上所有圖形，可以拼出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以下</a:t>
            </a:r>
            <a:r>
              <a:rPr lang="zh-CN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哪些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圖形</a:t>
            </a:r>
            <a:r>
              <a:rPr lang="zh-CN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Aft>
                <a:spcPts val="400"/>
              </a:spcAft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Ⅰ</a:t>
            </a:r>
            <a:r>
              <a:rPr lang="en-US" altLang="zh-TW" sz="2800" dirty="0">
                <a:latin typeface="+mj-lt"/>
                <a:ea typeface="標楷體" panose="03000509000000000000" pitchFamily="65" charset="-120"/>
              </a:rPr>
              <a:t>.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角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形    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Aft>
                <a:spcPts val="400"/>
              </a:spcAft>
              <a:defRPr/>
            </a:pP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Ⅱ</a:t>
            </a:r>
            <a:r>
              <a:rPr lang="en-US" altLang="zh-TW" sz="2800" dirty="0">
                <a:ea typeface="標楷體" panose="03000509000000000000" pitchFamily="65" charset="-120"/>
              </a:rPr>
              <a:t>.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菱形    </a:t>
            </a:r>
          </a:p>
          <a:p>
            <a:pPr>
              <a:spcAft>
                <a:spcPts val="0"/>
              </a:spcAft>
              <a:defRPr/>
            </a:pP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Ⅲ</a:t>
            </a:r>
            <a:r>
              <a:rPr lang="en-US" altLang="zh-TW" sz="2800" dirty="0" smtClean="0"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平行四邊形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E46E6684-1D78-4D96-87AA-B8034F147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280" y="4908117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Rectangle 403">
            <a:extLst>
              <a:ext uri="{FF2B5EF4-FFF2-40B4-BE49-F238E27FC236}">
                <a16:creationId xmlns="" xmlns:a16="http://schemas.microsoft.com/office/drawing/2014/main" id="{DC9AF33A-2AA6-4310-A920-9250DE6AE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3429000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17" name="Rectangle 403">
            <a:extLst>
              <a:ext uri="{FF2B5EF4-FFF2-40B4-BE49-F238E27FC236}">
                <a16:creationId xmlns="" xmlns:a16="http://schemas.microsoft.com/office/drawing/2014/main" id="{F05971CF-C5B7-46F3-8D93-013464DDA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4" y="4382370"/>
            <a:ext cx="431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39940" name="Text Box 4">
            <a:extLst>
              <a:ext uri="{FF2B5EF4-FFF2-40B4-BE49-F238E27FC236}">
                <a16:creationId xmlns="" xmlns:a16="http://schemas.microsoft.com/office/drawing/2014/main" id="{A6C4B251-2ED9-49AA-B5E3-91403A6DD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194" y="4975586"/>
            <a:ext cx="6840239" cy="991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10000"/>
              </a:spcAft>
              <a:buFontTx/>
              <a:buAutoNum type="alphaUcPeriod"/>
            </a:pP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ea typeface="標楷體" panose="03000509000000000000" pitchFamily="65" charset="-120"/>
              </a:rPr>
              <a:t>只有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Ⅰ</a:t>
            </a:r>
            <a:r>
              <a:rPr lang="zh-TW" altLang="en-US" sz="2800" dirty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Ⅱ</a:t>
            </a:r>
            <a:r>
              <a:rPr lang="zh-TW" altLang="en-US" sz="2800" dirty="0" smtClean="0"/>
              <a:t>                 </a:t>
            </a:r>
            <a:r>
              <a:rPr lang="en-US" altLang="zh-TW" sz="2800" dirty="0" smtClean="0"/>
              <a:t>B.</a:t>
            </a:r>
            <a:r>
              <a:rPr lang="zh-TW" altLang="en-US" sz="2800" dirty="0">
                <a:ea typeface="標楷體" panose="03000509000000000000" pitchFamily="65" charset="-120"/>
              </a:rPr>
              <a:t>只有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Ⅰ</a:t>
            </a:r>
            <a:r>
              <a:rPr lang="zh-TW" altLang="en-US" sz="2800" dirty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Ⅲ</a:t>
            </a:r>
            <a:r>
              <a:rPr lang="zh-TW" altLang="en-US" sz="2800" dirty="0" smtClean="0"/>
              <a:t> </a:t>
            </a:r>
            <a:endParaRPr lang="en-US" altLang="zh-TW" sz="2800" dirty="0"/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en-US" altLang="zh-TW" sz="2800" dirty="0"/>
              <a:t>C. </a:t>
            </a:r>
            <a:r>
              <a:rPr lang="zh-TW" altLang="en-US" sz="2800" dirty="0" smtClean="0">
                <a:ea typeface="標楷體" panose="03000509000000000000" pitchFamily="65" charset="-120"/>
              </a:rPr>
              <a:t>只有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Ⅱ</a:t>
            </a:r>
            <a:r>
              <a:rPr lang="zh-TW" altLang="en-US" sz="2800" dirty="0" smtClean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Ⅲ</a:t>
            </a:r>
            <a:r>
              <a:rPr lang="en-US" altLang="zh-TW" sz="2800" dirty="0" smtClean="0"/>
              <a:t> </a:t>
            </a:r>
            <a:r>
              <a:rPr lang="zh-TW" altLang="en-US" sz="2800" dirty="0" smtClean="0"/>
              <a:t>               </a:t>
            </a:r>
            <a:r>
              <a:rPr lang="en-US" altLang="zh-TW" sz="2800" dirty="0" smtClean="0"/>
              <a:t>D</a:t>
            </a:r>
            <a:r>
              <a:rPr lang="en-US" altLang="zh-TW" sz="2800" dirty="0"/>
              <a:t>.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Ⅰ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Ⅱ</a:t>
            </a:r>
            <a:r>
              <a:rPr lang="zh-TW" altLang="en-US" sz="2800" dirty="0" smtClean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Ⅲ</a:t>
            </a:r>
            <a:r>
              <a:rPr lang="en-US" altLang="zh-TW" sz="2800" dirty="0"/>
              <a:t> </a:t>
            </a:r>
          </a:p>
        </p:txBody>
      </p:sp>
      <p:sp>
        <p:nvSpPr>
          <p:cNvPr id="6" name="任意多边形 5"/>
          <p:cNvSpPr/>
          <p:nvPr/>
        </p:nvSpPr>
        <p:spPr bwMode="auto">
          <a:xfrm>
            <a:off x="5459767" y="1384917"/>
            <a:ext cx="1463040" cy="0"/>
          </a:xfrm>
          <a:custGeom>
            <a:avLst/>
            <a:gdLst>
              <a:gd name="connsiteX0" fmla="*/ 0 w 1455938"/>
              <a:gd name="connsiteY0" fmla="*/ 0 h 0"/>
              <a:gd name="connsiteX1" fmla="*/ 1455938 w 14559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55938">
                <a:moveTo>
                  <a:pt x="0" y="0"/>
                </a:moveTo>
                <a:lnTo>
                  <a:pt x="1455938" y="0"/>
                </a:lnTo>
              </a:path>
            </a:pathLst>
          </a:cu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9" name="任意多边形 38"/>
          <p:cNvSpPr/>
          <p:nvPr/>
        </p:nvSpPr>
        <p:spPr bwMode="auto">
          <a:xfrm>
            <a:off x="1071225" y="2494389"/>
            <a:ext cx="731520" cy="0"/>
          </a:xfrm>
          <a:custGeom>
            <a:avLst/>
            <a:gdLst>
              <a:gd name="connsiteX0" fmla="*/ 0 w 1455938"/>
              <a:gd name="connsiteY0" fmla="*/ 0 h 0"/>
              <a:gd name="connsiteX1" fmla="*/ 1455938 w 14559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55938">
                <a:moveTo>
                  <a:pt x="0" y="0"/>
                </a:moveTo>
                <a:lnTo>
                  <a:pt x="1455938" y="0"/>
                </a:lnTo>
              </a:path>
            </a:pathLst>
          </a:cu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直角三角形 24"/>
          <p:cNvSpPr/>
          <p:nvPr/>
        </p:nvSpPr>
        <p:spPr bwMode="auto">
          <a:xfrm rot="16200000" flipH="1" flipV="1">
            <a:off x="3095270" y="1575897"/>
            <a:ext cx="731520" cy="1097280"/>
          </a:xfrm>
          <a:prstGeom prst="rtTriangle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3" name="直角三角形 42"/>
          <p:cNvSpPr/>
          <p:nvPr/>
        </p:nvSpPr>
        <p:spPr bwMode="auto">
          <a:xfrm flipH="1">
            <a:off x="1063640" y="1402674"/>
            <a:ext cx="731520" cy="1097280"/>
          </a:xfrm>
          <a:prstGeom prst="rtTriangle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直角三角形 43"/>
          <p:cNvSpPr/>
          <p:nvPr/>
        </p:nvSpPr>
        <p:spPr bwMode="auto">
          <a:xfrm rot="16200000" flipH="1" flipV="1">
            <a:off x="3085477" y="1579989"/>
            <a:ext cx="731520" cy="1097280"/>
          </a:xfrm>
          <a:prstGeom prst="rtTriangle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5" name="直角三角形 44"/>
          <p:cNvSpPr/>
          <p:nvPr/>
        </p:nvSpPr>
        <p:spPr bwMode="auto">
          <a:xfrm flipH="1">
            <a:off x="1078810" y="1397109"/>
            <a:ext cx="731520" cy="1097280"/>
          </a:xfrm>
          <a:prstGeom prst="rtTriangle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6" name="直角三角形 45"/>
          <p:cNvSpPr/>
          <p:nvPr/>
        </p:nvSpPr>
        <p:spPr bwMode="auto">
          <a:xfrm rot="16200000" flipH="1" flipV="1">
            <a:off x="3087685" y="1584432"/>
            <a:ext cx="731520" cy="1097280"/>
          </a:xfrm>
          <a:prstGeom prst="rtTriangle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0" name="任意多边形 39"/>
          <p:cNvSpPr/>
          <p:nvPr/>
        </p:nvSpPr>
        <p:spPr bwMode="auto">
          <a:xfrm rot="5400000">
            <a:off x="2539343" y="2128629"/>
            <a:ext cx="731520" cy="0"/>
          </a:xfrm>
          <a:custGeom>
            <a:avLst/>
            <a:gdLst>
              <a:gd name="connsiteX0" fmla="*/ 0 w 1455938"/>
              <a:gd name="connsiteY0" fmla="*/ 0 h 0"/>
              <a:gd name="connsiteX1" fmla="*/ 1455938 w 14559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55938">
                <a:moveTo>
                  <a:pt x="0" y="0"/>
                </a:moveTo>
                <a:lnTo>
                  <a:pt x="1455938" y="0"/>
                </a:lnTo>
              </a:path>
            </a:pathLst>
          </a:cu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11111E-6 L 0.47986 -0.1622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67" y="-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0232 L 0.34011 -0.1870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97" y="-9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7.40741E-7 L 0.39896 -0.0018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48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4.81481E-6 L 0.10035 -0.02894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52" y="-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201730" grpId="0" animBg="1"/>
      <p:bldP spid="28" grpId="0"/>
      <p:bldP spid="16" grpId="0"/>
      <p:bldP spid="16" grpId="1"/>
      <p:bldP spid="17" grpId="0"/>
      <p:bldP spid="17" grpId="1"/>
      <p:bldP spid="6" grpId="0" animBg="1"/>
      <p:bldP spid="6" grpId="1" animBg="1"/>
      <p:bldP spid="39" grpId="0" animBg="1"/>
      <p:bldP spid="39" grpId="1" animBg="1"/>
      <p:bldP spid="25" grpId="0" animBg="1"/>
      <p:bldP spid="25" grpId="1" animBg="1"/>
      <p:bldP spid="25" grpId="2" animBg="1"/>
      <p:bldP spid="43" grpId="0" animBg="1"/>
      <p:bldP spid="43" grpId="1" animBg="1"/>
      <p:bldP spid="43" grpId="2" animBg="1"/>
      <p:bldP spid="43" grpId="3" animBg="1"/>
      <p:bldP spid="44" grpId="0" animBg="1"/>
      <p:bldP spid="44" grpId="1" animBg="1"/>
      <p:bldP spid="44" grpId="2" animBg="1"/>
      <p:bldP spid="44" grpId="3" animBg="1"/>
      <p:bldP spid="45" grpId="0" animBg="1"/>
      <p:bldP spid="46" grpId="0" animBg="1"/>
      <p:bldP spid="40" grpId="0" animBg="1"/>
      <p:bldP spid="40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>
            <a:extLst>
              <a:ext uri="{FF2B5EF4-FFF2-40B4-BE49-F238E27FC236}">
                <a16:creationId xmlns="" xmlns:a16="http://schemas.microsoft.com/office/drawing/2014/main" id="{50D1E184-3D8C-4AE9-BFCA-52962FA6E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3608388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0963" name="Text Box 4">
            <a:extLst>
              <a:ext uri="{FF2B5EF4-FFF2-40B4-BE49-F238E27FC236}">
                <a16:creationId xmlns="" xmlns:a16="http://schemas.microsoft.com/office/drawing/2014/main" id="{845F9CD6-E970-412C-84A8-036ABAD66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1762125"/>
            <a:ext cx="756126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30000"/>
              </a:spcAft>
              <a:buFontTx/>
              <a:buAutoNum type="alphaUcPeriod"/>
            </a:pPr>
            <a:r>
              <a:rPr lang="en-US" altLang="zh-TW" sz="2800"/>
              <a:t>                               B.            </a:t>
            </a:r>
          </a:p>
          <a:p>
            <a:pPr eaLnBrk="1" hangingPunct="1">
              <a:spcAft>
                <a:spcPct val="30000"/>
              </a:spcAft>
              <a:buFontTx/>
              <a:buNone/>
            </a:pPr>
            <a:endParaRPr lang="en-US" altLang="zh-TW" sz="2800"/>
          </a:p>
          <a:p>
            <a:pPr eaLnBrk="1" hangingPunct="1">
              <a:spcBef>
                <a:spcPct val="15000"/>
              </a:spcBef>
              <a:spcAft>
                <a:spcPct val="20000"/>
              </a:spcAft>
              <a:buFontTx/>
              <a:buNone/>
            </a:pPr>
            <a:endParaRPr lang="en-US" altLang="zh-TW" sz="2800"/>
          </a:p>
          <a:p>
            <a:pPr eaLnBrk="1" hangingPunct="1">
              <a:spcAft>
                <a:spcPct val="30000"/>
              </a:spcAft>
              <a:buFontTx/>
              <a:buNone/>
            </a:pPr>
            <a:r>
              <a:rPr lang="en-US" altLang="zh-TW" sz="2800"/>
              <a:t>C.                               D. </a:t>
            </a:r>
            <a:r>
              <a:rPr lang="zh-TW" altLang="en-US" sz="2800"/>
              <a:t>                  </a:t>
            </a:r>
          </a:p>
        </p:txBody>
      </p:sp>
      <p:sp>
        <p:nvSpPr>
          <p:cNvPr id="24638" name="Line 62">
            <a:extLst>
              <a:ext uri="{FF2B5EF4-FFF2-40B4-BE49-F238E27FC236}">
                <a16:creationId xmlns="" xmlns:a16="http://schemas.microsoft.com/office/drawing/2014/main" id="{C3D509DC-8853-4C99-8CE8-BA13A0297B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64150" y="1906588"/>
            <a:ext cx="0" cy="865187"/>
          </a:xfrm>
          <a:prstGeom prst="line">
            <a:avLst/>
          </a:prstGeom>
          <a:noFill/>
          <a:ln w="12700">
            <a:solidFill>
              <a:srgbClr val="00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Rectangle 5">
            <a:extLst>
              <a:ext uri="{FF2B5EF4-FFF2-40B4-BE49-F238E27FC236}">
                <a16:creationId xmlns="" xmlns:a16="http://schemas.microsoft.com/office/drawing/2014/main" id="{D5D84A14-3DAE-4507-A0C8-78B3EF7B7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876300"/>
            <a:ext cx="8281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35000" indent="-635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17</a:t>
            </a:r>
            <a:r>
              <a:rPr lang="en-US" altLang="zh-CN" sz="2800">
                <a:ea typeface="標楷體" panose="03000509000000000000" pitchFamily="65" charset="-120"/>
              </a:rPr>
              <a:t>. </a:t>
            </a:r>
            <a:r>
              <a:rPr lang="zh-TW" altLang="en-US" sz="2800">
                <a:ea typeface="標楷體" panose="03000509000000000000" pitchFamily="65" charset="-120"/>
              </a:rPr>
              <a:t>下列哪一個立體圖形有</a:t>
            </a:r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zh-TW" altLang="en-US" sz="2800">
                <a:ea typeface="標楷體" panose="03000509000000000000" pitchFamily="65" charset="-120"/>
              </a:rPr>
              <a:t>個面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83051075-E66A-4DF6-8E51-A59D00C5E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350" y="356393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40967" name="Group 49">
            <a:extLst>
              <a:ext uri="{FF2B5EF4-FFF2-40B4-BE49-F238E27FC236}">
                <a16:creationId xmlns="" xmlns:a16="http://schemas.microsoft.com/office/drawing/2014/main" id="{EA218AC7-0302-4E3B-809A-149B74AF488D}"/>
              </a:ext>
            </a:extLst>
          </p:cNvPr>
          <p:cNvGrpSpPr>
            <a:grpSpLocks/>
          </p:cNvGrpSpPr>
          <p:nvPr/>
        </p:nvGrpSpPr>
        <p:grpSpPr bwMode="auto">
          <a:xfrm>
            <a:off x="1519238" y="1955800"/>
            <a:ext cx="1365250" cy="1031875"/>
            <a:chOff x="1202" y="1155"/>
            <a:chExt cx="860" cy="650"/>
          </a:xfrm>
        </p:grpSpPr>
        <p:sp>
          <p:nvSpPr>
            <p:cNvPr id="40980" name="Oval 46">
              <a:extLst>
                <a:ext uri="{FF2B5EF4-FFF2-40B4-BE49-F238E27FC236}">
                  <a16:creationId xmlns="" xmlns:a16="http://schemas.microsoft.com/office/drawing/2014/main" id="{C7AC9B5E-897B-4841-A71E-2E79AB1A4DD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671034">
              <a:off x="1772" y="1155"/>
              <a:ext cx="290" cy="63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zh-CN" sz="1800"/>
            </a:p>
          </p:txBody>
        </p:sp>
        <p:sp>
          <p:nvSpPr>
            <p:cNvPr id="40981" name="Line 47">
              <a:extLst>
                <a:ext uri="{FF2B5EF4-FFF2-40B4-BE49-F238E27FC236}">
                  <a16:creationId xmlns="" xmlns:a16="http://schemas.microsoft.com/office/drawing/2014/main" id="{F9656200-0A91-4B8E-82C5-1A66E4EDC3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02" y="1207"/>
              <a:ext cx="544" cy="5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2" name="Line 48">
              <a:extLst>
                <a:ext uri="{FF2B5EF4-FFF2-40B4-BE49-F238E27FC236}">
                  <a16:creationId xmlns="" xmlns:a16="http://schemas.microsoft.com/office/drawing/2014/main" id="{C1FF8023-6EE1-4692-BAAF-268D4624D7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02" y="1760"/>
              <a:ext cx="816" cy="4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68" name="AutoShape 50">
            <a:extLst>
              <a:ext uri="{FF2B5EF4-FFF2-40B4-BE49-F238E27FC236}">
                <a16:creationId xmlns="" xmlns:a16="http://schemas.microsoft.com/office/drawing/2014/main" id="{578EF86A-3EB3-4D36-BB36-BF8A86BA0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6813" y="1906588"/>
            <a:ext cx="1296987" cy="1152525"/>
          </a:xfrm>
          <a:prstGeom prst="cube">
            <a:avLst>
              <a:gd name="adj" fmla="val 25000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1800"/>
          </a:p>
        </p:txBody>
      </p:sp>
      <p:sp>
        <p:nvSpPr>
          <p:cNvPr id="40969" name="AutoShape 51">
            <a:extLst>
              <a:ext uri="{FF2B5EF4-FFF2-40B4-BE49-F238E27FC236}">
                <a16:creationId xmlns="" xmlns:a16="http://schemas.microsoft.com/office/drawing/2014/main" id="{4191FC84-F9A2-4B73-8167-59902F8E2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138" y="3851275"/>
            <a:ext cx="935037" cy="1296988"/>
          </a:xfrm>
          <a:prstGeom prst="can">
            <a:avLst>
              <a:gd name="adj" fmla="val 34677"/>
            </a:avLst>
          </a:prstGeom>
          <a:solidFill>
            <a:schemeClr val="bg1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1800"/>
          </a:p>
        </p:txBody>
      </p:sp>
      <p:grpSp>
        <p:nvGrpSpPr>
          <p:cNvPr id="40970" name="Group 57">
            <a:extLst>
              <a:ext uri="{FF2B5EF4-FFF2-40B4-BE49-F238E27FC236}">
                <a16:creationId xmlns="" xmlns:a16="http://schemas.microsoft.com/office/drawing/2014/main" id="{64A5A81B-D30C-4856-ADD0-043617DE97CF}"/>
              </a:ext>
            </a:extLst>
          </p:cNvPr>
          <p:cNvGrpSpPr>
            <a:grpSpLocks/>
          </p:cNvGrpSpPr>
          <p:nvPr/>
        </p:nvGrpSpPr>
        <p:grpSpPr bwMode="auto">
          <a:xfrm>
            <a:off x="4932363" y="3706813"/>
            <a:ext cx="1139825" cy="1295400"/>
            <a:chOff x="3787" y="2387"/>
            <a:chExt cx="718" cy="816"/>
          </a:xfrm>
        </p:grpSpPr>
        <p:sp>
          <p:nvSpPr>
            <p:cNvPr id="40978" name="Freeform 52">
              <a:extLst>
                <a:ext uri="{FF2B5EF4-FFF2-40B4-BE49-F238E27FC236}">
                  <a16:creationId xmlns="" xmlns:a16="http://schemas.microsoft.com/office/drawing/2014/main" id="{14ED3AB9-CF8A-44CE-BBA2-5F7F99BA81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7" y="2704"/>
              <a:ext cx="408" cy="499"/>
            </a:xfrm>
            <a:custGeom>
              <a:avLst/>
              <a:gdLst>
                <a:gd name="T0" fmla="*/ 0 w 408"/>
                <a:gd name="T1" fmla="*/ 363 h 499"/>
                <a:gd name="T2" fmla="*/ 182 w 408"/>
                <a:gd name="T3" fmla="*/ 0 h 499"/>
                <a:gd name="T4" fmla="*/ 408 w 408"/>
                <a:gd name="T5" fmla="*/ 499 h 499"/>
                <a:gd name="T6" fmla="*/ 0 w 408"/>
                <a:gd name="T7" fmla="*/ 363 h 49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8"/>
                <a:gd name="T13" fmla="*/ 0 h 499"/>
                <a:gd name="T14" fmla="*/ 408 w 408"/>
                <a:gd name="T15" fmla="*/ 499 h 49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8" h="499">
                  <a:moveTo>
                    <a:pt x="0" y="363"/>
                  </a:moveTo>
                  <a:lnTo>
                    <a:pt x="182" y="0"/>
                  </a:lnTo>
                  <a:lnTo>
                    <a:pt x="408" y="499"/>
                  </a:lnTo>
                  <a:lnTo>
                    <a:pt x="0" y="363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9" name="Freeform 54">
              <a:extLst>
                <a:ext uri="{FF2B5EF4-FFF2-40B4-BE49-F238E27FC236}">
                  <a16:creationId xmlns="" xmlns:a16="http://schemas.microsoft.com/office/drawing/2014/main" id="{1CECCF2A-FF17-4FA0-8B3C-9E58AE660D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1" y="2387"/>
              <a:ext cx="544" cy="816"/>
            </a:xfrm>
            <a:custGeom>
              <a:avLst/>
              <a:gdLst>
                <a:gd name="T0" fmla="*/ 0 w 544"/>
                <a:gd name="T1" fmla="*/ 317 h 816"/>
                <a:gd name="T2" fmla="*/ 544 w 544"/>
                <a:gd name="T3" fmla="*/ 0 h 816"/>
                <a:gd name="T4" fmla="*/ 226 w 544"/>
                <a:gd name="T5" fmla="*/ 816 h 816"/>
                <a:gd name="T6" fmla="*/ 0 60000 65536"/>
                <a:gd name="T7" fmla="*/ 0 60000 65536"/>
                <a:gd name="T8" fmla="*/ 0 60000 65536"/>
                <a:gd name="T9" fmla="*/ 0 w 544"/>
                <a:gd name="T10" fmla="*/ 0 h 816"/>
                <a:gd name="T11" fmla="*/ 544 w 544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4" h="816">
                  <a:moveTo>
                    <a:pt x="0" y="317"/>
                  </a:moveTo>
                  <a:lnTo>
                    <a:pt x="544" y="0"/>
                  </a:lnTo>
                  <a:lnTo>
                    <a:pt x="226" y="816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32" name="Line 56">
            <a:extLst>
              <a:ext uri="{FF2B5EF4-FFF2-40B4-BE49-F238E27FC236}">
                <a16:creationId xmlns="" xmlns:a16="http://schemas.microsoft.com/office/drawing/2014/main" id="{707E0F74-A192-4133-A46C-D53AA4D6FAB1}"/>
              </a:ext>
            </a:extLst>
          </p:cNvPr>
          <p:cNvSpPr>
            <a:spLocks noChangeShapeType="1"/>
          </p:cNvSpPr>
          <p:nvPr/>
        </p:nvSpPr>
        <p:spPr bwMode="auto">
          <a:xfrm rot="60000" flipV="1">
            <a:off x="4957763" y="3708400"/>
            <a:ext cx="1103312" cy="1084263"/>
          </a:xfrm>
          <a:prstGeom prst="line">
            <a:avLst/>
          </a:prstGeom>
          <a:noFill/>
          <a:ln w="12700">
            <a:solidFill>
              <a:srgbClr val="00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4" name="Text Box 58">
            <a:extLst>
              <a:ext uri="{FF2B5EF4-FFF2-40B4-BE49-F238E27FC236}">
                <a16:creationId xmlns="" xmlns:a16="http://schemas.microsoft.com/office/drawing/2014/main" id="{4843C977-4AFA-4942-A6D5-420050F30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291465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個面</a:t>
            </a:r>
          </a:p>
        </p:txBody>
      </p:sp>
      <p:sp>
        <p:nvSpPr>
          <p:cNvPr id="24635" name="Text Box 59">
            <a:extLst>
              <a:ext uri="{FF2B5EF4-FFF2-40B4-BE49-F238E27FC236}">
                <a16:creationId xmlns="" xmlns:a16="http://schemas.microsoft.com/office/drawing/2014/main" id="{9F905FEB-D2F3-473B-9627-11CA44B8A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813" y="2987675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個面</a:t>
            </a:r>
          </a:p>
        </p:txBody>
      </p:sp>
      <p:sp>
        <p:nvSpPr>
          <p:cNvPr id="24637" name="Freeform 61">
            <a:extLst>
              <a:ext uri="{FF2B5EF4-FFF2-40B4-BE49-F238E27FC236}">
                <a16:creationId xmlns="" xmlns:a16="http://schemas.microsoft.com/office/drawing/2014/main" id="{250961C2-BEE5-4661-92C5-C3861154D3AF}"/>
              </a:ext>
            </a:extLst>
          </p:cNvPr>
          <p:cNvSpPr>
            <a:spLocks/>
          </p:cNvSpPr>
          <p:nvPr/>
        </p:nvSpPr>
        <p:spPr bwMode="auto">
          <a:xfrm>
            <a:off x="4976813" y="2755900"/>
            <a:ext cx="1303337" cy="290513"/>
          </a:xfrm>
          <a:custGeom>
            <a:avLst/>
            <a:gdLst>
              <a:gd name="T0" fmla="*/ 0 w 821"/>
              <a:gd name="T1" fmla="*/ 2147483646 h 173"/>
              <a:gd name="T2" fmla="*/ 2147483646 w 821"/>
              <a:gd name="T3" fmla="*/ 0 h 173"/>
              <a:gd name="T4" fmla="*/ 2147483646 w 821"/>
              <a:gd name="T5" fmla="*/ 2147483646 h 173"/>
              <a:gd name="T6" fmla="*/ 0 60000 65536"/>
              <a:gd name="T7" fmla="*/ 0 60000 65536"/>
              <a:gd name="T8" fmla="*/ 0 60000 65536"/>
              <a:gd name="T9" fmla="*/ 0 w 821"/>
              <a:gd name="T10" fmla="*/ 0 h 173"/>
              <a:gd name="T11" fmla="*/ 821 w 821"/>
              <a:gd name="T12" fmla="*/ 173 h 1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21" h="173">
                <a:moveTo>
                  <a:pt x="0" y="173"/>
                </a:moveTo>
                <a:lnTo>
                  <a:pt x="177" y="0"/>
                </a:lnTo>
                <a:lnTo>
                  <a:pt x="821" y="5"/>
                </a:lnTo>
              </a:path>
            </a:pathLst>
          </a:custGeom>
          <a:noFill/>
          <a:ln w="12700">
            <a:solidFill>
              <a:srgbClr val="00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9" name="Text Box 63">
            <a:extLst>
              <a:ext uri="{FF2B5EF4-FFF2-40B4-BE49-F238E27FC236}">
                <a16:creationId xmlns="" xmlns:a16="http://schemas.microsoft.com/office/drawing/2014/main" id="{2FFACC4F-0415-4F58-9B4A-4A389F2B1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63" y="5075238"/>
            <a:ext cx="129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個面</a:t>
            </a:r>
          </a:p>
        </p:txBody>
      </p:sp>
      <p:sp>
        <p:nvSpPr>
          <p:cNvPr id="24640" name="Text Box 64">
            <a:extLst>
              <a:ext uri="{FF2B5EF4-FFF2-40B4-BE49-F238E27FC236}">
                <a16:creationId xmlns="" xmlns:a16="http://schemas.microsoft.com/office/drawing/2014/main" id="{C4667226-55CB-4790-9A4D-630A96772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4987925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個面</a:t>
            </a:r>
          </a:p>
        </p:txBody>
      </p:sp>
      <p:sp>
        <p:nvSpPr>
          <p:cNvPr id="24648" name="Freeform 72">
            <a:extLst>
              <a:ext uri="{FF2B5EF4-FFF2-40B4-BE49-F238E27FC236}">
                <a16:creationId xmlns="" xmlns:a16="http://schemas.microsoft.com/office/drawing/2014/main" id="{AA6A7789-5FE0-4FE5-8947-D81D4A9B7F17}"/>
              </a:ext>
            </a:extLst>
          </p:cNvPr>
          <p:cNvSpPr>
            <a:spLocks/>
          </p:cNvSpPr>
          <p:nvPr/>
        </p:nvSpPr>
        <p:spPr bwMode="auto">
          <a:xfrm>
            <a:off x="1741488" y="4852988"/>
            <a:ext cx="920750" cy="158750"/>
          </a:xfrm>
          <a:custGeom>
            <a:avLst/>
            <a:gdLst>
              <a:gd name="T0" fmla="*/ 0 w 580"/>
              <a:gd name="T1" fmla="*/ 2147483646 h 100"/>
              <a:gd name="T2" fmla="*/ 2147483646 w 580"/>
              <a:gd name="T3" fmla="*/ 2147483646 h 100"/>
              <a:gd name="T4" fmla="*/ 2147483646 w 580"/>
              <a:gd name="T5" fmla="*/ 2147483646 h 100"/>
              <a:gd name="T6" fmla="*/ 2147483646 w 580"/>
              <a:gd name="T7" fmla="*/ 2147483646 h 100"/>
              <a:gd name="T8" fmla="*/ 2147483646 w 580"/>
              <a:gd name="T9" fmla="*/ 2147483646 h 100"/>
              <a:gd name="T10" fmla="*/ 2147483646 w 580"/>
              <a:gd name="T11" fmla="*/ 2147483646 h 100"/>
              <a:gd name="T12" fmla="*/ 2147483646 w 580"/>
              <a:gd name="T13" fmla="*/ 2147483646 h 100"/>
              <a:gd name="T14" fmla="*/ 2147483646 w 580"/>
              <a:gd name="T15" fmla="*/ 2147483646 h 1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80"/>
              <a:gd name="T25" fmla="*/ 0 h 100"/>
              <a:gd name="T26" fmla="*/ 580 w 580"/>
              <a:gd name="T27" fmla="*/ 100 h 1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80" h="100">
                <a:moveTo>
                  <a:pt x="0" y="100"/>
                </a:moveTo>
                <a:cubicBezTo>
                  <a:pt x="10" y="79"/>
                  <a:pt x="21" y="59"/>
                  <a:pt x="48" y="45"/>
                </a:cubicBezTo>
                <a:cubicBezTo>
                  <a:pt x="75" y="31"/>
                  <a:pt x="125" y="20"/>
                  <a:pt x="164" y="13"/>
                </a:cubicBezTo>
                <a:cubicBezTo>
                  <a:pt x="203" y="6"/>
                  <a:pt x="243" y="2"/>
                  <a:pt x="280" y="1"/>
                </a:cubicBezTo>
                <a:cubicBezTo>
                  <a:pt x="317" y="0"/>
                  <a:pt x="351" y="3"/>
                  <a:pt x="384" y="9"/>
                </a:cubicBezTo>
                <a:cubicBezTo>
                  <a:pt x="417" y="15"/>
                  <a:pt x="453" y="28"/>
                  <a:pt x="480" y="37"/>
                </a:cubicBezTo>
                <a:cubicBezTo>
                  <a:pt x="507" y="46"/>
                  <a:pt x="531" y="52"/>
                  <a:pt x="548" y="61"/>
                </a:cubicBezTo>
                <a:cubicBezTo>
                  <a:pt x="565" y="70"/>
                  <a:pt x="573" y="81"/>
                  <a:pt x="580" y="89"/>
                </a:cubicBezTo>
              </a:path>
            </a:pathLst>
          </a:custGeom>
          <a:noFill/>
          <a:ln w="12700">
            <a:solidFill>
              <a:srgbClr val="00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4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4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4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4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4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4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4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4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/>
      <p:bldP spid="24634" grpId="0"/>
      <p:bldP spid="24634" grpId="1"/>
      <p:bldP spid="24635" grpId="0"/>
      <p:bldP spid="24635" grpId="1"/>
      <p:bldP spid="24639" grpId="0"/>
      <p:bldP spid="24639" grpId="1"/>
      <p:bldP spid="24640" grpId="0"/>
      <p:bldP spid="24640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="" xmlns:a16="http://schemas.microsoft.com/office/drawing/2014/main" id="{60DD5DF1-B011-4C60-87A4-761D4A076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00" y="513556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3011" name="Text Box 4">
            <a:extLst>
              <a:ext uri="{FF2B5EF4-FFF2-40B4-BE49-F238E27FC236}">
                <a16:creationId xmlns="" xmlns:a16="http://schemas.microsoft.com/office/drawing/2014/main" id="{E1BA9E10-C1BC-4CD2-9997-E09DA97E1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549775"/>
            <a:ext cx="51847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/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東南</a:t>
            </a:r>
            <a:r>
              <a:rPr lang="zh-TW" altLang="en-US" sz="2800" dirty="0"/>
              <a:t>                    </a:t>
            </a:r>
            <a:r>
              <a:rPr lang="en-US" altLang="zh-TW" sz="2800" dirty="0"/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東北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/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西南                    </a:t>
            </a:r>
            <a:r>
              <a:rPr lang="en-US" altLang="zh-TW" sz="2800" dirty="0"/>
              <a:t>D. </a:t>
            </a:r>
            <a:r>
              <a:rPr lang="zh-TW" altLang="en-US" sz="2800" dirty="0">
                <a:ea typeface="標楷體" panose="03000509000000000000" pitchFamily="65" charset="-120"/>
              </a:rPr>
              <a:t>西北</a:t>
            </a:r>
            <a:r>
              <a:rPr lang="zh-TW" altLang="en-US" sz="2800" dirty="0"/>
              <a:t>          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B5FBBF9F-FF64-4467-B42E-F881E16BF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051425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3013" name="Rectangle 5">
            <a:extLst>
              <a:ext uri="{FF2B5EF4-FFF2-40B4-BE49-F238E27FC236}">
                <a16:creationId xmlns="" xmlns:a16="http://schemas.microsoft.com/office/drawing/2014/main" id="{7CE1A5F2-4656-4A01-9E56-F7E5D479F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3503613"/>
            <a:ext cx="85693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2300" indent="-622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　  上圖中，</a:t>
            </a:r>
            <a:r>
              <a:rPr lang="zh-TW" altLang="en-US" sz="2800" u="sng">
                <a:ea typeface="標楷體" panose="03000509000000000000" pitchFamily="65" charset="-120"/>
              </a:rPr>
              <a:t>志軍</a:t>
            </a:r>
            <a:r>
              <a:rPr lang="zh-TW" altLang="en-US" sz="2800">
                <a:ea typeface="標楷體" panose="03000509000000000000" pitchFamily="65" charset="-120"/>
              </a:rPr>
              <a:t>由</a:t>
            </a:r>
            <a:r>
              <a:rPr lang="en-US" altLang="zh-TW" sz="2800">
                <a:ea typeface="標楷體" panose="03000509000000000000" pitchFamily="65" charset="-120"/>
              </a:rPr>
              <a:t>Y</a:t>
            </a:r>
            <a:r>
              <a:rPr lang="zh-TW" altLang="en-US" sz="2800">
                <a:ea typeface="標楷體" panose="03000509000000000000" pitchFamily="65" charset="-120"/>
              </a:rPr>
              <a:t>向西北方出發往</a:t>
            </a:r>
            <a:r>
              <a:rPr lang="en-US" altLang="zh-TW" sz="2800">
                <a:ea typeface="標楷體" panose="03000509000000000000" pitchFamily="65" charset="-120"/>
              </a:rPr>
              <a:t>X</a:t>
            </a:r>
            <a:r>
              <a:rPr lang="zh-TW" altLang="en-US" sz="2800">
                <a:ea typeface="標楷體" panose="03000509000000000000" pitchFamily="65" charset="-120"/>
              </a:rPr>
              <a:t>，到達</a:t>
            </a:r>
            <a:r>
              <a:rPr lang="en-US" altLang="zh-TW" sz="2800">
                <a:ea typeface="標楷體" panose="03000509000000000000" pitchFamily="65" charset="-120"/>
              </a:rPr>
              <a:t>X</a:t>
            </a:r>
            <a:r>
              <a:rPr lang="zh-TW" altLang="en-US" sz="2800">
                <a:ea typeface="標楷體" panose="03000509000000000000" pitchFamily="65" charset="-120"/>
              </a:rPr>
              <a:t>時，</a:t>
            </a:r>
            <a:endParaRPr lang="en-US" altLang="zh-TW" sz="280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他在</a:t>
            </a:r>
            <a:r>
              <a:rPr lang="en-US" altLang="zh-TW" sz="2800">
                <a:ea typeface="標楷體" panose="03000509000000000000" pitchFamily="65" charset="-120"/>
              </a:rPr>
              <a:t>Z</a:t>
            </a:r>
            <a:r>
              <a:rPr lang="zh-TW" altLang="en-US" sz="2800">
                <a:ea typeface="標楷體" panose="03000509000000000000" pitchFamily="65" charset="-120"/>
              </a:rPr>
              <a:t>的哪一個方向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</p:txBody>
      </p:sp>
      <p:sp>
        <p:nvSpPr>
          <p:cNvPr id="22903" name="Line 375">
            <a:extLst>
              <a:ext uri="{FF2B5EF4-FFF2-40B4-BE49-F238E27FC236}">
                <a16:creationId xmlns="" xmlns:a16="http://schemas.microsoft.com/office/drawing/2014/main" id="{D797FD49-B2BB-464F-A816-FA3734E40E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7563" y="3954463"/>
            <a:ext cx="30861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770" name="Group 146">
            <a:extLst>
              <a:ext uri="{FF2B5EF4-FFF2-40B4-BE49-F238E27FC236}">
                <a16:creationId xmlns="" xmlns:a16="http://schemas.microsoft.com/office/drawing/2014/main" id="{186AF80C-80CC-4C72-AE84-20ECC9F6B985}"/>
              </a:ext>
            </a:extLst>
          </p:cNvPr>
          <p:cNvGraphicFramePr>
            <a:graphicFrameLocks noGrp="1"/>
          </p:cNvGraphicFramePr>
          <p:nvPr/>
        </p:nvGraphicFramePr>
        <p:xfrm>
          <a:off x="3151188" y="1028700"/>
          <a:ext cx="2357437" cy="2370138"/>
        </p:xfrm>
        <a:graphic>
          <a:graphicData uri="http://schemas.openxmlformats.org/drawingml/2006/table">
            <a:tbl>
              <a:tblPr/>
              <a:tblGrid>
                <a:gridCol w="3937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2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37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921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937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9211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9502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502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502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502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502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502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T="45018" marB="45018" horzOverflow="overflow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43066" name="Group 150">
            <a:extLst>
              <a:ext uri="{FF2B5EF4-FFF2-40B4-BE49-F238E27FC236}">
                <a16:creationId xmlns="" xmlns:a16="http://schemas.microsoft.com/office/drawing/2014/main" id="{D6785535-23BD-43CD-A7F2-92B77005C708}"/>
              </a:ext>
            </a:extLst>
          </p:cNvPr>
          <p:cNvGrpSpPr>
            <a:grpSpLocks/>
          </p:cNvGrpSpPr>
          <p:nvPr/>
        </p:nvGrpSpPr>
        <p:grpSpPr bwMode="auto">
          <a:xfrm rot="2700000">
            <a:off x="3439319" y="1305719"/>
            <a:ext cx="215900" cy="217488"/>
            <a:chOff x="4241" y="1706"/>
            <a:chExt cx="181" cy="181"/>
          </a:xfrm>
        </p:grpSpPr>
        <p:sp>
          <p:nvSpPr>
            <p:cNvPr id="43089" name="Line 147">
              <a:extLst>
                <a:ext uri="{FF2B5EF4-FFF2-40B4-BE49-F238E27FC236}">
                  <a16:creationId xmlns="" xmlns:a16="http://schemas.microsoft.com/office/drawing/2014/main" id="{5A9FA845-DDBB-483F-B248-560FD5BA09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1" y="1797"/>
              <a:ext cx="18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90" name="Line 149">
              <a:extLst>
                <a:ext uri="{FF2B5EF4-FFF2-40B4-BE49-F238E27FC236}">
                  <a16:creationId xmlns="" xmlns:a16="http://schemas.microsoft.com/office/drawing/2014/main" id="{F8DECCF8-3E4D-4979-BD06-A093AE010D1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242" y="1796"/>
              <a:ext cx="18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067" name="Group 151">
            <a:extLst>
              <a:ext uri="{FF2B5EF4-FFF2-40B4-BE49-F238E27FC236}">
                <a16:creationId xmlns="" xmlns:a16="http://schemas.microsoft.com/office/drawing/2014/main" id="{EC29BAB4-EE97-4F69-83B1-06AD3BD80679}"/>
              </a:ext>
            </a:extLst>
          </p:cNvPr>
          <p:cNvGrpSpPr>
            <a:grpSpLocks/>
          </p:cNvGrpSpPr>
          <p:nvPr/>
        </p:nvGrpSpPr>
        <p:grpSpPr bwMode="auto">
          <a:xfrm rot="2700000">
            <a:off x="4999832" y="1316831"/>
            <a:ext cx="215900" cy="217487"/>
            <a:chOff x="4241" y="1706"/>
            <a:chExt cx="181" cy="181"/>
          </a:xfrm>
        </p:grpSpPr>
        <p:sp>
          <p:nvSpPr>
            <p:cNvPr id="43087" name="Line 152">
              <a:extLst>
                <a:ext uri="{FF2B5EF4-FFF2-40B4-BE49-F238E27FC236}">
                  <a16:creationId xmlns="" xmlns:a16="http://schemas.microsoft.com/office/drawing/2014/main" id="{39AE9760-E00E-4319-B2B5-7E08772EEB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1" y="1797"/>
              <a:ext cx="18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88" name="Line 153">
              <a:extLst>
                <a:ext uri="{FF2B5EF4-FFF2-40B4-BE49-F238E27FC236}">
                  <a16:creationId xmlns="" xmlns:a16="http://schemas.microsoft.com/office/drawing/2014/main" id="{6082A850-3CC9-4F59-950B-8CA7131416B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242" y="1796"/>
              <a:ext cx="18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068" name="Group 154">
            <a:extLst>
              <a:ext uri="{FF2B5EF4-FFF2-40B4-BE49-F238E27FC236}">
                <a16:creationId xmlns="" xmlns:a16="http://schemas.microsoft.com/office/drawing/2014/main" id="{71719443-B62A-4E80-B730-4BCACC7B1518}"/>
              </a:ext>
            </a:extLst>
          </p:cNvPr>
          <p:cNvGrpSpPr>
            <a:grpSpLocks/>
          </p:cNvGrpSpPr>
          <p:nvPr/>
        </p:nvGrpSpPr>
        <p:grpSpPr bwMode="auto">
          <a:xfrm rot="2700000">
            <a:off x="3434557" y="2891631"/>
            <a:ext cx="215900" cy="217487"/>
            <a:chOff x="4241" y="1706"/>
            <a:chExt cx="181" cy="181"/>
          </a:xfrm>
        </p:grpSpPr>
        <p:sp>
          <p:nvSpPr>
            <p:cNvPr id="43085" name="Line 155">
              <a:extLst>
                <a:ext uri="{FF2B5EF4-FFF2-40B4-BE49-F238E27FC236}">
                  <a16:creationId xmlns="" xmlns:a16="http://schemas.microsoft.com/office/drawing/2014/main" id="{A4680783-3C80-4397-872D-76294B475A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1" y="1797"/>
              <a:ext cx="18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86" name="Line 156">
              <a:extLst>
                <a:ext uri="{FF2B5EF4-FFF2-40B4-BE49-F238E27FC236}">
                  <a16:creationId xmlns="" xmlns:a16="http://schemas.microsoft.com/office/drawing/2014/main" id="{CA44BF46-AACA-4142-A8C8-2C8D453F948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242" y="1796"/>
              <a:ext cx="18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3069" name="Text Box 7">
            <a:extLst>
              <a:ext uri="{FF2B5EF4-FFF2-40B4-BE49-F238E27FC236}">
                <a16:creationId xmlns="" xmlns:a16="http://schemas.microsoft.com/office/drawing/2014/main" id="{ACFB1EAE-7A55-4FF7-948F-D03235937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9600" y="1365250"/>
            <a:ext cx="4318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en-US" altLang="zh-TW" sz="2400">
                <a:ea typeface="標楷體" panose="03000509000000000000" pitchFamily="65" charset="-120"/>
              </a:rPr>
              <a:t>X</a:t>
            </a:r>
            <a:endParaRPr lang="zh-TW" altLang="en-US" sz="2400">
              <a:ea typeface="標楷體" panose="03000509000000000000" pitchFamily="65" charset="-120"/>
            </a:endParaRPr>
          </a:p>
        </p:txBody>
      </p:sp>
      <p:sp>
        <p:nvSpPr>
          <p:cNvPr id="43070" name="Text Box 7">
            <a:extLst>
              <a:ext uri="{FF2B5EF4-FFF2-40B4-BE49-F238E27FC236}">
                <a16:creationId xmlns="" xmlns:a16="http://schemas.microsoft.com/office/drawing/2014/main" id="{538D41FF-3D80-4A5D-A4CD-C790C6111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1368425"/>
            <a:ext cx="4318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en-US" altLang="zh-TW" sz="2400">
                <a:ea typeface="標楷體" panose="03000509000000000000" pitchFamily="65" charset="-120"/>
              </a:rPr>
              <a:t>Z</a:t>
            </a:r>
            <a:endParaRPr lang="zh-TW" altLang="en-US" sz="2400">
              <a:ea typeface="標楷體" panose="03000509000000000000" pitchFamily="65" charset="-120"/>
            </a:endParaRPr>
          </a:p>
        </p:txBody>
      </p:sp>
      <p:sp>
        <p:nvSpPr>
          <p:cNvPr id="43071" name="Text Box 7">
            <a:extLst>
              <a:ext uri="{FF2B5EF4-FFF2-40B4-BE49-F238E27FC236}">
                <a16:creationId xmlns="" xmlns:a16="http://schemas.microsoft.com/office/drawing/2014/main" id="{0910A427-31C1-4027-A2F8-DD2CE06C7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919413"/>
            <a:ext cx="4318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en-US" altLang="zh-TW" sz="2400">
                <a:ea typeface="標楷體" panose="03000509000000000000" pitchFamily="65" charset="-120"/>
              </a:rPr>
              <a:t>Y</a:t>
            </a:r>
            <a:endParaRPr lang="zh-TW" altLang="en-US" sz="2400">
              <a:ea typeface="標楷體" panose="03000509000000000000" pitchFamily="65" charset="-120"/>
            </a:endParaRPr>
          </a:p>
        </p:txBody>
      </p:sp>
      <p:grpSp>
        <p:nvGrpSpPr>
          <p:cNvPr id="6" name="Group 189">
            <a:extLst>
              <a:ext uri="{FF2B5EF4-FFF2-40B4-BE49-F238E27FC236}">
                <a16:creationId xmlns="" xmlns:a16="http://schemas.microsoft.com/office/drawing/2014/main" id="{EF5468EB-F786-4D1A-897D-16526E640140}"/>
              </a:ext>
            </a:extLst>
          </p:cNvPr>
          <p:cNvGrpSpPr>
            <a:grpSpLocks/>
          </p:cNvGrpSpPr>
          <p:nvPr/>
        </p:nvGrpSpPr>
        <p:grpSpPr bwMode="auto">
          <a:xfrm>
            <a:off x="3125788" y="2500313"/>
            <a:ext cx="1104900" cy="781050"/>
            <a:chOff x="1201" y="1482"/>
            <a:chExt cx="696" cy="492"/>
          </a:xfrm>
        </p:grpSpPr>
        <p:grpSp>
          <p:nvGrpSpPr>
            <p:cNvPr id="43081" name="Group 164">
              <a:extLst>
                <a:ext uri="{FF2B5EF4-FFF2-40B4-BE49-F238E27FC236}">
                  <a16:creationId xmlns="" xmlns:a16="http://schemas.microsoft.com/office/drawing/2014/main" id="{BAC4F990-8B8C-40C0-89E5-14EA7672FAAE}"/>
                </a:ext>
              </a:extLst>
            </p:cNvPr>
            <p:cNvGrpSpPr>
              <a:grpSpLocks/>
            </p:cNvGrpSpPr>
            <p:nvPr/>
          </p:nvGrpSpPr>
          <p:grpSpPr bwMode="auto">
            <a:xfrm rot="2700000">
              <a:off x="1292" y="1565"/>
              <a:ext cx="318" cy="499"/>
              <a:chOff x="4014" y="1207"/>
              <a:chExt cx="318" cy="499"/>
            </a:xfrm>
          </p:grpSpPr>
          <p:sp>
            <p:nvSpPr>
              <p:cNvPr id="43083" name="Line 161">
                <a:extLst>
                  <a:ext uri="{FF2B5EF4-FFF2-40B4-BE49-F238E27FC236}">
                    <a16:creationId xmlns="" xmlns:a16="http://schemas.microsoft.com/office/drawing/2014/main" id="{A6814D06-6B61-4AE2-B4A9-5E38E36D1E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14" y="1434"/>
                <a:ext cx="318" cy="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84" name="Line 162">
                <a:extLst>
                  <a:ext uri="{FF2B5EF4-FFF2-40B4-BE49-F238E27FC236}">
                    <a16:creationId xmlns="" xmlns:a16="http://schemas.microsoft.com/office/drawing/2014/main" id="{2EF41044-803C-445D-BFC4-3BCF05C09F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922" y="1456"/>
                <a:ext cx="499" cy="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082" name="Text Box 7">
              <a:extLst>
                <a:ext uri="{FF2B5EF4-FFF2-40B4-BE49-F238E27FC236}">
                  <a16:creationId xmlns="" xmlns:a16="http://schemas.microsoft.com/office/drawing/2014/main" id="{FC76237F-B35A-4BB7-BD85-F0AD14B507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9" y="1482"/>
              <a:ext cx="318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6000"/>
                </a:lnSpc>
                <a:spcAft>
                  <a:spcPct val="20000"/>
                </a:spcAft>
                <a:buFontTx/>
                <a:buNone/>
              </a:pPr>
              <a:r>
                <a:rPr lang="en-US" altLang="zh-TW" sz="2000">
                  <a:solidFill>
                    <a:srgbClr val="003399"/>
                  </a:solidFill>
                  <a:ea typeface="標楷體" panose="03000509000000000000" pitchFamily="65" charset="-120"/>
                </a:rPr>
                <a:t>N</a:t>
              </a:r>
            </a:p>
          </p:txBody>
        </p:sp>
      </p:grpSp>
      <p:sp>
        <p:nvSpPr>
          <p:cNvPr id="26793" name="Line 169">
            <a:extLst>
              <a:ext uri="{FF2B5EF4-FFF2-40B4-BE49-F238E27FC236}">
                <a16:creationId xmlns="" xmlns:a16="http://schemas.microsoft.com/office/drawing/2014/main" id="{B0CE1262-6643-4EA9-A5CD-9349CE22F8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43300" y="1974850"/>
            <a:ext cx="0" cy="1027113"/>
          </a:xfrm>
          <a:prstGeom prst="line">
            <a:avLst/>
          </a:prstGeom>
          <a:noFill/>
          <a:ln w="19050">
            <a:solidFill>
              <a:srgbClr val="FF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7">
            <a:extLst>
              <a:ext uri="{FF2B5EF4-FFF2-40B4-BE49-F238E27FC236}">
                <a16:creationId xmlns="" xmlns:a16="http://schemas.microsoft.com/office/drawing/2014/main" id="{53853882-E771-4B00-B45B-C3D26ECE1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00" y="1628775"/>
            <a:ext cx="9350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zh-TW" altLang="en-US" sz="2400">
                <a:solidFill>
                  <a:srgbClr val="FF66FF"/>
                </a:solidFill>
                <a:ea typeface="標楷體" panose="03000509000000000000" pitchFamily="65" charset="-120"/>
              </a:rPr>
              <a:t>西北</a:t>
            </a:r>
          </a:p>
        </p:txBody>
      </p:sp>
      <p:grpSp>
        <p:nvGrpSpPr>
          <p:cNvPr id="8" name="Group 180">
            <a:extLst>
              <a:ext uri="{FF2B5EF4-FFF2-40B4-BE49-F238E27FC236}">
                <a16:creationId xmlns="" xmlns:a16="http://schemas.microsoft.com/office/drawing/2014/main" id="{3D48128F-E42A-4280-847F-9B0CBF4C27A6}"/>
              </a:ext>
            </a:extLst>
          </p:cNvPr>
          <p:cNvGrpSpPr>
            <a:grpSpLocks/>
          </p:cNvGrpSpPr>
          <p:nvPr/>
        </p:nvGrpSpPr>
        <p:grpSpPr bwMode="auto">
          <a:xfrm>
            <a:off x="3328988" y="2951163"/>
            <a:ext cx="935037" cy="654050"/>
            <a:chOff x="2143" y="781"/>
            <a:chExt cx="589" cy="412"/>
          </a:xfrm>
        </p:grpSpPr>
        <p:sp>
          <p:nvSpPr>
            <p:cNvPr id="43079" name="Oval 178">
              <a:extLst>
                <a:ext uri="{FF2B5EF4-FFF2-40B4-BE49-F238E27FC236}">
                  <a16:creationId xmlns="" xmlns:a16="http://schemas.microsoft.com/office/drawing/2014/main" id="{07987AB9-8347-4C46-A9E9-4D854BC6E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781"/>
              <a:ext cx="68" cy="68"/>
            </a:xfrm>
            <a:prstGeom prst="ellipse">
              <a:avLst/>
            </a:prstGeom>
            <a:solidFill>
              <a:srgbClr val="003399"/>
            </a:solidFill>
            <a:ln w="9525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43080" name="Text Box 7">
              <a:extLst>
                <a:ext uri="{FF2B5EF4-FFF2-40B4-BE49-F238E27FC236}">
                  <a16:creationId xmlns="" xmlns:a16="http://schemas.microsoft.com/office/drawing/2014/main" id="{06E1FB89-C4D0-472A-B0F1-AB02DBAF8F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3" y="876"/>
              <a:ext cx="589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6000"/>
                </a:lnSpc>
                <a:spcAft>
                  <a:spcPct val="20000"/>
                </a:spcAft>
                <a:buFontTx/>
                <a:buNone/>
              </a:pPr>
              <a:r>
                <a:rPr lang="zh-TW" altLang="en-US" sz="2400">
                  <a:solidFill>
                    <a:srgbClr val="003399"/>
                  </a:solidFill>
                  <a:ea typeface="標楷體" panose="03000509000000000000" pitchFamily="65" charset="-120"/>
                </a:rPr>
                <a:t>志軍</a:t>
              </a:r>
            </a:p>
          </p:txBody>
        </p:sp>
      </p:grpSp>
      <p:sp>
        <p:nvSpPr>
          <p:cNvPr id="26806" name="Line 182">
            <a:extLst>
              <a:ext uri="{FF2B5EF4-FFF2-40B4-BE49-F238E27FC236}">
                <a16:creationId xmlns="" xmlns:a16="http://schemas.microsoft.com/office/drawing/2014/main" id="{26231A34-B410-4877-B265-BD59623353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13263" y="1417638"/>
            <a:ext cx="563562" cy="0"/>
          </a:xfrm>
          <a:prstGeom prst="line">
            <a:avLst/>
          </a:prstGeom>
          <a:noFill/>
          <a:ln w="19050">
            <a:solidFill>
              <a:srgbClr val="FF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7">
            <a:extLst>
              <a:ext uri="{FF2B5EF4-FFF2-40B4-BE49-F238E27FC236}">
                <a16:creationId xmlns="" xmlns:a16="http://schemas.microsoft.com/office/drawing/2014/main" id="{7B348B62-3FA3-4A9D-9247-87FD1D16D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938" y="1173163"/>
            <a:ext cx="935037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zh-TW" altLang="en-US" sz="2400">
                <a:solidFill>
                  <a:srgbClr val="FF66FF"/>
                </a:solidFill>
                <a:ea typeface="標楷體" panose="03000509000000000000" pitchFamily="65" charset="-120"/>
              </a:rPr>
              <a:t>西南</a:t>
            </a:r>
            <a:endParaRPr lang="en-US" altLang="zh-TW" sz="2400">
              <a:solidFill>
                <a:srgbClr val="FF66FF"/>
              </a:solidFill>
              <a:ea typeface="標楷體" panose="03000509000000000000" pitchFamily="65" charset="-120"/>
            </a:endParaRPr>
          </a:p>
        </p:txBody>
      </p:sp>
      <p:sp>
        <p:nvSpPr>
          <p:cNvPr id="43078" name="Rectangle 15">
            <a:extLst>
              <a:ext uri="{FF2B5EF4-FFF2-40B4-BE49-F238E27FC236}">
                <a16:creationId xmlns="" xmlns:a16="http://schemas.microsoft.com/office/drawing/2014/main" id="{12E6E3F2-4F4A-49E1-BD5E-14C413447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338" y="865188"/>
            <a:ext cx="1098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30225" indent="-530225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zh-CN" sz="2800">
                <a:ea typeface="標楷體" panose="03000509000000000000" pitchFamily="65" charset="-120"/>
              </a:rPr>
              <a:t>1</a:t>
            </a:r>
            <a:r>
              <a:rPr lang="en-US" altLang="zh-TW" sz="2800">
                <a:ea typeface="標楷體" panose="03000509000000000000" pitchFamily="65" charset="-120"/>
              </a:rPr>
              <a:t>8.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6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2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7.40741E-7 L -0.00156 -0.229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6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22222E-6 L 0.17239 -0.2277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11" y="-1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6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 animBg="1"/>
      <p:bldP spid="28" grpId="0"/>
      <p:bldP spid="5" grpId="0"/>
      <p:bldP spid="5" grpId="1"/>
      <p:bldP spid="10" grpId="0"/>
      <p:bldP spid="10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="" xmlns:a16="http://schemas.microsoft.com/office/drawing/2014/main" id="{9B8945CC-FF45-4882-B816-823F1AA5E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455771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4035" name="Text Box 4">
            <a:extLst>
              <a:ext uri="{FF2B5EF4-FFF2-40B4-BE49-F238E27FC236}">
                <a16:creationId xmlns="" xmlns:a16="http://schemas.microsoft.com/office/drawing/2014/main" id="{AAE01419-2219-4740-8159-332E4AC15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549775"/>
            <a:ext cx="51847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A. </a:t>
            </a:r>
            <a:r>
              <a:rPr lang="zh-TW" altLang="en-US" sz="2800">
                <a:ea typeface="標楷體" panose="03000509000000000000" pitchFamily="65" charset="-120"/>
              </a:rPr>
              <a:t>東南</a:t>
            </a:r>
            <a:r>
              <a:rPr lang="zh-TW" altLang="en-US" sz="2800"/>
              <a:t>                    </a:t>
            </a:r>
            <a:r>
              <a:rPr lang="en-US" altLang="zh-TW" sz="2800"/>
              <a:t>B. </a:t>
            </a:r>
            <a:r>
              <a:rPr lang="zh-TW" altLang="en-US" sz="2800">
                <a:ea typeface="標楷體" panose="03000509000000000000" pitchFamily="65" charset="-120"/>
              </a:rPr>
              <a:t>東北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C. </a:t>
            </a:r>
            <a:r>
              <a:rPr lang="zh-TW" altLang="en-US" sz="2800">
                <a:ea typeface="標楷體" panose="03000509000000000000" pitchFamily="65" charset="-120"/>
              </a:rPr>
              <a:t>西南                    </a:t>
            </a:r>
            <a:r>
              <a:rPr lang="en-US" altLang="zh-TW" sz="2800"/>
              <a:t>D. </a:t>
            </a:r>
            <a:r>
              <a:rPr lang="zh-TW" altLang="en-US" sz="2800">
                <a:ea typeface="標楷體" panose="03000509000000000000" pitchFamily="65" charset="-120"/>
              </a:rPr>
              <a:t>西北</a:t>
            </a:r>
            <a:r>
              <a:rPr lang="zh-TW" altLang="en-US" sz="2800"/>
              <a:t>           </a:t>
            </a:r>
          </a:p>
        </p:txBody>
      </p:sp>
      <p:sp>
        <p:nvSpPr>
          <p:cNvPr id="44036" name="Rectangle 14">
            <a:extLst>
              <a:ext uri="{FF2B5EF4-FFF2-40B4-BE49-F238E27FC236}">
                <a16:creationId xmlns="" xmlns:a16="http://schemas.microsoft.com/office/drawing/2014/main" id="{A04903B3-D99F-489F-B3D8-C0AF999D8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3405188"/>
            <a:ext cx="83867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35000" indent="-635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      上圖中，</a:t>
            </a:r>
            <a:r>
              <a:rPr lang="zh-TW" altLang="en-US" sz="2800" u="sng">
                <a:ea typeface="標楷體" panose="03000509000000000000" pitchFamily="65" charset="-120"/>
              </a:rPr>
              <a:t>玲玲</a:t>
            </a:r>
            <a:r>
              <a:rPr lang="zh-TW" altLang="en-US" sz="2800">
                <a:ea typeface="標楷體" panose="03000509000000000000" pitchFamily="65" charset="-120"/>
              </a:rPr>
              <a:t>正沿路向西南方走，當她到達分岔路口時，她應向什麼方向走才可以到達家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D2DF5293-55AF-4EB3-8D0B-403E424C0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8525" y="449103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3594" name="Line 42">
            <a:extLst>
              <a:ext uri="{FF2B5EF4-FFF2-40B4-BE49-F238E27FC236}">
                <a16:creationId xmlns="" xmlns:a16="http://schemas.microsoft.com/office/drawing/2014/main" id="{0C579283-25EE-4F5B-B691-4A5C0FE063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06863" y="3878263"/>
            <a:ext cx="183356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Freeform 27">
            <a:extLst>
              <a:ext uri="{FF2B5EF4-FFF2-40B4-BE49-F238E27FC236}">
                <a16:creationId xmlns="" xmlns:a16="http://schemas.microsoft.com/office/drawing/2014/main" id="{04233916-35E6-4257-A4AE-AE4434D8F2FB}"/>
              </a:ext>
            </a:extLst>
          </p:cNvPr>
          <p:cNvSpPr>
            <a:spLocks/>
          </p:cNvSpPr>
          <p:nvPr/>
        </p:nvSpPr>
        <p:spPr bwMode="auto">
          <a:xfrm>
            <a:off x="3619500" y="1203325"/>
            <a:ext cx="974725" cy="557213"/>
          </a:xfrm>
          <a:custGeom>
            <a:avLst/>
            <a:gdLst>
              <a:gd name="T0" fmla="*/ 2147483646 w 614"/>
              <a:gd name="T1" fmla="*/ 0 h 351"/>
              <a:gd name="T2" fmla="*/ 2147483646 w 614"/>
              <a:gd name="T3" fmla="*/ 2147483646 h 351"/>
              <a:gd name="T4" fmla="*/ 0 w 614"/>
              <a:gd name="T5" fmla="*/ 2147483646 h 351"/>
              <a:gd name="T6" fmla="*/ 0 60000 65536"/>
              <a:gd name="T7" fmla="*/ 0 60000 65536"/>
              <a:gd name="T8" fmla="*/ 0 60000 65536"/>
              <a:gd name="T9" fmla="*/ 0 w 614"/>
              <a:gd name="T10" fmla="*/ 0 h 351"/>
              <a:gd name="T11" fmla="*/ 614 w 614"/>
              <a:gd name="T12" fmla="*/ 351 h 35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14" h="351">
                <a:moveTo>
                  <a:pt x="614" y="0"/>
                </a:moveTo>
                <a:lnTo>
                  <a:pt x="264" y="351"/>
                </a:lnTo>
                <a:lnTo>
                  <a:pt x="0" y="87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Freeform 28">
            <a:extLst>
              <a:ext uri="{FF2B5EF4-FFF2-40B4-BE49-F238E27FC236}">
                <a16:creationId xmlns="" xmlns:a16="http://schemas.microsoft.com/office/drawing/2014/main" id="{E71FBB03-06D2-4FAD-856B-2F825597B153}"/>
              </a:ext>
            </a:extLst>
          </p:cNvPr>
          <p:cNvSpPr>
            <a:spLocks/>
          </p:cNvSpPr>
          <p:nvPr/>
        </p:nvSpPr>
        <p:spPr bwMode="auto">
          <a:xfrm>
            <a:off x="3140075" y="1554163"/>
            <a:ext cx="555625" cy="1104900"/>
          </a:xfrm>
          <a:custGeom>
            <a:avLst/>
            <a:gdLst>
              <a:gd name="T0" fmla="*/ 2147483646 w 350"/>
              <a:gd name="T1" fmla="*/ 0 h 696"/>
              <a:gd name="T2" fmla="*/ 2147483646 w 350"/>
              <a:gd name="T3" fmla="*/ 2147483646 h 696"/>
              <a:gd name="T4" fmla="*/ 0 w 350"/>
              <a:gd name="T5" fmla="*/ 2147483646 h 696"/>
              <a:gd name="T6" fmla="*/ 0 60000 65536"/>
              <a:gd name="T7" fmla="*/ 0 60000 65536"/>
              <a:gd name="T8" fmla="*/ 0 60000 65536"/>
              <a:gd name="T9" fmla="*/ 0 w 350"/>
              <a:gd name="T10" fmla="*/ 0 h 696"/>
              <a:gd name="T11" fmla="*/ 350 w 350"/>
              <a:gd name="T12" fmla="*/ 696 h 6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0" h="696">
                <a:moveTo>
                  <a:pt x="4" y="0"/>
                </a:moveTo>
                <a:lnTo>
                  <a:pt x="350" y="346"/>
                </a:lnTo>
                <a:lnTo>
                  <a:pt x="0" y="69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Freeform 29">
            <a:extLst>
              <a:ext uri="{FF2B5EF4-FFF2-40B4-BE49-F238E27FC236}">
                <a16:creationId xmlns="" xmlns:a16="http://schemas.microsoft.com/office/drawing/2014/main" id="{BE722A94-A3AC-4696-A35D-F7926B941171}"/>
              </a:ext>
            </a:extLst>
          </p:cNvPr>
          <p:cNvSpPr>
            <a:spLocks/>
          </p:cNvSpPr>
          <p:nvPr/>
        </p:nvSpPr>
        <p:spPr bwMode="auto">
          <a:xfrm>
            <a:off x="3475038" y="2438400"/>
            <a:ext cx="1104900" cy="555625"/>
          </a:xfrm>
          <a:custGeom>
            <a:avLst/>
            <a:gdLst>
              <a:gd name="T0" fmla="*/ 0 w 696"/>
              <a:gd name="T1" fmla="*/ 2147483646 h 350"/>
              <a:gd name="T2" fmla="*/ 2147483646 w 696"/>
              <a:gd name="T3" fmla="*/ 0 h 350"/>
              <a:gd name="T4" fmla="*/ 2147483646 w 696"/>
              <a:gd name="T5" fmla="*/ 2147483646 h 350"/>
              <a:gd name="T6" fmla="*/ 0 60000 65536"/>
              <a:gd name="T7" fmla="*/ 0 60000 65536"/>
              <a:gd name="T8" fmla="*/ 0 60000 65536"/>
              <a:gd name="T9" fmla="*/ 0 w 696"/>
              <a:gd name="T10" fmla="*/ 0 h 350"/>
              <a:gd name="T11" fmla="*/ 696 w 696"/>
              <a:gd name="T12" fmla="*/ 350 h 3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350">
                <a:moveTo>
                  <a:pt x="0" y="350"/>
                </a:moveTo>
                <a:lnTo>
                  <a:pt x="350" y="0"/>
                </a:lnTo>
                <a:lnTo>
                  <a:pt x="696" y="34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Freeform 30">
            <a:extLst>
              <a:ext uri="{FF2B5EF4-FFF2-40B4-BE49-F238E27FC236}">
                <a16:creationId xmlns="" xmlns:a16="http://schemas.microsoft.com/office/drawing/2014/main" id="{C2E9DA94-C942-4110-8D99-869F6249961B}"/>
              </a:ext>
            </a:extLst>
          </p:cNvPr>
          <p:cNvSpPr>
            <a:spLocks/>
          </p:cNvSpPr>
          <p:nvPr/>
        </p:nvSpPr>
        <p:spPr bwMode="auto">
          <a:xfrm>
            <a:off x="4373563" y="1539875"/>
            <a:ext cx="563562" cy="1104900"/>
          </a:xfrm>
          <a:custGeom>
            <a:avLst/>
            <a:gdLst>
              <a:gd name="T0" fmla="*/ 2147483646 w 355"/>
              <a:gd name="T1" fmla="*/ 0 h 696"/>
              <a:gd name="T2" fmla="*/ 0 w 355"/>
              <a:gd name="T3" fmla="*/ 2147483646 h 696"/>
              <a:gd name="T4" fmla="*/ 2147483646 w 355"/>
              <a:gd name="T5" fmla="*/ 2147483646 h 696"/>
              <a:gd name="T6" fmla="*/ 0 60000 65536"/>
              <a:gd name="T7" fmla="*/ 0 60000 65536"/>
              <a:gd name="T8" fmla="*/ 0 60000 65536"/>
              <a:gd name="T9" fmla="*/ 0 w 355"/>
              <a:gd name="T10" fmla="*/ 0 h 696"/>
              <a:gd name="T11" fmla="*/ 355 w 355"/>
              <a:gd name="T12" fmla="*/ 696 h 6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5" h="696">
                <a:moveTo>
                  <a:pt x="355" y="0"/>
                </a:moveTo>
                <a:lnTo>
                  <a:pt x="0" y="355"/>
                </a:lnTo>
                <a:lnTo>
                  <a:pt x="341" y="69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Freeform 31">
            <a:extLst>
              <a:ext uri="{FF2B5EF4-FFF2-40B4-BE49-F238E27FC236}">
                <a16:creationId xmlns="" xmlns:a16="http://schemas.microsoft.com/office/drawing/2014/main" id="{EA9A9320-9508-4B73-AEFC-F17D183EFF30}"/>
              </a:ext>
            </a:extLst>
          </p:cNvPr>
          <p:cNvSpPr>
            <a:spLocks/>
          </p:cNvSpPr>
          <p:nvPr/>
        </p:nvSpPr>
        <p:spPr bwMode="auto">
          <a:xfrm>
            <a:off x="3543300" y="2505075"/>
            <a:ext cx="838200" cy="828675"/>
          </a:xfrm>
          <a:custGeom>
            <a:avLst/>
            <a:gdLst>
              <a:gd name="T0" fmla="*/ 2147483646 w 528"/>
              <a:gd name="T1" fmla="*/ 0 h 522"/>
              <a:gd name="T2" fmla="*/ 2147483646 w 528"/>
              <a:gd name="T3" fmla="*/ 2147483646 h 522"/>
              <a:gd name="T4" fmla="*/ 2147483646 w 528"/>
              <a:gd name="T5" fmla="*/ 2147483646 h 522"/>
              <a:gd name="T6" fmla="*/ 0 w 528"/>
              <a:gd name="T7" fmla="*/ 2147483646 h 522"/>
              <a:gd name="T8" fmla="*/ 0 60000 65536"/>
              <a:gd name="T9" fmla="*/ 0 60000 65536"/>
              <a:gd name="T10" fmla="*/ 0 60000 65536"/>
              <a:gd name="T11" fmla="*/ 0 60000 65536"/>
              <a:gd name="T12" fmla="*/ 0 w 528"/>
              <a:gd name="T13" fmla="*/ 0 h 522"/>
              <a:gd name="T14" fmla="*/ 528 w 528"/>
              <a:gd name="T15" fmla="*/ 522 h 52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8" h="522">
                <a:moveTo>
                  <a:pt x="264" y="0"/>
                </a:moveTo>
                <a:lnTo>
                  <a:pt x="528" y="264"/>
                </a:lnTo>
                <a:lnTo>
                  <a:pt x="270" y="522"/>
                </a:lnTo>
                <a:lnTo>
                  <a:pt x="0" y="25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Freeform 32">
            <a:extLst>
              <a:ext uri="{FF2B5EF4-FFF2-40B4-BE49-F238E27FC236}">
                <a16:creationId xmlns="" xmlns:a16="http://schemas.microsoft.com/office/drawing/2014/main" id="{4093FD92-486C-4DD2-B901-1BFC5571A05F}"/>
              </a:ext>
            </a:extLst>
          </p:cNvPr>
          <p:cNvSpPr>
            <a:spLocks/>
          </p:cNvSpPr>
          <p:nvPr/>
        </p:nvSpPr>
        <p:spPr bwMode="auto">
          <a:xfrm>
            <a:off x="4449763" y="1609725"/>
            <a:ext cx="838200" cy="828675"/>
          </a:xfrm>
          <a:custGeom>
            <a:avLst/>
            <a:gdLst>
              <a:gd name="T0" fmla="*/ 2147483646 w 528"/>
              <a:gd name="T1" fmla="*/ 0 h 522"/>
              <a:gd name="T2" fmla="*/ 2147483646 w 528"/>
              <a:gd name="T3" fmla="*/ 2147483646 h 522"/>
              <a:gd name="T4" fmla="*/ 2147483646 w 528"/>
              <a:gd name="T5" fmla="*/ 2147483646 h 522"/>
              <a:gd name="T6" fmla="*/ 0 w 528"/>
              <a:gd name="T7" fmla="*/ 2147483646 h 522"/>
              <a:gd name="T8" fmla="*/ 0 60000 65536"/>
              <a:gd name="T9" fmla="*/ 0 60000 65536"/>
              <a:gd name="T10" fmla="*/ 0 60000 65536"/>
              <a:gd name="T11" fmla="*/ 0 60000 65536"/>
              <a:gd name="T12" fmla="*/ 0 w 528"/>
              <a:gd name="T13" fmla="*/ 0 h 522"/>
              <a:gd name="T14" fmla="*/ 528 w 528"/>
              <a:gd name="T15" fmla="*/ 522 h 52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8" h="522">
                <a:moveTo>
                  <a:pt x="264" y="0"/>
                </a:moveTo>
                <a:lnTo>
                  <a:pt x="528" y="264"/>
                </a:lnTo>
                <a:lnTo>
                  <a:pt x="270" y="522"/>
                </a:lnTo>
                <a:lnTo>
                  <a:pt x="0" y="25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33">
            <a:extLst>
              <a:ext uri="{FF2B5EF4-FFF2-40B4-BE49-F238E27FC236}">
                <a16:creationId xmlns="" xmlns:a16="http://schemas.microsoft.com/office/drawing/2014/main" id="{EEE314AB-5C74-405F-BFFA-AE853F7A52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666875"/>
            <a:ext cx="333375" cy="3333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4046" name="Picture 34" descr="未命名">
            <a:extLst>
              <a:ext uri="{FF2B5EF4-FFF2-40B4-BE49-F238E27FC236}">
                <a16:creationId xmlns="" xmlns:a16="http://schemas.microsoft.com/office/drawing/2014/main" id="{12BBDD4B-F2C1-47A7-ADD9-0495D7B20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425" y="1039813"/>
            <a:ext cx="4667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7" name="Text Box 7">
            <a:extLst>
              <a:ext uri="{FF2B5EF4-FFF2-40B4-BE49-F238E27FC236}">
                <a16:creationId xmlns="" xmlns:a16="http://schemas.microsoft.com/office/drawing/2014/main" id="{74888439-ED95-4DD4-8E26-87597B8CB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6613" y="1871663"/>
            <a:ext cx="5016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zh-TW" altLang="en-US" sz="2000">
                <a:ea typeface="標楷體" panose="03000509000000000000" pitchFamily="65" charset="-120"/>
              </a:rPr>
              <a:t>家</a:t>
            </a:r>
          </a:p>
        </p:txBody>
      </p:sp>
      <p:sp>
        <p:nvSpPr>
          <p:cNvPr id="44048" name="Text Box 7">
            <a:extLst>
              <a:ext uri="{FF2B5EF4-FFF2-40B4-BE49-F238E27FC236}">
                <a16:creationId xmlns="" xmlns:a16="http://schemas.microsoft.com/office/drawing/2014/main" id="{8744336C-EE2E-4A95-A7C3-0C43FA6F6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0613" y="2735263"/>
            <a:ext cx="9366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zh-TW" altLang="en-US" sz="2000">
                <a:ea typeface="標楷體" panose="03000509000000000000" pitchFamily="65" charset="-120"/>
              </a:rPr>
              <a:t>銀行</a:t>
            </a:r>
          </a:p>
        </p:txBody>
      </p:sp>
      <p:sp>
        <p:nvSpPr>
          <p:cNvPr id="3" name="Text Box 7">
            <a:extLst>
              <a:ext uri="{FF2B5EF4-FFF2-40B4-BE49-F238E27FC236}">
                <a16:creationId xmlns="" xmlns:a16="http://schemas.microsoft.com/office/drawing/2014/main" id="{E0BB2538-F090-4E09-AB83-9A9CE92BF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1575" y="1941513"/>
            <a:ext cx="7207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zh-TW" altLang="en-US" sz="2000">
                <a:solidFill>
                  <a:srgbClr val="FF66FF"/>
                </a:solidFill>
                <a:ea typeface="標楷體" panose="03000509000000000000" pitchFamily="65" charset="-120"/>
              </a:rPr>
              <a:t>西南</a:t>
            </a:r>
            <a:endParaRPr lang="en-US" altLang="zh-TW" sz="2000">
              <a:solidFill>
                <a:srgbClr val="FF66FF"/>
              </a:solidFill>
              <a:ea typeface="標楷體" panose="03000509000000000000" pitchFamily="65" charset="-120"/>
            </a:endParaRPr>
          </a:p>
        </p:txBody>
      </p:sp>
      <p:sp>
        <p:nvSpPr>
          <p:cNvPr id="27686" name="Line 38">
            <a:extLst>
              <a:ext uri="{FF2B5EF4-FFF2-40B4-BE49-F238E27FC236}">
                <a16:creationId xmlns="" xmlns:a16="http://schemas.microsoft.com/office/drawing/2014/main" id="{B3D23675-287E-4DE0-8315-78EC1A87D9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6325" y="1662113"/>
            <a:ext cx="333375" cy="333375"/>
          </a:xfrm>
          <a:prstGeom prst="line">
            <a:avLst/>
          </a:prstGeom>
          <a:noFill/>
          <a:ln w="19050">
            <a:solidFill>
              <a:srgbClr val="FF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6">
            <a:extLst>
              <a:ext uri="{FF2B5EF4-FFF2-40B4-BE49-F238E27FC236}">
                <a16:creationId xmlns="" xmlns:a16="http://schemas.microsoft.com/office/drawing/2014/main" id="{5F198F11-FAAF-4329-9AF1-A683D10304C4}"/>
              </a:ext>
            </a:extLst>
          </p:cNvPr>
          <p:cNvGrpSpPr>
            <a:grpSpLocks/>
          </p:cNvGrpSpPr>
          <p:nvPr/>
        </p:nvGrpSpPr>
        <p:grpSpPr bwMode="auto">
          <a:xfrm>
            <a:off x="2917825" y="1419225"/>
            <a:ext cx="1143000" cy="504825"/>
            <a:chOff x="3430" y="981"/>
            <a:chExt cx="720" cy="318"/>
          </a:xfrm>
        </p:grpSpPr>
        <p:grpSp>
          <p:nvGrpSpPr>
            <p:cNvPr id="44056" name="Group 40">
              <a:extLst>
                <a:ext uri="{FF2B5EF4-FFF2-40B4-BE49-F238E27FC236}">
                  <a16:creationId xmlns="" xmlns:a16="http://schemas.microsoft.com/office/drawing/2014/main" id="{85078CCC-CD51-4817-BE96-17E51AE0382C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3742" y="890"/>
              <a:ext cx="318" cy="499"/>
              <a:chOff x="4014" y="1207"/>
              <a:chExt cx="318" cy="499"/>
            </a:xfrm>
          </p:grpSpPr>
          <p:sp>
            <p:nvSpPr>
              <p:cNvPr id="44058" name="Line 41">
                <a:extLst>
                  <a:ext uri="{FF2B5EF4-FFF2-40B4-BE49-F238E27FC236}">
                    <a16:creationId xmlns="" xmlns:a16="http://schemas.microsoft.com/office/drawing/2014/main" id="{DE9657A1-9C0F-4F0D-80CE-AD78AB2460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14" y="1434"/>
                <a:ext cx="318" cy="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59" name="Line 42">
                <a:extLst>
                  <a:ext uri="{FF2B5EF4-FFF2-40B4-BE49-F238E27FC236}">
                    <a16:creationId xmlns="" xmlns:a16="http://schemas.microsoft.com/office/drawing/2014/main" id="{7899F0B4-4976-49F2-91C5-12FEC1DE6B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922" y="1456"/>
                <a:ext cx="499" cy="1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057" name="Text Box 7">
              <a:extLst>
                <a:ext uri="{FF2B5EF4-FFF2-40B4-BE49-F238E27FC236}">
                  <a16:creationId xmlns="" xmlns:a16="http://schemas.microsoft.com/office/drawing/2014/main" id="{899C52F1-B64E-4965-90D9-4C65490BA8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3420" y="1050"/>
              <a:ext cx="25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6000"/>
                </a:lnSpc>
                <a:spcAft>
                  <a:spcPct val="20000"/>
                </a:spcAft>
                <a:buFontTx/>
                <a:buNone/>
              </a:pPr>
              <a:r>
                <a:rPr lang="en-US" altLang="zh-TW" sz="2000">
                  <a:solidFill>
                    <a:srgbClr val="003399"/>
                  </a:solidFill>
                  <a:ea typeface="標楷體" panose="03000509000000000000" pitchFamily="65" charset="-120"/>
                </a:rPr>
                <a:t>N</a:t>
              </a:r>
            </a:p>
          </p:txBody>
        </p:sp>
      </p:grpSp>
      <p:sp>
        <p:nvSpPr>
          <p:cNvPr id="27699" name="Line 51">
            <a:extLst>
              <a:ext uri="{FF2B5EF4-FFF2-40B4-BE49-F238E27FC236}">
                <a16:creationId xmlns="" xmlns:a16="http://schemas.microsoft.com/office/drawing/2014/main" id="{00E58761-CCDE-4C5E-BAF6-CA54D8A9F1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60825" y="1717675"/>
            <a:ext cx="361950" cy="361950"/>
          </a:xfrm>
          <a:prstGeom prst="line">
            <a:avLst/>
          </a:prstGeom>
          <a:noFill/>
          <a:ln w="19050">
            <a:solidFill>
              <a:srgbClr val="FF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7">
            <a:extLst>
              <a:ext uri="{FF2B5EF4-FFF2-40B4-BE49-F238E27FC236}">
                <a16:creationId xmlns="" xmlns:a16="http://schemas.microsoft.com/office/drawing/2014/main" id="{3729B0FE-4276-4DEF-ABF2-2D249C335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3225" y="1384300"/>
            <a:ext cx="7207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zh-TW" altLang="en-US" sz="2000">
                <a:solidFill>
                  <a:srgbClr val="FF66FF"/>
                </a:solidFill>
                <a:ea typeface="標楷體" panose="03000509000000000000" pitchFamily="65" charset="-120"/>
              </a:rPr>
              <a:t>東南</a:t>
            </a:r>
            <a:endParaRPr lang="en-US" altLang="zh-TW" sz="2000">
              <a:solidFill>
                <a:srgbClr val="FF66FF"/>
              </a:solidFill>
              <a:ea typeface="標楷體" panose="03000509000000000000" pitchFamily="65" charset="-120"/>
            </a:endParaRPr>
          </a:p>
        </p:txBody>
      </p:sp>
      <p:sp>
        <p:nvSpPr>
          <p:cNvPr id="44054" name="Text Box 105">
            <a:extLst>
              <a:ext uri="{FF2B5EF4-FFF2-40B4-BE49-F238E27FC236}">
                <a16:creationId xmlns="" xmlns:a16="http://schemas.microsoft.com/office/drawing/2014/main" id="{E77E45C0-D8CB-4326-9600-FDAC5F710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1196975"/>
            <a:ext cx="1223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</a:rPr>
              <a:t>玲玲</a:t>
            </a:r>
          </a:p>
        </p:txBody>
      </p:sp>
      <p:sp>
        <p:nvSpPr>
          <p:cNvPr id="44055" name="Rectangle 15">
            <a:extLst>
              <a:ext uri="{FF2B5EF4-FFF2-40B4-BE49-F238E27FC236}">
                <a16:creationId xmlns="" xmlns:a16="http://schemas.microsoft.com/office/drawing/2014/main" id="{33CB6718-470D-48A3-9381-3FED2174E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3433763"/>
            <a:ext cx="1098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30225" indent="-530225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zh-CN" sz="2800">
                <a:ea typeface="標楷體" panose="03000509000000000000" pitchFamily="65" charset="-120"/>
              </a:rPr>
              <a:t>1</a:t>
            </a:r>
            <a:r>
              <a:rPr lang="en-US" altLang="zh-TW" sz="2800">
                <a:ea typeface="標楷體" panose="03000509000000000000" pitchFamily="65" charset="-120"/>
              </a:rPr>
              <a:t>9.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0.00069 L 0.04635 0.0592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" y="2986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76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 animBg="1"/>
      <p:bldP spid="3" grpId="0"/>
      <p:bldP spid="6" grpId="0"/>
      <p:bldP spid="6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>
            <a:extLst>
              <a:ext uri="{FF2B5EF4-FFF2-40B4-BE49-F238E27FC236}">
                <a16:creationId xmlns="" xmlns:a16="http://schemas.microsoft.com/office/drawing/2014/main" id="{1D4517DC-7D3C-484A-8586-05238BF3F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25" y="322580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5059" name="Rectangle 5">
            <a:extLst>
              <a:ext uri="{FF2B5EF4-FFF2-40B4-BE49-F238E27FC236}">
                <a16:creationId xmlns="" xmlns:a16="http://schemas.microsoft.com/office/drawing/2014/main" id="{AA215729-44B4-47BC-95E1-0A49504FC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857250"/>
            <a:ext cx="82819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35000" indent="-635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20</a:t>
            </a:r>
            <a:r>
              <a:rPr lang="en-US" altLang="zh-CN" sz="2800" dirty="0">
                <a:ea typeface="標楷體" panose="03000509000000000000" pitchFamily="65" charset="-120"/>
              </a:rPr>
              <a:t>. </a:t>
            </a:r>
            <a:r>
              <a:rPr lang="zh-TW" altLang="en-US" sz="2800" dirty="0">
                <a:ea typeface="標楷體" panose="03000509000000000000" pitchFamily="65" charset="-120"/>
              </a:rPr>
              <a:t>下列哪一</a:t>
            </a:r>
            <a:r>
              <a:rPr lang="zh-TW" altLang="en-US" sz="2800" dirty="0" smtClean="0">
                <a:ea typeface="標楷體" panose="03000509000000000000" pitchFamily="65" charset="-120"/>
              </a:rPr>
              <a:t>項</a:t>
            </a:r>
            <a:r>
              <a:rPr lang="zh-TW" altLang="en-US" sz="2800" dirty="0">
                <a:ea typeface="標楷體" panose="03000509000000000000" pitchFamily="65" charset="-120"/>
              </a:rPr>
              <a:t>必</a:t>
            </a:r>
            <a:r>
              <a:rPr lang="zh-TW" altLang="en-US" sz="2800" dirty="0" smtClean="0">
                <a:ea typeface="標楷體" panose="03000509000000000000" pitchFamily="65" charset="-120"/>
              </a:rPr>
              <a:t>定</a:t>
            </a:r>
            <a:r>
              <a:rPr lang="zh-TW" altLang="en-US" sz="2800" dirty="0">
                <a:ea typeface="標楷體" panose="03000509000000000000" pitchFamily="65" charset="-120"/>
              </a:rPr>
              <a:t>是長方形和菱形的共同特性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BDF156E8-CC5B-43B1-981D-BC07F00D6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20833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5061" name="Text Box 4">
            <a:extLst>
              <a:ext uri="{FF2B5EF4-FFF2-40B4-BE49-F238E27FC236}">
                <a16:creationId xmlns="" xmlns:a16="http://schemas.microsoft.com/office/drawing/2014/main" id="{2D479183-DFDD-4DB4-AF3A-771063E67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1581150"/>
            <a:ext cx="4249738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10000"/>
              </a:spcAft>
              <a:buFontTx/>
              <a:buAutoNum type="alphaUcPeriod"/>
            </a:pPr>
            <a:r>
              <a:rPr lang="zh-TW" altLang="en-US" sz="2800">
                <a:ea typeface="標楷體" panose="03000509000000000000" pitchFamily="65" charset="-120"/>
              </a:rPr>
              <a:t> 四個角相等</a:t>
            </a:r>
            <a:r>
              <a:rPr lang="zh-TW" altLang="en-US" sz="2800"/>
              <a:t> </a:t>
            </a:r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en-US" altLang="zh-TW" sz="2800"/>
              <a:t>B. </a:t>
            </a:r>
            <a:r>
              <a:rPr lang="zh-TW" altLang="en-US" sz="2800">
                <a:ea typeface="標楷體" panose="03000509000000000000" pitchFamily="65" charset="-120"/>
              </a:rPr>
              <a:t>四邊長度相等</a:t>
            </a:r>
            <a:endParaRPr lang="en-US" altLang="zh-TW" sz="2800"/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en-US" altLang="zh-TW" sz="2800"/>
              <a:t>C. </a:t>
            </a:r>
            <a:r>
              <a:rPr lang="zh-TW" altLang="en-US" sz="2800">
                <a:ea typeface="標楷體" panose="03000509000000000000" pitchFamily="65" charset="-120"/>
              </a:rPr>
              <a:t>最少有一個直角</a:t>
            </a:r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en-US" altLang="zh-TW" sz="2800"/>
              <a:t>D.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r>
              <a:rPr lang="zh-TW" altLang="en-US" sz="2800">
                <a:ea typeface="標楷體" panose="03000509000000000000" pitchFamily="65" charset="-120"/>
              </a:rPr>
              <a:t>對邊平行</a:t>
            </a:r>
            <a:r>
              <a:rPr lang="en-US" altLang="zh-TW" sz="2800"/>
              <a:t> </a:t>
            </a:r>
          </a:p>
        </p:txBody>
      </p:sp>
      <p:sp>
        <p:nvSpPr>
          <p:cNvPr id="8" name="Rectangle 403">
            <a:extLst>
              <a:ext uri="{FF2B5EF4-FFF2-40B4-BE49-F238E27FC236}">
                <a16:creationId xmlns="" xmlns:a16="http://schemas.microsoft.com/office/drawing/2014/main" id="{ACDF63F4-5860-4CA3-87FE-140052AE1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7700" y="2300288"/>
            <a:ext cx="3529013" cy="519112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zh-TW" altLang="en-US" sz="2800" b="1">
                <a:solidFill>
                  <a:srgbClr val="003399"/>
                </a:solidFill>
                <a:ea typeface="標楷體" panose="03000509000000000000" pitchFamily="65" charset="-120"/>
              </a:rPr>
              <a:t>可畫出草圖幫助解題。</a:t>
            </a:r>
          </a:p>
        </p:txBody>
      </p:sp>
      <p:sp>
        <p:nvSpPr>
          <p:cNvPr id="28720" name="Freeform 48">
            <a:extLst>
              <a:ext uri="{FF2B5EF4-FFF2-40B4-BE49-F238E27FC236}">
                <a16:creationId xmlns="" xmlns:a16="http://schemas.microsoft.com/office/drawing/2014/main" id="{8F9ED0F9-5604-4CF1-A0C0-6A6F94AFC7ED}"/>
              </a:ext>
            </a:extLst>
          </p:cNvPr>
          <p:cNvSpPr>
            <a:spLocks/>
          </p:cNvSpPr>
          <p:nvPr/>
        </p:nvSpPr>
        <p:spPr bwMode="auto">
          <a:xfrm>
            <a:off x="2447925" y="4521200"/>
            <a:ext cx="147638" cy="144463"/>
          </a:xfrm>
          <a:custGeom>
            <a:avLst/>
            <a:gdLst>
              <a:gd name="T0" fmla="*/ 0 w 227"/>
              <a:gd name="T1" fmla="*/ 0 h 181"/>
              <a:gd name="T2" fmla="*/ 2147483646 w 227"/>
              <a:gd name="T3" fmla="*/ 0 h 181"/>
              <a:gd name="T4" fmla="*/ 2147483646 w 227"/>
              <a:gd name="T5" fmla="*/ 2147483646 h 181"/>
              <a:gd name="T6" fmla="*/ 0 60000 65536"/>
              <a:gd name="T7" fmla="*/ 0 60000 65536"/>
              <a:gd name="T8" fmla="*/ 0 60000 65536"/>
              <a:gd name="T9" fmla="*/ 0 w 227"/>
              <a:gd name="T10" fmla="*/ 0 h 181"/>
              <a:gd name="T11" fmla="*/ 227 w 227"/>
              <a:gd name="T12" fmla="*/ 181 h 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" h="181">
                <a:moveTo>
                  <a:pt x="0" y="0"/>
                </a:moveTo>
                <a:lnTo>
                  <a:pt x="227" y="0"/>
                </a:lnTo>
                <a:lnTo>
                  <a:pt x="227" y="181"/>
                </a:lnTo>
              </a:path>
            </a:pathLst>
          </a:custGeom>
          <a:noFill/>
          <a:ln w="1905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3" name="Freeform 51">
            <a:extLst>
              <a:ext uri="{FF2B5EF4-FFF2-40B4-BE49-F238E27FC236}">
                <a16:creationId xmlns="" xmlns:a16="http://schemas.microsoft.com/office/drawing/2014/main" id="{2D1EA4F3-7187-47FE-A771-FC84785AC40C}"/>
              </a:ext>
            </a:extLst>
          </p:cNvPr>
          <p:cNvSpPr>
            <a:spLocks/>
          </p:cNvSpPr>
          <p:nvPr/>
        </p:nvSpPr>
        <p:spPr bwMode="auto">
          <a:xfrm rot="5400000">
            <a:off x="2446338" y="3948112"/>
            <a:ext cx="147638" cy="144463"/>
          </a:xfrm>
          <a:custGeom>
            <a:avLst/>
            <a:gdLst>
              <a:gd name="T0" fmla="*/ 0 w 227"/>
              <a:gd name="T1" fmla="*/ 0 h 181"/>
              <a:gd name="T2" fmla="*/ 2147483646 w 227"/>
              <a:gd name="T3" fmla="*/ 0 h 181"/>
              <a:gd name="T4" fmla="*/ 2147483646 w 227"/>
              <a:gd name="T5" fmla="*/ 2147483646 h 181"/>
              <a:gd name="T6" fmla="*/ 0 60000 65536"/>
              <a:gd name="T7" fmla="*/ 0 60000 65536"/>
              <a:gd name="T8" fmla="*/ 0 60000 65536"/>
              <a:gd name="T9" fmla="*/ 0 w 227"/>
              <a:gd name="T10" fmla="*/ 0 h 181"/>
              <a:gd name="T11" fmla="*/ 227 w 227"/>
              <a:gd name="T12" fmla="*/ 181 h 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" h="181">
                <a:moveTo>
                  <a:pt x="0" y="0"/>
                </a:moveTo>
                <a:lnTo>
                  <a:pt x="227" y="0"/>
                </a:lnTo>
                <a:lnTo>
                  <a:pt x="227" y="181"/>
                </a:lnTo>
              </a:path>
            </a:pathLst>
          </a:custGeom>
          <a:noFill/>
          <a:ln w="1905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4" name="Freeform 52">
            <a:extLst>
              <a:ext uri="{FF2B5EF4-FFF2-40B4-BE49-F238E27FC236}">
                <a16:creationId xmlns="" xmlns:a16="http://schemas.microsoft.com/office/drawing/2014/main" id="{EB74F623-0FD0-4164-A187-1B0C9405B78D}"/>
              </a:ext>
            </a:extLst>
          </p:cNvPr>
          <p:cNvSpPr>
            <a:spLocks/>
          </p:cNvSpPr>
          <p:nvPr/>
        </p:nvSpPr>
        <p:spPr bwMode="auto">
          <a:xfrm rot="-5400000">
            <a:off x="3814763" y="4522787"/>
            <a:ext cx="147638" cy="144463"/>
          </a:xfrm>
          <a:custGeom>
            <a:avLst/>
            <a:gdLst>
              <a:gd name="T0" fmla="*/ 0 w 227"/>
              <a:gd name="T1" fmla="*/ 0 h 181"/>
              <a:gd name="T2" fmla="*/ 2147483646 w 227"/>
              <a:gd name="T3" fmla="*/ 0 h 181"/>
              <a:gd name="T4" fmla="*/ 2147483646 w 227"/>
              <a:gd name="T5" fmla="*/ 2147483646 h 181"/>
              <a:gd name="T6" fmla="*/ 0 60000 65536"/>
              <a:gd name="T7" fmla="*/ 0 60000 65536"/>
              <a:gd name="T8" fmla="*/ 0 60000 65536"/>
              <a:gd name="T9" fmla="*/ 0 w 227"/>
              <a:gd name="T10" fmla="*/ 0 h 181"/>
              <a:gd name="T11" fmla="*/ 227 w 227"/>
              <a:gd name="T12" fmla="*/ 181 h 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" h="181">
                <a:moveTo>
                  <a:pt x="0" y="0"/>
                </a:moveTo>
                <a:lnTo>
                  <a:pt x="227" y="0"/>
                </a:lnTo>
                <a:lnTo>
                  <a:pt x="227" y="181"/>
                </a:lnTo>
              </a:path>
            </a:pathLst>
          </a:custGeom>
          <a:noFill/>
          <a:ln w="1905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5" name="Freeform 53">
            <a:extLst>
              <a:ext uri="{FF2B5EF4-FFF2-40B4-BE49-F238E27FC236}">
                <a16:creationId xmlns="" xmlns:a16="http://schemas.microsoft.com/office/drawing/2014/main" id="{AF9F3F7E-E084-47C7-A9CC-134EAF0F0CB5}"/>
              </a:ext>
            </a:extLst>
          </p:cNvPr>
          <p:cNvSpPr>
            <a:spLocks/>
          </p:cNvSpPr>
          <p:nvPr/>
        </p:nvSpPr>
        <p:spPr bwMode="auto">
          <a:xfrm rot="10800000">
            <a:off x="3786188" y="3957638"/>
            <a:ext cx="147637" cy="144462"/>
          </a:xfrm>
          <a:custGeom>
            <a:avLst/>
            <a:gdLst>
              <a:gd name="T0" fmla="*/ 0 w 227"/>
              <a:gd name="T1" fmla="*/ 0 h 181"/>
              <a:gd name="T2" fmla="*/ 2147483646 w 227"/>
              <a:gd name="T3" fmla="*/ 0 h 181"/>
              <a:gd name="T4" fmla="*/ 2147483646 w 227"/>
              <a:gd name="T5" fmla="*/ 2147483646 h 181"/>
              <a:gd name="T6" fmla="*/ 0 60000 65536"/>
              <a:gd name="T7" fmla="*/ 0 60000 65536"/>
              <a:gd name="T8" fmla="*/ 0 60000 65536"/>
              <a:gd name="T9" fmla="*/ 0 w 227"/>
              <a:gd name="T10" fmla="*/ 0 h 181"/>
              <a:gd name="T11" fmla="*/ 227 w 227"/>
              <a:gd name="T12" fmla="*/ 181 h 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" h="181">
                <a:moveTo>
                  <a:pt x="0" y="0"/>
                </a:moveTo>
                <a:lnTo>
                  <a:pt x="227" y="0"/>
                </a:lnTo>
                <a:lnTo>
                  <a:pt x="227" y="181"/>
                </a:lnTo>
              </a:path>
            </a:pathLst>
          </a:custGeom>
          <a:noFill/>
          <a:ln w="1905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 Box 154">
            <a:extLst>
              <a:ext uri="{FF2B5EF4-FFF2-40B4-BE49-F238E27FC236}">
                <a16:creationId xmlns="" xmlns:a16="http://schemas.microsoft.com/office/drawing/2014/main" id="{98A8D416-D91A-47C3-B05F-C1F9148B0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1725" y="4684713"/>
            <a:ext cx="19145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rgbClr val="003399"/>
                </a:solidFill>
                <a:ea typeface="標楷體" panose="03000509000000000000" pitchFamily="65" charset="-120"/>
              </a:rPr>
              <a:t>四個角相等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rgbClr val="003399"/>
                </a:solidFill>
                <a:ea typeface="標楷體" panose="03000509000000000000" pitchFamily="65" charset="-120"/>
              </a:rPr>
              <a:t>都是直角</a:t>
            </a:r>
          </a:p>
        </p:txBody>
      </p:sp>
      <p:sp>
        <p:nvSpPr>
          <p:cNvPr id="3" name="Text Box 154">
            <a:extLst>
              <a:ext uri="{FF2B5EF4-FFF2-40B4-BE49-F238E27FC236}">
                <a16:creationId xmlns="" xmlns:a16="http://schemas.microsoft.com/office/drawing/2014/main" id="{3129A8E4-1EAD-440F-9D31-74CB7DC20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313" y="4691063"/>
            <a:ext cx="20161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rgbClr val="003399"/>
                </a:solidFill>
                <a:ea typeface="標楷體" panose="03000509000000000000" pitchFamily="65" charset="-120"/>
              </a:rPr>
              <a:t>四個角不相等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rgbClr val="003399"/>
                </a:solidFill>
                <a:ea typeface="標楷體" panose="03000509000000000000" pitchFamily="65" charset="-120"/>
              </a:rPr>
              <a:t>沒有直角</a:t>
            </a:r>
          </a:p>
        </p:txBody>
      </p:sp>
      <p:sp>
        <p:nvSpPr>
          <p:cNvPr id="28728" name="Arc 56">
            <a:extLst>
              <a:ext uri="{FF2B5EF4-FFF2-40B4-BE49-F238E27FC236}">
                <a16:creationId xmlns="" xmlns:a16="http://schemas.microsoft.com/office/drawing/2014/main" id="{CEBCF6E7-346B-4F0A-967C-BA08B32BFFC7}"/>
              </a:ext>
            </a:extLst>
          </p:cNvPr>
          <p:cNvSpPr>
            <a:spLocks/>
          </p:cNvSpPr>
          <p:nvPr/>
        </p:nvSpPr>
        <p:spPr bwMode="auto">
          <a:xfrm rot="8100000">
            <a:off x="5595938" y="3943350"/>
            <a:ext cx="107950" cy="1079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9" name="Arc 57">
            <a:extLst>
              <a:ext uri="{FF2B5EF4-FFF2-40B4-BE49-F238E27FC236}">
                <a16:creationId xmlns="" xmlns:a16="http://schemas.microsoft.com/office/drawing/2014/main" id="{3F0F77C1-5D30-4465-8C5C-9B7985A90E8C}"/>
              </a:ext>
            </a:extLst>
          </p:cNvPr>
          <p:cNvSpPr>
            <a:spLocks/>
          </p:cNvSpPr>
          <p:nvPr/>
        </p:nvSpPr>
        <p:spPr bwMode="auto">
          <a:xfrm rot="-8100000">
            <a:off x="6248400" y="4246563"/>
            <a:ext cx="107950" cy="1079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0" name="Arc 58">
            <a:extLst>
              <a:ext uri="{FF2B5EF4-FFF2-40B4-BE49-F238E27FC236}">
                <a16:creationId xmlns="" xmlns:a16="http://schemas.microsoft.com/office/drawing/2014/main" id="{B665F6B1-53BD-46E3-A88F-0FFF56A4DF69}"/>
              </a:ext>
            </a:extLst>
          </p:cNvPr>
          <p:cNvSpPr>
            <a:spLocks/>
          </p:cNvSpPr>
          <p:nvPr/>
        </p:nvSpPr>
        <p:spPr bwMode="auto">
          <a:xfrm rot="2700000">
            <a:off x="4935538" y="4259263"/>
            <a:ext cx="107950" cy="1079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1" name="Arc 59">
            <a:extLst>
              <a:ext uri="{FF2B5EF4-FFF2-40B4-BE49-F238E27FC236}">
                <a16:creationId xmlns="" xmlns:a16="http://schemas.microsoft.com/office/drawing/2014/main" id="{767F0EE4-13E5-43D3-8C5D-A0863A5E40FD}"/>
              </a:ext>
            </a:extLst>
          </p:cNvPr>
          <p:cNvSpPr>
            <a:spLocks/>
          </p:cNvSpPr>
          <p:nvPr/>
        </p:nvSpPr>
        <p:spPr bwMode="auto">
          <a:xfrm rot="-2700000">
            <a:off x="5616575" y="4572000"/>
            <a:ext cx="107950" cy="1079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403">
            <a:extLst>
              <a:ext uri="{FF2B5EF4-FFF2-40B4-BE49-F238E27FC236}">
                <a16:creationId xmlns="" xmlns:a16="http://schemas.microsoft.com/office/drawing/2014/main" id="{41B6805D-EC12-4AD5-8ECE-2A9ED4102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0863" y="1476375"/>
            <a:ext cx="431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400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</a:p>
        </p:txBody>
      </p:sp>
      <p:sp>
        <p:nvSpPr>
          <p:cNvPr id="5" name="Rectangle 403">
            <a:extLst>
              <a:ext uri="{FF2B5EF4-FFF2-40B4-BE49-F238E27FC236}">
                <a16:creationId xmlns="" xmlns:a16="http://schemas.microsoft.com/office/drawing/2014/main" id="{C15F72A2-722C-4DC1-8599-BB6E7CFD7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0050" y="3136900"/>
            <a:ext cx="431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400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28739" name="Line 67">
            <a:extLst>
              <a:ext uri="{FF2B5EF4-FFF2-40B4-BE49-F238E27FC236}">
                <a16:creationId xmlns="" xmlns:a16="http://schemas.microsoft.com/office/drawing/2014/main" id="{516C625F-E0D0-4BCB-85F6-CA9A31C09C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1575" y="3943350"/>
            <a:ext cx="1524000" cy="0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1" name="Line 69">
            <a:extLst>
              <a:ext uri="{FF2B5EF4-FFF2-40B4-BE49-F238E27FC236}">
                <a16:creationId xmlns="" xmlns:a16="http://schemas.microsoft.com/office/drawing/2014/main" id="{F92967F5-18C9-4FC2-A62D-C655405A1F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7925" y="3938588"/>
            <a:ext cx="0" cy="735012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2" name="Line 70">
            <a:extLst>
              <a:ext uri="{FF2B5EF4-FFF2-40B4-BE49-F238E27FC236}">
                <a16:creationId xmlns="" xmlns:a16="http://schemas.microsoft.com/office/drawing/2014/main" id="{42DC378F-5EF1-4C5D-AC6F-8D1AE91022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6050" y="3937000"/>
            <a:ext cx="0" cy="754063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3" name="Line 71">
            <a:extLst>
              <a:ext uri="{FF2B5EF4-FFF2-40B4-BE49-F238E27FC236}">
                <a16:creationId xmlns="" xmlns:a16="http://schemas.microsoft.com/office/drawing/2014/main" id="{0985C5D2-3B8D-4E8E-87CA-F9C682FA35A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51500" y="3944938"/>
            <a:ext cx="827088" cy="355600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4" name="Line 72">
            <a:extLst>
              <a:ext uri="{FF2B5EF4-FFF2-40B4-BE49-F238E27FC236}">
                <a16:creationId xmlns="" xmlns:a16="http://schemas.microsoft.com/office/drawing/2014/main" id="{91A05956-8A12-4E73-A943-D222CCAF6B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4302125"/>
            <a:ext cx="830263" cy="357188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5" name="Line 73">
            <a:extLst>
              <a:ext uri="{FF2B5EF4-FFF2-40B4-BE49-F238E27FC236}">
                <a16:creationId xmlns="" xmlns:a16="http://schemas.microsoft.com/office/drawing/2014/main" id="{A87F3C7B-D99C-4FC8-B017-2D6F16CE2B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57850" y="4308475"/>
            <a:ext cx="822325" cy="355600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6" name="Line 74">
            <a:extLst>
              <a:ext uri="{FF2B5EF4-FFF2-40B4-BE49-F238E27FC236}">
                <a16:creationId xmlns="" xmlns:a16="http://schemas.microsoft.com/office/drawing/2014/main" id="{6DC5DFD7-1024-41C5-8EEF-15EDE03958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33938" y="3944938"/>
            <a:ext cx="831850" cy="360362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54">
            <a:extLst>
              <a:ext uri="{FF2B5EF4-FFF2-40B4-BE49-F238E27FC236}">
                <a16:creationId xmlns="" xmlns:a16="http://schemas.microsoft.com/office/drawing/2014/main" id="{3D4C7DB3-F2B2-414E-9AB6-8E3FDA99B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8688" y="4710113"/>
            <a:ext cx="23463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rgbClr val="003399"/>
                </a:solidFill>
                <a:ea typeface="標楷體" panose="03000509000000000000" pitchFamily="65" charset="-120"/>
              </a:rPr>
              <a:t>四邊長度不相等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400">
                <a:solidFill>
                  <a:srgbClr val="003399"/>
                </a:solidFill>
                <a:ea typeface="標楷體" panose="03000509000000000000" pitchFamily="65" charset="-120"/>
              </a:rPr>
              <a:t>組對邊平行</a:t>
            </a:r>
          </a:p>
        </p:txBody>
      </p:sp>
      <p:sp>
        <p:nvSpPr>
          <p:cNvPr id="9" name="Text Box 154">
            <a:extLst>
              <a:ext uri="{FF2B5EF4-FFF2-40B4-BE49-F238E27FC236}">
                <a16:creationId xmlns="" xmlns:a16="http://schemas.microsoft.com/office/drawing/2014/main" id="{571E57D8-E644-48BE-BD25-FD920E1FF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9513" y="4695825"/>
            <a:ext cx="20161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rgbClr val="003399"/>
                </a:solidFill>
                <a:ea typeface="標楷體" panose="03000509000000000000" pitchFamily="65" charset="-120"/>
              </a:rPr>
              <a:t>四邊長度相等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400">
                <a:solidFill>
                  <a:srgbClr val="003399"/>
                </a:solidFill>
                <a:ea typeface="標楷體" panose="03000509000000000000" pitchFamily="65" charset="-120"/>
              </a:rPr>
              <a:t>組對邊平行</a:t>
            </a:r>
          </a:p>
        </p:txBody>
      </p:sp>
      <p:sp>
        <p:nvSpPr>
          <p:cNvPr id="10" name="Rectangle 403">
            <a:extLst>
              <a:ext uri="{FF2B5EF4-FFF2-40B4-BE49-F238E27FC236}">
                <a16:creationId xmlns="" xmlns:a16="http://schemas.microsoft.com/office/drawing/2014/main" id="{2432DBF7-6C14-42BC-80E8-27850A319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75" y="2586038"/>
            <a:ext cx="431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400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</a:p>
        </p:txBody>
      </p:sp>
      <p:sp>
        <p:nvSpPr>
          <p:cNvPr id="11" name="Rectangle 403">
            <a:extLst>
              <a:ext uri="{FF2B5EF4-FFF2-40B4-BE49-F238E27FC236}">
                <a16:creationId xmlns="" xmlns:a16="http://schemas.microsoft.com/office/drawing/2014/main" id="{55C09403-5EEF-4EBA-BED6-6DBED2E09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028825"/>
            <a:ext cx="431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400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</a:p>
        </p:txBody>
      </p:sp>
      <p:sp>
        <p:nvSpPr>
          <p:cNvPr id="28740" name="Line 68">
            <a:extLst>
              <a:ext uri="{FF2B5EF4-FFF2-40B4-BE49-F238E27FC236}">
                <a16:creationId xmlns="" xmlns:a16="http://schemas.microsoft.com/office/drawing/2014/main" id="{F17DAF42-9DB5-4C85-8FCC-4D750705A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7925" y="4668838"/>
            <a:ext cx="1516063" cy="0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8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8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87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8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8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8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8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28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28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28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287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28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287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2">
            <a:extLst>
              <a:ext uri="{FF2B5EF4-FFF2-40B4-BE49-F238E27FC236}">
                <a16:creationId xmlns="" xmlns:a16="http://schemas.microsoft.com/office/drawing/2014/main" id="{8D0EC378-9C38-4268-ACD7-510B9FFC7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" y="363696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6780" name="Text Box 156">
            <a:extLst>
              <a:ext uri="{FF2B5EF4-FFF2-40B4-BE49-F238E27FC236}">
                <a16:creationId xmlns="" xmlns:a16="http://schemas.microsoft.com/office/drawing/2014/main" id="{8614D271-9605-44DA-A255-E0AA562B3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338" y="4257673"/>
            <a:ext cx="2663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35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分鐘</a:t>
            </a:r>
          </a:p>
        </p:txBody>
      </p:sp>
      <p:sp>
        <p:nvSpPr>
          <p:cNvPr id="43012" name="Text Box 4">
            <a:extLst>
              <a:ext uri="{FF2B5EF4-FFF2-40B4-BE49-F238E27FC236}">
                <a16:creationId xmlns="" xmlns:a16="http://schemas.microsoft.com/office/drawing/2014/main" id="{54435F83-6915-4906-9423-CDE05FF30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525" y="1906588"/>
            <a:ext cx="2160588" cy="218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200"/>
              </a:spcAft>
              <a:buFontTx/>
              <a:buAutoNum type="alphaUcPeriod"/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15</a:t>
            </a:r>
            <a:r>
              <a:rPr lang="zh-TW" altLang="en-US" sz="2800" dirty="0">
                <a:ea typeface="標楷體" panose="03000509000000000000" pitchFamily="65" charset="-120"/>
              </a:rPr>
              <a:t>分鐘</a:t>
            </a:r>
            <a:r>
              <a:rPr lang="zh-TW" altLang="en-US" sz="2800" dirty="0"/>
              <a:t>                 </a:t>
            </a:r>
            <a:endParaRPr lang="en-US" altLang="zh-TW" sz="2800" dirty="0"/>
          </a:p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zh-TW" sz="2800" dirty="0"/>
              <a:t>B. </a:t>
            </a:r>
            <a:r>
              <a:rPr lang="en-US" altLang="zh-TW" sz="2800" dirty="0">
                <a:ea typeface="標楷體" panose="03000509000000000000" pitchFamily="65" charset="-120"/>
              </a:rPr>
              <a:t>25</a:t>
            </a:r>
            <a:r>
              <a:rPr lang="zh-TW" altLang="en-US" sz="2800" dirty="0">
                <a:ea typeface="標楷體" panose="03000509000000000000" pitchFamily="65" charset="-120"/>
              </a:rPr>
              <a:t>分鐘</a:t>
            </a:r>
            <a:r>
              <a:rPr lang="zh-TW" altLang="en-US" sz="2800" dirty="0"/>
              <a:t>             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zh-TW" sz="2800" dirty="0"/>
              <a:t>C. </a:t>
            </a:r>
            <a:r>
              <a:rPr lang="en-US" altLang="zh-TW" sz="2800" dirty="0">
                <a:ea typeface="標楷體" panose="03000509000000000000" pitchFamily="65" charset="-120"/>
              </a:rPr>
              <a:t>35</a:t>
            </a:r>
            <a:r>
              <a:rPr lang="zh-TW" altLang="en-US" sz="2800" dirty="0">
                <a:ea typeface="標楷體" panose="03000509000000000000" pitchFamily="65" charset="-120"/>
              </a:rPr>
              <a:t>分鐘</a:t>
            </a:r>
            <a:r>
              <a:rPr lang="zh-TW" altLang="en-US" sz="2800" dirty="0"/>
              <a:t>                   </a:t>
            </a:r>
            <a:endParaRPr lang="en-US" altLang="zh-TW" sz="2800" dirty="0"/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zh-TW" sz="2800" dirty="0"/>
              <a:t>D. </a:t>
            </a:r>
            <a:r>
              <a:rPr lang="en-US" altLang="zh-TW" sz="2800" dirty="0">
                <a:ea typeface="標楷體" panose="03000509000000000000" pitchFamily="65" charset="-120"/>
              </a:rPr>
              <a:t>45</a:t>
            </a:r>
            <a:r>
              <a:rPr lang="zh-TW" altLang="en-US" sz="2800" dirty="0">
                <a:ea typeface="標楷體" panose="03000509000000000000" pitchFamily="65" charset="-120"/>
              </a:rPr>
              <a:t>分鐘</a:t>
            </a:r>
            <a:r>
              <a:rPr lang="zh-TW" altLang="en-US" sz="2800" dirty="0"/>
              <a:t>                 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1F7DE3F4-E5AD-4721-BA94-A645956CD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988" y="3573463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3014" name="Text Box 41">
            <a:extLst>
              <a:ext uri="{FF2B5EF4-FFF2-40B4-BE49-F238E27FC236}">
                <a16:creationId xmlns="" xmlns:a16="http://schemas.microsoft.com/office/drawing/2014/main" id="{EA435897-0662-4A05-908B-47D8E6A7D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3" y="858838"/>
            <a:ext cx="8548687" cy="946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628650" indent="-62865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189038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597025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2005013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4130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870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3274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4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21.</a:t>
            </a:r>
            <a:r>
              <a:rPr lang="en-US" altLang="zh-TW" sz="2800" dirty="0">
                <a:latin typeface="+mj-lt"/>
                <a:ea typeface="標楷體" panose="03000509000000000000" pitchFamily="65" charset="-120"/>
              </a:rPr>
              <a:t> </a:t>
            </a:r>
            <a:r>
              <a:rPr lang="zh-TW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李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先生在</a:t>
            </a:r>
            <a:r>
              <a:rPr lang="en-US" altLang="zh-TW" sz="2800" dirty="0">
                <a:ea typeface="標楷體" panose="03000509000000000000" pitchFamily="65" charset="-120"/>
              </a:rPr>
              <a:t>7</a:t>
            </a:r>
            <a:r>
              <a:rPr lang="en-US" altLang="zh-TW" sz="2800" dirty="0"/>
              <a:t>:25 p.m.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把車駛進停車場，然後在同日</a:t>
            </a:r>
            <a:r>
              <a:rPr lang="en-US" altLang="zh-TW" sz="2800" dirty="0">
                <a:ea typeface="標楷體" panose="03000509000000000000" pitchFamily="65" charset="-120"/>
              </a:rPr>
              <a:t>20</a:t>
            </a:r>
            <a:r>
              <a:rPr lang="en-US" altLang="zh-TW" sz="2800" dirty="0"/>
              <a:t>:10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駕車離開。他共泊車多長時間？</a:t>
            </a:r>
          </a:p>
        </p:txBody>
      </p:sp>
      <p:sp>
        <p:nvSpPr>
          <p:cNvPr id="8" name="Rectangle 403">
            <a:extLst>
              <a:ext uri="{FF2B5EF4-FFF2-40B4-BE49-F238E27FC236}">
                <a16:creationId xmlns="" xmlns:a16="http://schemas.microsoft.com/office/drawing/2014/main" id="{6C24EE61-631F-4F20-863F-0887FFD47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75" y="1965325"/>
            <a:ext cx="4321175" cy="95408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zh-TW" altLang="en-US" sz="2800" b="1" dirty="0">
                <a:solidFill>
                  <a:srgbClr val="003399"/>
                </a:solidFill>
                <a:ea typeface="標楷體" panose="03000509000000000000" pitchFamily="65" charset="-120"/>
              </a:rPr>
              <a:t>先統一以「</a:t>
            </a:r>
            <a:r>
              <a:rPr kumimoji="0" lang="en-US" altLang="zh-TW" sz="2800" b="1" dirty="0">
                <a:solidFill>
                  <a:srgbClr val="003399"/>
                </a:solidFill>
                <a:ea typeface="標楷體" panose="03000509000000000000" pitchFamily="65" charset="-120"/>
              </a:rPr>
              <a:t>24</a:t>
            </a:r>
            <a:r>
              <a:rPr kumimoji="0" lang="zh-TW" altLang="en-US" sz="2800" b="1" dirty="0">
                <a:solidFill>
                  <a:srgbClr val="003399"/>
                </a:solidFill>
                <a:ea typeface="標楷體" panose="03000509000000000000" pitchFamily="65" charset="-120"/>
              </a:rPr>
              <a:t>小時報時制」報時。</a:t>
            </a:r>
          </a:p>
        </p:txBody>
      </p:sp>
      <p:sp>
        <p:nvSpPr>
          <p:cNvPr id="43020" name="AutoShape 15">
            <a:extLst>
              <a:ext uri="{FF2B5EF4-FFF2-40B4-BE49-F238E27FC236}">
                <a16:creationId xmlns="" xmlns:a16="http://schemas.microsoft.com/office/drawing/2014/main" id="{C2B060C4-858C-4A29-9D2C-98E870125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1506" y="4701380"/>
            <a:ext cx="1920240" cy="192088"/>
          </a:xfrm>
          <a:prstGeom prst="rightArrow">
            <a:avLst>
              <a:gd name="adj1" fmla="val 50000"/>
              <a:gd name="adj2" fmla="val 95109"/>
            </a:avLst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14" name="Line 39">
            <a:extLst>
              <a:ext uri="{FF2B5EF4-FFF2-40B4-BE49-F238E27FC236}">
                <a16:creationId xmlns="" xmlns:a16="http://schemas.microsoft.com/office/drawing/2014/main" id="{EE663C77-657F-46A7-B0E8-E2701BCB72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43138" y="1350963"/>
            <a:ext cx="15367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52">
            <a:extLst>
              <a:ext uri="{FF2B5EF4-FFF2-40B4-BE49-F238E27FC236}">
                <a16:creationId xmlns="" xmlns:a16="http://schemas.microsoft.com/office/drawing/2014/main" id="{3A37835F-81FC-4CF1-B2A4-FF97092E2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168" y="4531518"/>
            <a:ext cx="15605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</a:rPr>
              <a:t>19:25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Text Box 152">
            <a:extLst>
              <a:ext uri="{FF2B5EF4-FFF2-40B4-BE49-F238E27FC236}">
                <a16:creationId xmlns="" xmlns:a16="http://schemas.microsoft.com/office/drawing/2014/main" id="{29A1412D-D4AE-49C3-86AA-7541DAE91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746" y="4537867"/>
            <a:ext cx="15605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 smtClean="0">
                <a:solidFill>
                  <a:srgbClr val="003399"/>
                </a:solidFill>
              </a:rPr>
              <a:t>20:00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Line 39">
            <a:extLst>
              <a:ext uri="{FF2B5EF4-FFF2-40B4-BE49-F238E27FC236}">
                <a16:creationId xmlns="" xmlns:a16="http://schemas.microsoft.com/office/drawing/2014/main" id="{864DE7F3-9518-4372-B1F3-F5DEB3BF1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67625" y="1350963"/>
            <a:ext cx="6477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39">
            <a:extLst>
              <a:ext uri="{FF2B5EF4-FFF2-40B4-BE49-F238E27FC236}">
                <a16:creationId xmlns="" xmlns:a16="http://schemas.microsoft.com/office/drawing/2014/main" id="{AE28B96B-16CC-4FAD-9785-91653F1F63FB}"/>
              </a:ext>
            </a:extLst>
          </p:cNvPr>
          <p:cNvSpPr>
            <a:spLocks noChangeShapeType="1"/>
          </p:cNvSpPr>
          <p:nvPr/>
        </p:nvSpPr>
        <p:spPr bwMode="auto">
          <a:xfrm>
            <a:off x="898525" y="1724025"/>
            <a:ext cx="9001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56">
            <a:extLst>
              <a:ext uri="{FF2B5EF4-FFF2-40B4-BE49-F238E27FC236}">
                <a16:creationId xmlns="" xmlns:a16="http://schemas.microsoft.com/office/drawing/2014/main" id="{8614D271-9605-44DA-A255-E0AA562B3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7383" y="4271961"/>
            <a:ext cx="2663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10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分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鐘</a:t>
            </a:r>
          </a:p>
        </p:txBody>
      </p:sp>
      <p:sp>
        <p:nvSpPr>
          <p:cNvPr id="20" name="AutoShape 15">
            <a:extLst>
              <a:ext uri="{FF2B5EF4-FFF2-40B4-BE49-F238E27FC236}">
                <a16:creationId xmlns="" xmlns:a16="http://schemas.microsoft.com/office/drawing/2014/main" id="{C2B060C4-858C-4A29-9D2C-98E870125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8551" y="4715668"/>
            <a:ext cx="1920240" cy="192088"/>
          </a:xfrm>
          <a:prstGeom prst="rightArrow">
            <a:avLst>
              <a:gd name="adj1" fmla="val 50000"/>
              <a:gd name="adj2" fmla="val 95109"/>
            </a:avLst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21" name="Text Box 152">
            <a:extLst>
              <a:ext uri="{FF2B5EF4-FFF2-40B4-BE49-F238E27FC236}">
                <a16:creationId xmlns="" xmlns:a16="http://schemas.microsoft.com/office/drawing/2014/main" id="{29A1412D-D4AE-49C3-86AA-7541DAE91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791" y="4552155"/>
            <a:ext cx="15605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 smtClean="0">
                <a:solidFill>
                  <a:srgbClr val="003399"/>
                </a:solidFill>
              </a:rPr>
              <a:t>20:10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Text Box 156">
            <a:extLst>
              <a:ext uri="{FF2B5EF4-FFF2-40B4-BE49-F238E27FC236}">
                <a16:creationId xmlns="" xmlns:a16="http://schemas.microsoft.com/office/drawing/2014/main" id="{8614D271-9605-44DA-A255-E0AA562B3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5214143"/>
            <a:ext cx="2663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35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10 = 45 </a:t>
            </a:r>
            <a:endParaRPr lang="zh-TW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6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26780" grpId="0"/>
      <p:bldP spid="26780" grpId="1"/>
      <p:bldP spid="42" grpId="0"/>
      <p:bldP spid="43020" grpId="0" animBg="1"/>
      <p:bldP spid="43020" grpId="1" animBg="1"/>
      <p:bldP spid="15" grpId="0"/>
      <p:bldP spid="15" grpId="1"/>
      <p:bldP spid="16" grpId="0"/>
      <p:bldP spid="16" grpId="1"/>
      <p:bldP spid="19" grpId="0"/>
      <p:bldP spid="19" grpId="1"/>
      <p:bldP spid="20" grpId="0" animBg="1"/>
      <p:bldP spid="20" grpId="1" animBg="1"/>
      <p:bldP spid="21" grpId="0"/>
      <p:bldP spid="21" grpId="1"/>
      <p:bldP spid="22" grpId="0"/>
      <p:bldP spid="22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="" xmlns:a16="http://schemas.microsoft.com/office/drawing/2014/main" id="{98491706-FF6C-4CF5-BDA2-891D44F23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431006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8131" name="Text Box 5">
            <a:extLst>
              <a:ext uri="{FF2B5EF4-FFF2-40B4-BE49-F238E27FC236}">
                <a16:creationId xmlns="" xmlns:a16="http://schemas.microsoft.com/office/drawing/2014/main" id="{F30F0EEF-A473-4604-BD77-8575C7356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3789363"/>
            <a:ext cx="2170113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8731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TW" sz="2800"/>
              <a:t>A. 15</a:t>
            </a:r>
            <a:r>
              <a:rPr lang="en-US" altLang="zh-TW" sz="2800">
                <a:ea typeface="標楷體" panose="03000509000000000000" pitchFamily="65" charset="-120"/>
              </a:rPr>
              <a:t>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zh-TW" altLang="en-US" sz="2800"/>
              <a:t> </a:t>
            </a:r>
          </a:p>
          <a:p>
            <a:pPr eaLnBrk="1" hangingPunct="1">
              <a:buFontTx/>
              <a:buNone/>
            </a:pPr>
            <a:r>
              <a:rPr lang="en-US" altLang="zh-TW" sz="2800"/>
              <a:t>B. 30</a:t>
            </a:r>
            <a:r>
              <a:rPr lang="en-US" altLang="zh-TW" sz="2800">
                <a:ea typeface="標楷體" panose="03000509000000000000" pitchFamily="65" charset="-120"/>
              </a:rPr>
              <a:t>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endParaRPr lang="zh-TW" altLang="en-US" sz="2800"/>
          </a:p>
          <a:p>
            <a:pPr eaLnBrk="1" hangingPunct="1">
              <a:buFontTx/>
              <a:buNone/>
            </a:pPr>
            <a:r>
              <a:rPr lang="en-US" altLang="zh-TW" sz="2800"/>
              <a:t>C. 50</a:t>
            </a:r>
            <a:r>
              <a:rPr lang="en-US" altLang="zh-TW" sz="2800">
                <a:ea typeface="標楷體" panose="03000509000000000000" pitchFamily="65" charset="-120"/>
              </a:rPr>
              <a:t>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buFontTx/>
              <a:buNone/>
            </a:pPr>
            <a:r>
              <a:rPr lang="en-US" altLang="zh-TW" sz="2800"/>
              <a:t>D. 60</a:t>
            </a:r>
            <a:r>
              <a:rPr lang="en-US" altLang="zh-TW" sz="2800">
                <a:ea typeface="標楷體" panose="03000509000000000000" pitchFamily="65" charset="-120"/>
              </a:rPr>
              <a:t>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zh-TW" altLang="en-US" sz="2800"/>
              <a:t> </a:t>
            </a:r>
          </a:p>
        </p:txBody>
      </p:sp>
      <p:sp>
        <p:nvSpPr>
          <p:cNvPr id="48132" name="Rectangle 5">
            <a:extLst>
              <a:ext uri="{FF2B5EF4-FFF2-40B4-BE49-F238E27FC236}">
                <a16:creationId xmlns="" xmlns:a16="http://schemas.microsoft.com/office/drawing/2014/main" id="{38ED8894-996C-4119-9096-D1BDA6D5A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2770188"/>
            <a:ext cx="89281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3888" indent="-6238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22</a:t>
            </a:r>
            <a:r>
              <a:rPr lang="en-US" altLang="zh-CN" sz="2800">
                <a:ea typeface="標楷體" panose="03000509000000000000" pitchFamily="65" charset="-120"/>
              </a:rPr>
              <a:t>. </a:t>
            </a:r>
            <a:r>
              <a:rPr lang="zh-TW" altLang="en-US" sz="2800">
                <a:ea typeface="標楷體" panose="03000509000000000000" pitchFamily="65" charset="-120"/>
              </a:rPr>
              <a:t>上圖是一個平行四邊形，白色部分的面積是</a:t>
            </a:r>
            <a:r>
              <a:rPr lang="en-US" altLang="zh-TW" sz="2800">
                <a:ea typeface="標楷體" panose="03000509000000000000" pitchFamily="65" charset="-120"/>
              </a:rPr>
              <a:t>30cm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，陰影部分的面積是多少</a:t>
            </a:r>
            <a:r>
              <a:rPr lang="zh-CN" altLang="en-US" sz="2800">
                <a:ea typeface="標楷體" panose="03000509000000000000" pitchFamily="65" charset="-120"/>
              </a:rPr>
              <a:t>？</a:t>
            </a:r>
          </a:p>
        </p:txBody>
      </p:sp>
      <p:grpSp>
        <p:nvGrpSpPr>
          <p:cNvPr id="48133" name="Group 37">
            <a:extLst>
              <a:ext uri="{FF2B5EF4-FFF2-40B4-BE49-F238E27FC236}">
                <a16:creationId xmlns="" xmlns:a16="http://schemas.microsoft.com/office/drawing/2014/main" id="{063800B1-01AB-405D-9492-AD1BEBCAC225}"/>
              </a:ext>
            </a:extLst>
          </p:cNvPr>
          <p:cNvGrpSpPr>
            <a:grpSpLocks/>
          </p:cNvGrpSpPr>
          <p:nvPr/>
        </p:nvGrpSpPr>
        <p:grpSpPr bwMode="auto">
          <a:xfrm>
            <a:off x="1128712" y="1277938"/>
            <a:ext cx="3443288" cy="1306512"/>
            <a:chOff x="893" y="797"/>
            <a:chExt cx="2169" cy="823"/>
          </a:xfrm>
        </p:grpSpPr>
        <p:sp>
          <p:nvSpPr>
            <p:cNvPr id="48146" name="AutoShape 30">
              <a:extLst>
                <a:ext uri="{FF2B5EF4-FFF2-40B4-BE49-F238E27FC236}">
                  <a16:creationId xmlns="" xmlns:a16="http://schemas.microsoft.com/office/drawing/2014/main" id="{D1EB99B7-C8F0-4BBF-8589-A660EC5D9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" y="799"/>
              <a:ext cx="1593" cy="565"/>
            </a:xfrm>
            <a:prstGeom prst="parallelogram">
              <a:avLst>
                <a:gd name="adj" fmla="val 44485"/>
              </a:avLst>
            </a:prstGeom>
            <a:solidFill>
              <a:schemeClr val="bg2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48147" name="Freeform 31">
              <a:extLst>
                <a:ext uri="{FF2B5EF4-FFF2-40B4-BE49-F238E27FC236}">
                  <a16:creationId xmlns="" xmlns:a16="http://schemas.microsoft.com/office/drawing/2014/main" id="{BF7C8E28-E727-4A9E-A5AE-AC721A6030D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" y="802"/>
              <a:ext cx="1341" cy="561"/>
            </a:xfrm>
            <a:custGeom>
              <a:avLst/>
              <a:gdLst>
                <a:gd name="T0" fmla="*/ 0 w 1353"/>
                <a:gd name="T1" fmla="*/ 490 h 566"/>
                <a:gd name="T2" fmla="*/ 1173 w 1353"/>
                <a:gd name="T3" fmla="*/ 0 h 566"/>
                <a:gd name="T4" fmla="*/ 1173 w 1353"/>
                <a:gd name="T5" fmla="*/ 490 h 566"/>
                <a:gd name="T6" fmla="*/ 0 60000 65536"/>
                <a:gd name="T7" fmla="*/ 0 60000 65536"/>
                <a:gd name="T8" fmla="*/ 0 60000 65536"/>
                <a:gd name="T9" fmla="*/ 0 w 1353"/>
                <a:gd name="T10" fmla="*/ 0 h 566"/>
                <a:gd name="T11" fmla="*/ 1353 w 1353"/>
                <a:gd name="T12" fmla="*/ 566 h 5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53" h="566">
                  <a:moveTo>
                    <a:pt x="0" y="566"/>
                  </a:moveTo>
                  <a:lnTo>
                    <a:pt x="1353" y="0"/>
                  </a:lnTo>
                  <a:lnTo>
                    <a:pt x="1353" y="566"/>
                  </a:lnTo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8" name="Freeform 32">
              <a:extLst>
                <a:ext uri="{FF2B5EF4-FFF2-40B4-BE49-F238E27FC236}">
                  <a16:creationId xmlns="" xmlns:a16="http://schemas.microsoft.com/office/drawing/2014/main" id="{0E22186C-7FB0-455F-A45D-809469AF15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2" y="797"/>
              <a:ext cx="249" cy="566"/>
            </a:xfrm>
            <a:custGeom>
              <a:avLst/>
              <a:gdLst>
                <a:gd name="T0" fmla="*/ 0 w 244"/>
                <a:gd name="T1" fmla="*/ 566 h 566"/>
                <a:gd name="T2" fmla="*/ 337 w 244"/>
                <a:gd name="T3" fmla="*/ 566 h 566"/>
                <a:gd name="T4" fmla="*/ 337 w 244"/>
                <a:gd name="T5" fmla="*/ 0 h 566"/>
                <a:gd name="T6" fmla="*/ 0 60000 65536"/>
                <a:gd name="T7" fmla="*/ 0 60000 65536"/>
                <a:gd name="T8" fmla="*/ 0 60000 65536"/>
                <a:gd name="T9" fmla="*/ 0 w 244"/>
                <a:gd name="T10" fmla="*/ 0 h 566"/>
                <a:gd name="T11" fmla="*/ 244 w 244"/>
                <a:gd name="T12" fmla="*/ 566 h 5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4" h="566">
                  <a:moveTo>
                    <a:pt x="0" y="566"/>
                  </a:moveTo>
                  <a:lnTo>
                    <a:pt x="244" y="566"/>
                  </a:lnTo>
                  <a:lnTo>
                    <a:pt x="244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9" name="Freeform 33">
              <a:extLst>
                <a:ext uri="{FF2B5EF4-FFF2-40B4-BE49-F238E27FC236}">
                  <a16:creationId xmlns="" xmlns:a16="http://schemas.microsoft.com/office/drawing/2014/main" id="{CA1F8C19-FEA0-4C77-BDAC-8678604727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1" y="1295"/>
              <a:ext cx="68" cy="68"/>
            </a:xfrm>
            <a:custGeom>
              <a:avLst/>
              <a:gdLst>
                <a:gd name="T0" fmla="*/ 0 w 216"/>
                <a:gd name="T1" fmla="*/ 0 h 202"/>
                <a:gd name="T2" fmla="*/ 0 w 216"/>
                <a:gd name="T3" fmla="*/ 0 h 202"/>
                <a:gd name="T4" fmla="*/ 0 w 216"/>
                <a:gd name="T5" fmla="*/ 0 h 202"/>
                <a:gd name="T6" fmla="*/ 0 60000 65536"/>
                <a:gd name="T7" fmla="*/ 0 60000 65536"/>
                <a:gd name="T8" fmla="*/ 0 60000 65536"/>
                <a:gd name="T9" fmla="*/ 0 w 216"/>
                <a:gd name="T10" fmla="*/ 0 h 202"/>
                <a:gd name="T11" fmla="*/ 216 w 216"/>
                <a:gd name="T12" fmla="*/ 202 h 20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" h="202">
                  <a:moveTo>
                    <a:pt x="216" y="0"/>
                  </a:moveTo>
                  <a:lnTo>
                    <a:pt x="0" y="0"/>
                  </a:lnTo>
                  <a:lnTo>
                    <a:pt x="0" y="202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0" name="Arc 34">
              <a:extLst>
                <a:ext uri="{FF2B5EF4-FFF2-40B4-BE49-F238E27FC236}">
                  <a16:creationId xmlns="" xmlns:a16="http://schemas.microsoft.com/office/drawing/2014/main" id="{52613527-3356-430A-98EA-75AD21323FD8}"/>
                </a:ext>
              </a:extLst>
            </p:cNvPr>
            <p:cNvSpPr>
              <a:spLocks/>
            </p:cNvSpPr>
            <p:nvPr/>
          </p:nvSpPr>
          <p:spPr bwMode="auto">
            <a:xfrm rot="15320811" flipH="1">
              <a:off x="1384" y="1252"/>
              <a:ext cx="318" cy="2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1" name="Text Box 42">
              <a:extLst>
                <a:ext uri="{FF2B5EF4-FFF2-40B4-BE49-F238E27FC236}">
                  <a16:creationId xmlns="" xmlns:a16="http://schemas.microsoft.com/office/drawing/2014/main" id="{13A8AC2F-F665-4102-92AD-83AC131D02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2" y="935"/>
              <a:ext cx="5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/>
                <a:t>5cm</a:t>
              </a:r>
              <a:endParaRPr lang="en-US" altLang="zh-TW" sz="1800" baseline="30000"/>
            </a:p>
          </p:txBody>
        </p:sp>
        <p:sp>
          <p:nvSpPr>
            <p:cNvPr id="48152" name="Text Box 42">
              <a:extLst>
                <a:ext uri="{FF2B5EF4-FFF2-40B4-BE49-F238E27FC236}">
                  <a16:creationId xmlns="" xmlns:a16="http://schemas.microsoft.com/office/drawing/2014/main" id="{AD4B623E-93DE-4B36-AAA4-0B1621A9E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1389"/>
              <a:ext cx="6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/>
                <a:t>30cm</a:t>
              </a:r>
              <a:r>
                <a:rPr lang="en-US" altLang="zh-TW" sz="1800" baseline="30000"/>
                <a:t>2</a:t>
              </a:r>
            </a:p>
          </p:txBody>
        </p:sp>
      </p:grpSp>
      <p:sp>
        <p:nvSpPr>
          <p:cNvPr id="26776" name="Text Box 152">
            <a:extLst>
              <a:ext uri="{FF2B5EF4-FFF2-40B4-BE49-F238E27FC236}">
                <a16:creationId xmlns="" xmlns:a16="http://schemas.microsoft.com/office/drawing/2014/main" id="{35675353-FCDD-4805-A93E-AE8EC168F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4011" y="1603375"/>
            <a:ext cx="4465638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三角形的面積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 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底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高</a:t>
            </a:r>
            <a:r>
              <a:rPr kumimoji="0" lang="en-US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÷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2</a:t>
            </a:r>
            <a:endParaRPr kumimoji="0" lang="zh-TW" altLang="en-US" sz="2800" b="1" dirty="0">
              <a:solidFill>
                <a:srgbClr val="008A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2" name="Text Box 152">
            <a:extLst>
              <a:ext uri="{FF2B5EF4-FFF2-40B4-BE49-F238E27FC236}">
                <a16:creationId xmlns="" xmlns:a16="http://schemas.microsoft.com/office/drawing/2014/main" id="{2DE122A8-385A-4D6E-ACA9-C7476C154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388" y="1067501"/>
            <a:ext cx="453390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平行四邊形的面積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 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底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高</a:t>
            </a:r>
          </a:p>
        </p:txBody>
      </p:sp>
      <p:sp>
        <p:nvSpPr>
          <p:cNvPr id="30760" name="Line 40">
            <a:extLst>
              <a:ext uri="{FF2B5EF4-FFF2-40B4-BE49-F238E27FC236}">
                <a16:creationId xmlns="" xmlns:a16="http://schemas.microsoft.com/office/drawing/2014/main" id="{8BC0655F-5848-4FFB-8F57-BB946E275C0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1887" y="2181225"/>
            <a:ext cx="2124075" cy="1588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152">
            <a:extLst>
              <a:ext uri="{FF2B5EF4-FFF2-40B4-BE49-F238E27FC236}">
                <a16:creationId xmlns="" xmlns:a16="http://schemas.microsoft.com/office/drawing/2014/main" id="{C36EF652-F637-4762-B188-A70C2282E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412" y="2133600"/>
            <a:ext cx="576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solidFill>
                  <a:srgbClr val="FF00FF"/>
                </a:solidFill>
                <a:ea typeface="標楷體" panose="03000509000000000000" pitchFamily="65" charset="-120"/>
              </a:rPr>
              <a:t>底</a:t>
            </a:r>
          </a:p>
        </p:txBody>
      </p:sp>
      <p:grpSp>
        <p:nvGrpSpPr>
          <p:cNvPr id="6" name="Group 45">
            <a:extLst>
              <a:ext uri="{FF2B5EF4-FFF2-40B4-BE49-F238E27FC236}">
                <a16:creationId xmlns="" xmlns:a16="http://schemas.microsoft.com/office/drawing/2014/main" id="{DF5EFC39-462D-4276-B5D8-80C02632824B}"/>
              </a:ext>
            </a:extLst>
          </p:cNvPr>
          <p:cNvGrpSpPr>
            <a:grpSpLocks/>
          </p:cNvGrpSpPr>
          <p:nvPr/>
        </p:nvGrpSpPr>
        <p:grpSpPr bwMode="auto">
          <a:xfrm>
            <a:off x="3665537" y="1295400"/>
            <a:ext cx="577850" cy="901700"/>
            <a:chOff x="2289" y="802"/>
            <a:chExt cx="364" cy="568"/>
          </a:xfrm>
        </p:grpSpPr>
        <p:sp>
          <p:nvSpPr>
            <p:cNvPr id="48144" name="Line 42">
              <a:extLst>
                <a:ext uri="{FF2B5EF4-FFF2-40B4-BE49-F238E27FC236}">
                  <a16:creationId xmlns="" xmlns:a16="http://schemas.microsoft.com/office/drawing/2014/main" id="{4D4F23A2-4EF2-4DB9-B8FE-8D5D24173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9" y="802"/>
              <a:ext cx="1" cy="568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5" name="Text Box 152">
              <a:extLst>
                <a:ext uri="{FF2B5EF4-FFF2-40B4-BE49-F238E27FC236}">
                  <a16:creationId xmlns="" xmlns:a16="http://schemas.microsoft.com/office/drawing/2014/main" id="{AC518608-58D7-4350-B4FF-39F4CBB08E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0" y="890"/>
              <a:ext cx="3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>
                  <a:solidFill>
                    <a:srgbClr val="FF00FF"/>
                  </a:solidFill>
                  <a:ea typeface="標楷體" panose="03000509000000000000" pitchFamily="65" charset="-120"/>
                </a:rPr>
                <a:t>高</a:t>
              </a:r>
            </a:p>
          </p:txBody>
        </p:sp>
      </p:grpSp>
      <p:sp>
        <p:nvSpPr>
          <p:cNvPr id="5" name="Text Box 152">
            <a:extLst>
              <a:ext uri="{FF2B5EF4-FFF2-40B4-BE49-F238E27FC236}">
                <a16:creationId xmlns="" xmlns:a16="http://schemas.microsoft.com/office/drawing/2014/main" id="{FE8BAABA-6140-40DE-8489-9B21ECB9B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038" y="3775075"/>
            <a:ext cx="65055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白色三角形和平行四邊形的</a:t>
            </a:r>
            <a:r>
              <a:rPr lang="zh-TW" altLang="en-US" sz="2800">
                <a:solidFill>
                  <a:srgbClr val="FF00FF"/>
                </a:solidFill>
                <a:ea typeface="標楷體" panose="03000509000000000000" pitchFamily="65" charset="-120"/>
              </a:rPr>
              <a:t>底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lang="zh-TW" altLang="en-US" sz="2800">
                <a:solidFill>
                  <a:srgbClr val="FF00FF"/>
                </a:solidFill>
                <a:ea typeface="標楷體" panose="03000509000000000000" pitchFamily="65" charset="-120"/>
              </a:rPr>
              <a:t>高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都分別</a:t>
            </a:r>
            <a:r>
              <a:rPr lang="zh-TW" altLang="en-US" sz="2800">
                <a:solidFill>
                  <a:srgbClr val="FF00FF"/>
                </a:solidFill>
                <a:ea typeface="標楷體" panose="03000509000000000000" pitchFamily="65" charset="-120"/>
              </a:rPr>
              <a:t>相等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7" name="Text Box 152">
            <a:extLst>
              <a:ext uri="{FF2B5EF4-FFF2-40B4-BE49-F238E27FC236}">
                <a16:creationId xmlns="" xmlns:a16="http://schemas.microsoft.com/office/drawing/2014/main" id="{4D88C758-8FC9-4520-B103-B8C97A607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150" y="4592638"/>
            <a:ext cx="6759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白色三角形面積是平行四邊形的一半。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3594" name="Line 42">
            <a:extLst>
              <a:ext uri="{FF2B5EF4-FFF2-40B4-BE49-F238E27FC236}">
                <a16:creationId xmlns="" xmlns:a16="http://schemas.microsoft.com/office/drawing/2014/main" id="{5C4D5CF0-7525-4068-BC47-7AAC630C60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13300" y="3230563"/>
            <a:ext cx="37798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152">
            <a:extLst>
              <a:ext uri="{FF2B5EF4-FFF2-40B4-BE49-F238E27FC236}">
                <a16:creationId xmlns="" xmlns:a16="http://schemas.microsoft.com/office/drawing/2014/main" id="{DAA82028-9F88-4E91-AA8C-6DE74E1DB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6025" y="5137373"/>
            <a:ext cx="7005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白色部分和陰影部分的面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積都是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30cm</a:t>
            </a:r>
            <a:r>
              <a:rPr lang="en-US" altLang="zh-TW" sz="2800" baseline="300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1B1390DD-5C9B-4109-9239-448EDDA78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038" y="427037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04445 3.7037E-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6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 animBg="1"/>
      <p:bldP spid="26776" grpId="0"/>
      <p:bldP spid="26776" grpId="1"/>
      <p:bldP spid="2" grpId="0"/>
      <p:bldP spid="2" grpId="1"/>
      <p:bldP spid="3" grpId="0"/>
      <p:bldP spid="3" grpId="1"/>
      <p:bldP spid="5" grpId="0"/>
      <p:bldP spid="5" grpId="1"/>
      <p:bldP spid="7" grpId="0"/>
      <p:bldP spid="7" grpId="1"/>
      <p:bldP spid="8" grpId="0"/>
      <p:bldP spid="8" grpId="1"/>
      <p:bldP spid="4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5">
            <a:extLst>
              <a:ext uri="{FF2B5EF4-FFF2-40B4-BE49-F238E27FC236}">
                <a16:creationId xmlns="" xmlns:a16="http://schemas.microsoft.com/office/drawing/2014/main" id="{E9A7CEE9-7341-4529-A094-6252AFFEE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3667147"/>
            <a:ext cx="842493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635000" indent="-635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23</a:t>
            </a:r>
            <a:r>
              <a:rPr lang="en-US" altLang="zh-CN" sz="2800" dirty="0">
                <a:ea typeface="標楷體" panose="03000509000000000000" pitchFamily="65" charset="-120"/>
              </a:rPr>
              <a:t>. </a:t>
            </a:r>
            <a:r>
              <a:rPr lang="zh-TW" altLang="en-US" sz="2800" dirty="0">
                <a:ea typeface="標楷體" panose="03000509000000000000" pitchFamily="65" charset="-120"/>
              </a:rPr>
              <a:t>上</a:t>
            </a:r>
            <a:r>
              <a:rPr lang="zh-TW" altLang="en-US" sz="2800" dirty="0" smtClean="0">
                <a:ea typeface="標楷體" panose="03000509000000000000" pitchFamily="65" charset="-120"/>
              </a:rPr>
              <a:t>圖</a:t>
            </a:r>
            <a:r>
              <a:rPr lang="zh-TW" altLang="en-US" sz="2800" dirty="0">
                <a:ea typeface="標楷體" panose="03000509000000000000" pitchFamily="65" charset="-120"/>
              </a:rPr>
              <a:t>的</a:t>
            </a:r>
            <a:r>
              <a:rPr lang="en-US" altLang="zh-TW" sz="2800" dirty="0">
                <a:ea typeface="標楷體" panose="03000509000000000000" pitchFamily="65" charset="-120"/>
              </a:rPr>
              <a:t>L</a:t>
            </a:r>
            <a:r>
              <a:rPr lang="zh-TW" altLang="en-US" sz="2800" dirty="0">
                <a:ea typeface="標楷體" panose="03000509000000000000" pitchFamily="65" charset="-120"/>
              </a:rPr>
              <a:t>形圖案由兩個大小相同的長方形組成</a:t>
            </a:r>
            <a:r>
              <a:rPr lang="zh-CN" altLang="en-US" sz="2800" dirty="0" smtClean="0">
                <a:ea typeface="標楷體" panose="03000509000000000000" pitchFamily="65" charset="-120"/>
              </a:rPr>
              <a:t>。</a:t>
            </a:r>
            <a:endParaRPr lang="en-US" altLang="zh-CN" sz="2800" dirty="0" smtClean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ea typeface="標楷體" panose="03000509000000000000" pitchFamily="65" charset="-120"/>
              </a:rPr>
              <a:t>     這</a:t>
            </a:r>
            <a:r>
              <a:rPr lang="zh-TW" altLang="en-US" sz="2800" dirty="0">
                <a:ea typeface="標楷體" panose="03000509000000000000" pitchFamily="65" charset="-120"/>
              </a:rPr>
              <a:t>個圖案的面積是多少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Text Box 21">
            <a:extLst>
              <a:ext uri="{FF2B5EF4-FFF2-40B4-BE49-F238E27FC236}">
                <a16:creationId xmlns="" xmlns:a16="http://schemas.microsoft.com/office/drawing/2014/main" id="{D8231C57-70C5-418E-AE7C-EC923E428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2131" y="2739083"/>
            <a:ext cx="1511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FF00FF"/>
                </a:solidFill>
                <a:ea typeface="標楷體" panose="03000509000000000000" pitchFamily="65" charset="-120"/>
              </a:rPr>
              <a:t>(10</a:t>
            </a:r>
            <a:r>
              <a:rPr lang="zh-TW" altLang="en-US" sz="200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>
                <a:solidFill>
                  <a:srgbClr val="FF00FF"/>
                </a:solidFill>
                <a:ea typeface="標楷體" panose="03000509000000000000" pitchFamily="65" charset="-120"/>
              </a:rPr>
              <a:t>8)cm</a:t>
            </a:r>
          </a:p>
        </p:txBody>
      </p:sp>
      <p:sp>
        <p:nvSpPr>
          <p:cNvPr id="201730" name="Rectangle 2">
            <a:extLst>
              <a:ext uri="{FF2B5EF4-FFF2-40B4-BE49-F238E27FC236}">
                <a16:creationId xmlns="" xmlns:a16="http://schemas.microsoft.com/office/drawing/2014/main" id="{70F2EC74-D343-40DA-821B-3A7F2C215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7865" y="472064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8" name="Rectangle 403">
            <a:extLst>
              <a:ext uri="{FF2B5EF4-FFF2-40B4-BE49-F238E27FC236}">
                <a16:creationId xmlns="" xmlns:a16="http://schemas.microsoft.com/office/drawing/2014/main" id="{EE10893C-1E82-4A75-8158-C318568FC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6903" y="825356"/>
            <a:ext cx="3600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長方形的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面積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 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=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長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闊</a:t>
            </a:r>
            <a:endParaRPr kumimoji="0" lang="zh-TW" altLang="en-US" sz="2800" b="1" dirty="0">
              <a:solidFill>
                <a:srgbClr val="008A00"/>
              </a:solidFill>
              <a:ea typeface="標楷體" panose="03000509000000000000" pitchFamily="65" charset="-120"/>
            </a:endParaRPr>
          </a:p>
        </p:txBody>
      </p:sp>
      <p:sp>
        <p:nvSpPr>
          <p:cNvPr id="120845" name="Rectangle 13">
            <a:extLst>
              <a:ext uri="{FF2B5EF4-FFF2-40B4-BE49-F238E27FC236}">
                <a16:creationId xmlns="" xmlns:a16="http://schemas.microsoft.com/office/drawing/2014/main" id="{5F4D4C49-2088-46DB-A078-6033EF6EC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9115" y="1293669"/>
            <a:ext cx="30241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這個圖案的面積</a:t>
            </a:r>
            <a:endParaRPr kumimoji="0" lang="en-US" altLang="zh-TW" sz="2800">
              <a:solidFill>
                <a:srgbClr val="003399"/>
              </a:solidFill>
            </a:endParaRPr>
          </a:p>
        </p:txBody>
      </p:sp>
      <p:sp>
        <p:nvSpPr>
          <p:cNvPr id="120849" name="Rectangle 17">
            <a:extLst>
              <a:ext uri="{FF2B5EF4-FFF2-40B4-BE49-F238E27FC236}">
                <a16:creationId xmlns="" xmlns:a16="http://schemas.microsoft.com/office/drawing/2014/main" id="{4433C4F4-FEC1-428A-9F12-FC2752256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3765" y="1790556"/>
            <a:ext cx="2617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003399"/>
                </a:solidFill>
              </a:rPr>
              <a:t>8 </a:t>
            </a:r>
            <a:r>
              <a:rPr kumimoji="0"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× </a:t>
            </a:r>
            <a:r>
              <a:rPr kumimoji="0" lang="en-US" altLang="zh-TW" sz="2800">
                <a:solidFill>
                  <a:srgbClr val="003399"/>
                </a:solidFill>
              </a:rPr>
              <a:t>(10</a:t>
            </a:r>
            <a:r>
              <a:rPr kumimoji="0" lang="zh-TW" altLang="en-US" sz="2800">
                <a:solidFill>
                  <a:srgbClr val="003399"/>
                </a:solidFill>
              </a:rPr>
              <a:t>－</a:t>
            </a:r>
            <a:r>
              <a:rPr kumimoji="0" lang="en-US" altLang="zh-TW" sz="2800">
                <a:solidFill>
                  <a:srgbClr val="003399"/>
                </a:solidFill>
              </a:rPr>
              <a:t>8) </a:t>
            </a:r>
            <a:r>
              <a:rPr kumimoji="0"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× 2</a:t>
            </a:r>
            <a:endParaRPr kumimoji="0" lang="en-US" altLang="zh-TW" sz="2800">
              <a:solidFill>
                <a:srgbClr val="003399"/>
              </a:solidFill>
            </a:endParaRPr>
          </a:p>
        </p:txBody>
      </p:sp>
      <p:sp>
        <p:nvSpPr>
          <p:cNvPr id="120853" name="Text Box 21">
            <a:extLst>
              <a:ext uri="{FF2B5EF4-FFF2-40B4-BE49-F238E27FC236}">
                <a16:creationId xmlns="" xmlns:a16="http://schemas.microsoft.com/office/drawing/2014/main" id="{2599C227-4507-458D-82E8-011114C2D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1018" y="1684983"/>
            <a:ext cx="792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FF00FF"/>
                </a:solidFill>
              </a:rPr>
              <a:t>8cm</a:t>
            </a:r>
          </a:p>
        </p:txBody>
      </p:sp>
      <p:sp>
        <p:nvSpPr>
          <p:cNvPr id="50187" name="Text Box 12">
            <a:extLst>
              <a:ext uri="{FF2B5EF4-FFF2-40B4-BE49-F238E27FC236}">
                <a16:creationId xmlns="" xmlns:a16="http://schemas.microsoft.com/office/drawing/2014/main" id="{3F04BB67-5505-453A-8133-A6F6897F4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7518" y="1911995"/>
            <a:ext cx="935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zh-TW" sz="2000">
                <a:ea typeface="標楷體" panose="03000509000000000000" pitchFamily="65" charset="-120"/>
              </a:rPr>
              <a:t>10cm</a:t>
            </a:r>
          </a:p>
        </p:txBody>
      </p:sp>
      <p:sp>
        <p:nvSpPr>
          <p:cNvPr id="49164" name="Rectangle 21">
            <a:extLst>
              <a:ext uri="{FF2B5EF4-FFF2-40B4-BE49-F238E27FC236}">
                <a16:creationId xmlns="" xmlns:a16="http://schemas.microsoft.com/office/drawing/2014/main" id="{A8086F5B-CDE0-46C7-8026-C7656D4DE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0956" y="2726383"/>
            <a:ext cx="1727200" cy="4318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CN" altLang="en-US" sz="1800"/>
          </a:p>
        </p:txBody>
      </p:sp>
      <p:sp>
        <p:nvSpPr>
          <p:cNvPr id="49165" name="Rectangle 22">
            <a:extLst>
              <a:ext uri="{FF2B5EF4-FFF2-40B4-BE49-F238E27FC236}">
                <a16:creationId xmlns="" xmlns:a16="http://schemas.microsoft.com/office/drawing/2014/main" id="{E4498955-980D-4277-83F3-4DD1A042BFF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133256" y="1646883"/>
            <a:ext cx="1727200" cy="4318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CN" altLang="en-US" sz="1800"/>
          </a:p>
        </p:txBody>
      </p:sp>
      <p:sp>
        <p:nvSpPr>
          <p:cNvPr id="50190" name="Line 25">
            <a:extLst>
              <a:ext uri="{FF2B5EF4-FFF2-40B4-BE49-F238E27FC236}">
                <a16:creationId xmlns="" xmlns:a16="http://schemas.microsoft.com/office/drawing/2014/main" id="{2CC52FA5-BF99-4850-9788-93B39940EC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406" y="994420"/>
            <a:ext cx="0" cy="21415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27">
            <a:extLst>
              <a:ext uri="{FF2B5EF4-FFF2-40B4-BE49-F238E27FC236}">
                <a16:creationId xmlns="" xmlns:a16="http://schemas.microsoft.com/office/drawing/2014/main" id="{9855320A-3255-4543-B71F-516DB65468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4606" y="3234383"/>
            <a:ext cx="1733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Text Box 12">
            <a:extLst>
              <a:ext uri="{FF2B5EF4-FFF2-40B4-BE49-F238E27FC236}">
                <a16:creationId xmlns="" xmlns:a16="http://schemas.microsoft.com/office/drawing/2014/main" id="{01CA388C-5BDC-4403-9E04-B719D077C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7856" y="3193108"/>
            <a:ext cx="935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zh-TW" sz="2000">
                <a:ea typeface="標楷體" panose="03000509000000000000" pitchFamily="65" charset="-120"/>
              </a:rPr>
              <a:t>8cm</a:t>
            </a:r>
          </a:p>
        </p:txBody>
      </p:sp>
      <p:sp>
        <p:nvSpPr>
          <p:cNvPr id="31775" name="Line 31">
            <a:extLst>
              <a:ext uri="{FF2B5EF4-FFF2-40B4-BE49-F238E27FC236}">
                <a16:creationId xmlns="" xmlns:a16="http://schemas.microsoft.com/office/drawing/2014/main" id="{06CC03E2-C726-4EBD-980E-D26AE4AEF230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2407893" y="1846908"/>
            <a:ext cx="1749425" cy="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6" name="Line 32">
            <a:extLst>
              <a:ext uri="{FF2B5EF4-FFF2-40B4-BE49-F238E27FC236}">
                <a16:creationId xmlns="" xmlns:a16="http://schemas.microsoft.com/office/drawing/2014/main" id="{545BD2DE-9586-4CAF-A170-8DAF97993EC5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354962" y="2928789"/>
            <a:ext cx="436562" cy="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7">
            <a:extLst>
              <a:ext uri="{FF2B5EF4-FFF2-40B4-BE49-F238E27FC236}">
                <a16:creationId xmlns="" xmlns:a16="http://schemas.microsoft.com/office/drawing/2014/main" id="{34C5F17C-3070-4591-934D-E4C26D0A7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156" y="2246169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003399"/>
                </a:solidFill>
              </a:rPr>
              <a:t>= 32(cm</a:t>
            </a:r>
            <a:r>
              <a:rPr kumimoji="0" lang="en-US" altLang="zh-TW" sz="2800" baseline="30000">
                <a:solidFill>
                  <a:srgbClr val="003399"/>
                </a:solidFill>
              </a:rPr>
              <a:t>2</a:t>
            </a:r>
            <a:r>
              <a:rPr kumimoji="0" lang="en-US" altLang="zh-TW" sz="2800">
                <a:solidFill>
                  <a:srgbClr val="003399"/>
                </a:solidFill>
              </a:rPr>
              <a:t>)</a:t>
            </a:r>
          </a:p>
        </p:txBody>
      </p:sp>
      <p:sp>
        <p:nvSpPr>
          <p:cNvPr id="31783" name="Line 39">
            <a:extLst>
              <a:ext uri="{FF2B5EF4-FFF2-40B4-BE49-F238E27FC236}">
                <a16:creationId xmlns="" xmlns:a16="http://schemas.microsoft.com/office/drawing/2014/main" id="{53329121-3B2D-4A21-8FCD-FB0CB77AA0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23942" y="4149080"/>
            <a:ext cx="347472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E89DADAB-F1A7-4478-A766-FCE3F002F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3962" y="4676986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0181" name="Text Box 5">
            <a:extLst>
              <a:ext uri="{FF2B5EF4-FFF2-40B4-BE49-F238E27FC236}">
                <a16:creationId xmlns="" xmlns:a16="http://schemas.microsoft.com/office/drawing/2014/main" id="{2D976557-963F-4505-994A-A19A46334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657" y="4707009"/>
            <a:ext cx="631904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AutoNum type="alphaUcPeriod"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24cm</a:t>
            </a:r>
            <a:r>
              <a:rPr lang="en-US" altLang="zh-TW" sz="2800" baseline="30000" dirty="0" smtClean="0"/>
              <a:t>2</a:t>
            </a:r>
            <a:r>
              <a:rPr lang="en-US" altLang="zh-TW" sz="2800" dirty="0" smtClean="0"/>
              <a:t>        </a:t>
            </a:r>
            <a:r>
              <a:rPr lang="zh-TW" altLang="en-US" sz="2800" dirty="0"/>
              <a:t> </a:t>
            </a:r>
            <a:r>
              <a:rPr lang="zh-TW" altLang="en-US" sz="2800" dirty="0" smtClean="0"/>
              <a:t>                 </a:t>
            </a:r>
            <a:r>
              <a:rPr lang="en-US" altLang="zh-TW" sz="2800" dirty="0" smtClean="0"/>
              <a:t>B</a:t>
            </a:r>
            <a:r>
              <a:rPr lang="en-US" altLang="zh-TW" sz="2800" dirty="0"/>
              <a:t>. 32cm</a:t>
            </a:r>
            <a:r>
              <a:rPr lang="en-US" altLang="zh-TW" sz="2800" baseline="30000" dirty="0"/>
              <a:t>2 </a:t>
            </a:r>
            <a:r>
              <a:rPr lang="en-US" altLang="zh-TW" sz="2800" dirty="0"/>
              <a:t>           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/>
              <a:t>C. 40cm</a:t>
            </a:r>
            <a:r>
              <a:rPr lang="en-US" altLang="zh-TW" sz="2800" baseline="30000" dirty="0"/>
              <a:t>2</a:t>
            </a:r>
            <a:r>
              <a:rPr lang="en-US" altLang="zh-TW" sz="2800" dirty="0"/>
              <a:t>         </a:t>
            </a:r>
            <a:r>
              <a:rPr lang="en-US" altLang="zh-CN" sz="2800" dirty="0"/>
              <a:t> </a:t>
            </a:r>
            <a:r>
              <a:rPr lang="zh-TW" altLang="en-US" sz="2800" dirty="0" smtClean="0"/>
              <a:t>                </a:t>
            </a:r>
            <a:r>
              <a:rPr lang="en-US" altLang="zh-TW" sz="2800" dirty="0" smtClean="0"/>
              <a:t>D</a:t>
            </a:r>
            <a:r>
              <a:rPr lang="en-US" altLang="zh-TW" sz="2800" dirty="0"/>
              <a:t>. 52cm</a:t>
            </a:r>
            <a:r>
              <a:rPr lang="en-US" altLang="zh-TW" sz="2800" baseline="30000" dirty="0"/>
              <a:t>2   </a:t>
            </a:r>
            <a:r>
              <a:rPr lang="en-US" altLang="zh-TW" sz="2800" dirty="0"/>
              <a:t>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0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0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17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0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20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208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208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01730" grpId="0" animBg="1"/>
      <p:bldP spid="8" grpId="0"/>
      <p:bldP spid="8" grpId="1"/>
      <p:bldP spid="120845" grpId="0"/>
      <p:bldP spid="120845" grpId="1"/>
      <p:bldP spid="120849" grpId="0"/>
      <p:bldP spid="120849" grpId="1"/>
      <p:bldP spid="120853" grpId="0"/>
      <p:bldP spid="120853" grpId="1"/>
      <p:bldP spid="5" grpId="0"/>
      <p:bldP spid="5" grpId="1"/>
      <p:bldP spid="2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154">
            <a:extLst>
              <a:ext uri="{FF2B5EF4-FFF2-40B4-BE49-F238E27FC236}">
                <a16:creationId xmlns="" xmlns:a16="http://schemas.microsoft.com/office/drawing/2014/main" id="{8DA1C8FE-8ADB-48B9-A675-63FBA924B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2538" y="4557713"/>
            <a:ext cx="4044950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長方形的周界是</a:t>
            </a: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  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(60 ÷ 6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6) × 2 </a:t>
            </a: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= 32(cm)</a:t>
            </a:r>
          </a:p>
        </p:txBody>
      </p:sp>
      <p:sp>
        <p:nvSpPr>
          <p:cNvPr id="61" name="Rectangle 2">
            <a:extLst>
              <a:ext uri="{FF2B5EF4-FFF2-40B4-BE49-F238E27FC236}">
                <a16:creationId xmlns="" xmlns:a16="http://schemas.microsoft.com/office/drawing/2014/main" id="{706FF429-338C-45D9-A21C-D878A8099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" y="4484688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62" name="TextBox 28">
            <a:extLst>
              <a:ext uri="{FF2B5EF4-FFF2-40B4-BE49-F238E27FC236}">
                <a16:creationId xmlns="" xmlns:a16="http://schemas.microsoft.com/office/drawing/2014/main" id="{BC2143AD-813C-448C-8513-2FF632A71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3" y="444182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6083" name="Text Box 5">
            <a:extLst>
              <a:ext uri="{FF2B5EF4-FFF2-40B4-BE49-F238E27FC236}">
                <a16:creationId xmlns="" xmlns:a16="http://schemas.microsoft.com/office/drawing/2014/main" id="{F149646A-9C0A-4264-8B8F-727F3C592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3" y="2720975"/>
            <a:ext cx="2306637" cy="2278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indent="8731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14350" indent="-514350" eaLnBrk="1" hangingPunct="1">
              <a:spcBef>
                <a:spcPts val="0"/>
              </a:spcBef>
              <a:spcAft>
                <a:spcPts val="1200"/>
              </a:spcAft>
              <a:buFontTx/>
              <a:buAutoNum type="alphaUcPeriod"/>
              <a:defRPr/>
            </a:pPr>
            <a:r>
              <a:rPr lang="en-US" altLang="zh-TW" sz="2800" dirty="0"/>
              <a:t>6cm	</a:t>
            </a:r>
          </a:p>
          <a:p>
            <a:pPr indent="0" eaLnBrk="1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zh-TW" sz="2800" dirty="0"/>
              <a:t>B. 16cm</a:t>
            </a:r>
            <a:r>
              <a:rPr lang="en-US" altLang="zh-TW" sz="2800" baseline="30000" dirty="0"/>
              <a:t> </a:t>
            </a:r>
            <a:r>
              <a:rPr lang="en-US" altLang="zh-TW" sz="2800" dirty="0"/>
              <a:t>            </a:t>
            </a:r>
          </a:p>
          <a:p>
            <a:pPr indent="0" eaLnBrk="1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zh-TW" sz="2800" dirty="0"/>
              <a:t>C. 20cm	</a:t>
            </a:r>
          </a:p>
          <a:p>
            <a:pPr indent="0" eaLnBrk="1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zh-TW" sz="2800" dirty="0"/>
              <a:t>D. 32cm</a:t>
            </a:r>
            <a:r>
              <a:rPr lang="en-US" altLang="zh-TW" sz="2800" baseline="30000" dirty="0"/>
              <a:t>   </a:t>
            </a:r>
            <a:r>
              <a:rPr lang="en-US" altLang="zh-TW" sz="2800" dirty="0"/>
              <a:t>                </a:t>
            </a:r>
          </a:p>
        </p:txBody>
      </p:sp>
      <p:sp>
        <p:nvSpPr>
          <p:cNvPr id="51206" name="Rectangle 8">
            <a:extLst>
              <a:ext uri="{FF2B5EF4-FFF2-40B4-BE49-F238E27FC236}">
                <a16:creationId xmlns="" xmlns:a16="http://schemas.microsoft.com/office/drawing/2014/main" id="{C80A8ECE-3CBE-4D68-ADAC-93F0B8115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" y="887413"/>
            <a:ext cx="8507413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3888" indent="-6238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63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CN" sz="2800">
                <a:ea typeface="標楷體" panose="03000509000000000000" pitchFamily="65" charset="-120"/>
              </a:rPr>
              <a:t>2</a:t>
            </a:r>
            <a:r>
              <a:rPr lang="en-US" altLang="zh-TW" sz="2800">
                <a:ea typeface="標楷體" panose="03000509000000000000" pitchFamily="65" charset="-120"/>
              </a:rPr>
              <a:t>4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r>
              <a:rPr lang="zh-TW" altLang="en-US" sz="2800" u="sng">
                <a:ea typeface="標楷體" panose="03000509000000000000" pitchFamily="65" charset="-120"/>
              </a:rPr>
              <a:t>祖兒</a:t>
            </a:r>
            <a:r>
              <a:rPr lang="zh-TW" altLang="en-US" sz="2800">
                <a:ea typeface="標楷體" panose="03000509000000000000" pitchFamily="65" charset="-120"/>
              </a:rPr>
              <a:t>從一張面積</a:t>
            </a:r>
            <a:r>
              <a:rPr lang="en-US" altLang="zh-TW" sz="2800">
                <a:ea typeface="標楷體" panose="03000509000000000000" pitchFamily="65" charset="-120"/>
              </a:rPr>
              <a:t>60cm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的長方形卡紙剪出一個最</a:t>
            </a:r>
            <a:endParaRPr lang="en-US" altLang="zh-TW" sz="2800">
              <a:ea typeface="標楷體" panose="03000509000000000000" pitchFamily="65" charset="-120"/>
            </a:endParaRPr>
          </a:p>
          <a:p>
            <a:pPr>
              <a:lnSpc>
                <a:spcPts val="3363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大的正方形</a:t>
            </a:r>
            <a:r>
              <a:rPr lang="zh-CN" altLang="en-US" sz="2800">
                <a:ea typeface="標楷體" panose="03000509000000000000" pitchFamily="65" charset="-120"/>
              </a:rPr>
              <a:t>，</a:t>
            </a:r>
            <a:r>
              <a:rPr lang="zh-TW" altLang="en-US" sz="2800">
                <a:ea typeface="標楷體" panose="03000509000000000000" pitchFamily="65" charset="-120"/>
              </a:rPr>
              <a:t>正方形的面積是卡紙面積的     </a:t>
            </a:r>
            <a:r>
              <a:rPr lang="zh-CN" altLang="en-US" sz="2800">
                <a:ea typeface="標楷體" panose="03000509000000000000" pitchFamily="65" charset="-120"/>
              </a:rPr>
              <a:t>。</a:t>
            </a:r>
            <a:r>
              <a:rPr lang="zh-TW" altLang="en-US" sz="2800">
                <a:ea typeface="標楷體" panose="03000509000000000000" pitchFamily="65" charset="-120"/>
              </a:rPr>
              <a:t>原</a:t>
            </a:r>
            <a:endParaRPr lang="en-US" altLang="zh-TW" sz="2800">
              <a:ea typeface="標楷體" panose="03000509000000000000" pitchFamily="65" charset="-120"/>
            </a:endParaRPr>
          </a:p>
          <a:p>
            <a:pPr>
              <a:lnSpc>
                <a:spcPts val="3363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來卡紙的周界是多少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en-US" altLang="zh-CN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51207" name="Group 20">
            <a:extLst>
              <a:ext uri="{FF2B5EF4-FFF2-40B4-BE49-F238E27FC236}">
                <a16:creationId xmlns="" xmlns:a16="http://schemas.microsoft.com/office/drawing/2014/main" id="{5F967FFD-AAA9-46E8-B05D-F327C1EE2252}"/>
              </a:ext>
            </a:extLst>
          </p:cNvPr>
          <p:cNvGrpSpPr>
            <a:grpSpLocks/>
          </p:cNvGrpSpPr>
          <p:nvPr/>
        </p:nvGrpSpPr>
        <p:grpSpPr bwMode="auto">
          <a:xfrm>
            <a:off x="7154863" y="1331913"/>
            <a:ext cx="719137" cy="854075"/>
            <a:chOff x="2365" y="905"/>
            <a:chExt cx="453" cy="538"/>
          </a:xfrm>
        </p:grpSpPr>
        <p:sp>
          <p:nvSpPr>
            <p:cNvPr id="51230" name="Text Box 144">
              <a:extLst>
                <a:ext uri="{FF2B5EF4-FFF2-40B4-BE49-F238E27FC236}">
                  <a16:creationId xmlns="" xmlns:a16="http://schemas.microsoft.com/office/drawing/2014/main" id="{0D5E895F-A9AD-4989-AB26-5319FB5373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5" y="905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3</a:t>
              </a:r>
            </a:p>
          </p:txBody>
        </p:sp>
        <p:sp>
          <p:nvSpPr>
            <p:cNvPr id="51231" name="Rectangle 145">
              <a:extLst>
                <a:ext uri="{FF2B5EF4-FFF2-40B4-BE49-F238E27FC236}">
                  <a16:creationId xmlns="" xmlns:a16="http://schemas.microsoft.com/office/drawing/2014/main" id="{7BE326E8-89BF-4B53-92CC-F76971618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1116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51232" name="Line 146">
              <a:extLst>
                <a:ext uri="{FF2B5EF4-FFF2-40B4-BE49-F238E27FC236}">
                  <a16:creationId xmlns="" xmlns:a16="http://schemas.microsoft.com/office/drawing/2014/main" id="{A91B6537-6381-4DDB-B0B7-DEC93A6718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Line 33">
            <a:extLst>
              <a:ext uri="{FF2B5EF4-FFF2-40B4-BE49-F238E27FC236}">
                <a16:creationId xmlns="" xmlns:a16="http://schemas.microsoft.com/office/drawing/2014/main" id="{65FE25B9-CE38-48F3-8005-B046061E1C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60700" y="2087563"/>
            <a:ext cx="48244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Text Box 154">
            <a:extLst>
              <a:ext uri="{FF2B5EF4-FFF2-40B4-BE49-F238E27FC236}">
                <a16:creationId xmlns="" xmlns:a16="http://schemas.microsoft.com/office/drawing/2014/main" id="{4B9E7648-EE46-4B80-9CDA-C0B86EFBF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2693988"/>
            <a:ext cx="38163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正方形的面積是</a:t>
            </a:r>
          </a:p>
        </p:txBody>
      </p:sp>
      <p:grpSp>
        <p:nvGrpSpPr>
          <p:cNvPr id="3" name="Group 38">
            <a:extLst>
              <a:ext uri="{FF2B5EF4-FFF2-40B4-BE49-F238E27FC236}">
                <a16:creationId xmlns="" xmlns:a16="http://schemas.microsoft.com/office/drawing/2014/main" id="{375B7FAD-23EF-48DD-9351-F6F77B3436A3}"/>
              </a:ext>
            </a:extLst>
          </p:cNvPr>
          <p:cNvGrpSpPr>
            <a:grpSpLocks/>
          </p:cNvGrpSpPr>
          <p:nvPr/>
        </p:nvGrpSpPr>
        <p:grpSpPr bwMode="auto">
          <a:xfrm>
            <a:off x="2820988" y="3160713"/>
            <a:ext cx="2303462" cy="854075"/>
            <a:chOff x="703" y="3136"/>
            <a:chExt cx="1451" cy="538"/>
          </a:xfrm>
        </p:grpSpPr>
        <p:sp>
          <p:nvSpPr>
            <p:cNvPr id="51225" name="Text Box 154">
              <a:extLst>
                <a:ext uri="{FF2B5EF4-FFF2-40B4-BE49-F238E27FC236}">
                  <a16:creationId xmlns="" xmlns:a16="http://schemas.microsoft.com/office/drawing/2014/main" id="{610CF251-2D2C-4E77-94DD-80C736A3AF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3" y="3251"/>
              <a:ext cx="145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60 ×</a:t>
              </a:r>
              <a:endParaRPr lang="zh-TW" altLang="en-US" sz="2800">
                <a:solidFill>
                  <a:srgbClr val="003399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51226" name="Group 34">
              <a:extLst>
                <a:ext uri="{FF2B5EF4-FFF2-40B4-BE49-F238E27FC236}">
                  <a16:creationId xmlns="" xmlns:a16="http://schemas.microsoft.com/office/drawing/2014/main" id="{748D4624-C1DC-4624-98ED-32D7A3C9A7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75" y="3136"/>
              <a:ext cx="453" cy="538"/>
              <a:chOff x="2481" y="905"/>
              <a:chExt cx="453" cy="538"/>
            </a:xfrm>
          </p:grpSpPr>
          <p:sp>
            <p:nvSpPr>
              <p:cNvPr id="51227" name="Text Box 144">
                <a:extLst>
                  <a:ext uri="{FF2B5EF4-FFF2-40B4-BE49-F238E27FC236}">
                    <a16:creationId xmlns="" xmlns:a16="http://schemas.microsoft.com/office/drawing/2014/main" id="{72AB5E38-A19B-4A2A-92E0-02A030ECB0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1" y="905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3</a:t>
                </a:r>
              </a:p>
            </p:txBody>
          </p:sp>
          <p:sp>
            <p:nvSpPr>
              <p:cNvPr id="51228" name="Rectangle 145">
                <a:extLst>
                  <a:ext uri="{FF2B5EF4-FFF2-40B4-BE49-F238E27FC236}">
                    <a16:creationId xmlns="" xmlns:a16="http://schemas.microsoft.com/office/drawing/2014/main" id="{3F5F1C20-CEA2-4174-A71A-B4882F70E7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1" y="1116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5</a:t>
                </a:r>
              </a:p>
            </p:txBody>
          </p:sp>
          <p:sp>
            <p:nvSpPr>
              <p:cNvPr id="51229" name="Line 146">
                <a:extLst>
                  <a:ext uri="{FF2B5EF4-FFF2-40B4-BE49-F238E27FC236}">
                    <a16:creationId xmlns="" xmlns:a16="http://schemas.microsoft.com/office/drawing/2014/main" id="{11499896-7297-492C-A845-912860332B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9" y="1176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5" name="Line 30">
            <a:extLst>
              <a:ext uri="{FF2B5EF4-FFF2-40B4-BE49-F238E27FC236}">
                <a16:creationId xmlns="" xmlns:a16="http://schemas.microsoft.com/office/drawing/2014/main" id="{CE6F9C9E-630D-4C02-8FB8-253488269A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48038" y="1306513"/>
            <a:ext cx="9493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54">
            <a:extLst>
              <a:ext uri="{FF2B5EF4-FFF2-40B4-BE49-F238E27FC236}">
                <a16:creationId xmlns="" xmlns:a16="http://schemas.microsoft.com/office/drawing/2014/main" id="{FAF32799-7D65-4A6F-9326-1AE1ABE5D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825" y="3913188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 = 36(cm</a:t>
            </a:r>
            <a:r>
              <a:rPr lang="en-US" altLang="zh-TW" sz="2800" baseline="3000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8" name="Rectangle 403">
            <a:extLst>
              <a:ext uri="{FF2B5EF4-FFF2-40B4-BE49-F238E27FC236}">
                <a16:creationId xmlns="" xmlns:a16="http://schemas.microsoft.com/office/drawing/2014/main" id="{08CFED9D-8E77-460C-B161-08F376F5A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0950" y="4373563"/>
            <a:ext cx="43926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正方形的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面積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 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=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邊長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邊長</a:t>
            </a:r>
            <a:r>
              <a:rPr kumimoji="0" lang="zh-TW" altLang="en-US" sz="2800" b="1" dirty="0">
                <a:solidFill>
                  <a:srgbClr val="008A00"/>
                </a:solidFill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49" name="Text Box 154">
            <a:extLst>
              <a:ext uri="{FF2B5EF4-FFF2-40B4-BE49-F238E27FC236}">
                <a16:creationId xmlns="" xmlns:a16="http://schemas.microsoft.com/office/drawing/2014/main" id="{51A142C5-4237-4CAA-BFD7-5D1AA8DF9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3325" y="4891088"/>
            <a:ext cx="5905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36 = 6 × 6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，即正方形的邊長為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6cm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50" name="Rectangle 24">
            <a:extLst>
              <a:ext uri="{FF2B5EF4-FFF2-40B4-BE49-F238E27FC236}">
                <a16:creationId xmlns="" xmlns:a16="http://schemas.microsoft.com/office/drawing/2014/main" id="{2FEB2119-1A49-4C0E-A373-E73AF18A9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2575" y="2979738"/>
            <a:ext cx="1944688" cy="1223962"/>
          </a:xfrm>
          <a:prstGeom prst="rect">
            <a:avLst/>
          </a:prstGeom>
          <a:noFill/>
          <a:ln w="19050" algn="ctr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51" name="Line 26">
            <a:extLst>
              <a:ext uri="{FF2B5EF4-FFF2-40B4-BE49-F238E27FC236}">
                <a16:creationId xmlns="" xmlns:a16="http://schemas.microsoft.com/office/drawing/2014/main" id="{98E0CDE1-FA48-4EA0-AA4D-81F988C6223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3300" y="2979738"/>
            <a:ext cx="1588" cy="1219200"/>
          </a:xfrm>
          <a:prstGeom prst="line">
            <a:avLst/>
          </a:prstGeom>
          <a:noFill/>
          <a:ln w="19050">
            <a:solidFill>
              <a:srgbClr val="008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>
            <a:extLst>
              <a:ext uri="{FF2B5EF4-FFF2-40B4-BE49-F238E27FC236}">
                <a16:creationId xmlns="" xmlns:a16="http://schemas.microsoft.com/office/drawing/2014/main" id="{09A06887-3654-4C12-BF96-71EC10412369}"/>
              </a:ext>
            </a:extLst>
          </p:cNvPr>
          <p:cNvGrpSpPr>
            <a:grpSpLocks/>
          </p:cNvGrpSpPr>
          <p:nvPr/>
        </p:nvGrpSpPr>
        <p:grpSpPr bwMode="auto">
          <a:xfrm>
            <a:off x="7378700" y="2995613"/>
            <a:ext cx="792163" cy="1225550"/>
            <a:chOff x="5193" y="1735"/>
            <a:chExt cx="500" cy="737"/>
          </a:xfrm>
        </p:grpSpPr>
        <p:sp>
          <p:nvSpPr>
            <p:cNvPr id="51223" name="Text Box 21">
              <a:extLst>
                <a:ext uri="{FF2B5EF4-FFF2-40B4-BE49-F238E27FC236}">
                  <a16:creationId xmlns="" xmlns:a16="http://schemas.microsoft.com/office/drawing/2014/main" id="{5A8DCC71-A0C6-4946-8B2D-0E0F83246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94" y="1916"/>
              <a:ext cx="4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000">
                  <a:solidFill>
                    <a:srgbClr val="FF00FF"/>
                  </a:solidFill>
                </a:rPr>
                <a:t>6cm</a:t>
              </a:r>
            </a:p>
          </p:txBody>
        </p:sp>
        <p:sp>
          <p:nvSpPr>
            <p:cNvPr id="51224" name="Line 41">
              <a:extLst>
                <a:ext uri="{FF2B5EF4-FFF2-40B4-BE49-F238E27FC236}">
                  <a16:creationId xmlns="" xmlns:a16="http://schemas.microsoft.com/office/drawing/2014/main" id="{03B23B15-BB60-4620-8E15-220DF30727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3" y="1735"/>
              <a:ext cx="0" cy="737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49">
            <a:extLst>
              <a:ext uri="{FF2B5EF4-FFF2-40B4-BE49-F238E27FC236}">
                <a16:creationId xmlns="" xmlns:a16="http://schemas.microsoft.com/office/drawing/2014/main" id="{1947C75E-580E-4713-A3F9-33373C18CA0D}"/>
              </a:ext>
            </a:extLst>
          </p:cNvPr>
          <p:cNvGrpSpPr>
            <a:grpSpLocks/>
          </p:cNvGrpSpPr>
          <p:nvPr/>
        </p:nvGrpSpPr>
        <p:grpSpPr bwMode="auto">
          <a:xfrm>
            <a:off x="5362575" y="2492375"/>
            <a:ext cx="1944688" cy="415925"/>
            <a:chOff x="3923" y="1399"/>
            <a:chExt cx="1225" cy="262"/>
          </a:xfrm>
        </p:grpSpPr>
        <p:sp>
          <p:nvSpPr>
            <p:cNvPr id="51221" name="Line 45">
              <a:extLst>
                <a:ext uri="{FF2B5EF4-FFF2-40B4-BE49-F238E27FC236}">
                  <a16:creationId xmlns="" xmlns:a16="http://schemas.microsoft.com/office/drawing/2014/main" id="{C93659A7-0DCA-4E69-88CA-8DF2D78C94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3" y="1661"/>
              <a:ext cx="1225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2" name="Text Box 21">
              <a:extLst>
                <a:ext uri="{FF2B5EF4-FFF2-40B4-BE49-F238E27FC236}">
                  <a16:creationId xmlns="" xmlns:a16="http://schemas.microsoft.com/office/drawing/2014/main" id="{FC97279E-30A2-41CC-8276-B73913B8A4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5" y="1399"/>
              <a:ext cx="9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000">
                  <a:solidFill>
                    <a:srgbClr val="FF00FF"/>
                  </a:solidFill>
                </a:rPr>
                <a:t>(60 </a:t>
              </a:r>
              <a:r>
                <a:rPr lang="en-US" altLang="zh-TW" sz="2000">
                  <a:solidFill>
                    <a:srgbClr val="FF00FF"/>
                  </a:solidFill>
                  <a:ea typeface="標楷體" panose="03000509000000000000" pitchFamily="65" charset="-120"/>
                </a:rPr>
                <a:t>÷ </a:t>
              </a:r>
              <a:r>
                <a:rPr lang="en-US" altLang="zh-TW" sz="2000">
                  <a:solidFill>
                    <a:srgbClr val="FF00FF"/>
                  </a:solidFill>
                </a:rPr>
                <a:t>6) cm</a:t>
              </a:r>
            </a:p>
          </p:txBody>
        </p:sp>
      </p:grpSp>
      <p:sp>
        <p:nvSpPr>
          <p:cNvPr id="58" name="Rectangle 403">
            <a:extLst>
              <a:ext uri="{FF2B5EF4-FFF2-40B4-BE49-F238E27FC236}">
                <a16:creationId xmlns="" xmlns:a16="http://schemas.microsoft.com/office/drawing/2014/main" id="{51591E5A-A52C-4085-BF80-130875D50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9613" y="4151313"/>
            <a:ext cx="40751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長方形的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長 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=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面積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÷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闊</a:t>
            </a:r>
            <a:endParaRPr kumimoji="0" lang="en-US" altLang="zh-TW" sz="2800" b="1" dirty="0">
              <a:solidFill>
                <a:srgbClr val="008A00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Rectangle 403">
            <a:extLst>
              <a:ext uri="{FF2B5EF4-FFF2-40B4-BE49-F238E27FC236}">
                <a16:creationId xmlns="" xmlns:a16="http://schemas.microsoft.com/office/drawing/2014/main" id="{D3A0F962-FE6C-4E83-8341-8C897F206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4149725"/>
            <a:ext cx="4319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長方形的周界 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= (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長＋闊</a:t>
            </a:r>
            <a:r>
              <a:rPr kumimoji="0" lang="en-US" altLang="zh-TW" sz="2800" b="1" dirty="0">
                <a:solidFill>
                  <a:srgbClr val="008A00"/>
                </a:solidFill>
                <a:ea typeface="標楷體" panose="03000509000000000000" pitchFamily="65" charset="-120"/>
              </a:rPr>
              <a:t>) ×2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build="allAtOnce"/>
      <p:bldP spid="61" grpId="0" animBg="1"/>
      <p:bldP spid="62" grpId="0"/>
      <p:bldP spid="38" grpId="0"/>
      <p:bldP spid="38" grpId="1"/>
      <p:bldP spid="46" grpId="0"/>
      <p:bldP spid="46" grpId="1"/>
      <p:bldP spid="48" grpId="0"/>
      <p:bldP spid="48" grpId="1"/>
      <p:bldP spid="49" grpId="0"/>
      <p:bldP spid="49" grpId="1"/>
      <p:bldP spid="50" grpId="0" animBg="1"/>
      <p:bldP spid="50" grpId="1" animBg="1"/>
      <p:bldP spid="58" grpId="0"/>
      <p:bldP spid="58" grpId="1"/>
      <p:bldP spid="59" grpId="0"/>
      <p:bldP spid="59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>
            <a:extLst>
              <a:ext uri="{FF2B5EF4-FFF2-40B4-BE49-F238E27FC236}">
                <a16:creationId xmlns="" xmlns:a16="http://schemas.microsoft.com/office/drawing/2014/main" id="{2D17FD42-C005-4116-B781-C5A9864AA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275" y="3208338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6A06C08-9B80-4D68-9376-5B4087756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7600" y="3162300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2228" name="Rectangle 8">
            <a:extLst>
              <a:ext uri="{FF2B5EF4-FFF2-40B4-BE49-F238E27FC236}">
                <a16:creationId xmlns="" xmlns:a16="http://schemas.microsoft.com/office/drawing/2014/main" id="{B3C0D933-E705-4A8A-A78D-E2D9328F3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860425"/>
            <a:ext cx="83518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3888" indent="-6238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>
                <a:ea typeface="標楷體" panose="03000509000000000000" pitchFamily="65" charset="-120"/>
              </a:rPr>
              <a:t>2</a:t>
            </a:r>
            <a:r>
              <a:rPr lang="en-US" altLang="zh-TW" sz="2800">
                <a:ea typeface="標楷體" panose="03000509000000000000" pitchFamily="65" charset="-120"/>
              </a:rPr>
              <a:t>5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r>
              <a:rPr lang="zh-TW" altLang="en-US" sz="2800">
                <a:ea typeface="標楷體" panose="03000509000000000000" pitchFamily="65" charset="-120"/>
              </a:rPr>
              <a:t>如果一個長方形的長和闊都增加</a:t>
            </a:r>
            <a:r>
              <a:rPr lang="en-US" altLang="zh-TW" sz="2800">
                <a:ea typeface="標楷體" panose="03000509000000000000" pitchFamily="65" charset="-120"/>
              </a:rPr>
              <a:t>12cm</a:t>
            </a:r>
            <a:r>
              <a:rPr lang="zh-TW" altLang="en-US" sz="2800">
                <a:ea typeface="標楷體" panose="03000509000000000000" pitchFamily="65" charset="-120"/>
              </a:rPr>
              <a:t>，它的周界將增加多少？</a:t>
            </a:r>
          </a:p>
        </p:txBody>
      </p:sp>
      <p:sp>
        <p:nvSpPr>
          <p:cNvPr id="52229" name="Text Box 4">
            <a:extLst>
              <a:ext uri="{FF2B5EF4-FFF2-40B4-BE49-F238E27FC236}">
                <a16:creationId xmlns="" xmlns:a16="http://schemas.microsoft.com/office/drawing/2014/main" id="{53647F9A-86FA-483B-A381-622FB4798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2012950"/>
            <a:ext cx="1787525" cy="218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AutoNum type="alphaUcPeriod"/>
            </a:pPr>
            <a:r>
              <a:rPr lang="en-US" altLang="zh-TW" sz="2800"/>
              <a:t> 12cm             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AutoNum type="alphaUcPeriod"/>
            </a:pPr>
            <a:r>
              <a:rPr lang="en-US" altLang="zh-TW" sz="2800"/>
              <a:t> 24cm  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C. 48cm             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D. 86cm                   </a:t>
            </a:r>
          </a:p>
        </p:txBody>
      </p:sp>
      <p:sp>
        <p:nvSpPr>
          <p:cNvPr id="29743" name="Text Box 47">
            <a:extLst>
              <a:ext uri="{FF2B5EF4-FFF2-40B4-BE49-F238E27FC236}">
                <a16:creationId xmlns="" xmlns:a16="http://schemas.microsoft.com/office/drawing/2014/main" id="{A22DCCC7-A52F-4964-9C33-0897C5A33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3337" y="4654051"/>
            <a:ext cx="1584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   12 × 4</a:t>
            </a:r>
          </a:p>
        </p:txBody>
      </p:sp>
      <p:sp>
        <p:nvSpPr>
          <p:cNvPr id="29744" name="Text Box 48">
            <a:extLst>
              <a:ext uri="{FF2B5EF4-FFF2-40B4-BE49-F238E27FC236}">
                <a16:creationId xmlns="" xmlns:a16="http://schemas.microsoft.com/office/drawing/2014/main" id="{AAE057FF-D364-40B9-823C-B71184508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5987" y="5231901"/>
            <a:ext cx="2232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    = 48(cm)</a:t>
            </a:r>
          </a:p>
        </p:txBody>
      </p:sp>
      <p:sp>
        <p:nvSpPr>
          <p:cNvPr id="29759" name="Text Box 63">
            <a:extLst>
              <a:ext uri="{FF2B5EF4-FFF2-40B4-BE49-F238E27FC236}">
                <a16:creationId xmlns="" xmlns:a16="http://schemas.microsoft.com/office/drawing/2014/main" id="{D2DF561A-80AE-49F5-9AE9-D0F39C08E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437" y="4125413"/>
            <a:ext cx="28082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它的周界將增加</a:t>
            </a:r>
          </a:p>
        </p:txBody>
      </p:sp>
      <p:grpSp>
        <p:nvGrpSpPr>
          <p:cNvPr id="2" name="Group 66">
            <a:extLst>
              <a:ext uri="{FF2B5EF4-FFF2-40B4-BE49-F238E27FC236}">
                <a16:creationId xmlns="" xmlns:a16="http://schemas.microsoft.com/office/drawing/2014/main" id="{19BA5DAB-D576-4293-9C48-1FEF161D03FB}"/>
              </a:ext>
            </a:extLst>
          </p:cNvPr>
          <p:cNvGrpSpPr>
            <a:grpSpLocks/>
          </p:cNvGrpSpPr>
          <p:nvPr/>
        </p:nvGrpSpPr>
        <p:grpSpPr bwMode="auto">
          <a:xfrm>
            <a:off x="3653632" y="1414758"/>
            <a:ext cx="4348163" cy="2495550"/>
            <a:chOff x="2653" y="935"/>
            <a:chExt cx="2739" cy="1572"/>
          </a:xfrm>
        </p:grpSpPr>
        <p:sp>
          <p:nvSpPr>
            <p:cNvPr id="52237" name="Text Box 57">
              <a:extLst>
                <a:ext uri="{FF2B5EF4-FFF2-40B4-BE49-F238E27FC236}">
                  <a16:creationId xmlns="" xmlns:a16="http://schemas.microsoft.com/office/drawing/2014/main" id="{E89CA4EF-4858-464B-ABB9-EB42EFAC13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5" y="2219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>
                  <a:solidFill>
                    <a:srgbClr val="FF00FF"/>
                  </a:solidFill>
                  <a:ea typeface="標楷體" panose="03000509000000000000" pitchFamily="65" charset="-120"/>
                </a:rPr>
                <a:t>12cm</a:t>
              </a:r>
            </a:p>
          </p:txBody>
        </p:sp>
        <p:sp>
          <p:nvSpPr>
            <p:cNvPr id="52238" name="Text Box 55">
              <a:extLst>
                <a:ext uri="{FF2B5EF4-FFF2-40B4-BE49-F238E27FC236}">
                  <a16:creationId xmlns="" xmlns:a16="http://schemas.microsoft.com/office/drawing/2014/main" id="{F9FD0979-24A5-41E4-8BEB-AEBCAEAF0A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0" y="935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>
                  <a:solidFill>
                    <a:srgbClr val="FF00FF"/>
                  </a:solidFill>
                  <a:ea typeface="標楷體" panose="03000509000000000000" pitchFamily="65" charset="-120"/>
                </a:rPr>
                <a:t>12cm</a:t>
              </a:r>
            </a:p>
          </p:txBody>
        </p:sp>
        <p:sp>
          <p:nvSpPr>
            <p:cNvPr id="52239" name="Line 52">
              <a:extLst>
                <a:ext uri="{FF2B5EF4-FFF2-40B4-BE49-F238E27FC236}">
                  <a16:creationId xmlns="" xmlns:a16="http://schemas.microsoft.com/office/drawing/2014/main" id="{59A0A948-A8AA-47AB-BD88-ACD106A6F1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8" y="1223"/>
              <a:ext cx="230" cy="0"/>
            </a:xfrm>
            <a:prstGeom prst="line">
              <a:avLst/>
            </a:prstGeom>
            <a:noFill/>
            <a:ln w="12700">
              <a:solidFill>
                <a:srgbClr val="FF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1" name="Line 56">
              <a:extLst>
                <a:ext uri="{FF2B5EF4-FFF2-40B4-BE49-F238E27FC236}">
                  <a16:creationId xmlns="" xmlns:a16="http://schemas.microsoft.com/office/drawing/2014/main" id="{2BB654D2-7325-4A56-A21F-007DF9823D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8" y="2247"/>
              <a:ext cx="230" cy="0"/>
            </a:xfrm>
            <a:prstGeom prst="line">
              <a:avLst/>
            </a:prstGeom>
            <a:noFill/>
            <a:ln w="12700">
              <a:solidFill>
                <a:srgbClr val="FF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2" name="Text Box 58">
              <a:extLst>
                <a:ext uri="{FF2B5EF4-FFF2-40B4-BE49-F238E27FC236}">
                  <a16:creationId xmlns="" xmlns:a16="http://schemas.microsoft.com/office/drawing/2014/main" id="{BA7DFEE6-9AED-4FF8-9DF8-2CB158AEB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6" y="1924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>
                  <a:solidFill>
                    <a:srgbClr val="FF00FF"/>
                  </a:solidFill>
                  <a:ea typeface="標楷體" panose="03000509000000000000" pitchFamily="65" charset="-120"/>
                </a:rPr>
                <a:t>12cm</a:t>
              </a:r>
            </a:p>
          </p:txBody>
        </p:sp>
        <p:sp>
          <p:nvSpPr>
            <p:cNvPr id="52243" name="Line 59">
              <a:extLst>
                <a:ext uri="{FF2B5EF4-FFF2-40B4-BE49-F238E27FC236}">
                  <a16:creationId xmlns="" xmlns:a16="http://schemas.microsoft.com/office/drawing/2014/main" id="{2809524D-ADD3-4984-9CDB-DCCAAA2E030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4597" y="2060"/>
              <a:ext cx="230" cy="0"/>
            </a:xfrm>
            <a:prstGeom prst="line">
              <a:avLst/>
            </a:prstGeom>
            <a:noFill/>
            <a:ln w="12700">
              <a:solidFill>
                <a:srgbClr val="FF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4" name="Text Box 60">
              <a:extLst>
                <a:ext uri="{FF2B5EF4-FFF2-40B4-BE49-F238E27FC236}">
                  <a16:creationId xmlns="" xmlns:a16="http://schemas.microsoft.com/office/drawing/2014/main" id="{53161C89-13B4-4832-A6CF-B90B3B1D5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3" y="1919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>
                  <a:solidFill>
                    <a:srgbClr val="FF00FF"/>
                  </a:solidFill>
                  <a:ea typeface="標楷體" panose="03000509000000000000" pitchFamily="65" charset="-120"/>
                </a:rPr>
                <a:t>12cm</a:t>
              </a:r>
            </a:p>
          </p:txBody>
        </p:sp>
        <p:sp>
          <p:nvSpPr>
            <p:cNvPr id="52245" name="Line 61">
              <a:extLst>
                <a:ext uri="{FF2B5EF4-FFF2-40B4-BE49-F238E27FC236}">
                  <a16:creationId xmlns="" xmlns:a16="http://schemas.microsoft.com/office/drawing/2014/main" id="{CB0D13DE-1339-469C-B2A2-66ACC5D760D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3106" y="2044"/>
              <a:ext cx="230" cy="0"/>
            </a:xfrm>
            <a:prstGeom prst="line">
              <a:avLst/>
            </a:prstGeom>
            <a:noFill/>
            <a:ln w="12700">
              <a:solidFill>
                <a:srgbClr val="FF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3" name="任意多边形: 形状 2">
            <a:extLst>
              <a:ext uri="{FF2B5EF4-FFF2-40B4-BE49-F238E27FC236}">
                <a16:creationId xmlns="" xmlns:a16="http://schemas.microsoft.com/office/drawing/2014/main" id="{EF83E19E-5B4B-4494-BB6E-F30E35DA789D}"/>
              </a:ext>
            </a:extLst>
          </p:cNvPr>
          <p:cNvSpPr/>
          <p:nvPr/>
        </p:nvSpPr>
        <p:spPr bwMode="auto">
          <a:xfrm>
            <a:off x="4656906" y="1943020"/>
            <a:ext cx="1791093" cy="1074656"/>
          </a:xfrm>
          <a:custGeom>
            <a:avLst/>
            <a:gdLst>
              <a:gd name="connsiteX0" fmla="*/ 1791093 w 1791093"/>
              <a:gd name="connsiteY0" fmla="*/ 0 h 1074656"/>
              <a:gd name="connsiteX1" fmla="*/ 0 w 1791093"/>
              <a:gd name="connsiteY1" fmla="*/ 0 h 1074656"/>
              <a:gd name="connsiteX2" fmla="*/ 0 w 1791093"/>
              <a:gd name="connsiteY2" fmla="*/ 1074656 h 107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91093" h="1074656">
                <a:moveTo>
                  <a:pt x="1791093" y="0"/>
                </a:moveTo>
                <a:lnTo>
                  <a:pt x="0" y="0"/>
                </a:lnTo>
                <a:lnTo>
                  <a:pt x="0" y="1074656"/>
                </a:lnTo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="" xmlns:a16="http://schemas.microsoft.com/office/drawing/2014/main" id="{B6360D4B-2E10-466E-98A3-650804759977}"/>
              </a:ext>
            </a:extLst>
          </p:cNvPr>
          <p:cNvSpPr/>
          <p:nvPr/>
        </p:nvSpPr>
        <p:spPr bwMode="auto">
          <a:xfrm>
            <a:off x="4647480" y="3017676"/>
            <a:ext cx="1791092" cy="0"/>
          </a:xfrm>
          <a:custGeom>
            <a:avLst/>
            <a:gdLst>
              <a:gd name="connsiteX0" fmla="*/ 0 w 1791092"/>
              <a:gd name="connsiteY0" fmla="*/ 0 h 0"/>
              <a:gd name="connsiteX1" fmla="*/ 1791092 w 1791092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91092">
                <a:moveTo>
                  <a:pt x="0" y="0"/>
                </a:moveTo>
                <a:lnTo>
                  <a:pt x="1791092" y="0"/>
                </a:lnTo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="" xmlns:a16="http://schemas.microsoft.com/office/drawing/2014/main" id="{99DC28D4-9503-43C3-BAC2-2AC5882288D0}"/>
              </a:ext>
            </a:extLst>
          </p:cNvPr>
          <p:cNvSpPr/>
          <p:nvPr/>
        </p:nvSpPr>
        <p:spPr bwMode="auto">
          <a:xfrm>
            <a:off x="6435299" y="1943020"/>
            <a:ext cx="0" cy="1078992"/>
          </a:xfrm>
          <a:custGeom>
            <a:avLst/>
            <a:gdLst>
              <a:gd name="connsiteX0" fmla="*/ 0 w 0"/>
              <a:gd name="connsiteY0" fmla="*/ 0 h 1093509"/>
              <a:gd name="connsiteX1" fmla="*/ 0 w 0"/>
              <a:gd name="connsiteY1" fmla="*/ 1093509 h 1093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093509">
                <a:moveTo>
                  <a:pt x="0" y="0"/>
                </a:moveTo>
                <a:lnTo>
                  <a:pt x="0" y="1093509"/>
                </a:lnTo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任意多边形: 形状 6">
            <a:extLst>
              <a:ext uri="{FF2B5EF4-FFF2-40B4-BE49-F238E27FC236}">
                <a16:creationId xmlns="" xmlns:a16="http://schemas.microsoft.com/office/drawing/2014/main" id="{E53F351C-7ACE-4A78-84E3-DC26C0CA01FD}"/>
              </a:ext>
            </a:extLst>
          </p:cNvPr>
          <p:cNvSpPr/>
          <p:nvPr/>
        </p:nvSpPr>
        <p:spPr bwMode="auto">
          <a:xfrm>
            <a:off x="6447999" y="1943020"/>
            <a:ext cx="367645" cy="0"/>
          </a:xfrm>
          <a:custGeom>
            <a:avLst/>
            <a:gdLst>
              <a:gd name="connsiteX0" fmla="*/ 0 w 367645"/>
              <a:gd name="connsiteY0" fmla="*/ 0 h 0"/>
              <a:gd name="connsiteX1" fmla="*/ 367645 w 36764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645">
                <a:moveTo>
                  <a:pt x="0" y="0"/>
                </a:moveTo>
                <a:lnTo>
                  <a:pt x="367645" y="0"/>
                </a:lnTo>
              </a:path>
            </a:pathLst>
          </a:custGeom>
          <a:noFill/>
          <a:ln w="254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任意多边形: 形状 29">
            <a:extLst>
              <a:ext uri="{FF2B5EF4-FFF2-40B4-BE49-F238E27FC236}">
                <a16:creationId xmlns="" xmlns:a16="http://schemas.microsoft.com/office/drawing/2014/main" id="{277E5BB5-A2A7-418F-B35F-C7FA3493A16A}"/>
              </a:ext>
            </a:extLst>
          </p:cNvPr>
          <p:cNvSpPr/>
          <p:nvPr/>
        </p:nvSpPr>
        <p:spPr bwMode="auto">
          <a:xfrm rot="5400000">
            <a:off x="4470006" y="3196408"/>
            <a:ext cx="367645" cy="0"/>
          </a:xfrm>
          <a:custGeom>
            <a:avLst/>
            <a:gdLst>
              <a:gd name="connsiteX0" fmla="*/ 0 w 367645"/>
              <a:gd name="connsiteY0" fmla="*/ 0 h 0"/>
              <a:gd name="connsiteX1" fmla="*/ 367645 w 36764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645">
                <a:moveTo>
                  <a:pt x="0" y="0"/>
                </a:moveTo>
                <a:lnTo>
                  <a:pt x="367645" y="0"/>
                </a:lnTo>
              </a:path>
            </a:pathLst>
          </a:custGeom>
          <a:noFill/>
          <a:ln w="254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任意多边形: 形状 30">
            <a:extLst>
              <a:ext uri="{FF2B5EF4-FFF2-40B4-BE49-F238E27FC236}">
                <a16:creationId xmlns="" xmlns:a16="http://schemas.microsoft.com/office/drawing/2014/main" id="{B54161B2-B246-46D0-AC28-5FD353186D9C}"/>
              </a:ext>
            </a:extLst>
          </p:cNvPr>
          <p:cNvSpPr/>
          <p:nvPr/>
        </p:nvSpPr>
        <p:spPr bwMode="auto">
          <a:xfrm rot="5400000">
            <a:off x="6616142" y="3191579"/>
            <a:ext cx="367645" cy="0"/>
          </a:xfrm>
          <a:custGeom>
            <a:avLst/>
            <a:gdLst>
              <a:gd name="connsiteX0" fmla="*/ 0 w 367645"/>
              <a:gd name="connsiteY0" fmla="*/ 0 h 0"/>
              <a:gd name="connsiteX1" fmla="*/ 367645 w 36764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645">
                <a:moveTo>
                  <a:pt x="0" y="0"/>
                </a:moveTo>
                <a:lnTo>
                  <a:pt x="367645" y="0"/>
                </a:lnTo>
              </a:path>
            </a:pathLst>
          </a:custGeom>
          <a:noFill/>
          <a:ln w="254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任意多边形: 形状 31">
            <a:extLst>
              <a:ext uri="{FF2B5EF4-FFF2-40B4-BE49-F238E27FC236}">
                <a16:creationId xmlns="" xmlns:a16="http://schemas.microsoft.com/office/drawing/2014/main" id="{2B406F30-4E6E-48EE-8710-35BF1F85793F}"/>
              </a:ext>
            </a:extLst>
          </p:cNvPr>
          <p:cNvSpPr/>
          <p:nvPr/>
        </p:nvSpPr>
        <p:spPr bwMode="auto">
          <a:xfrm>
            <a:off x="6437645" y="3373064"/>
            <a:ext cx="367645" cy="0"/>
          </a:xfrm>
          <a:custGeom>
            <a:avLst/>
            <a:gdLst>
              <a:gd name="connsiteX0" fmla="*/ 0 w 367645"/>
              <a:gd name="connsiteY0" fmla="*/ 0 h 0"/>
              <a:gd name="connsiteX1" fmla="*/ 367645 w 36764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645">
                <a:moveTo>
                  <a:pt x="0" y="0"/>
                </a:moveTo>
                <a:lnTo>
                  <a:pt x="367645" y="0"/>
                </a:lnTo>
              </a:path>
            </a:pathLst>
          </a:custGeom>
          <a:noFill/>
          <a:ln w="254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96296E-6 L 0.04028 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6 L 0 0.0527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9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9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97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9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9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29743" grpId="0"/>
      <p:bldP spid="29743" grpId="1"/>
      <p:bldP spid="29744" grpId="0"/>
      <p:bldP spid="29744" grpId="1"/>
      <p:bldP spid="29759" grpId="0"/>
      <p:bldP spid="29759" grpId="1"/>
      <p:bldP spid="4" grpId="0" animBg="1"/>
      <p:bldP spid="5" grpId="0" animBg="1"/>
      <p:bldP spid="7" grpId="0" animBg="1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hlinkClick r:id="rId3" action="ppaction://hlinksldjump"/>
            <a:extLst>
              <a:ext uri="{FF2B5EF4-FFF2-40B4-BE49-F238E27FC236}">
                <a16:creationId xmlns="" xmlns:a16="http://schemas.microsoft.com/office/drawing/2014/main" id="{C8295D91-797E-4490-B243-C80A1882E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1267" name="AutoShape 3">
            <a:extLst>
              <a:ext uri="{FF2B5EF4-FFF2-40B4-BE49-F238E27FC236}">
                <a16:creationId xmlns="" xmlns:a16="http://schemas.microsoft.com/office/drawing/2014/main" id="{F955E009-AAC6-4A7D-9F51-5AFE5EBD3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graphicFrame>
        <p:nvGraphicFramePr>
          <p:cNvPr id="7210" name="Group 42">
            <a:extLst>
              <a:ext uri="{FF2B5EF4-FFF2-40B4-BE49-F238E27FC236}">
                <a16:creationId xmlns="" xmlns:a16="http://schemas.microsoft.com/office/drawing/2014/main" id="{9A6EE1F1-1C33-4022-9F15-ED1256CCF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321696"/>
              </p:ext>
            </p:extLst>
          </p:nvPr>
        </p:nvGraphicFramePr>
        <p:xfrm>
          <a:off x="606425" y="1473200"/>
          <a:ext cx="7853363" cy="4321263"/>
        </p:xfrm>
        <a:graphic>
          <a:graphicData uri="http://schemas.openxmlformats.org/drawingml/2006/table">
            <a:tbl>
              <a:tblPr/>
              <a:tblGrid>
                <a:gridCol w="13096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429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006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571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範疇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題目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課題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617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多位數                           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異分母分數的比較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異分母分數加法、減法和乘法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小數減法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            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整數四則混合計算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分數的認識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          整數乘法和除法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質數和合成數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      倍數和因數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795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圖形與空間</a:t>
                      </a:r>
                    </a:p>
                  </a:txBody>
                  <a:tcPr marL="9144" marR="45720"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16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八個方向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             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圖形拼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砌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     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四邊形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                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立體圖形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(2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143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度量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21</a:t>
                      </a: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多邊形的面積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     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     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三角形的面積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                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面積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 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                  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周界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                        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時間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(3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571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數據處理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27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複合棒形圖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                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棒形圖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(3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571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代數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29</a:t>
                      </a: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代數式                           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方程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300" name="Picture 3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6859DCD4-A0A4-43F6-BA41-75168D2085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1" name="Picture 53" descr="學生須知">
            <a:hlinkClick r:id="rId5" action="ppaction://hlinksldjump"/>
            <a:extLst>
              <a:ext uri="{FF2B5EF4-FFF2-40B4-BE49-F238E27FC236}">
                <a16:creationId xmlns="" xmlns:a16="http://schemas.microsoft.com/office/drawing/2014/main" id="{2C0FA004-F6F7-4A38-B864-B0F8D9862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2" name="WordArt 44">
            <a:extLst>
              <a:ext uri="{FF2B5EF4-FFF2-40B4-BE49-F238E27FC236}">
                <a16:creationId xmlns="" xmlns:a16="http://schemas.microsoft.com/office/drawing/2014/main" id="{EB0D2015-5A8F-4FD1-A4CD-A19AEAB6171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7075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甲部考核課題</a:t>
            </a:r>
            <a:endParaRPr 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303" name="WordArt 45">
            <a:hlinkClick r:id="rId3" action="ppaction://hlinksldjump"/>
            <a:extLst>
              <a:ext uri="{FF2B5EF4-FFF2-40B4-BE49-F238E27FC236}">
                <a16:creationId xmlns="" xmlns:a16="http://schemas.microsoft.com/office/drawing/2014/main" id="{B3A1B085-FBD8-44AE-B472-C400A92858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3211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</a:t>
            </a:r>
            <a:endParaRPr lang="en-US" sz="3600" b="1" kern="10">
              <a:solidFill>
                <a:srgbClr val="80808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>
            <a:extLst>
              <a:ext uri="{FF2B5EF4-FFF2-40B4-BE49-F238E27FC236}">
                <a16:creationId xmlns="" xmlns:a16="http://schemas.microsoft.com/office/drawing/2014/main" id="{1CF7A4E0-7FA8-4581-BDC3-4BC862F5F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49" y="3930025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3252" name="Rectangle 17">
            <a:extLst>
              <a:ext uri="{FF2B5EF4-FFF2-40B4-BE49-F238E27FC236}">
                <a16:creationId xmlns="" xmlns:a16="http://schemas.microsoft.com/office/drawing/2014/main" id="{F101EC73-5BC1-444E-9F2F-6C30FE05E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" y="2936875"/>
            <a:ext cx="816768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41338" indent="-5413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>
                <a:ea typeface="標楷體" panose="03000509000000000000" pitchFamily="65" charset="-120"/>
              </a:rPr>
              <a:t>2</a:t>
            </a:r>
            <a:r>
              <a:rPr lang="en-US" altLang="zh-TW" sz="2800">
                <a:ea typeface="標楷體" panose="03000509000000000000" pitchFamily="65" charset="-120"/>
              </a:rPr>
              <a:t>6</a:t>
            </a:r>
            <a:r>
              <a:rPr lang="en-US" altLang="zh-CN" sz="2800">
                <a:ea typeface="標楷體" panose="03000509000000000000" pitchFamily="65" charset="-120"/>
              </a:rPr>
              <a:t>. </a:t>
            </a:r>
            <a:r>
              <a:rPr lang="zh-TW" altLang="en-US" sz="2800">
                <a:ea typeface="標楷體" panose="03000509000000000000" pitchFamily="65" charset="-120"/>
              </a:rPr>
              <a:t>上圖由一個三角形和兩個大小相同的正方形組</a:t>
            </a:r>
            <a:endParaRPr lang="en-US" altLang="zh-TW" sz="280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成</a:t>
            </a:r>
            <a:r>
              <a:rPr lang="zh-CN" altLang="en-US" sz="2800">
                <a:ea typeface="標楷體" panose="03000509000000000000" pitchFamily="65" charset="-120"/>
              </a:rPr>
              <a:t>，</a:t>
            </a:r>
            <a:r>
              <a:rPr lang="zh-TW" altLang="en-US" sz="2800">
                <a:ea typeface="標楷體" panose="03000509000000000000" pitchFamily="65" charset="-120"/>
              </a:rPr>
              <a:t>這個圖形的面積是多少</a:t>
            </a:r>
            <a:r>
              <a:rPr lang="zh-CN" altLang="en-US" sz="2800"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1C7AF27E-FF66-422A-9811-DE4920C65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3912394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0782" name="Text Box 62">
            <a:extLst>
              <a:ext uri="{FF2B5EF4-FFF2-40B4-BE49-F238E27FC236}">
                <a16:creationId xmlns="" xmlns:a16="http://schemas.microsoft.com/office/drawing/2014/main" id="{8662A228-51AB-4776-9B65-F8985AE33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019" y="5389954"/>
            <a:ext cx="220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16 × 15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÷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53255" name="Rectangle 28">
            <a:extLst>
              <a:ext uri="{FF2B5EF4-FFF2-40B4-BE49-F238E27FC236}">
                <a16:creationId xmlns="" xmlns:a16="http://schemas.microsoft.com/office/drawing/2014/main" id="{EAC9A871-537A-475B-930E-AAC2F2935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1186" y="1342678"/>
            <a:ext cx="719138" cy="719137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53256" name="Rectangle 29">
            <a:extLst>
              <a:ext uri="{FF2B5EF4-FFF2-40B4-BE49-F238E27FC236}">
                <a16:creationId xmlns="" xmlns:a16="http://schemas.microsoft.com/office/drawing/2014/main" id="{D8AA6F07-FDD1-43C6-A2F7-6C945B078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1186" y="2061815"/>
            <a:ext cx="719138" cy="719138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53257" name="Freeform 31">
            <a:extLst>
              <a:ext uri="{FF2B5EF4-FFF2-40B4-BE49-F238E27FC236}">
                <a16:creationId xmlns="" xmlns:a16="http://schemas.microsoft.com/office/drawing/2014/main" id="{70F0D822-9C78-4495-A7A7-99335D7FB559}"/>
              </a:ext>
            </a:extLst>
          </p:cNvPr>
          <p:cNvSpPr>
            <a:spLocks/>
          </p:cNvSpPr>
          <p:nvPr/>
        </p:nvSpPr>
        <p:spPr bwMode="auto">
          <a:xfrm>
            <a:off x="2060699" y="1342678"/>
            <a:ext cx="1358900" cy="1435100"/>
          </a:xfrm>
          <a:custGeom>
            <a:avLst/>
            <a:gdLst>
              <a:gd name="T0" fmla="*/ 2147483646 w 856"/>
              <a:gd name="T1" fmla="*/ 0 h 904"/>
              <a:gd name="T2" fmla="*/ 0 w 856"/>
              <a:gd name="T3" fmla="*/ 2147483646 h 904"/>
              <a:gd name="T4" fmla="*/ 2147483646 w 856"/>
              <a:gd name="T5" fmla="*/ 2147483646 h 904"/>
              <a:gd name="T6" fmla="*/ 0 60000 65536"/>
              <a:gd name="T7" fmla="*/ 0 60000 65536"/>
              <a:gd name="T8" fmla="*/ 0 60000 65536"/>
              <a:gd name="T9" fmla="*/ 0 w 856"/>
              <a:gd name="T10" fmla="*/ 0 h 904"/>
              <a:gd name="T11" fmla="*/ 856 w 856"/>
              <a:gd name="T12" fmla="*/ 904 h 9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6" h="904">
                <a:moveTo>
                  <a:pt x="856" y="0"/>
                </a:moveTo>
                <a:lnTo>
                  <a:pt x="0" y="460"/>
                </a:lnTo>
                <a:lnTo>
                  <a:pt x="856" y="90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Freeform 32">
            <a:extLst>
              <a:ext uri="{FF2B5EF4-FFF2-40B4-BE49-F238E27FC236}">
                <a16:creationId xmlns="" xmlns:a16="http://schemas.microsoft.com/office/drawing/2014/main" id="{FE799802-2715-4B9D-ADA1-A161C5232EDE}"/>
              </a:ext>
            </a:extLst>
          </p:cNvPr>
          <p:cNvSpPr>
            <a:spLocks/>
          </p:cNvSpPr>
          <p:nvPr/>
        </p:nvSpPr>
        <p:spPr bwMode="auto">
          <a:xfrm>
            <a:off x="2060699" y="1344265"/>
            <a:ext cx="1352550" cy="728663"/>
          </a:xfrm>
          <a:custGeom>
            <a:avLst/>
            <a:gdLst>
              <a:gd name="T0" fmla="*/ 0 w 852"/>
              <a:gd name="T1" fmla="*/ 2147483646 h 459"/>
              <a:gd name="T2" fmla="*/ 0 w 852"/>
              <a:gd name="T3" fmla="*/ 0 h 459"/>
              <a:gd name="T4" fmla="*/ 2147483646 w 852"/>
              <a:gd name="T5" fmla="*/ 0 h 459"/>
              <a:gd name="T6" fmla="*/ 0 60000 65536"/>
              <a:gd name="T7" fmla="*/ 0 60000 65536"/>
              <a:gd name="T8" fmla="*/ 0 60000 65536"/>
              <a:gd name="T9" fmla="*/ 0 w 852"/>
              <a:gd name="T10" fmla="*/ 0 h 459"/>
              <a:gd name="T11" fmla="*/ 852 w 852"/>
              <a:gd name="T12" fmla="*/ 459 h 4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2" h="459">
                <a:moveTo>
                  <a:pt x="0" y="459"/>
                </a:moveTo>
                <a:lnTo>
                  <a:pt x="0" y="0"/>
                </a:lnTo>
                <a:lnTo>
                  <a:pt x="852" y="0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Freeform 33">
            <a:extLst>
              <a:ext uri="{FF2B5EF4-FFF2-40B4-BE49-F238E27FC236}">
                <a16:creationId xmlns="" xmlns:a16="http://schemas.microsoft.com/office/drawing/2014/main" id="{582F1063-29CA-478B-892B-656419701F21}"/>
              </a:ext>
            </a:extLst>
          </p:cNvPr>
          <p:cNvSpPr>
            <a:spLocks/>
          </p:cNvSpPr>
          <p:nvPr/>
        </p:nvSpPr>
        <p:spPr bwMode="auto">
          <a:xfrm>
            <a:off x="2074986" y="1363315"/>
            <a:ext cx="107950" cy="107950"/>
          </a:xfrm>
          <a:custGeom>
            <a:avLst/>
            <a:gdLst>
              <a:gd name="T0" fmla="*/ 2147483646 w 454"/>
              <a:gd name="T1" fmla="*/ 0 h 453"/>
              <a:gd name="T2" fmla="*/ 2147483646 w 454"/>
              <a:gd name="T3" fmla="*/ 2147483646 h 453"/>
              <a:gd name="T4" fmla="*/ 0 w 454"/>
              <a:gd name="T5" fmla="*/ 2147483646 h 453"/>
              <a:gd name="T6" fmla="*/ 0 60000 65536"/>
              <a:gd name="T7" fmla="*/ 0 60000 65536"/>
              <a:gd name="T8" fmla="*/ 0 60000 65536"/>
              <a:gd name="T9" fmla="*/ 0 w 454"/>
              <a:gd name="T10" fmla="*/ 0 h 453"/>
              <a:gd name="T11" fmla="*/ 454 w 454"/>
              <a:gd name="T12" fmla="*/ 453 h 4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54" h="453">
                <a:moveTo>
                  <a:pt x="454" y="0"/>
                </a:moveTo>
                <a:lnTo>
                  <a:pt x="454" y="453"/>
                </a:lnTo>
                <a:lnTo>
                  <a:pt x="0" y="453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Text Box 12">
            <a:extLst>
              <a:ext uri="{FF2B5EF4-FFF2-40B4-BE49-F238E27FC236}">
                <a16:creationId xmlns="" xmlns:a16="http://schemas.microsoft.com/office/drawing/2014/main" id="{AE0D137D-9603-4A51-AA3E-DDD363A1F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661" y="980728"/>
            <a:ext cx="935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zh-TW" sz="2000">
                <a:ea typeface="標楷體" panose="03000509000000000000" pitchFamily="65" charset="-120"/>
              </a:rPr>
              <a:t>15cm</a:t>
            </a:r>
          </a:p>
        </p:txBody>
      </p:sp>
      <p:sp>
        <p:nvSpPr>
          <p:cNvPr id="53261" name="Text Box 12">
            <a:extLst>
              <a:ext uri="{FF2B5EF4-FFF2-40B4-BE49-F238E27FC236}">
                <a16:creationId xmlns="" xmlns:a16="http://schemas.microsoft.com/office/drawing/2014/main" id="{D29F5AA5-39AE-4D0A-B59E-10C09A0C1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9686" y="1795115"/>
            <a:ext cx="935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zh-TW" sz="2000">
                <a:ea typeface="標楷體" panose="03000509000000000000" pitchFamily="65" charset="-120"/>
              </a:rPr>
              <a:t>16cm</a:t>
            </a:r>
          </a:p>
        </p:txBody>
      </p:sp>
      <p:sp>
        <p:nvSpPr>
          <p:cNvPr id="53262" name="Line 36">
            <a:extLst>
              <a:ext uri="{FF2B5EF4-FFF2-40B4-BE49-F238E27FC236}">
                <a16:creationId xmlns="" xmlns:a16="http://schemas.microsoft.com/office/drawing/2014/main" id="{0FA3D6F6-508E-4CF5-96C6-DAE1A8BEE97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9061" y="1341090"/>
            <a:ext cx="0" cy="1439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76" name="Text Box 152">
            <a:extLst>
              <a:ext uri="{FF2B5EF4-FFF2-40B4-BE49-F238E27FC236}">
                <a16:creationId xmlns="" xmlns:a16="http://schemas.microsoft.com/office/drawing/2014/main" id="{26223512-38C2-4850-81BE-BADC12D18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1657154"/>
            <a:ext cx="4248794" cy="5238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三角形的面積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 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底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高</a:t>
            </a:r>
            <a:r>
              <a:rPr kumimoji="0" lang="en-US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÷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2</a:t>
            </a:r>
            <a:endParaRPr kumimoji="0" lang="zh-TW" altLang="en-US" sz="2800" b="1" dirty="0">
              <a:solidFill>
                <a:srgbClr val="008A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8" name="Rectangle 403">
            <a:extLst>
              <a:ext uri="{FF2B5EF4-FFF2-40B4-BE49-F238E27FC236}">
                <a16:creationId xmlns="" xmlns:a16="http://schemas.microsoft.com/office/drawing/2014/main" id="{21D6E54D-4656-424A-B139-023D071C4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2322466"/>
            <a:ext cx="43926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正方形的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面積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 </a:t>
            </a:r>
            <a:r>
              <a:rPr kumimoji="0" lang="en-US" altLang="zh-TW" sz="2800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=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邊長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邊長</a:t>
            </a:r>
            <a:r>
              <a:rPr kumimoji="0" lang="zh-TW" altLang="en-US" sz="2800" b="1" dirty="0">
                <a:solidFill>
                  <a:srgbClr val="008A00"/>
                </a:solidFill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18" name="Text Box 62">
            <a:extLst>
              <a:ext uri="{FF2B5EF4-FFF2-40B4-BE49-F238E27FC236}">
                <a16:creationId xmlns="" xmlns:a16="http://schemas.microsoft.com/office/drawing/2014/main" id="{7CE5C62F-77BA-4FD4-B17F-96B3CFC94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277" y="4858864"/>
            <a:ext cx="3168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這個圖形的面積是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Text Box 62">
            <a:extLst>
              <a:ext uri="{FF2B5EF4-FFF2-40B4-BE49-F238E27FC236}">
                <a16:creationId xmlns="" xmlns:a16="http://schemas.microsoft.com/office/drawing/2014/main" id="{4C6404A0-4576-48DA-AC74-16ED50AD9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182" y="5430734"/>
            <a:ext cx="2232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 248(cm</a:t>
            </a:r>
            <a:r>
              <a:rPr lang="en-US" altLang="zh-TW" sz="2800" baseline="300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20" name="Text Box 62">
            <a:extLst>
              <a:ext uri="{FF2B5EF4-FFF2-40B4-BE49-F238E27FC236}">
                <a16:creationId xmlns="" xmlns:a16="http://schemas.microsoft.com/office/drawing/2014/main" id="{2CADE15B-9A66-4740-96A0-D723B8EAF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756" y="5394716"/>
            <a:ext cx="5734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(16 ÷ 2) × (16 ÷ 2) × 2</a:t>
            </a:r>
          </a:p>
        </p:txBody>
      </p:sp>
      <p:grpSp>
        <p:nvGrpSpPr>
          <p:cNvPr id="2" name="Group 42">
            <a:extLst>
              <a:ext uri="{FF2B5EF4-FFF2-40B4-BE49-F238E27FC236}">
                <a16:creationId xmlns="" xmlns:a16="http://schemas.microsoft.com/office/drawing/2014/main" id="{C1AAD1A9-329F-47FD-AD9C-2F66C370EB5F}"/>
              </a:ext>
            </a:extLst>
          </p:cNvPr>
          <p:cNvGrpSpPr>
            <a:grpSpLocks/>
          </p:cNvGrpSpPr>
          <p:nvPr/>
        </p:nvGrpSpPr>
        <p:grpSpPr bwMode="auto">
          <a:xfrm>
            <a:off x="2670299" y="1315690"/>
            <a:ext cx="946150" cy="1476375"/>
            <a:chOff x="4721" y="1706"/>
            <a:chExt cx="596" cy="772"/>
          </a:xfrm>
        </p:grpSpPr>
        <p:sp>
          <p:nvSpPr>
            <p:cNvPr id="53269" name="Text Box 21">
              <a:extLst>
                <a:ext uri="{FF2B5EF4-FFF2-40B4-BE49-F238E27FC236}">
                  <a16:creationId xmlns="" xmlns:a16="http://schemas.microsoft.com/office/drawing/2014/main" id="{1C30D427-B9C0-4A65-AE3C-1E1CDD6DF8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1" y="1979"/>
              <a:ext cx="5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000">
                  <a:solidFill>
                    <a:srgbClr val="FF00FF"/>
                  </a:solidFill>
                </a:rPr>
                <a:t>16cm</a:t>
              </a:r>
            </a:p>
          </p:txBody>
        </p:sp>
        <p:sp>
          <p:nvSpPr>
            <p:cNvPr id="53270" name="Line 41">
              <a:extLst>
                <a:ext uri="{FF2B5EF4-FFF2-40B4-BE49-F238E27FC236}">
                  <a16:creationId xmlns="" xmlns:a16="http://schemas.microsoft.com/office/drawing/2014/main" id="{3D4D971F-9DEC-47FF-845B-7A0329A243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3" y="1706"/>
              <a:ext cx="0" cy="772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131" name="Text Box 4">
            <a:extLst>
              <a:ext uri="{FF2B5EF4-FFF2-40B4-BE49-F238E27FC236}">
                <a16:creationId xmlns="" xmlns:a16="http://schemas.microsoft.com/office/drawing/2014/main" id="{A44F7868-73DA-41FD-8340-8B618D179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930" y="3933056"/>
            <a:ext cx="70564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AutoNum type="alphaUcPeriod"/>
            </a:pPr>
            <a:r>
              <a:rPr lang="en-US" altLang="zh-TW" sz="2800" dirty="0"/>
              <a:t> 376cm</a:t>
            </a:r>
            <a:r>
              <a:rPr lang="en-US" altLang="zh-TW" sz="2800" baseline="30000" dirty="0"/>
              <a:t>2</a:t>
            </a:r>
            <a:r>
              <a:rPr lang="en-US" altLang="zh-TW" sz="2800" dirty="0"/>
              <a:t>                  B. 248cm</a:t>
            </a:r>
            <a:r>
              <a:rPr lang="en-US" altLang="zh-TW" sz="2800" baseline="30000" dirty="0"/>
              <a:t>2</a:t>
            </a:r>
            <a:r>
              <a:rPr lang="en-US" altLang="zh-TW" sz="2800" dirty="0"/>
              <a:t> </a:t>
            </a:r>
            <a:endParaRPr lang="en-US" altLang="zh-TW" sz="2800" baseline="30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/>
              <a:t>C. 184cm</a:t>
            </a:r>
            <a:r>
              <a:rPr lang="en-US" altLang="zh-TW" sz="2800" baseline="30000" dirty="0"/>
              <a:t>2</a:t>
            </a:r>
            <a:r>
              <a:rPr lang="en-US" altLang="zh-TW" sz="2800" dirty="0"/>
              <a:t>                  D. 120cm</a:t>
            </a:r>
            <a:r>
              <a:rPr lang="en-US" altLang="zh-TW" sz="2800" baseline="30000" dirty="0"/>
              <a:t>2</a:t>
            </a:r>
            <a:r>
              <a:rPr lang="en-US" altLang="zh-TW" sz="2800" dirty="0"/>
              <a:t>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6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2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 animBg="1"/>
      <p:bldP spid="28" grpId="0"/>
      <p:bldP spid="30782" grpId="0"/>
      <p:bldP spid="30782" grpId="1"/>
      <p:bldP spid="26776" grpId="0"/>
      <p:bldP spid="26776" grpId="1"/>
      <p:bldP spid="8" grpId="0"/>
      <p:bldP spid="8" grpId="1"/>
      <p:bldP spid="18" grpId="0"/>
      <p:bldP spid="18" grpId="1"/>
      <p:bldP spid="19" grpId="0"/>
      <p:bldP spid="19" grpId="1"/>
      <p:bldP spid="20" grpId="0"/>
      <p:bldP spid="20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40">
            <a:extLst>
              <a:ext uri="{FF2B5EF4-FFF2-40B4-BE49-F238E27FC236}">
                <a16:creationId xmlns="" xmlns:a16="http://schemas.microsoft.com/office/drawing/2014/main" id="{424F9415-BA34-4504-BF08-6576BF1BA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5661025"/>
            <a:ext cx="476250" cy="239713"/>
          </a:xfrm>
          <a:prstGeom prst="rect">
            <a:avLst/>
          </a:prstGeom>
          <a:solidFill>
            <a:srgbClr val="FF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="" xmlns:a16="http://schemas.microsoft.com/office/drawing/2014/main" id="{1F90F3C1-2C37-431D-AE6A-49E5F6A8A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9225" y="4292600"/>
            <a:ext cx="474663" cy="239713"/>
          </a:xfrm>
          <a:prstGeom prst="rect">
            <a:avLst/>
          </a:prstGeom>
          <a:solidFill>
            <a:srgbClr val="FF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22210" name="Rectangle 2">
            <a:extLst>
              <a:ext uri="{FF2B5EF4-FFF2-40B4-BE49-F238E27FC236}">
                <a16:creationId xmlns="" xmlns:a16="http://schemas.microsoft.com/office/drawing/2014/main" id="{E3DBAD77-5570-47C9-999F-CF5EF1424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9663" y="5214938"/>
            <a:ext cx="431800" cy="4064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4277" name="Rectangle 12">
            <a:extLst>
              <a:ext uri="{FF2B5EF4-FFF2-40B4-BE49-F238E27FC236}">
                <a16:creationId xmlns="" xmlns:a16="http://schemas.microsoft.com/office/drawing/2014/main" id="{D99C6586-9921-43EF-BE3F-DD0A37D0B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075" y="3746500"/>
            <a:ext cx="85693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2300" indent="-622300">
              <a:spcBef>
                <a:spcPct val="20000"/>
              </a:spcBef>
              <a:buChar char="•"/>
              <a:tabLst>
                <a:tab pos="5715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715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715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715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715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15000"/>
              </a:spcBef>
              <a:spcAft>
                <a:spcPct val="15000"/>
              </a:spcAft>
              <a:buFontTx/>
              <a:buNone/>
            </a:pPr>
            <a:r>
              <a:rPr lang="en-US" altLang="zh-CN" sz="2800">
                <a:ea typeface="標楷體" panose="03000509000000000000" pitchFamily="65" charset="-120"/>
              </a:rPr>
              <a:t>2</a:t>
            </a:r>
            <a:r>
              <a:rPr lang="en-US" altLang="zh-TW" sz="2800">
                <a:ea typeface="標楷體" panose="03000509000000000000" pitchFamily="65" charset="-120"/>
              </a:rPr>
              <a:t>7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zh-TW" altLang="en-US" sz="2800">
                <a:ea typeface="標楷體" panose="03000509000000000000" pitchFamily="65" charset="-120"/>
              </a:rPr>
              <a:t> 根據上圖，哪一個月該應用程式的總下載次數剛好是二月的</a:t>
            </a:r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zh-TW" altLang="en-US" sz="2800">
                <a:ea typeface="標楷體" panose="03000509000000000000" pitchFamily="65" charset="-120"/>
              </a:rPr>
              <a:t>倍？</a:t>
            </a:r>
            <a:endParaRPr lang="en-US" altLang="zh-CN" sz="280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87202384-03BD-41D6-BB71-E4890BE37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7438" y="511968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Text Box 485">
            <a:extLst>
              <a:ext uri="{FF2B5EF4-FFF2-40B4-BE49-F238E27FC236}">
                <a16:creationId xmlns="" xmlns:a16="http://schemas.microsoft.com/office/drawing/2014/main" id="{C782AE57-1A8E-4CAE-9D23-2A1DFE9F8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9913" y="4222750"/>
            <a:ext cx="2003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003399"/>
                </a:solidFill>
              </a:rPr>
              <a:t>100</a:t>
            </a:r>
            <a:r>
              <a:rPr lang="zh-TW" altLang="en-US" sz="20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＋</a:t>
            </a:r>
            <a:r>
              <a:rPr lang="en-US" altLang="zh-TW" sz="2000">
                <a:solidFill>
                  <a:srgbClr val="003399"/>
                </a:solidFill>
              </a:rPr>
              <a:t>200 = 300</a:t>
            </a:r>
          </a:p>
        </p:txBody>
      </p:sp>
      <p:sp>
        <p:nvSpPr>
          <p:cNvPr id="3" name="Text Box 485">
            <a:extLst>
              <a:ext uri="{FF2B5EF4-FFF2-40B4-BE49-F238E27FC236}">
                <a16:creationId xmlns="" xmlns:a16="http://schemas.microsoft.com/office/drawing/2014/main" id="{0C628696-C2D8-480C-AFBE-35DD5A6D3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222750"/>
            <a:ext cx="1641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003399"/>
                </a:solidFill>
              </a:rPr>
              <a:t>300×3 = 900</a:t>
            </a:r>
          </a:p>
        </p:txBody>
      </p:sp>
      <p:sp>
        <p:nvSpPr>
          <p:cNvPr id="30782" name="Text Box 62">
            <a:extLst>
              <a:ext uri="{FF2B5EF4-FFF2-40B4-BE49-F238E27FC236}">
                <a16:creationId xmlns="" xmlns:a16="http://schemas.microsoft.com/office/drawing/2014/main" id="{84043D8F-EA02-451C-A57D-3B32E4666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538" y="4197350"/>
            <a:ext cx="98901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2200">
                <a:solidFill>
                  <a:srgbClr val="003399"/>
                </a:solidFill>
                <a:ea typeface="標楷體" panose="03000509000000000000" pitchFamily="65" charset="-120"/>
              </a:rPr>
              <a:t>二月：</a:t>
            </a:r>
            <a:endParaRPr lang="en-US" altLang="zh-TW" sz="22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54282" name="Text Box 4">
            <a:extLst>
              <a:ext uri="{FF2B5EF4-FFF2-40B4-BE49-F238E27FC236}">
                <a16:creationId xmlns="" xmlns:a16="http://schemas.microsoft.com/office/drawing/2014/main" id="{2DEC1839-8140-4765-A8F7-43C0AF010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3" y="4759325"/>
            <a:ext cx="4792662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zh-TW" altLang="en-US" sz="2800">
                <a:ea typeface="標楷體" panose="03000509000000000000" pitchFamily="65" charset="-120"/>
              </a:rPr>
              <a:t> 一月                </a:t>
            </a:r>
            <a:r>
              <a:rPr lang="en-US" altLang="zh-TW" sz="2800"/>
              <a:t>B. </a:t>
            </a:r>
            <a:r>
              <a:rPr lang="zh-TW" altLang="en-US" sz="2800">
                <a:ea typeface="標楷體" panose="03000509000000000000" pitchFamily="65" charset="-120"/>
              </a:rPr>
              <a:t>三月</a:t>
            </a:r>
            <a:r>
              <a:rPr lang="en-US" altLang="zh-TW" sz="2800"/>
              <a:t>      </a:t>
            </a:r>
            <a:r>
              <a:rPr lang="en-US" altLang="zh-TW" sz="2800" baseline="30000"/>
              <a:t>	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AutoNum type="alphaUcPeriod"/>
            </a:pPr>
            <a:r>
              <a:rPr lang="zh-TW" altLang="en-US" sz="2800">
                <a:ea typeface="標楷體" panose="03000509000000000000" pitchFamily="65" charset="-120"/>
              </a:rPr>
              <a:t> 四月</a:t>
            </a:r>
            <a:r>
              <a:rPr lang="en-US" altLang="zh-TW" sz="2800"/>
              <a:t>	         D. </a:t>
            </a:r>
            <a:r>
              <a:rPr lang="zh-TW" altLang="en-US" sz="2800">
                <a:ea typeface="標楷體" panose="03000509000000000000" pitchFamily="65" charset="-120"/>
              </a:rPr>
              <a:t>五月</a:t>
            </a:r>
            <a:r>
              <a:rPr lang="en-US" altLang="zh-TW" sz="2800"/>
              <a:t>                   </a:t>
            </a:r>
          </a:p>
        </p:txBody>
      </p:sp>
      <p:pic>
        <p:nvPicPr>
          <p:cNvPr id="54283" name="图片 3">
            <a:extLst>
              <a:ext uri="{FF2B5EF4-FFF2-40B4-BE49-F238E27FC236}">
                <a16:creationId xmlns="" xmlns:a16="http://schemas.microsoft.com/office/drawing/2014/main" id="{E4CE9F6A-20B4-4FAF-BFB9-4C4C5725A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254125"/>
            <a:ext cx="5886450" cy="213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4" name="Text Box 381">
            <a:extLst>
              <a:ext uri="{FF2B5EF4-FFF2-40B4-BE49-F238E27FC236}">
                <a16:creationId xmlns="" xmlns:a16="http://schemas.microsoft.com/office/drawing/2014/main" id="{094CED40-03A2-4FDE-8E1A-176FA7EC5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2188" y="820738"/>
            <a:ext cx="4392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 u="sng">
                <a:ea typeface="標楷體" panose="03000509000000000000" pitchFamily="65" charset="-120"/>
              </a:rPr>
              <a:t>某應用程式過去五個月的下載次數</a:t>
            </a:r>
          </a:p>
        </p:txBody>
      </p:sp>
      <p:sp>
        <p:nvSpPr>
          <p:cNvPr id="54285" name="矩形 4">
            <a:extLst>
              <a:ext uri="{FF2B5EF4-FFF2-40B4-BE49-F238E27FC236}">
                <a16:creationId xmlns="" xmlns:a16="http://schemas.microsoft.com/office/drawing/2014/main" id="{C02B9292-4998-493D-8045-7F30BAACD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6338" y="1412875"/>
            <a:ext cx="242887" cy="242888"/>
          </a:xfrm>
          <a:prstGeom prst="rect">
            <a:avLst/>
          </a:prstGeom>
          <a:solidFill>
            <a:srgbClr val="DCDDD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54286" name="Text Box 483">
            <a:extLst>
              <a:ext uri="{FF2B5EF4-FFF2-40B4-BE49-F238E27FC236}">
                <a16:creationId xmlns="" xmlns:a16="http://schemas.microsoft.com/office/drawing/2014/main" id="{E6C262D9-3210-48D1-8698-14C55EA06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8513" y="1719263"/>
            <a:ext cx="996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</a:rPr>
              <a:t>中文版</a:t>
            </a:r>
          </a:p>
        </p:txBody>
      </p:sp>
      <p:sp>
        <p:nvSpPr>
          <p:cNvPr id="54287" name="矩形 39">
            <a:extLst>
              <a:ext uri="{FF2B5EF4-FFF2-40B4-BE49-F238E27FC236}">
                <a16:creationId xmlns="" xmlns:a16="http://schemas.microsoft.com/office/drawing/2014/main" id="{08C635D3-AAD9-42F3-9201-859A4E2A6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6338" y="2228850"/>
            <a:ext cx="242887" cy="24288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54288" name="Text Box 483">
            <a:extLst>
              <a:ext uri="{FF2B5EF4-FFF2-40B4-BE49-F238E27FC236}">
                <a16:creationId xmlns="" xmlns:a16="http://schemas.microsoft.com/office/drawing/2014/main" id="{DE3075B5-5BFE-4EB8-A5CB-85971936D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8513" y="2555875"/>
            <a:ext cx="996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</a:rPr>
              <a:t>英文版</a:t>
            </a:r>
          </a:p>
        </p:txBody>
      </p:sp>
      <p:sp>
        <p:nvSpPr>
          <p:cNvPr id="54289" name="Text Box 483">
            <a:extLst>
              <a:ext uri="{FF2B5EF4-FFF2-40B4-BE49-F238E27FC236}">
                <a16:creationId xmlns="" xmlns:a16="http://schemas.microsoft.com/office/drawing/2014/main" id="{DC7734F1-9F92-4AFD-8372-7E109699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3259138"/>
            <a:ext cx="996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標楷體" panose="03000509000000000000" pitchFamily="65" charset="-120"/>
              </a:rPr>
              <a:t>一月</a:t>
            </a:r>
          </a:p>
        </p:txBody>
      </p:sp>
      <p:sp>
        <p:nvSpPr>
          <p:cNvPr id="54290" name="Text Box 483">
            <a:extLst>
              <a:ext uri="{FF2B5EF4-FFF2-40B4-BE49-F238E27FC236}">
                <a16:creationId xmlns="" xmlns:a16="http://schemas.microsoft.com/office/drawing/2014/main" id="{13603E95-2A23-42F8-8541-6C0183F6F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75" y="3259138"/>
            <a:ext cx="996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</a:rPr>
              <a:t>二月</a:t>
            </a:r>
          </a:p>
        </p:txBody>
      </p:sp>
      <p:sp>
        <p:nvSpPr>
          <p:cNvPr id="54291" name="Text Box 483">
            <a:extLst>
              <a:ext uri="{FF2B5EF4-FFF2-40B4-BE49-F238E27FC236}">
                <a16:creationId xmlns="" xmlns:a16="http://schemas.microsoft.com/office/drawing/2014/main" id="{9D1E9F0A-4CB8-446E-AD23-98EC16E39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6688" y="3259138"/>
            <a:ext cx="996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</a:rPr>
              <a:t>三月</a:t>
            </a:r>
          </a:p>
        </p:txBody>
      </p:sp>
      <p:sp>
        <p:nvSpPr>
          <p:cNvPr id="54292" name="Text Box 483">
            <a:extLst>
              <a:ext uri="{FF2B5EF4-FFF2-40B4-BE49-F238E27FC236}">
                <a16:creationId xmlns="" xmlns:a16="http://schemas.microsoft.com/office/drawing/2014/main" id="{210F7E71-96A5-43FC-A52D-E1D847AE2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6188" y="3259138"/>
            <a:ext cx="996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</a:rPr>
              <a:t>四月</a:t>
            </a:r>
          </a:p>
        </p:txBody>
      </p:sp>
      <p:sp>
        <p:nvSpPr>
          <p:cNvPr id="54293" name="Text Box 483">
            <a:extLst>
              <a:ext uri="{FF2B5EF4-FFF2-40B4-BE49-F238E27FC236}">
                <a16:creationId xmlns="" xmlns:a16="http://schemas.microsoft.com/office/drawing/2014/main" id="{BA57AB16-B345-42C6-B268-688411D2E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0288" y="3259138"/>
            <a:ext cx="996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</a:rPr>
              <a:t>五月</a:t>
            </a:r>
          </a:p>
        </p:txBody>
      </p:sp>
      <p:sp>
        <p:nvSpPr>
          <p:cNvPr id="54294" name="Text Box 483">
            <a:extLst>
              <a:ext uri="{FF2B5EF4-FFF2-40B4-BE49-F238E27FC236}">
                <a16:creationId xmlns="" xmlns:a16="http://schemas.microsoft.com/office/drawing/2014/main" id="{9FFDCF2E-8618-489C-91BC-07FCCE86B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3259138"/>
            <a:ext cx="996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</a:rPr>
              <a:t>月份</a:t>
            </a:r>
          </a:p>
        </p:txBody>
      </p:sp>
      <p:sp>
        <p:nvSpPr>
          <p:cNvPr id="54295" name="Text Box 483">
            <a:extLst>
              <a:ext uri="{FF2B5EF4-FFF2-40B4-BE49-F238E27FC236}">
                <a16:creationId xmlns="" xmlns:a16="http://schemas.microsoft.com/office/drawing/2014/main" id="{2B43E8F5-72B5-4B77-AAA2-381EB1E9546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0525" y="2089151"/>
            <a:ext cx="1266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</a:rPr>
              <a:t>下載次數</a:t>
            </a:r>
          </a:p>
        </p:txBody>
      </p:sp>
      <p:sp>
        <p:nvSpPr>
          <p:cNvPr id="42" name="Text Box 62">
            <a:extLst>
              <a:ext uri="{FF2B5EF4-FFF2-40B4-BE49-F238E27FC236}">
                <a16:creationId xmlns="" xmlns:a16="http://schemas.microsoft.com/office/drawing/2014/main" id="{CFE5396D-10E7-4EC9-882B-3BF8761D9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4488" y="2627313"/>
            <a:ext cx="7127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 dirty="0">
                <a:solidFill>
                  <a:srgbClr val="003399"/>
                </a:solidFill>
                <a:ea typeface="標楷體" panose="03000509000000000000" pitchFamily="65" charset="-120"/>
              </a:rPr>
              <a:t>100</a:t>
            </a:r>
          </a:p>
        </p:txBody>
      </p:sp>
      <p:sp>
        <p:nvSpPr>
          <p:cNvPr id="55" name="Text Box 62">
            <a:extLst>
              <a:ext uri="{FF2B5EF4-FFF2-40B4-BE49-F238E27FC236}">
                <a16:creationId xmlns="" xmlns:a16="http://schemas.microsoft.com/office/drawing/2014/main" id="{C1E5413A-0B2C-4937-8105-81A96A112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7388" y="2271713"/>
            <a:ext cx="7112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>
                <a:solidFill>
                  <a:srgbClr val="003399"/>
                </a:solidFill>
                <a:ea typeface="標楷體" panose="03000509000000000000" pitchFamily="65" charset="-120"/>
              </a:rPr>
              <a:t>200</a:t>
            </a:r>
          </a:p>
        </p:txBody>
      </p:sp>
      <p:sp>
        <p:nvSpPr>
          <p:cNvPr id="56" name="Text Box 62">
            <a:extLst>
              <a:ext uri="{FF2B5EF4-FFF2-40B4-BE49-F238E27FC236}">
                <a16:creationId xmlns="" xmlns:a16="http://schemas.microsoft.com/office/drawing/2014/main" id="{11027237-4221-4266-A42A-172EF70FC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1487488"/>
            <a:ext cx="7112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>
                <a:solidFill>
                  <a:srgbClr val="003399"/>
                </a:solidFill>
                <a:ea typeface="標楷體" panose="03000509000000000000" pitchFamily="65" charset="-120"/>
              </a:rPr>
              <a:t>450</a:t>
            </a:r>
          </a:p>
        </p:txBody>
      </p:sp>
      <p:sp>
        <p:nvSpPr>
          <p:cNvPr id="57" name="Text Box 62">
            <a:extLst>
              <a:ext uri="{FF2B5EF4-FFF2-40B4-BE49-F238E27FC236}">
                <a16:creationId xmlns="" xmlns:a16="http://schemas.microsoft.com/office/drawing/2014/main" id="{9423E598-1C81-4B9F-AD74-E43FDD0D5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25" y="1177925"/>
            <a:ext cx="711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>
                <a:solidFill>
                  <a:srgbClr val="003399"/>
                </a:solidFill>
                <a:ea typeface="標楷體" panose="03000509000000000000" pitchFamily="65" charset="-120"/>
              </a:rPr>
              <a:t>550</a:t>
            </a:r>
          </a:p>
        </p:txBody>
      </p:sp>
      <p:sp>
        <p:nvSpPr>
          <p:cNvPr id="58" name="Text Box 62">
            <a:extLst>
              <a:ext uri="{FF2B5EF4-FFF2-40B4-BE49-F238E27FC236}">
                <a16:creationId xmlns="" xmlns:a16="http://schemas.microsoft.com/office/drawing/2014/main" id="{5FA6CE09-C00F-4589-91FB-D31DA894E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3" y="1655763"/>
            <a:ext cx="7112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>
                <a:solidFill>
                  <a:srgbClr val="003399"/>
                </a:solidFill>
                <a:ea typeface="標楷體" panose="03000509000000000000" pitchFamily="65" charset="-120"/>
              </a:rPr>
              <a:t>400</a:t>
            </a:r>
          </a:p>
        </p:txBody>
      </p:sp>
      <p:sp>
        <p:nvSpPr>
          <p:cNvPr id="59" name="Text Box 62">
            <a:extLst>
              <a:ext uri="{FF2B5EF4-FFF2-40B4-BE49-F238E27FC236}">
                <a16:creationId xmlns="" xmlns:a16="http://schemas.microsoft.com/office/drawing/2014/main" id="{93CC8F9D-2E20-4E6F-B024-FF5A48EB0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2300" y="1960563"/>
            <a:ext cx="71278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>
                <a:solidFill>
                  <a:srgbClr val="003399"/>
                </a:solidFill>
                <a:ea typeface="標楷體" panose="03000509000000000000" pitchFamily="65" charset="-120"/>
              </a:rPr>
              <a:t>300</a:t>
            </a:r>
          </a:p>
        </p:txBody>
      </p:sp>
      <p:sp>
        <p:nvSpPr>
          <p:cNvPr id="60" name="Text Box 62">
            <a:extLst>
              <a:ext uri="{FF2B5EF4-FFF2-40B4-BE49-F238E27FC236}">
                <a16:creationId xmlns="" xmlns:a16="http://schemas.microsoft.com/office/drawing/2014/main" id="{682D5367-940B-4175-AFB7-040C8F24D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6975" y="1825625"/>
            <a:ext cx="711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>
                <a:solidFill>
                  <a:srgbClr val="003399"/>
                </a:solidFill>
                <a:ea typeface="標楷體" panose="03000509000000000000" pitchFamily="65" charset="-120"/>
              </a:rPr>
              <a:t>350</a:t>
            </a:r>
          </a:p>
        </p:txBody>
      </p:sp>
      <p:sp>
        <p:nvSpPr>
          <p:cNvPr id="63" name="Text Box 62">
            <a:extLst>
              <a:ext uri="{FF2B5EF4-FFF2-40B4-BE49-F238E27FC236}">
                <a16:creationId xmlns="" xmlns:a16="http://schemas.microsoft.com/office/drawing/2014/main" id="{BA83EE04-6E7B-489E-A84F-468B28D5C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350" y="1490663"/>
            <a:ext cx="71278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>
                <a:solidFill>
                  <a:srgbClr val="003399"/>
                </a:solidFill>
                <a:ea typeface="標楷體" panose="03000509000000000000" pitchFamily="65" charset="-120"/>
              </a:rPr>
              <a:t>450</a:t>
            </a:r>
          </a:p>
        </p:txBody>
      </p:sp>
      <p:sp>
        <p:nvSpPr>
          <p:cNvPr id="64" name="Text Box 62">
            <a:extLst>
              <a:ext uri="{FF2B5EF4-FFF2-40B4-BE49-F238E27FC236}">
                <a16:creationId xmlns="" xmlns:a16="http://schemas.microsoft.com/office/drawing/2014/main" id="{51F5A75C-DAF8-41CF-BB7F-E3C26DBF4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3925" y="1657350"/>
            <a:ext cx="71278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>
                <a:solidFill>
                  <a:srgbClr val="003399"/>
                </a:solidFill>
                <a:ea typeface="標楷體" panose="03000509000000000000" pitchFamily="65" charset="-120"/>
              </a:rPr>
              <a:t>400</a:t>
            </a:r>
          </a:p>
        </p:txBody>
      </p:sp>
      <p:sp>
        <p:nvSpPr>
          <p:cNvPr id="65" name="Text Box 62">
            <a:extLst>
              <a:ext uri="{FF2B5EF4-FFF2-40B4-BE49-F238E27FC236}">
                <a16:creationId xmlns="" xmlns:a16="http://schemas.microsoft.com/office/drawing/2014/main" id="{C87144DF-E142-4E09-88BA-E1C458A10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8" y="1333500"/>
            <a:ext cx="711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>
                <a:solidFill>
                  <a:srgbClr val="003399"/>
                </a:solidFill>
                <a:ea typeface="標楷體" panose="03000509000000000000" pitchFamily="65" charset="-120"/>
              </a:rPr>
              <a:t>500</a:t>
            </a:r>
          </a:p>
        </p:txBody>
      </p:sp>
      <p:sp>
        <p:nvSpPr>
          <p:cNvPr id="66" name="Text Box 485">
            <a:extLst>
              <a:ext uri="{FF2B5EF4-FFF2-40B4-BE49-F238E27FC236}">
                <a16:creationId xmlns="" xmlns:a16="http://schemas.microsoft.com/office/drawing/2014/main" id="{F7C7B214-6080-472C-8C2D-0C3E220BB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3925" y="4591050"/>
            <a:ext cx="243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003399"/>
                </a:solidFill>
              </a:rPr>
              <a:t>450</a:t>
            </a:r>
            <a:r>
              <a:rPr lang="zh-TW" altLang="en-US" sz="20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＋</a:t>
            </a:r>
            <a:r>
              <a:rPr lang="en-US" altLang="zh-TW" sz="2000">
                <a:solidFill>
                  <a:srgbClr val="003399"/>
                </a:solidFill>
              </a:rPr>
              <a:t>550 = 1000</a:t>
            </a:r>
          </a:p>
        </p:txBody>
      </p:sp>
      <p:sp>
        <p:nvSpPr>
          <p:cNvPr id="67" name="Text Box 62">
            <a:extLst>
              <a:ext uri="{FF2B5EF4-FFF2-40B4-BE49-F238E27FC236}">
                <a16:creationId xmlns="" xmlns:a16="http://schemas.microsoft.com/office/drawing/2014/main" id="{264575FB-FA2B-404A-A304-A4556BCAD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4565650"/>
            <a:ext cx="989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2200">
                <a:solidFill>
                  <a:srgbClr val="003399"/>
                </a:solidFill>
                <a:ea typeface="標楷體" panose="03000509000000000000" pitchFamily="65" charset="-120"/>
              </a:rPr>
              <a:t>一月：</a:t>
            </a:r>
            <a:endParaRPr lang="en-US" altLang="zh-TW" sz="22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Text Box 485">
            <a:extLst>
              <a:ext uri="{FF2B5EF4-FFF2-40B4-BE49-F238E27FC236}">
                <a16:creationId xmlns="" xmlns:a16="http://schemas.microsoft.com/office/drawing/2014/main" id="{44FD5690-BCAC-40C0-916B-3EAC47883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3925" y="4929188"/>
            <a:ext cx="2151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003399"/>
                </a:solidFill>
              </a:rPr>
              <a:t>400</a:t>
            </a:r>
            <a:r>
              <a:rPr lang="zh-TW" altLang="en-US" sz="20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＋</a:t>
            </a:r>
            <a:r>
              <a:rPr lang="en-US" altLang="zh-TW" sz="2000">
                <a:solidFill>
                  <a:srgbClr val="003399"/>
                </a:solidFill>
              </a:rPr>
              <a:t>300 = 700</a:t>
            </a:r>
          </a:p>
        </p:txBody>
      </p:sp>
      <p:sp>
        <p:nvSpPr>
          <p:cNvPr id="35" name="Text Box 62">
            <a:extLst>
              <a:ext uri="{FF2B5EF4-FFF2-40B4-BE49-F238E27FC236}">
                <a16:creationId xmlns="" xmlns:a16="http://schemas.microsoft.com/office/drawing/2014/main" id="{10CD2B09-B5CC-4F24-A87C-8DA1A185F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4903788"/>
            <a:ext cx="9890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2200">
                <a:solidFill>
                  <a:srgbClr val="003399"/>
                </a:solidFill>
                <a:ea typeface="標楷體" panose="03000509000000000000" pitchFamily="65" charset="-120"/>
              </a:rPr>
              <a:t>三月：</a:t>
            </a:r>
            <a:endParaRPr lang="en-US" altLang="zh-TW" sz="22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Text Box 485">
            <a:extLst>
              <a:ext uri="{FF2B5EF4-FFF2-40B4-BE49-F238E27FC236}">
                <a16:creationId xmlns="" xmlns:a16="http://schemas.microsoft.com/office/drawing/2014/main" id="{3C7A264C-0991-47AB-85DA-88A0D5B18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3925" y="5260975"/>
            <a:ext cx="2151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003399"/>
                </a:solidFill>
              </a:rPr>
              <a:t>350</a:t>
            </a:r>
            <a:r>
              <a:rPr lang="zh-TW" altLang="en-US" sz="20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＋</a:t>
            </a:r>
            <a:r>
              <a:rPr lang="en-US" altLang="zh-TW" sz="2000">
                <a:solidFill>
                  <a:srgbClr val="003399"/>
                </a:solidFill>
              </a:rPr>
              <a:t>450 = 800</a:t>
            </a:r>
          </a:p>
        </p:txBody>
      </p:sp>
      <p:sp>
        <p:nvSpPr>
          <p:cNvPr id="37" name="Text Box 62">
            <a:extLst>
              <a:ext uri="{FF2B5EF4-FFF2-40B4-BE49-F238E27FC236}">
                <a16:creationId xmlns="" xmlns:a16="http://schemas.microsoft.com/office/drawing/2014/main" id="{F5611924-D609-4C6E-9F3E-11BD61E6D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5235575"/>
            <a:ext cx="989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2200">
                <a:solidFill>
                  <a:srgbClr val="003399"/>
                </a:solidFill>
                <a:ea typeface="標楷體" panose="03000509000000000000" pitchFamily="65" charset="-120"/>
              </a:rPr>
              <a:t>四月：</a:t>
            </a:r>
            <a:endParaRPr lang="en-US" altLang="zh-TW" sz="22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Text Box 485">
            <a:extLst>
              <a:ext uri="{FF2B5EF4-FFF2-40B4-BE49-F238E27FC236}">
                <a16:creationId xmlns="" xmlns:a16="http://schemas.microsoft.com/office/drawing/2014/main" id="{46683F0B-3B9E-44B4-B5B1-05E5873A0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3925" y="5581650"/>
            <a:ext cx="2151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003399"/>
                </a:solidFill>
              </a:rPr>
              <a:t>400</a:t>
            </a:r>
            <a:r>
              <a:rPr lang="zh-TW" altLang="en-US" sz="20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＋</a:t>
            </a:r>
            <a:r>
              <a:rPr lang="en-US" altLang="zh-TW" sz="2000">
                <a:solidFill>
                  <a:srgbClr val="003399"/>
                </a:solidFill>
              </a:rPr>
              <a:t>500 = 900</a:t>
            </a:r>
          </a:p>
        </p:txBody>
      </p:sp>
      <p:sp>
        <p:nvSpPr>
          <p:cNvPr id="39" name="Text Box 62">
            <a:extLst>
              <a:ext uri="{FF2B5EF4-FFF2-40B4-BE49-F238E27FC236}">
                <a16:creationId xmlns="" xmlns:a16="http://schemas.microsoft.com/office/drawing/2014/main" id="{EDE37DB7-A34C-4684-A71A-3A53DED7E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5556250"/>
            <a:ext cx="989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2200">
                <a:solidFill>
                  <a:srgbClr val="003399"/>
                </a:solidFill>
                <a:ea typeface="標楷體" panose="03000509000000000000" pitchFamily="65" charset="-120"/>
              </a:rPr>
              <a:t>五月：</a:t>
            </a:r>
            <a:endParaRPr lang="en-US" altLang="zh-TW" sz="22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="" xmlns:a16="http://schemas.microsoft.com/office/drawing/2014/main" id="{4ED728FE-F575-41AE-9518-9A985719434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54125" y="4700588"/>
            <a:ext cx="2017713" cy="0"/>
          </a:xfrm>
          <a:prstGeom prst="line">
            <a:avLst/>
          </a:prstGeom>
          <a:noFill/>
          <a:ln w="381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22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" grpId="0" animBg="1"/>
      <p:bldP spid="4" grpId="1" animBg="1"/>
      <p:bldP spid="222210" grpId="0" animBg="1"/>
      <p:bldP spid="28" grpId="0"/>
      <p:bldP spid="2" grpId="0"/>
      <p:bldP spid="2" grpId="1"/>
      <p:bldP spid="3" grpId="0"/>
      <p:bldP spid="3" grpId="1"/>
      <p:bldP spid="30782" grpId="0"/>
      <p:bldP spid="30782" grpId="1"/>
      <p:bldP spid="42" grpId="0"/>
      <p:bldP spid="42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2">
            <a:extLst>
              <a:ext uri="{FF2B5EF4-FFF2-40B4-BE49-F238E27FC236}">
                <a16:creationId xmlns="" xmlns:a16="http://schemas.microsoft.com/office/drawing/2014/main" id="{8B796A81-722B-43E8-9996-6B89DBFFC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9013" y="453231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5299" name="Text Box 4">
            <a:extLst>
              <a:ext uri="{FF2B5EF4-FFF2-40B4-BE49-F238E27FC236}">
                <a16:creationId xmlns="" xmlns:a16="http://schemas.microsoft.com/office/drawing/2014/main" id="{8C34E9EE-1C04-4489-AD34-FB2775EB9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532313"/>
            <a:ext cx="70564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zh-TW"/>
              <a:t>                 B.        </a:t>
            </a:r>
            <a:r>
              <a:rPr lang="en-US" altLang="zh-TW" baseline="30000"/>
              <a:t>	</a:t>
            </a:r>
            <a:r>
              <a:rPr lang="en-US" altLang="zh-TW"/>
              <a:t>        C. 		 D.                     </a:t>
            </a:r>
          </a:p>
        </p:txBody>
      </p:sp>
      <p:pic>
        <p:nvPicPr>
          <p:cNvPr id="55300" name="Picture 14" descr="未命名">
            <a:extLst>
              <a:ext uri="{FF2B5EF4-FFF2-40B4-BE49-F238E27FC236}">
                <a16:creationId xmlns="" xmlns:a16="http://schemas.microsoft.com/office/drawing/2014/main" id="{AA04879F-7B98-4255-94F3-C5628D8CB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6" r="3099" b="50000"/>
          <a:stretch>
            <a:fillRect/>
          </a:stretch>
        </p:blipFill>
        <p:spPr bwMode="auto">
          <a:xfrm>
            <a:off x="684213" y="908050"/>
            <a:ext cx="7993062" cy="248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DDE72FEB-F44A-4977-B4F4-1342ED524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3425" y="4532313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5302" name="Rectangle 21">
            <a:extLst>
              <a:ext uri="{FF2B5EF4-FFF2-40B4-BE49-F238E27FC236}">
                <a16:creationId xmlns="" xmlns:a16="http://schemas.microsoft.com/office/drawing/2014/main" id="{AA331083-8200-4513-8FB5-D729B2CE8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00" y="3308350"/>
            <a:ext cx="84312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5475" indent="-625475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>
                <a:ea typeface="標楷體" panose="03000509000000000000" pitchFamily="65" charset="-120"/>
              </a:rPr>
              <a:t>2</a:t>
            </a:r>
            <a:r>
              <a:rPr lang="en-US" altLang="zh-TW" sz="2800">
                <a:ea typeface="標楷體" panose="03000509000000000000" pitchFamily="65" charset="-120"/>
              </a:rPr>
              <a:t>8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5A</a:t>
            </a:r>
            <a:r>
              <a:rPr lang="zh-TW" altLang="en-US" sz="2800">
                <a:ea typeface="標楷體" panose="03000509000000000000" pitchFamily="65" charset="-120"/>
              </a:rPr>
              <a:t>班獲得進步獎的學生佔五年級獲獎學生的幾分之幾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2800" baseline="30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3035" name="Text Box 267">
            <a:extLst>
              <a:ext uri="{FF2B5EF4-FFF2-40B4-BE49-F238E27FC236}">
                <a16:creationId xmlns="" xmlns:a16="http://schemas.microsoft.com/office/drawing/2014/main" id="{4920BEB7-4CE7-4678-A96F-3FDF7B2D2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0" y="1565275"/>
            <a:ext cx="596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003399"/>
                </a:solidFill>
              </a:rPr>
              <a:t>6</a:t>
            </a:r>
            <a:r>
              <a:rPr lang="zh-TW" altLang="en-US" sz="20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200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3036" name="Text Box 268">
            <a:extLst>
              <a:ext uri="{FF2B5EF4-FFF2-40B4-BE49-F238E27FC236}">
                <a16:creationId xmlns="" xmlns:a16="http://schemas.microsoft.com/office/drawing/2014/main" id="{84E62895-B3AD-4892-8799-93030A01F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1217613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003399"/>
                </a:solidFill>
              </a:rPr>
              <a:t>8</a:t>
            </a:r>
            <a:r>
              <a:rPr lang="zh-TW" altLang="en-US" sz="20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200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3037" name="Text Box 269">
            <a:extLst>
              <a:ext uri="{FF2B5EF4-FFF2-40B4-BE49-F238E27FC236}">
                <a16:creationId xmlns="" xmlns:a16="http://schemas.microsoft.com/office/drawing/2014/main" id="{34B31F96-34D2-484E-91AF-2D426F8F9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1763" y="1927225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003399"/>
                </a:solidFill>
              </a:rPr>
              <a:t>4</a:t>
            </a:r>
            <a:r>
              <a:rPr lang="zh-TW" altLang="en-US" sz="20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200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Text Box 267">
            <a:extLst>
              <a:ext uri="{FF2B5EF4-FFF2-40B4-BE49-F238E27FC236}">
                <a16:creationId xmlns="" xmlns:a16="http://schemas.microsoft.com/office/drawing/2014/main" id="{C4B8C0B8-3FA6-493A-997F-771890698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475" y="1554163"/>
            <a:ext cx="766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003399"/>
                </a:solidFill>
              </a:rPr>
              <a:t>6</a:t>
            </a:r>
            <a:r>
              <a:rPr lang="zh-TW" altLang="en-US" sz="20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200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55307" name="Group 16">
            <a:extLst>
              <a:ext uri="{FF2B5EF4-FFF2-40B4-BE49-F238E27FC236}">
                <a16:creationId xmlns="" xmlns:a16="http://schemas.microsoft.com/office/drawing/2014/main" id="{F5EB717D-819A-4592-B14E-2FBA9BD8706F}"/>
              </a:ext>
            </a:extLst>
          </p:cNvPr>
          <p:cNvGrpSpPr>
            <a:grpSpLocks/>
          </p:cNvGrpSpPr>
          <p:nvPr/>
        </p:nvGrpSpPr>
        <p:grpSpPr bwMode="auto">
          <a:xfrm>
            <a:off x="1149350" y="4324350"/>
            <a:ext cx="719138" cy="919163"/>
            <a:chOff x="2333" y="889"/>
            <a:chExt cx="453" cy="579"/>
          </a:xfrm>
        </p:grpSpPr>
        <p:sp>
          <p:nvSpPr>
            <p:cNvPr id="55336" name="Text Box 144">
              <a:extLst>
                <a:ext uri="{FF2B5EF4-FFF2-40B4-BE49-F238E27FC236}">
                  <a16:creationId xmlns="" xmlns:a16="http://schemas.microsoft.com/office/drawing/2014/main" id="{514318E6-B657-47D1-80ED-41E554D96E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3" y="889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55337" name="Rectangle 145">
              <a:extLst>
                <a:ext uri="{FF2B5EF4-FFF2-40B4-BE49-F238E27FC236}">
                  <a16:creationId xmlns="" xmlns:a16="http://schemas.microsoft.com/office/drawing/2014/main" id="{630D3915-959F-4E24-8486-77B2E6C192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7" y="114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6</a:t>
              </a:r>
            </a:p>
          </p:txBody>
        </p:sp>
        <p:sp>
          <p:nvSpPr>
            <p:cNvPr id="55338" name="Line 146">
              <a:extLst>
                <a:ext uri="{FF2B5EF4-FFF2-40B4-BE49-F238E27FC236}">
                  <a16:creationId xmlns="" xmlns:a16="http://schemas.microsoft.com/office/drawing/2014/main" id="{841F6174-FD8C-4AED-AE13-12776E33B7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308" name="Group 20">
            <a:extLst>
              <a:ext uri="{FF2B5EF4-FFF2-40B4-BE49-F238E27FC236}">
                <a16:creationId xmlns="" xmlns:a16="http://schemas.microsoft.com/office/drawing/2014/main" id="{4629DEBC-6832-4A2F-AAF6-EE44DEE74135}"/>
              </a:ext>
            </a:extLst>
          </p:cNvPr>
          <p:cNvGrpSpPr>
            <a:grpSpLocks/>
          </p:cNvGrpSpPr>
          <p:nvPr/>
        </p:nvGrpSpPr>
        <p:grpSpPr bwMode="auto">
          <a:xfrm>
            <a:off x="3135313" y="4314825"/>
            <a:ext cx="719137" cy="939800"/>
            <a:chOff x="2329" y="884"/>
            <a:chExt cx="453" cy="592"/>
          </a:xfrm>
        </p:grpSpPr>
        <p:sp>
          <p:nvSpPr>
            <p:cNvPr id="55333" name="Text Box 144">
              <a:extLst>
                <a:ext uri="{FF2B5EF4-FFF2-40B4-BE49-F238E27FC236}">
                  <a16:creationId xmlns="" xmlns:a16="http://schemas.microsoft.com/office/drawing/2014/main" id="{CF68ED39-AF5E-4502-9315-1E28EDE362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9" y="884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55334" name="Rectangle 145">
              <a:extLst>
                <a:ext uri="{FF2B5EF4-FFF2-40B4-BE49-F238E27FC236}">
                  <a16:creationId xmlns="" xmlns:a16="http://schemas.microsoft.com/office/drawing/2014/main" id="{B7742A03-E126-4522-910D-047EEBF103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8" y="114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55335" name="Line 146">
              <a:extLst>
                <a:ext uri="{FF2B5EF4-FFF2-40B4-BE49-F238E27FC236}">
                  <a16:creationId xmlns="" xmlns:a16="http://schemas.microsoft.com/office/drawing/2014/main" id="{72BBE700-886E-4FA2-BDDE-280490E596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309" name="Group 24">
            <a:extLst>
              <a:ext uri="{FF2B5EF4-FFF2-40B4-BE49-F238E27FC236}">
                <a16:creationId xmlns="" xmlns:a16="http://schemas.microsoft.com/office/drawing/2014/main" id="{EFC16956-D412-4DBE-8BB3-09929BACBBCC}"/>
              </a:ext>
            </a:extLst>
          </p:cNvPr>
          <p:cNvGrpSpPr>
            <a:grpSpLocks/>
          </p:cNvGrpSpPr>
          <p:nvPr/>
        </p:nvGrpSpPr>
        <p:grpSpPr bwMode="auto">
          <a:xfrm>
            <a:off x="5122863" y="4322763"/>
            <a:ext cx="719137" cy="930275"/>
            <a:chOff x="2338" y="885"/>
            <a:chExt cx="453" cy="586"/>
          </a:xfrm>
        </p:grpSpPr>
        <p:sp>
          <p:nvSpPr>
            <p:cNvPr id="55330" name="Text Box 144">
              <a:extLst>
                <a:ext uri="{FF2B5EF4-FFF2-40B4-BE49-F238E27FC236}">
                  <a16:creationId xmlns="" xmlns:a16="http://schemas.microsoft.com/office/drawing/2014/main" id="{DBF46600-BDD5-432F-B41E-AA5CD8CA68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8" y="885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55331" name="Rectangle 145">
              <a:extLst>
                <a:ext uri="{FF2B5EF4-FFF2-40B4-BE49-F238E27FC236}">
                  <a16:creationId xmlns="" xmlns:a16="http://schemas.microsoft.com/office/drawing/2014/main" id="{7B044369-6D0B-40A2-AC8A-B75F9D61A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4" y="114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4</a:t>
              </a:r>
            </a:p>
          </p:txBody>
        </p:sp>
        <p:sp>
          <p:nvSpPr>
            <p:cNvPr id="55332" name="Line 146">
              <a:extLst>
                <a:ext uri="{FF2B5EF4-FFF2-40B4-BE49-F238E27FC236}">
                  <a16:creationId xmlns="" xmlns:a16="http://schemas.microsoft.com/office/drawing/2014/main" id="{85941097-6A57-443B-909D-54150818E4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310" name="Group 28">
            <a:extLst>
              <a:ext uri="{FF2B5EF4-FFF2-40B4-BE49-F238E27FC236}">
                <a16:creationId xmlns="" xmlns:a16="http://schemas.microsoft.com/office/drawing/2014/main" id="{603FCD01-53DE-416F-B1BC-002F3D73579B}"/>
              </a:ext>
            </a:extLst>
          </p:cNvPr>
          <p:cNvGrpSpPr>
            <a:grpSpLocks/>
          </p:cNvGrpSpPr>
          <p:nvPr/>
        </p:nvGrpSpPr>
        <p:grpSpPr bwMode="auto">
          <a:xfrm>
            <a:off x="7200900" y="4322763"/>
            <a:ext cx="719138" cy="930275"/>
            <a:chOff x="2334" y="888"/>
            <a:chExt cx="453" cy="586"/>
          </a:xfrm>
        </p:grpSpPr>
        <p:sp>
          <p:nvSpPr>
            <p:cNvPr id="55327" name="Text Box 144">
              <a:extLst>
                <a:ext uri="{FF2B5EF4-FFF2-40B4-BE49-F238E27FC236}">
                  <a16:creationId xmlns="" xmlns:a16="http://schemas.microsoft.com/office/drawing/2014/main" id="{4786B137-4EB3-4061-BBC5-B6041485AC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4" y="888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55328" name="Rectangle 145">
              <a:extLst>
                <a:ext uri="{FF2B5EF4-FFF2-40B4-BE49-F238E27FC236}">
                  <a16:creationId xmlns="" xmlns:a16="http://schemas.microsoft.com/office/drawing/2014/main" id="{95ACE169-4310-4732-8BFB-ECF84C0CA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14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3</a:t>
              </a:r>
            </a:p>
          </p:txBody>
        </p:sp>
        <p:sp>
          <p:nvSpPr>
            <p:cNvPr id="55329" name="Line 146">
              <a:extLst>
                <a:ext uri="{FF2B5EF4-FFF2-40B4-BE49-F238E27FC236}">
                  <a16:creationId xmlns="" xmlns:a16="http://schemas.microsoft.com/office/drawing/2014/main" id="{E5E322E6-AA52-4751-989D-8B96EF7A91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038" name="Text Box 270">
            <a:extLst>
              <a:ext uri="{FF2B5EF4-FFF2-40B4-BE49-F238E27FC236}">
                <a16:creationId xmlns="" xmlns:a16="http://schemas.microsoft.com/office/drawing/2014/main" id="{B28285E8-FEDF-42E4-A0AF-290ACDDBC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5495925"/>
            <a:ext cx="2232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8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6896" name="Line 32">
            <a:extLst>
              <a:ext uri="{FF2B5EF4-FFF2-40B4-BE49-F238E27FC236}">
                <a16:creationId xmlns="" xmlns:a16="http://schemas.microsoft.com/office/drawing/2014/main" id="{A2F42123-CE75-437B-A406-A3FB119F664E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" y="5567363"/>
            <a:ext cx="2305050" cy="0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270">
            <a:extLst>
              <a:ext uri="{FF2B5EF4-FFF2-40B4-BE49-F238E27FC236}">
                <a16:creationId xmlns="" xmlns:a16="http://schemas.microsoft.com/office/drawing/2014/main" id="{FC54ADB7-1978-4EC5-A257-98BDFFD5B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4813" y="5110163"/>
            <a:ext cx="6477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grpSp>
        <p:nvGrpSpPr>
          <p:cNvPr id="10" name="Group 49">
            <a:extLst>
              <a:ext uri="{FF2B5EF4-FFF2-40B4-BE49-F238E27FC236}">
                <a16:creationId xmlns="" xmlns:a16="http://schemas.microsoft.com/office/drawing/2014/main" id="{D6756E25-E4C8-417B-93CC-9D8AD46E8699}"/>
              </a:ext>
            </a:extLst>
          </p:cNvPr>
          <p:cNvGrpSpPr>
            <a:grpSpLocks/>
          </p:cNvGrpSpPr>
          <p:nvPr/>
        </p:nvGrpSpPr>
        <p:grpSpPr bwMode="auto">
          <a:xfrm>
            <a:off x="3149600" y="5084763"/>
            <a:ext cx="1943100" cy="931862"/>
            <a:chOff x="2700" y="3129"/>
            <a:chExt cx="1224" cy="587"/>
          </a:xfrm>
        </p:grpSpPr>
        <p:sp>
          <p:nvSpPr>
            <p:cNvPr id="55318" name="Text Box 270">
              <a:extLst>
                <a:ext uri="{FF2B5EF4-FFF2-40B4-BE49-F238E27FC236}">
                  <a16:creationId xmlns="" xmlns:a16="http://schemas.microsoft.com/office/drawing/2014/main" id="{5C41C051-9F17-4AB2-838E-5A34A1C9D9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0" y="3265"/>
              <a:ext cx="81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>
                  <a:solidFill>
                    <a:srgbClr val="003399"/>
                  </a:solidFill>
                  <a:ea typeface="標楷體" panose="03000509000000000000" pitchFamily="65" charset="-120"/>
                </a:rPr>
                <a:t>=       = </a:t>
              </a:r>
            </a:p>
          </p:txBody>
        </p:sp>
        <p:grpSp>
          <p:nvGrpSpPr>
            <p:cNvPr id="55319" name="Group 36">
              <a:extLst>
                <a:ext uri="{FF2B5EF4-FFF2-40B4-BE49-F238E27FC236}">
                  <a16:creationId xmlns="" xmlns:a16="http://schemas.microsoft.com/office/drawing/2014/main" id="{CA22DD52-CB05-4E14-8738-AA4C23D497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5" y="3129"/>
              <a:ext cx="453" cy="587"/>
              <a:chOff x="2356" y="884"/>
              <a:chExt cx="453" cy="587"/>
            </a:xfrm>
          </p:grpSpPr>
          <p:sp>
            <p:nvSpPr>
              <p:cNvPr id="55324" name="Text Box 144">
                <a:extLst>
                  <a:ext uri="{FF2B5EF4-FFF2-40B4-BE49-F238E27FC236}">
                    <a16:creationId xmlns="" xmlns:a16="http://schemas.microsoft.com/office/drawing/2014/main" id="{02EE9820-41E4-4CC5-8E53-9BD6024CD8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6" y="884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>
                    <a:solidFill>
                      <a:srgbClr val="003399"/>
                    </a:solidFill>
                  </a:rPr>
                  <a:t>6</a:t>
                </a:r>
                <a:endParaRPr lang="en-US" altLang="zh-TW" sz="2800">
                  <a:solidFill>
                    <a:srgbClr val="003399"/>
                  </a:solidFill>
                </a:endParaRPr>
              </a:p>
            </p:txBody>
          </p:sp>
          <p:sp>
            <p:nvSpPr>
              <p:cNvPr id="55325" name="Rectangle 145">
                <a:extLst>
                  <a:ext uri="{FF2B5EF4-FFF2-40B4-BE49-F238E27FC236}">
                    <a16:creationId xmlns="" xmlns:a16="http://schemas.microsoft.com/office/drawing/2014/main" id="{5E0F483F-9444-4A17-98E7-51F7A0AF78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0" y="1144"/>
                <a:ext cx="3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>
                    <a:solidFill>
                      <a:srgbClr val="003399"/>
                    </a:solidFill>
                  </a:rPr>
                  <a:t>24</a:t>
                </a:r>
                <a:endParaRPr lang="en-US" altLang="zh-TW" sz="2800">
                  <a:solidFill>
                    <a:srgbClr val="003399"/>
                  </a:solidFill>
                </a:endParaRPr>
              </a:p>
            </p:txBody>
          </p:sp>
          <p:sp>
            <p:nvSpPr>
              <p:cNvPr id="55326" name="Line 146">
                <a:extLst>
                  <a:ext uri="{FF2B5EF4-FFF2-40B4-BE49-F238E27FC236}">
                    <a16:creationId xmlns="" xmlns:a16="http://schemas.microsoft.com/office/drawing/2014/main" id="{F46F82B2-6279-4DAD-B766-43C43BD81C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0" y="1176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5320" name="Group 40">
              <a:extLst>
                <a:ext uri="{FF2B5EF4-FFF2-40B4-BE49-F238E27FC236}">
                  <a16:creationId xmlns="" xmlns:a16="http://schemas.microsoft.com/office/drawing/2014/main" id="{0C659869-4E9A-4E1F-8CB3-A21E717512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71" y="3136"/>
              <a:ext cx="453" cy="579"/>
              <a:chOff x="2327" y="891"/>
              <a:chExt cx="453" cy="579"/>
            </a:xfrm>
          </p:grpSpPr>
          <p:sp>
            <p:nvSpPr>
              <p:cNvPr id="55321" name="Text Box 144">
                <a:extLst>
                  <a:ext uri="{FF2B5EF4-FFF2-40B4-BE49-F238E27FC236}">
                    <a16:creationId xmlns="" xmlns:a16="http://schemas.microsoft.com/office/drawing/2014/main" id="{1096F4DB-E17E-491E-A1FA-4597B6E63C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27" y="891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>
                    <a:solidFill>
                      <a:srgbClr val="003399"/>
                    </a:solidFill>
                  </a:rPr>
                  <a:t>1</a:t>
                </a:r>
                <a:endParaRPr lang="en-US" altLang="zh-TW" sz="2800">
                  <a:solidFill>
                    <a:srgbClr val="003399"/>
                  </a:solidFill>
                </a:endParaRPr>
              </a:p>
            </p:txBody>
          </p:sp>
          <p:sp>
            <p:nvSpPr>
              <p:cNvPr id="55322" name="Rectangle 145">
                <a:extLst>
                  <a:ext uri="{FF2B5EF4-FFF2-40B4-BE49-F238E27FC236}">
                    <a16:creationId xmlns="" xmlns:a16="http://schemas.microsoft.com/office/drawing/2014/main" id="{B2F2B453-5BE6-4FF4-995E-8CEA4AB51C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7" y="1143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>
                    <a:solidFill>
                      <a:srgbClr val="003399"/>
                    </a:solidFill>
                  </a:rPr>
                  <a:t>4</a:t>
                </a:r>
                <a:endParaRPr lang="en-US" altLang="zh-TW" sz="2800">
                  <a:solidFill>
                    <a:srgbClr val="003399"/>
                  </a:solidFill>
                </a:endParaRPr>
              </a:p>
            </p:txBody>
          </p:sp>
          <p:sp>
            <p:nvSpPr>
              <p:cNvPr id="55323" name="Line 146">
                <a:extLst>
                  <a:ext uri="{FF2B5EF4-FFF2-40B4-BE49-F238E27FC236}">
                    <a16:creationId xmlns="" xmlns:a16="http://schemas.microsoft.com/office/drawing/2014/main" id="{3D42C08B-5805-4C78-B538-1D155DCDCB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0" y="117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2233" name="Line 489">
            <a:extLst>
              <a:ext uri="{FF2B5EF4-FFF2-40B4-BE49-F238E27FC236}">
                <a16:creationId xmlns="" xmlns:a16="http://schemas.microsoft.com/office/drawing/2014/main" id="{46CBFD78-7AB8-4D1D-913F-BE017F3E37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7113" y="3800475"/>
            <a:ext cx="282416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489">
            <a:extLst>
              <a:ext uri="{FF2B5EF4-FFF2-40B4-BE49-F238E27FC236}">
                <a16:creationId xmlns="" xmlns:a16="http://schemas.microsoft.com/office/drawing/2014/main" id="{8E6F9394-09C3-4766-8899-4D56577AAC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9638" y="3789363"/>
            <a:ext cx="280511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12" name="Rectangle 48">
            <a:extLst>
              <a:ext uri="{FF2B5EF4-FFF2-40B4-BE49-F238E27FC236}">
                <a16:creationId xmlns="" xmlns:a16="http://schemas.microsoft.com/office/drawing/2014/main" id="{03F6B76F-A6FE-413B-8D95-FB0FA1DE9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050" y="1412875"/>
            <a:ext cx="1008063" cy="1944688"/>
          </a:xfrm>
          <a:prstGeom prst="rect">
            <a:avLst/>
          </a:prstGeom>
          <a:noFill/>
          <a:ln w="19050" algn="ctr">
            <a:solidFill>
              <a:srgbClr val="00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6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6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30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3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30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2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30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/>
      <p:bldP spid="33035" grpId="0"/>
      <p:bldP spid="33035" grpId="1"/>
      <p:bldP spid="33036" grpId="0"/>
      <p:bldP spid="33036" grpId="1"/>
      <p:bldP spid="33037" grpId="0"/>
      <p:bldP spid="33037" grpId="1"/>
      <p:bldP spid="2" grpId="0"/>
      <p:bldP spid="2" grpId="1"/>
      <p:bldP spid="33038" grpId="0"/>
      <p:bldP spid="33038" grpId="1"/>
      <p:bldP spid="3" grpId="0"/>
      <p:bldP spid="3" grpId="1"/>
      <p:bldP spid="36912" grpId="0" animBg="1"/>
      <p:bldP spid="36912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="" xmlns:a16="http://schemas.microsoft.com/office/drawing/2014/main" id="{1CE3AD78-28DF-4CFE-9581-9BBE26C3F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3648075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6323" name="Text Box 4">
            <a:extLst>
              <a:ext uri="{FF2B5EF4-FFF2-40B4-BE49-F238E27FC236}">
                <a16:creationId xmlns="" xmlns:a16="http://schemas.microsoft.com/office/drawing/2014/main" id="{D719A39F-765D-4AAD-B29D-FFFD30419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275" y="1914525"/>
            <a:ext cx="2513013" cy="218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A. </a:t>
            </a:r>
            <a:r>
              <a:rPr lang="en-US" altLang="zh-TW" sz="2800">
                <a:ea typeface="標楷體" panose="03000509000000000000" pitchFamily="65" charset="-120"/>
              </a:rPr>
              <a:t>$(</a:t>
            </a:r>
            <a:r>
              <a:rPr lang="en-US" altLang="zh-TW" sz="2800" i="1">
                <a:ea typeface="標楷體" panose="03000509000000000000" pitchFamily="65" charset="-120"/>
              </a:rPr>
              <a:t>Y</a:t>
            </a:r>
            <a:r>
              <a:rPr lang="zh-TW" altLang="en-US" sz="2800">
                <a:ea typeface="標楷體" panose="03000509000000000000" pitchFamily="65" charset="-120"/>
              </a:rPr>
              <a:t>－</a:t>
            </a:r>
            <a:r>
              <a:rPr lang="en-US" altLang="zh-TW" sz="2800">
                <a:ea typeface="標楷體" panose="03000509000000000000" pitchFamily="65" charset="-120"/>
              </a:rPr>
              <a:t>3) </a:t>
            </a:r>
            <a:r>
              <a:rPr lang="en-US" altLang="zh-TW" sz="2800"/>
              <a:t>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B. </a:t>
            </a:r>
            <a:r>
              <a:rPr lang="en-US" altLang="zh-TW" sz="2800">
                <a:ea typeface="標楷體" panose="03000509000000000000" pitchFamily="65" charset="-120"/>
              </a:rPr>
              <a:t>$(</a:t>
            </a:r>
            <a:r>
              <a:rPr lang="en-US" altLang="zh-TW" sz="2800" i="1">
                <a:ea typeface="標楷體" panose="03000509000000000000" pitchFamily="65" charset="-120"/>
              </a:rPr>
              <a:t>Y</a:t>
            </a:r>
            <a:r>
              <a:rPr lang="zh-TW" altLang="en-US" sz="2800">
                <a:ea typeface="標楷體" panose="03000509000000000000" pitchFamily="65" charset="-120"/>
              </a:rPr>
              <a:t>－</a:t>
            </a:r>
            <a:r>
              <a:rPr lang="en-US" altLang="zh-TW" sz="2800">
                <a:ea typeface="標楷體" panose="03000509000000000000" pitchFamily="65" charset="-120"/>
              </a:rPr>
              <a:t>16)</a:t>
            </a:r>
            <a:r>
              <a:rPr lang="en-US" altLang="zh-TW" sz="2800"/>
              <a:t>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C. </a:t>
            </a:r>
            <a:r>
              <a:rPr lang="en-US" altLang="zh-TW" sz="2800">
                <a:ea typeface="標楷體" panose="03000509000000000000" pitchFamily="65" charset="-120"/>
              </a:rPr>
              <a:t>$(</a:t>
            </a:r>
            <a:r>
              <a:rPr lang="en-US" altLang="zh-TW" sz="2800" i="1">
                <a:ea typeface="標楷體" panose="03000509000000000000" pitchFamily="65" charset="-120"/>
              </a:rPr>
              <a:t>Y</a:t>
            </a:r>
            <a:r>
              <a:rPr lang="zh-TW" altLang="zh-TW" sz="2800">
                <a:ea typeface="標楷體" panose="03000509000000000000" pitchFamily="65" charset="-120"/>
              </a:rPr>
              <a:t>＋</a:t>
            </a:r>
            <a:r>
              <a:rPr lang="en-US" altLang="zh-TW" sz="2800">
                <a:ea typeface="標楷體" panose="03000509000000000000" pitchFamily="65" charset="-120"/>
              </a:rPr>
              <a:t>4)</a:t>
            </a:r>
            <a:r>
              <a:rPr lang="en-US" altLang="zh-TW" sz="2800"/>
              <a:t>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D. </a:t>
            </a:r>
            <a:r>
              <a:rPr lang="en-US" altLang="zh-TW" sz="2800">
                <a:ea typeface="標楷體" panose="03000509000000000000" pitchFamily="65" charset="-120"/>
              </a:rPr>
              <a:t>$(</a:t>
            </a:r>
            <a:r>
              <a:rPr lang="en-US" altLang="zh-TW" sz="2800" i="1">
                <a:ea typeface="標楷體" panose="03000509000000000000" pitchFamily="65" charset="-120"/>
              </a:rPr>
              <a:t>Y</a:t>
            </a:r>
            <a:r>
              <a:rPr lang="zh-TW" altLang="zh-TW" sz="2800">
                <a:ea typeface="標楷體" panose="03000509000000000000" pitchFamily="65" charset="-120"/>
              </a:rPr>
              <a:t>＋</a:t>
            </a:r>
            <a:r>
              <a:rPr lang="zh-TW" altLang="en-US" sz="2800">
                <a:ea typeface="標楷體" panose="03000509000000000000" pitchFamily="65" charset="-120"/>
              </a:rPr>
              <a:t>1</a:t>
            </a:r>
            <a:r>
              <a:rPr lang="en-US" altLang="zh-TW" sz="2800">
                <a:ea typeface="標楷體" panose="03000509000000000000" pitchFamily="65" charset="-120"/>
              </a:rPr>
              <a:t>4)</a:t>
            </a:r>
            <a:r>
              <a:rPr lang="en-US" altLang="zh-TW" sz="2800"/>
              <a:t> </a:t>
            </a:r>
          </a:p>
        </p:txBody>
      </p:sp>
      <p:sp>
        <p:nvSpPr>
          <p:cNvPr id="56324" name="Rectangle 10">
            <a:extLst>
              <a:ext uri="{FF2B5EF4-FFF2-40B4-BE49-F238E27FC236}">
                <a16:creationId xmlns="" xmlns:a16="http://schemas.microsoft.com/office/drawing/2014/main" id="{F1A27A2E-819D-41AE-A1C2-239D41674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855663"/>
            <a:ext cx="8047037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33400" indent="-5334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>
                <a:ea typeface="標楷體" panose="03000509000000000000" pitchFamily="65" charset="-120"/>
              </a:rPr>
              <a:t>2</a:t>
            </a:r>
            <a:r>
              <a:rPr lang="en-US" altLang="zh-TW" sz="2800">
                <a:ea typeface="標楷體" panose="03000509000000000000" pitchFamily="65" charset="-120"/>
              </a:rPr>
              <a:t>9. </a:t>
            </a:r>
            <a:r>
              <a:rPr lang="zh-TW" altLang="en-US" sz="2800" u="sng">
                <a:ea typeface="標楷體" panose="03000509000000000000" pitchFamily="65" charset="-120"/>
              </a:rPr>
              <a:t>美倩</a:t>
            </a:r>
            <a:r>
              <a:rPr lang="zh-TW" altLang="en-US" sz="2800">
                <a:ea typeface="標楷體" panose="03000509000000000000" pitchFamily="65" charset="-120"/>
              </a:rPr>
              <a:t>原有</a:t>
            </a:r>
            <a:r>
              <a:rPr lang="en-US" altLang="zh-TW" sz="2800">
                <a:ea typeface="標楷體" panose="03000509000000000000" pitchFamily="65" charset="-120"/>
              </a:rPr>
              <a:t>$(</a:t>
            </a:r>
            <a:r>
              <a:rPr lang="en-US" altLang="zh-TW" sz="2800" i="1">
                <a:ea typeface="標楷體" panose="03000509000000000000" pitchFamily="65" charset="-120"/>
              </a:rPr>
              <a:t>Y</a:t>
            </a:r>
            <a:r>
              <a:rPr lang="zh-TW" altLang="en-US" sz="2800">
                <a:ea typeface="標楷體" panose="03000509000000000000" pitchFamily="65" charset="-120"/>
              </a:rPr>
              <a:t>－</a:t>
            </a:r>
            <a:r>
              <a:rPr lang="en-US" altLang="zh-TW" sz="2800">
                <a:ea typeface="標楷體" panose="03000509000000000000" pitchFamily="65" charset="-120"/>
              </a:rPr>
              <a:t>21) </a:t>
            </a:r>
            <a:r>
              <a:rPr lang="zh-TW" altLang="en-US" sz="2800">
                <a:ea typeface="標楷體" panose="03000509000000000000" pitchFamily="65" charset="-120"/>
              </a:rPr>
              <a:t>，她每天儲蓄</a:t>
            </a:r>
            <a:r>
              <a:rPr lang="en-US" altLang="zh-TW" sz="2800">
                <a:ea typeface="標楷體" panose="03000509000000000000" pitchFamily="65" charset="-120"/>
              </a:rPr>
              <a:t>$5</a:t>
            </a:r>
            <a:r>
              <a:rPr lang="zh-TW" altLang="en-US" sz="2800">
                <a:ea typeface="標楷體" panose="03000509000000000000" pitchFamily="65" charset="-120"/>
              </a:rPr>
              <a:t>。一個星期</a:t>
            </a:r>
            <a:endParaRPr lang="en-US" altLang="zh-TW" sz="280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　   後，她有款項多少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86152B3E-CD4B-4E54-B15C-A3289AB26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925" y="3598863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6326" name="Text Box 49">
            <a:extLst>
              <a:ext uri="{FF2B5EF4-FFF2-40B4-BE49-F238E27FC236}">
                <a16:creationId xmlns="" xmlns:a16="http://schemas.microsoft.com/office/drawing/2014/main" id="{3DEC80EE-5E52-4306-B37F-FDC7ED626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3409950"/>
            <a:ext cx="2587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800"/>
          </a:p>
        </p:txBody>
      </p:sp>
      <p:sp>
        <p:nvSpPr>
          <p:cNvPr id="30782" name="Text Box 62">
            <a:extLst>
              <a:ext uri="{FF2B5EF4-FFF2-40B4-BE49-F238E27FC236}">
                <a16:creationId xmlns="" xmlns:a16="http://schemas.microsoft.com/office/drawing/2014/main" id="{3755965B-D694-45D0-8E4C-814F279E7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1914525"/>
            <a:ext cx="3384550" cy="227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一個星期即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天。</a:t>
            </a:r>
            <a:endParaRPr lang="zh-TW" altLang="zh-CN" sz="280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   </a:t>
            </a:r>
            <a:r>
              <a:rPr lang="en-US" altLang="zh-TW" sz="2800" i="1">
                <a:solidFill>
                  <a:srgbClr val="003399"/>
                </a:solidFill>
                <a:ea typeface="標楷體" panose="03000509000000000000" pitchFamily="65" charset="-120"/>
              </a:rPr>
              <a:t>Y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21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5 × 7</a:t>
            </a:r>
          </a:p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i="1">
                <a:solidFill>
                  <a:srgbClr val="003399"/>
                </a:solidFill>
                <a:ea typeface="標楷體" panose="03000509000000000000" pitchFamily="65" charset="-120"/>
              </a:rPr>
              <a:t>Y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21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35</a:t>
            </a:r>
          </a:p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= $(</a:t>
            </a:r>
            <a:r>
              <a:rPr lang="en-US" altLang="zh-TW" sz="2800" i="1">
                <a:solidFill>
                  <a:srgbClr val="003399"/>
                </a:solidFill>
                <a:ea typeface="標楷體" panose="03000509000000000000" pitchFamily="65" charset="-120"/>
              </a:rPr>
              <a:t>Y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14)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0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30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307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07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30782" grpId="0" uiExpand="1" build="allAtOnce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="" xmlns:a16="http://schemas.microsoft.com/office/drawing/2014/main" id="{D1231FA9-9463-4532-B313-06378A871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" y="2143125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7347" name="Rectangle 10">
            <a:extLst>
              <a:ext uri="{FF2B5EF4-FFF2-40B4-BE49-F238E27FC236}">
                <a16:creationId xmlns="" xmlns:a16="http://schemas.microsoft.com/office/drawing/2014/main" id="{7C70307C-CDCB-4122-AA4C-265FD3B56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857250"/>
            <a:ext cx="84978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30. </a:t>
            </a:r>
            <a:r>
              <a:rPr lang="zh-TW" altLang="en-US" sz="2800">
                <a:ea typeface="標楷體" panose="03000509000000000000" pitchFamily="65" charset="-120"/>
              </a:rPr>
              <a:t>如果</a:t>
            </a:r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en-US" altLang="zh-TW" sz="2800" i="1">
                <a:ea typeface="標楷體" panose="03000509000000000000" pitchFamily="65" charset="-120"/>
              </a:rPr>
              <a:t>t</a:t>
            </a:r>
            <a:r>
              <a:rPr lang="en-US" altLang="zh-TW" sz="2800">
                <a:ea typeface="標楷體" panose="03000509000000000000" pitchFamily="65" charset="-120"/>
              </a:rPr>
              <a:t> = 39</a:t>
            </a:r>
            <a:r>
              <a:rPr lang="zh-TW" altLang="en-US" sz="2800">
                <a:ea typeface="標楷體" panose="03000509000000000000" pitchFamily="65" charset="-120"/>
              </a:rPr>
              <a:t>，那麼</a:t>
            </a:r>
            <a:r>
              <a:rPr lang="en-US" altLang="zh-TW" sz="2800">
                <a:ea typeface="標楷體" panose="03000509000000000000" pitchFamily="65" charset="-120"/>
              </a:rPr>
              <a:t>15</a:t>
            </a:r>
            <a:r>
              <a:rPr lang="zh-TW" altLang="en-US" sz="2800">
                <a:ea typeface="標楷體" panose="03000509000000000000" pitchFamily="65" charset="-120"/>
              </a:rPr>
              <a:t>－</a:t>
            </a:r>
            <a:r>
              <a:rPr lang="en-US" altLang="zh-TW" sz="2800" i="1"/>
              <a:t>t</a:t>
            </a:r>
            <a:r>
              <a:rPr lang="en-US" altLang="zh-TW" sz="2800"/>
              <a:t> =</a:t>
            </a:r>
            <a:r>
              <a:rPr lang="en-US" altLang="zh-TW" sz="1800"/>
              <a:t> 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367F4ED1-A3CC-48C8-AF1B-0C81C6EC7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4688" y="209073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Text Box 18">
            <a:extLst>
              <a:ext uri="{FF2B5EF4-FFF2-40B4-BE49-F238E27FC236}">
                <a16:creationId xmlns="" xmlns:a16="http://schemas.microsoft.com/office/drawing/2014/main" id="{B611219C-CC62-4095-9D05-45879ECB7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9800" y="1808163"/>
            <a:ext cx="131603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TW" sz="2800">
                <a:solidFill>
                  <a:srgbClr val="003399"/>
                </a:solidFill>
              </a:rPr>
              <a:t>3</a:t>
            </a:r>
            <a:r>
              <a:rPr lang="en-US" altLang="zh-TW" sz="2800" i="1">
                <a:solidFill>
                  <a:srgbClr val="003399"/>
                </a:solidFill>
              </a:rPr>
              <a:t>t</a:t>
            </a:r>
            <a:r>
              <a:rPr lang="en-US" altLang="zh-TW" sz="2800">
                <a:solidFill>
                  <a:srgbClr val="003399"/>
                </a:solidFill>
              </a:rPr>
              <a:t> = 39</a:t>
            </a:r>
          </a:p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endParaRPr lang="en-US" altLang="zh-TW" sz="2800">
              <a:solidFill>
                <a:srgbClr val="003399"/>
              </a:solidFill>
            </a:endParaRPr>
          </a:p>
        </p:txBody>
      </p:sp>
      <p:sp>
        <p:nvSpPr>
          <p:cNvPr id="57350" name="Text Box 4">
            <a:extLst>
              <a:ext uri="{FF2B5EF4-FFF2-40B4-BE49-F238E27FC236}">
                <a16:creationId xmlns="" xmlns:a16="http://schemas.microsoft.com/office/drawing/2014/main" id="{9E90B5BF-D7B8-4C7F-BA8D-33517D934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525" y="1555750"/>
            <a:ext cx="1316038" cy="218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A. 1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B. 2 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C. 13 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D. 28                    </a:t>
            </a:r>
          </a:p>
        </p:txBody>
      </p:sp>
      <p:sp>
        <p:nvSpPr>
          <p:cNvPr id="2" name="Text Box 18">
            <a:extLst>
              <a:ext uri="{FF2B5EF4-FFF2-40B4-BE49-F238E27FC236}">
                <a16:creationId xmlns="" xmlns:a16="http://schemas.microsoft.com/office/drawing/2014/main" id="{AB101061-D442-4BF8-932B-FFF4C34C7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25" y="3106738"/>
            <a:ext cx="131603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TW" sz="2800" i="1">
                <a:solidFill>
                  <a:srgbClr val="003399"/>
                </a:solidFill>
              </a:rPr>
              <a:t>  t</a:t>
            </a:r>
            <a:r>
              <a:rPr lang="zh-TW" altLang="en-US" sz="2800">
                <a:solidFill>
                  <a:srgbClr val="003399"/>
                </a:solidFill>
              </a:rPr>
              <a:t> </a:t>
            </a:r>
            <a:r>
              <a:rPr lang="en-US" altLang="zh-TW" sz="2800">
                <a:solidFill>
                  <a:srgbClr val="003399"/>
                </a:solidFill>
              </a:rPr>
              <a:t>= 13</a:t>
            </a:r>
          </a:p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endParaRPr lang="en-US" altLang="zh-TW" sz="2800">
              <a:solidFill>
                <a:srgbClr val="003399"/>
              </a:solidFill>
            </a:endParaRPr>
          </a:p>
        </p:txBody>
      </p:sp>
      <p:grpSp>
        <p:nvGrpSpPr>
          <p:cNvPr id="14" name="组合 13">
            <a:extLst>
              <a:ext uri="{FF2B5EF4-FFF2-40B4-BE49-F238E27FC236}">
                <a16:creationId xmlns="" xmlns:a16="http://schemas.microsoft.com/office/drawing/2014/main" id="{24B7B442-D6AB-44CA-BB80-FCF724FE4451}"/>
              </a:ext>
            </a:extLst>
          </p:cNvPr>
          <p:cNvGrpSpPr>
            <a:grpSpLocks/>
          </p:cNvGrpSpPr>
          <p:nvPr/>
        </p:nvGrpSpPr>
        <p:grpSpPr bwMode="auto">
          <a:xfrm>
            <a:off x="3413125" y="2251075"/>
            <a:ext cx="1392238" cy="984250"/>
            <a:chOff x="3413296" y="2250996"/>
            <a:chExt cx="1391772" cy="984407"/>
          </a:xfrm>
        </p:grpSpPr>
        <p:sp>
          <p:nvSpPr>
            <p:cNvPr id="57354" name="Text Box 18">
              <a:extLst>
                <a:ext uri="{FF2B5EF4-FFF2-40B4-BE49-F238E27FC236}">
                  <a16:creationId xmlns="" xmlns:a16="http://schemas.microsoft.com/office/drawing/2014/main" id="{971191D3-C224-4ABE-B774-A993C4F4A9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334" y="2446294"/>
              <a:ext cx="427673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6000"/>
                </a:lnSpc>
                <a:spcBef>
                  <a:spcPct val="0"/>
                </a:spcBef>
                <a:spcAft>
                  <a:spcPct val="20000"/>
                </a:spcAft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</a:rPr>
                <a:t>=</a:t>
              </a:r>
            </a:p>
            <a:p>
              <a:pPr eaLnBrk="1" hangingPunct="1">
                <a:lnSpc>
                  <a:spcPct val="96000"/>
                </a:lnSpc>
                <a:spcBef>
                  <a:spcPct val="0"/>
                </a:spcBef>
                <a:spcAft>
                  <a:spcPct val="20000"/>
                </a:spcAft>
                <a:buFontTx/>
                <a:buNone/>
              </a:pPr>
              <a:endParaRPr lang="en-US" altLang="zh-TW" sz="2800">
                <a:solidFill>
                  <a:srgbClr val="003399"/>
                </a:solidFill>
              </a:endParaRPr>
            </a:p>
          </p:txBody>
        </p:sp>
        <p:grpSp>
          <p:nvGrpSpPr>
            <p:cNvPr id="57355" name="组合 3">
              <a:extLst>
                <a:ext uri="{FF2B5EF4-FFF2-40B4-BE49-F238E27FC236}">
                  <a16:creationId xmlns="" xmlns:a16="http://schemas.microsoft.com/office/drawing/2014/main" id="{EFC6C7CD-7BD4-4DEA-A845-15C784AB61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13296" y="2250996"/>
              <a:ext cx="610805" cy="984407"/>
              <a:chOff x="2656598" y="3638887"/>
              <a:chExt cx="610805" cy="984407"/>
            </a:xfrm>
          </p:grpSpPr>
          <p:sp>
            <p:nvSpPr>
              <p:cNvPr id="57359" name="Text Box 18">
                <a:extLst>
                  <a:ext uri="{FF2B5EF4-FFF2-40B4-BE49-F238E27FC236}">
                    <a16:creationId xmlns="" xmlns:a16="http://schemas.microsoft.com/office/drawing/2014/main" id="{CBF3B465-E670-420B-AD1C-94B6D60505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56598" y="3638887"/>
                <a:ext cx="610805" cy="984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6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3</a:t>
                </a:r>
                <a:r>
                  <a:rPr lang="en-US" altLang="zh-TW" sz="2800" i="1">
                    <a:solidFill>
                      <a:srgbClr val="003399"/>
                    </a:solidFill>
                  </a:rPr>
                  <a:t>t</a:t>
                </a:r>
              </a:p>
              <a:p>
                <a:pPr algn="ctr" eaLnBrk="1" hangingPunct="1">
                  <a:lnSpc>
                    <a:spcPct val="96000"/>
                  </a:lnSpc>
                  <a:spcBef>
                    <a:spcPct val="0"/>
                  </a:spcBef>
                  <a:spcAft>
                    <a:spcPct val="20000"/>
                  </a:spcAft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3</a:t>
                </a:r>
              </a:p>
              <a:p>
                <a:pPr eaLnBrk="1" hangingPunct="1">
                  <a:lnSpc>
                    <a:spcPct val="96000"/>
                  </a:lnSpc>
                  <a:spcBef>
                    <a:spcPct val="0"/>
                  </a:spcBef>
                  <a:spcAft>
                    <a:spcPct val="20000"/>
                  </a:spcAft>
                  <a:buFontTx/>
                  <a:buNone/>
                </a:pPr>
                <a:endParaRPr lang="en-US" altLang="zh-TW" sz="2800">
                  <a:solidFill>
                    <a:srgbClr val="003399"/>
                  </a:solidFill>
                </a:endParaRPr>
              </a:p>
            </p:txBody>
          </p:sp>
          <p:sp>
            <p:nvSpPr>
              <p:cNvPr id="57360" name="Line 146">
                <a:extLst>
                  <a:ext uri="{FF2B5EF4-FFF2-40B4-BE49-F238E27FC236}">
                    <a16:creationId xmlns="" xmlns:a16="http://schemas.microsoft.com/office/drawing/2014/main" id="{48856A29-B33C-443F-9CB7-3B450D5E56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1800" y="4086598"/>
                <a:ext cx="38100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7356" name="组合 2">
              <a:extLst>
                <a:ext uri="{FF2B5EF4-FFF2-40B4-BE49-F238E27FC236}">
                  <a16:creationId xmlns="" xmlns:a16="http://schemas.microsoft.com/office/drawing/2014/main" id="{A5816228-3065-44E7-90EF-96748DB1DC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4262" y="2250996"/>
              <a:ext cx="610806" cy="871045"/>
              <a:chOff x="3709439" y="3640818"/>
              <a:chExt cx="610806" cy="871045"/>
            </a:xfrm>
          </p:grpSpPr>
          <p:sp>
            <p:nvSpPr>
              <p:cNvPr id="57357" name="Text Box 18">
                <a:extLst>
                  <a:ext uri="{FF2B5EF4-FFF2-40B4-BE49-F238E27FC236}">
                    <a16:creationId xmlns="" xmlns:a16="http://schemas.microsoft.com/office/drawing/2014/main" id="{12A760C9-E0E0-4EE8-9160-A992DE9FB0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09439" y="3640818"/>
                <a:ext cx="610806" cy="8710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6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3399"/>
                    </a:solidFill>
                  </a:rPr>
                  <a:t>39</a:t>
                </a:r>
              </a:p>
              <a:p>
                <a:pPr algn="ctr" eaLnBrk="1" hangingPunct="1">
                  <a:lnSpc>
                    <a:spcPct val="96000"/>
                  </a:lnSpc>
                  <a:spcBef>
                    <a:spcPct val="0"/>
                  </a:spcBef>
                  <a:spcAft>
                    <a:spcPct val="20000"/>
                  </a:spcAft>
                  <a:buFontTx/>
                  <a:buNone/>
                </a:pPr>
                <a:r>
                  <a:rPr lang="en-US" altLang="zh-TW" sz="2800" dirty="0">
                    <a:solidFill>
                      <a:srgbClr val="003399"/>
                    </a:solidFill>
                  </a:rPr>
                  <a:t>3</a:t>
                </a:r>
              </a:p>
              <a:p>
                <a:pPr eaLnBrk="1" hangingPunct="1">
                  <a:lnSpc>
                    <a:spcPct val="96000"/>
                  </a:lnSpc>
                  <a:spcBef>
                    <a:spcPct val="0"/>
                  </a:spcBef>
                  <a:spcAft>
                    <a:spcPct val="20000"/>
                  </a:spcAft>
                  <a:buFontTx/>
                  <a:buNone/>
                </a:pPr>
                <a:endParaRPr lang="en-US" altLang="zh-TW" sz="2800" dirty="0">
                  <a:solidFill>
                    <a:srgbClr val="003399"/>
                  </a:solidFill>
                </a:endParaRPr>
              </a:p>
            </p:txBody>
          </p:sp>
          <p:sp>
            <p:nvSpPr>
              <p:cNvPr id="57358" name="Line 146">
                <a:extLst>
                  <a:ext uri="{FF2B5EF4-FFF2-40B4-BE49-F238E27FC236}">
                    <a16:creationId xmlns="" xmlns:a16="http://schemas.microsoft.com/office/drawing/2014/main" id="{F2CEAC3E-32E8-41BA-ABC0-50E74BF1D7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79912" y="4086598"/>
                <a:ext cx="460404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2" name="Text Box 18">
            <a:extLst>
              <a:ext uri="{FF2B5EF4-FFF2-40B4-BE49-F238E27FC236}">
                <a16:creationId xmlns="" xmlns:a16="http://schemas.microsoft.com/office/drawing/2014/main" id="{51B5C843-8073-41EF-8C01-EEF6344BA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3719513"/>
            <a:ext cx="33131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3399"/>
                </a:solidFill>
              </a:rPr>
              <a:t>15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i="1" dirty="0">
                <a:solidFill>
                  <a:srgbClr val="003399"/>
                </a:solidFill>
              </a:rPr>
              <a:t>t</a:t>
            </a:r>
            <a:r>
              <a:rPr lang="zh-TW" altLang="en-US" sz="2800" dirty="0">
                <a:solidFill>
                  <a:srgbClr val="003399"/>
                </a:solidFill>
              </a:rPr>
              <a:t> </a:t>
            </a:r>
            <a:r>
              <a:rPr lang="en-US" altLang="zh-TW" sz="2800" dirty="0">
                <a:solidFill>
                  <a:srgbClr val="003399"/>
                </a:solidFill>
              </a:rPr>
              <a:t>= 15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</a:rPr>
              <a:t>13</a:t>
            </a:r>
            <a:r>
              <a:rPr lang="zh-TW" altLang="en-US" sz="2800" dirty="0">
                <a:solidFill>
                  <a:srgbClr val="003399"/>
                </a:solidFill>
              </a:rPr>
              <a:t> </a:t>
            </a:r>
            <a:r>
              <a:rPr lang="en-US" altLang="zh-TW" sz="2800" dirty="0">
                <a:solidFill>
                  <a:srgbClr val="003399"/>
                </a:solidFill>
              </a:rPr>
              <a:t>=</a:t>
            </a:r>
            <a:r>
              <a:rPr lang="zh-TW" altLang="en-US" sz="2800" dirty="0">
                <a:solidFill>
                  <a:srgbClr val="003399"/>
                </a:solidFill>
              </a:rPr>
              <a:t> </a:t>
            </a:r>
            <a:r>
              <a:rPr lang="en-US" altLang="zh-TW" sz="2800" dirty="0">
                <a:solidFill>
                  <a:srgbClr val="003399"/>
                </a:solidFill>
              </a:rPr>
              <a:t>2</a:t>
            </a:r>
          </a:p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endParaRPr lang="en-US" altLang="zh-TW" sz="28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19" grpId="0" build="allAtOnce"/>
      <p:bldP spid="2" grpId="0" build="allAtOnce"/>
      <p:bldP spid="22" grpId="0" build="allAtOnce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300">
            <a:extLst>
              <a:ext uri="{FF2B5EF4-FFF2-40B4-BE49-F238E27FC236}">
                <a16:creationId xmlns="" xmlns:a16="http://schemas.microsoft.com/office/drawing/2014/main" id="{AFD88A6A-4897-41CC-99D8-9AB4C750834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89182" y="1216737"/>
            <a:ext cx="3356420" cy="2238277"/>
            <a:chOff x="1746" y="164"/>
            <a:chExt cx="2041" cy="1361"/>
          </a:xfrm>
        </p:grpSpPr>
        <p:grpSp>
          <p:nvGrpSpPr>
            <p:cNvPr id="58411" name="Group 249">
              <a:extLst>
                <a:ext uri="{FF2B5EF4-FFF2-40B4-BE49-F238E27FC236}">
                  <a16:creationId xmlns="" xmlns:a16="http://schemas.microsoft.com/office/drawing/2014/main" id="{757C66E0-45BA-4CD8-9D1C-073DB7EE2F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46" y="164"/>
              <a:ext cx="2041" cy="227"/>
              <a:chOff x="1746" y="164"/>
              <a:chExt cx="2041" cy="227"/>
            </a:xfrm>
          </p:grpSpPr>
          <p:sp>
            <p:nvSpPr>
              <p:cNvPr id="86" name="Rectangle 240">
                <a:extLst>
                  <a:ext uri="{FF2B5EF4-FFF2-40B4-BE49-F238E27FC236}">
                    <a16:creationId xmlns="" xmlns:a16="http://schemas.microsoft.com/office/drawing/2014/main" id="{6CF96E2B-8A79-45A1-81AA-00E26DCB9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164"/>
                <a:ext cx="225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87" name="Rectangle 241">
                <a:extLst>
                  <a:ext uri="{FF2B5EF4-FFF2-40B4-BE49-F238E27FC236}">
                    <a16:creationId xmlns="" xmlns:a16="http://schemas.microsoft.com/office/drawing/2014/main" id="{0502A4CD-E31C-4609-8B3A-C430C5CB36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88" name="Rectangle 242">
                <a:extLst>
                  <a:ext uri="{FF2B5EF4-FFF2-40B4-BE49-F238E27FC236}">
                    <a16:creationId xmlns="" xmlns:a16="http://schemas.microsoft.com/office/drawing/2014/main" id="{1125727D-701B-49F5-A56E-E9673BCFFB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7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89" name="Rectangle 243">
                <a:extLst>
                  <a:ext uri="{FF2B5EF4-FFF2-40B4-BE49-F238E27FC236}">
                    <a16:creationId xmlns="" xmlns:a16="http://schemas.microsoft.com/office/drawing/2014/main" id="{AB9FD532-6311-45D7-B358-955C4E11D1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5" y="164"/>
                <a:ext cx="226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90" name="Rectangle 244">
                <a:extLst>
                  <a:ext uri="{FF2B5EF4-FFF2-40B4-BE49-F238E27FC236}">
                    <a16:creationId xmlns="" xmlns:a16="http://schemas.microsoft.com/office/drawing/2014/main" id="{6CCEF632-4C7F-46B4-8FC4-6C4C8F97AD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6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91" name="Rectangle 245">
                <a:extLst>
                  <a:ext uri="{FF2B5EF4-FFF2-40B4-BE49-F238E27FC236}">
                    <a16:creationId xmlns="" xmlns:a16="http://schemas.microsoft.com/office/drawing/2014/main" id="{CC7C1CC0-511A-4323-AF3E-22ABB75E41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3" y="164"/>
                <a:ext cx="225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92" name="Rectangle 246">
                <a:extLst>
                  <a:ext uri="{FF2B5EF4-FFF2-40B4-BE49-F238E27FC236}">
                    <a16:creationId xmlns="" xmlns:a16="http://schemas.microsoft.com/office/drawing/2014/main" id="{75A28CBE-2865-4762-905C-BA2C02FA88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93" name="Rectangle 247">
                <a:extLst>
                  <a:ext uri="{FF2B5EF4-FFF2-40B4-BE49-F238E27FC236}">
                    <a16:creationId xmlns="" xmlns:a16="http://schemas.microsoft.com/office/drawing/2014/main" id="{F9F656C9-CF57-4764-B2AB-339446E1CD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7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94" name="Rectangle 248">
                <a:extLst>
                  <a:ext uri="{FF2B5EF4-FFF2-40B4-BE49-F238E27FC236}">
                    <a16:creationId xmlns="" xmlns:a16="http://schemas.microsoft.com/office/drawing/2014/main" id="{A1386B83-615B-4F70-AA4E-57E866470D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8412" name="Group 250">
              <a:extLst>
                <a:ext uri="{FF2B5EF4-FFF2-40B4-BE49-F238E27FC236}">
                  <a16:creationId xmlns="" xmlns:a16="http://schemas.microsoft.com/office/drawing/2014/main" id="{6E2866F9-1D03-4FB8-941B-B45E42720B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46" y="391"/>
              <a:ext cx="2041" cy="227"/>
              <a:chOff x="1746" y="164"/>
              <a:chExt cx="2041" cy="227"/>
            </a:xfrm>
          </p:grpSpPr>
          <p:sp>
            <p:nvSpPr>
              <p:cNvPr id="77" name="Rectangle 251">
                <a:extLst>
                  <a:ext uri="{FF2B5EF4-FFF2-40B4-BE49-F238E27FC236}">
                    <a16:creationId xmlns="" xmlns:a16="http://schemas.microsoft.com/office/drawing/2014/main" id="{0A8CA884-99A9-4871-863E-E2E65BE24B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164"/>
                <a:ext cx="225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8" name="Rectangle 252">
                <a:extLst>
                  <a:ext uri="{FF2B5EF4-FFF2-40B4-BE49-F238E27FC236}">
                    <a16:creationId xmlns="" xmlns:a16="http://schemas.microsoft.com/office/drawing/2014/main" id="{2AC20EF3-4344-4442-A66B-50C366A74D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9" name="Rectangle 253">
                <a:extLst>
                  <a:ext uri="{FF2B5EF4-FFF2-40B4-BE49-F238E27FC236}">
                    <a16:creationId xmlns="" xmlns:a16="http://schemas.microsoft.com/office/drawing/2014/main" id="{756A91C3-00FB-468A-B989-7F81377FEC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7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80" name="Rectangle 254">
                <a:extLst>
                  <a:ext uri="{FF2B5EF4-FFF2-40B4-BE49-F238E27FC236}">
                    <a16:creationId xmlns="" xmlns:a16="http://schemas.microsoft.com/office/drawing/2014/main" id="{7C78F2E7-AA11-4A2B-A88E-B099A97E54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5" y="164"/>
                <a:ext cx="226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81" name="Rectangle 255">
                <a:extLst>
                  <a:ext uri="{FF2B5EF4-FFF2-40B4-BE49-F238E27FC236}">
                    <a16:creationId xmlns="" xmlns:a16="http://schemas.microsoft.com/office/drawing/2014/main" id="{946BBC19-86DA-49F5-B1A7-9345867EFF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6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82" name="Rectangle 256">
                <a:extLst>
                  <a:ext uri="{FF2B5EF4-FFF2-40B4-BE49-F238E27FC236}">
                    <a16:creationId xmlns="" xmlns:a16="http://schemas.microsoft.com/office/drawing/2014/main" id="{D781D465-9CAA-48DB-B003-0766D2E8AD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3" y="164"/>
                <a:ext cx="225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83" name="Rectangle 257">
                <a:extLst>
                  <a:ext uri="{FF2B5EF4-FFF2-40B4-BE49-F238E27FC236}">
                    <a16:creationId xmlns="" xmlns:a16="http://schemas.microsoft.com/office/drawing/2014/main" id="{E2F4AC97-02C9-484B-AD39-2A020D58AE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0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84" name="Rectangle 258">
                <a:extLst>
                  <a:ext uri="{FF2B5EF4-FFF2-40B4-BE49-F238E27FC236}">
                    <a16:creationId xmlns="" xmlns:a16="http://schemas.microsoft.com/office/drawing/2014/main" id="{12877005-E64B-49D0-886E-E905537DF7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7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85" name="Rectangle 259">
                <a:extLst>
                  <a:ext uri="{FF2B5EF4-FFF2-40B4-BE49-F238E27FC236}">
                    <a16:creationId xmlns="" xmlns:a16="http://schemas.microsoft.com/office/drawing/2014/main" id="{5A3CD60F-81A0-40A8-AA0C-9992B8DA79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0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8413" name="Group 260">
              <a:extLst>
                <a:ext uri="{FF2B5EF4-FFF2-40B4-BE49-F238E27FC236}">
                  <a16:creationId xmlns="" xmlns:a16="http://schemas.microsoft.com/office/drawing/2014/main" id="{C8015802-7F51-4531-8A7C-40C5E543F9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46" y="618"/>
              <a:ext cx="2041" cy="227"/>
              <a:chOff x="1746" y="164"/>
              <a:chExt cx="2041" cy="227"/>
            </a:xfrm>
          </p:grpSpPr>
          <p:sp>
            <p:nvSpPr>
              <p:cNvPr id="68" name="Rectangle 261">
                <a:extLst>
                  <a:ext uri="{FF2B5EF4-FFF2-40B4-BE49-F238E27FC236}">
                    <a16:creationId xmlns="" xmlns:a16="http://schemas.microsoft.com/office/drawing/2014/main" id="{DA857FEF-2BF5-4E4A-9E63-33F246F18F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164"/>
                <a:ext cx="225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69" name="Rectangle 262">
                <a:extLst>
                  <a:ext uri="{FF2B5EF4-FFF2-40B4-BE49-F238E27FC236}">
                    <a16:creationId xmlns="" xmlns:a16="http://schemas.microsoft.com/office/drawing/2014/main" id="{7EDE7DB8-8185-4208-BEC3-A54C3EFDB5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0" name="Rectangle 263">
                <a:extLst>
                  <a:ext uri="{FF2B5EF4-FFF2-40B4-BE49-F238E27FC236}">
                    <a16:creationId xmlns="" xmlns:a16="http://schemas.microsoft.com/office/drawing/2014/main" id="{5ABD7E80-3A29-4A35-A871-FD77CC2016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7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1" name="Rectangle 264">
                <a:extLst>
                  <a:ext uri="{FF2B5EF4-FFF2-40B4-BE49-F238E27FC236}">
                    <a16:creationId xmlns="" xmlns:a16="http://schemas.microsoft.com/office/drawing/2014/main" id="{86FCD15A-E998-4D06-B632-1E046591EA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5" y="164"/>
                <a:ext cx="226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2" name="Rectangle 265">
                <a:extLst>
                  <a:ext uri="{FF2B5EF4-FFF2-40B4-BE49-F238E27FC236}">
                    <a16:creationId xmlns="" xmlns:a16="http://schemas.microsoft.com/office/drawing/2014/main" id="{7F64FC11-7007-4F4A-A40D-E36F46446B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6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3" name="Rectangle 266">
                <a:extLst>
                  <a:ext uri="{FF2B5EF4-FFF2-40B4-BE49-F238E27FC236}">
                    <a16:creationId xmlns="" xmlns:a16="http://schemas.microsoft.com/office/drawing/2014/main" id="{5E9FDA27-1C8E-4977-B46D-A69DD92F60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3" y="164"/>
                <a:ext cx="225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4" name="Rectangle 267">
                <a:extLst>
                  <a:ext uri="{FF2B5EF4-FFF2-40B4-BE49-F238E27FC236}">
                    <a16:creationId xmlns="" xmlns:a16="http://schemas.microsoft.com/office/drawing/2014/main" id="{FC4FD3B5-2F44-4EA4-8F3C-B5C15C5BD1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5" name="Rectangle 268">
                <a:extLst>
                  <a:ext uri="{FF2B5EF4-FFF2-40B4-BE49-F238E27FC236}">
                    <a16:creationId xmlns="" xmlns:a16="http://schemas.microsoft.com/office/drawing/2014/main" id="{2C414E92-E0A2-40C8-B010-6C44BFA3A4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7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6" name="Rectangle 269">
                <a:extLst>
                  <a:ext uri="{FF2B5EF4-FFF2-40B4-BE49-F238E27FC236}">
                    <a16:creationId xmlns="" xmlns:a16="http://schemas.microsoft.com/office/drawing/2014/main" id="{0D5DE199-208D-4E85-9CC5-1E4AE92290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8414" name="Group 270">
              <a:extLst>
                <a:ext uri="{FF2B5EF4-FFF2-40B4-BE49-F238E27FC236}">
                  <a16:creationId xmlns="" xmlns:a16="http://schemas.microsoft.com/office/drawing/2014/main" id="{D20DB315-E4E6-4995-A236-2EC996449F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46" y="845"/>
              <a:ext cx="2041" cy="227"/>
              <a:chOff x="1746" y="164"/>
              <a:chExt cx="2041" cy="227"/>
            </a:xfrm>
          </p:grpSpPr>
          <p:sp>
            <p:nvSpPr>
              <p:cNvPr id="59" name="Rectangle 271">
                <a:extLst>
                  <a:ext uri="{FF2B5EF4-FFF2-40B4-BE49-F238E27FC236}">
                    <a16:creationId xmlns="" xmlns:a16="http://schemas.microsoft.com/office/drawing/2014/main" id="{5E03938C-0605-4375-86DE-F7986C41E8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164"/>
                <a:ext cx="225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60" name="Rectangle 272">
                <a:extLst>
                  <a:ext uri="{FF2B5EF4-FFF2-40B4-BE49-F238E27FC236}">
                    <a16:creationId xmlns="" xmlns:a16="http://schemas.microsoft.com/office/drawing/2014/main" id="{75B8B6DC-0982-49FF-839F-A1754B4BF3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61" name="Rectangle 273">
                <a:extLst>
                  <a:ext uri="{FF2B5EF4-FFF2-40B4-BE49-F238E27FC236}">
                    <a16:creationId xmlns="" xmlns:a16="http://schemas.microsoft.com/office/drawing/2014/main" id="{61B8D47F-C38C-4D35-8C57-BDB0147D69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7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62" name="Rectangle 274">
                <a:extLst>
                  <a:ext uri="{FF2B5EF4-FFF2-40B4-BE49-F238E27FC236}">
                    <a16:creationId xmlns="" xmlns:a16="http://schemas.microsoft.com/office/drawing/2014/main" id="{1B64B04A-8A5E-4502-8132-83112DAFD0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5" y="164"/>
                <a:ext cx="226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63" name="Rectangle 275">
                <a:extLst>
                  <a:ext uri="{FF2B5EF4-FFF2-40B4-BE49-F238E27FC236}">
                    <a16:creationId xmlns="" xmlns:a16="http://schemas.microsoft.com/office/drawing/2014/main" id="{B53201B5-3BF1-47C5-95BE-12E4AE0362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6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64" name="Rectangle 276">
                <a:extLst>
                  <a:ext uri="{FF2B5EF4-FFF2-40B4-BE49-F238E27FC236}">
                    <a16:creationId xmlns="" xmlns:a16="http://schemas.microsoft.com/office/drawing/2014/main" id="{C30867CF-2361-42A6-832B-0334DFF9C1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3" y="164"/>
                <a:ext cx="225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65" name="Rectangle 277">
                <a:extLst>
                  <a:ext uri="{FF2B5EF4-FFF2-40B4-BE49-F238E27FC236}">
                    <a16:creationId xmlns="" xmlns:a16="http://schemas.microsoft.com/office/drawing/2014/main" id="{4432C021-3ED2-4B51-A95C-3B979149EA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66" name="Rectangle 278">
                <a:extLst>
                  <a:ext uri="{FF2B5EF4-FFF2-40B4-BE49-F238E27FC236}">
                    <a16:creationId xmlns="" xmlns:a16="http://schemas.microsoft.com/office/drawing/2014/main" id="{28E7A038-787F-44A3-8FC8-D386AE3956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7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67" name="Rectangle 279">
                <a:extLst>
                  <a:ext uri="{FF2B5EF4-FFF2-40B4-BE49-F238E27FC236}">
                    <a16:creationId xmlns="" xmlns:a16="http://schemas.microsoft.com/office/drawing/2014/main" id="{0DB9CF9D-2AA9-4338-BA32-ACB89B8A06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8415" name="Group 280">
              <a:extLst>
                <a:ext uri="{FF2B5EF4-FFF2-40B4-BE49-F238E27FC236}">
                  <a16:creationId xmlns="" xmlns:a16="http://schemas.microsoft.com/office/drawing/2014/main" id="{31A764DC-BF30-45EA-B9EC-49C879C9ED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46" y="1071"/>
              <a:ext cx="2041" cy="227"/>
              <a:chOff x="1746" y="164"/>
              <a:chExt cx="2041" cy="227"/>
            </a:xfrm>
          </p:grpSpPr>
          <p:sp>
            <p:nvSpPr>
              <p:cNvPr id="50" name="Rectangle 281">
                <a:extLst>
                  <a:ext uri="{FF2B5EF4-FFF2-40B4-BE49-F238E27FC236}">
                    <a16:creationId xmlns="" xmlns:a16="http://schemas.microsoft.com/office/drawing/2014/main" id="{B5BF494A-F25D-4597-B5DB-76CA790E70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164"/>
                <a:ext cx="225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1" name="Rectangle 282">
                <a:extLst>
                  <a:ext uri="{FF2B5EF4-FFF2-40B4-BE49-F238E27FC236}">
                    <a16:creationId xmlns="" xmlns:a16="http://schemas.microsoft.com/office/drawing/2014/main" id="{FA0FD2B2-DBDD-45A2-AE47-21FB6F5705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2" name="Rectangle 283">
                <a:extLst>
                  <a:ext uri="{FF2B5EF4-FFF2-40B4-BE49-F238E27FC236}">
                    <a16:creationId xmlns="" xmlns:a16="http://schemas.microsoft.com/office/drawing/2014/main" id="{10467D04-273B-40F0-9C39-DD7AE015D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7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3" name="Rectangle 284">
                <a:extLst>
                  <a:ext uri="{FF2B5EF4-FFF2-40B4-BE49-F238E27FC236}">
                    <a16:creationId xmlns="" xmlns:a16="http://schemas.microsoft.com/office/drawing/2014/main" id="{2A94E06A-7B0D-483E-BAC9-68D66F9436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5" y="164"/>
                <a:ext cx="226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4" name="Rectangle 285">
                <a:extLst>
                  <a:ext uri="{FF2B5EF4-FFF2-40B4-BE49-F238E27FC236}">
                    <a16:creationId xmlns="" xmlns:a16="http://schemas.microsoft.com/office/drawing/2014/main" id="{6BDE9F2A-092A-43D8-91A2-11E6593AE3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6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5" name="Rectangle 286">
                <a:extLst>
                  <a:ext uri="{FF2B5EF4-FFF2-40B4-BE49-F238E27FC236}">
                    <a16:creationId xmlns="" xmlns:a16="http://schemas.microsoft.com/office/drawing/2014/main" id="{8A9B5C60-F66E-4069-8966-7F01B55D6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3" y="164"/>
                <a:ext cx="225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6" name="Rectangle 287">
                <a:extLst>
                  <a:ext uri="{FF2B5EF4-FFF2-40B4-BE49-F238E27FC236}">
                    <a16:creationId xmlns="" xmlns:a16="http://schemas.microsoft.com/office/drawing/2014/main" id="{41854B8A-CFE2-4118-AEF6-5CB3F22BBF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0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7" name="Rectangle 288">
                <a:extLst>
                  <a:ext uri="{FF2B5EF4-FFF2-40B4-BE49-F238E27FC236}">
                    <a16:creationId xmlns="" xmlns:a16="http://schemas.microsoft.com/office/drawing/2014/main" id="{42B1C76A-D0AC-405D-9049-1F1E640E38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7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8" name="Rectangle 289">
                <a:extLst>
                  <a:ext uri="{FF2B5EF4-FFF2-40B4-BE49-F238E27FC236}">
                    <a16:creationId xmlns="" xmlns:a16="http://schemas.microsoft.com/office/drawing/2014/main" id="{A7DB3005-DFFD-4506-BDEE-D368DF0570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0" y="164"/>
                <a:ext cx="227" cy="224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8416" name="Group 290">
              <a:extLst>
                <a:ext uri="{FF2B5EF4-FFF2-40B4-BE49-F238E27FC236}">
                  <a16:creationId xmlns="" xmlns:a16="http://schemas.microsoft.com/office/drawing/2014/main" id="{91BDCDCA-4BCB-4C37-AF65-7E175C4301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46" y="1298"/>
              <a:ext cx="2041" cy="227"/>
              <a:chOff x="1746" y="164"/>
              <a:chExt cx="2041" cy="227"/>
            </a:xfrm>
          </p:grpSpPr>
          <p:sp>
            <p:nvSpPr>
              <p:cNvPr id="41" name="Rectangle 291">
                <a:extLst>
                  <a:ext uri="{FF2B5EF4-FFF2-40B4-BE49-F238E27FC236}">
                    <a16:creationId xmlns="" xmlns:a16="http://schemas.microsoft.com/office/drawing/2014/main" id="{E34D7FF8-F1D8-4647-8B99-40EB1BC02C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164"/>
                <a:ext cx="225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2" name="Rectangle 292">
                <a:extLst>
                  <a:ext uri="{FF2B5EF4-FFF2-40B4-BE49-F238E27FC236}">
                    <a16:creationId xmlns="" xmlns:a16="http://schemas.microsoft.com/office/drawing/2014/main" id="{3025102A-BDAE-4EFE-99F2-FA38D50F9B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3" name="Rectangle 293">
                <a:extLst>
                  <a:ext uri="{FF2B5EF4-FFF2-40B4-BE49-F238E27FC236}">
                    <a16:creationId xmlns="" xmlns:a16="http://schemas.microsoft.com/office/drawing/2014/main" id="{C9145536-A98C-4CA7-8149-C4E191C0E6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7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4" name="Rectangle 294">
                <a:extLst>
                  <a:ext uri="{FF2B5EF4-FFF2-40B4-BE49-F238E27FC236}">
                    <a16:creationId xmlns="" xmlns:a16="http://schemas.microsoft.com/office/drawing/2014/main" id="{BEA22CB7-ED79-4F2F-9175-3EE2840518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5" y="164"/>
                <a:ext cx="226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5" name="Rectangle 295">
                <a:extLst>
                  <a:ext uri="{FF2B5EF4-FFF2-40B4-BE49-F238E27FC236}">
                    <a16:creationId xmlns="" xmlns:a16="http://schemas.microsoft.com/office/drawing/2014/main" id="{8F06120B-F4C1-4B92-8106-69B995A7F5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6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6" name="Rectangle 296">
                <a:extLst>
                  <a:ext uri="{FF2B5EF4-FFF2-40B4-BE49-F238E27FC236}">
                    <a16:creationId xmlns="" xmlns:a16="http://schemas.microsoft.com/office/drawing/2014/main" id="{312B9FEE-3E67-4E51-82BF-D813025BA8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3" y="164"/>
                <a:ext cx="225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7" name="Rectangle 297">
                <a:extLst>
                  <a:ext uri="{FF2B5EF4-FFF2-40B4-BE49-F238E27FC236}">
                    <a16:creationId xmlns="" xmlns:a16="http://schemas.microsoft.com/office/drawing/2014/main" id="{F20130DE-C747-4004-BC2E-13B0EA00F0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8" name="Rectangle 298">
                <a:extLst>
                  <a:ext uri="{FF2B5EF4-FFF2-40B4-BE49-F238E27FC236}">
                    <a16:creationId xmlns="" xmlns:a16="http://schemas.microsoft.com/office/drawing/2014/main" id="{E7A42735-8EA6-4224-8A55-AB4A88FE9E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7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9" name="Rectangle 299">
                <a:extLst>
                  <a:ext uri="{FF2B5EF4-FFF2-40B4-BE49-F238E27FC236}">
                    <a16:creationId xmlns="" xmlns:a16="http://schemas.microsoft.com/office/drawing/2014/main" id="{05DCF5C0-A958-45BF-8B9F-802C7E16C7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0" y="164"/>
                <a:ext cx="227" cy="227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58371" name="Rectangle 4">
            <a:extLst>
              <a:ext uri="{FF2B5EF4-FFF2-40B4-BE49-F238E27FC236}">
                <a16:creationId xmlns="" xmlns:a16="http://schemas.microsoft.com/office/drawing/2014/main" id="{CEA57780-A209-48AB-BBA3-44C1964C4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57184"/>
            <a:ext cx="777875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31</a:t>
            </a:r>
            <a:r>
              <a:rPr lang="en-US" altLang="zh-CN" sz="2800" dirty="0">
                <a:ea typeface="標楷體" panose="03000509000000000000" pitchFamily="65" charset="-120"/>
              </a:rPr>
              <a:t>.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58372" name="Rectangle 4">
            <a:extLst>
              <a:ext uri="{FF2B5EF4-FFF2-40B4-BE49-F238E27FC236}">
                <a16:creationId xmlns="" xmlns:a16="http://schemas.microsoft.com/office/drawing/2014/main" id="{2F9413C3-C59C-45EB-88A4-71BC4E260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569" y="3519880"/>
            <a:ext cx="470693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上圖是兒童天地的平面圖。</a:t>
            </a:r>
          </a:p>
        </p:txBody>
      </p:sp>
      <p:sp>
        <p:nvSpPr>
          <p:cNvPr id="58373" name="Rectangle 4">
            <a:extLst>
              <a:ext uri="{FF2B5EF4-FFF2-40B4-BE49-F238E27FC236}">
                <a16:creationId xmlns="" xmlns:a16="http://schemas.microsoft.com/office/drawing/2014/main" id="{DB84E7E4-407B-4255-BD75-0B1F06452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4059069"/>
            <a:ext cx="7776864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(a) </a:t>
            </a:r>
            <a:r>
              <a:rPr lang="zh-TW" altLang="en-US" sz="2800" dirty="0">
                <a:ea typeface="標楷體" panose="03000509000000000000" pitchFamily="65" charset="-120"/>
              </a:rPr>
              <a:t>入口在餐廳的西南方，陳列室在水族館的哪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	</a:t>
            </a:r>
            <a:r>
              <a:rPr lang="zh-TW" altLang="en-US" sz="2800" dirty="0">
                <a:ea typeface="標楷體" panose="03000509000000000000" pitchFamily="65" charset="-120"/>
              </a:rPr>
              <a:t>一方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    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98" name="Rectangle 6">
            <a:extLst>
              <a:ext uri="{FF2B5EF4-FFF2-40B4-BE49-F238E27FC236}">
                <a16:creationId xmlns="" xmlns:a16="http://schemas.microsoft.com/office/drawing/2014/main" id="{C22CF120-09F5-429C-B45C-551600DC9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425" y="5188821"/>
            <a:ext cx="7129463" cy="51911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陳列室在水族館的</a:t>
            </a:r>
            <a:r>
              <a:rPr lang="zh-TW" altLang="en-US" sz="2800" u="sng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</a:t>
            </a: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方。</a:t>
            </a:r>
          </a:p>
        </p:txBody>
      </p:sp>
      <p:sp>
        <p:nvSpPr>
          <p:cNvPr id="99" name="Rectangle 8">
            <a:extLst>
              <a:ext uri="{FF2B5EF4-FFF2-40B4-BE49-F238E27FC236}">
                <a16:creationId xmlns="" xmlns:a16="http://schemas.microsoft.com/office/drawing/2014/main" id="{C113789A-1B97-4B89-BE7E-EC2F8B2F3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600" y="5172946"/>
            <a:ext cx="1101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58376" name="Group 177">
            <a:extLst>
              <a:ext uri="{FF2B5EF4-FFF2-40B4-BE49-F238E27FC236}">
                <a16:creationId xmlns="" xmlns:a16="http://schemas.microsoft.com/office/drawing/2014/main" id="{6D8539B3-B35A-467C-84CB-DEA085D58BA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48968" y="1115744"/>
            <a:ext cx="173037" cy="173037"/>
            <a:chOff x="4105" y="1570"/>
            <a:chExt cx="136" cy="136"/>
          </a:xfrm>
        </p:grpSpPr>
        <p:sp>
          <p:nvSpPr>
            <p:cNvPr id="58409" name="Line 175">
              <a:extLst>
                <a:ext uri="{FF2B5EF4-FFF2-40B4-BE49-F238E27FC236}">
                  <a16:creationId xmlns="" xmlns:a16="http://schemas.microsoft.com/office/drawing/2014/main" id="{36C41EE6-8AD2-40F4-AFC0-CCBA3152FC1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10" name="Line 176">
              <a:extLst>
                <a:ext uri="{FF2B5EF4-FFF2-40B4-BE49-F238E27FC236}">
                  <a16:creationId xmlns="" xmlns:a16="http://schemas.microsoft.com/office/drawing/2014/main" id="{DD61C060-CD45-452B-A434-69A5F51F2F7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377" name="Group 178">
            <a:extLst>
              <a:ext uri="{FF2B5EF4-FFF2-40B4-BE49-F238E27FC236}">
                <a16:creationId xmlns="" xmlns:a16="http://schemas.microsoft.com/office/drawing/2014/main" id="{74B88E92-E100-4A3B-88EF-2D452F4DB99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51633" y="2247541"/>
            <a:ext cx="173037" cy="173037"/>
            <a:chOff x="4105" y="1570"/>
            <a:chExt cx="136" cy="136"/>
          </a:xfrm>
        </p:grpSpPr>
        <p:sp>
          <p:nvSpPr>
            <p:cNvPr id="58407" name="Line 179">
              <a:extLst>
                <a:ext uri="{FF2B5EF4-FFF2-40B4-BE49-F238E27FC236}">
                  <a16:creationId xmlns="" xmlns:a16="http://schemas.microsoft.com/office/drawing/2014/main" id="{233BCD3A-CF1E-4A9F-B5BF-6EB41517318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08" name="Line 180">
              <a:extLst>
                <a:ext uri="{FF2B5EF4-FFF2-40B4-BE49-F238E27FC236}">
                  <a16:creationId xmlns="" xmlns:a16="http://schemas.microsoft.com/office/drawing/2014/main" id="{C726BA5C-4774-4D6A-977C-858A8510A3C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378" name="Group 181">
            <a:extLst>
              <a:ext uri="{FF2B5EF4-FFF2-40B4-BE49-F238E27FC236}">
                <a16:creationId xmlns="" xmlns:a16="http://schemas.microsoft.com/office/drawing/2014/main" id="{68214744-D9C5-4147-8E2E-5A23952A9F5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45456" y="3356767"/>
            <a:ext cx="173037" cy="173037"/>
            <a:chOff x="4105" y="1570"/>
            <a:chExt cx="136" cy="136"/>
          </a:xfrm>
        </p:grpSpPr>
        <p:sp>
          <p:nvSpPr>
            <p:cNvPr id="58405" name="Line 182">
              <a:extLst>
                <a:ext uri="{FF2B5EF4-FFF2-40B4-BE49-F238E27FC236}">
                  <a16:creationId xmlns="" xmlns:a16="http://schemas.microsoft.com/office/drawing/2014/main" id="{43EC4024-2E76-4967-8311-26DC499F0CE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06" name="Line 183">
              <a:extLst>
                <a:ext uri="{FF2B5EF4-FFF2-40B4-BE49-F238E27FC236}">
                  <a16:creationId xmlns="" xmlns:a16="http://schemas.microsoft.com/office/drawing/2014/main" id="{CA62EE1D-2253-4747-A0DE-33077AF89EE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379" name="Group 184">
            <a:extLst>
              <a:ext uri="{FF2B5EF4-FFF2-40B4-BE49-F238E27FC236}">
                <a16:creationId xmlns="" xmlns:a16="http://schemas.microsoft.com/office/drawing/2014/main" id="{3C160EEA-2896-4E03-BA20-AD0A411B899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93571" y="1871977"/>
            <a:ext cx="173037" cy="173038"/>
            <a:chOff x="4105" y="1570"/>
            <a:chExt cx="136" cy="136"/>
          </a:xfrm>
        </p:grpSpPr>
        <p:sp>
          <p:nvSpPr>
            <p:cNvPr id="58403" name="Line 185">
              <a:extLst>
                <a:ext uri="{FF2B5EF4-FFF2-40B4-BE49-F238E27FC236}">
                  <a16:creationId xmlns="" xmlns:a16="http://schemas.microsoft.com/office/drawing/2014/main" id="{B6BDB2F8-9AF0-4C61-81F4-186B7F0920B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04" name="Line 186">
              <a:extLst>
                <a:ext uri="{FF2B5EF4-FFF2-40B4-BE49-F238E27FC236}">
                  <a16:creationId xmlns="" xmlns:a16="http://schemas.microsoft.com/office/drawing/2014/main" id="{586C5F3C-BF36-4293-8771-E692DF755E1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380" name="Group 187">
            <a:extLst>
              <a:ext uri="{FF2B5EF4-FFF2-40B4-BE49-F238E27FC236}">
                <a16:creationId xmlns="" xmlns:a16="http://schemas.microsoft.com/office/drawing/2014/main" id="{5BE67B41-0BB0-4AEC-B509-4EF2FADD3E2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887772" y="1868875"/>
            <a:ext cx="173038" cy="173038"/>
            <a:chOff x="4105" y="1570"/>
            <a:chExt cx="136" cy="136"/>
          </a:xfrm>
        </p:grpSpPr>
        <p:sp>
          <p:nvSpPr>
            <p:cNvPr id="58401" name="Line 188">
              <a:extLst>
                <a:ext uri="{FF2B5EF4-FFF2-40B4-BE49-F238E27FC236}">
                  <a16:creationId xmlns="" xmlns:a16="http://schemas.microsoft.com/office/drawing/2014/main" id="{0EA3DF61-E136-421F-BD67-BC120B392ED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02" name="Line 189">
              <a:extLst>
                <a:ext uri="{FF2B5EF4-FFF2-40B4-BE49-F238E27FC236}">
                  <a16:creationId xmlns="" xmlns:a16="http://schemas.microsoft.com/office/drawing/2014/main" id="{E20217C0-5DD8-462A-A92B-4505B8D0A20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381" name="Group 190">
            <a:extLst>
              <a:ext uri="{FF2B5EF4-FFF2-40B4-BE49-F238E27FC236}">
                <a16:creationId xmlns="" xmlns:a16="http://schemas.microsoft.com/office/drawing/2014/main" id="{CA182356-468C-4515-9AEB-F483622D781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43355" y="2616447"/>
            <a:ext cx="173037" cy="173037"/>
            <a:chOff x="4105" y="1570"/>
            <a:chExt cx="136" cy="136"/>
          </a:xfrm>
        </p:grpSpPr>
        <p:sp>
          <p:nvSpPr>
            <p:cNvPr id="58399" name="Line 191">
              <a:extLst>
                <a:ext uri="{FF2B5EF4-FFF2-40B4-BE49-F238E27FC236}">
                  <a16:creationId xmlns="" xmlns:a16="http://schemas.microsoft.com/office/drawing/2014/main" id="{D2D30016-A9D5-42EA-AD28-8CC5E6BF14B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00" name="Line 192">
              <a:extLst>
                <a:ext uri="{FF2B5EF4-FFF2-40B4-BE49-F238E27FC236}">
                  <a16:creationId xmlns="" xmlns:a16="http://schemas.microsoft.com/office/drawing/2014/main" id="{C45B2B2C-6A6D-42FE-BDB4-0F8BFC22FA2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4105" y="1570"/>
              <a:ext cx="136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382" name="Text Box 193">
            <a:extLst>
              <a:ext uri="{FF2B5EF4-FFF2-40B4-BE49-F238E27FC236}">
                <a16:creationId xmlns="" xmlns:a16="http://schemas.microsoft.com/office/drawing/2014/main" id="{FE686C5A-D0FA-475E-B12C-659D37CB4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6538" y="1169044"/>
            <a:ext cx="86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出口</a:t>
            </a:r>
          </a:p>
        </p:txBody>
      </p:sp>
      <p:sp>
        <p:nvSpPr>
          <p:cNvPr id="58383" name="Text Box 194">
            <a:extLst>
              <a:ext uri="{FF2B5EF4-FFF2-40B4-BE49-F238E27FC236}">
                <a16:creationId xmlns="" xmlns:a16="http://schemas.microsoft.com/office/drawing/2014/main" id="{E4F37B36-DED0-4C4C-BD7D-2EF06092D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1715" y="2288587"/>
            <a:ext cx="86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餐廳</a:t>
            </a:r>
          </a:p>
        </p:txBody>
      </p:sp>
      <p:sp>
        <p:nvSpPr>
          <p:cNvPr id="58384" name="Text Box 195">
            <a:extLst>
              <a:ext uri="{FF2B5EF4-FFF2-40B4-BE49-F238E27FC236}">
                <a16:creationId xmlns="" xmlns:a16="http://schemas.microsoft.com/office/drawing/2014/main" id="{A6C8F466-3092-4CE6-8A22-B3613A5EE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4200" y="3057756"/>
            <a:ext cx="865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入口</a:t>
            </a:r>
          </a:p>
        </p:txBody>
      </p:sp>
      <p:sp>
        <p:nvSpPr>
          <p:cNvPr id="58385" name="Text Box 196">
            <a:extLst>
              <a:ext uri="{FF2B5EF4-FFF2-40B4-BE49-F238E27FC236}">
                <a16:creationId xmlns="" xmlns:a16="http://schemas.microsoft.com/office/drawing/2014/main" id="{5EEFD140-9202-442B-AEB8-1B0DAE31F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8161" y="1859645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水族館</a:t>
            </a:r>
          </a:p>
        </p:txBody>
      </p:sp>
      <p:sp>
        <p:nvSpPr>
          <p:cNvPr id="58386" name="Text Box 197">
            <a:extLst>
              <a:ext uri="{FF2B5EF4-FFF2-40B4-BE49-F238E27FC236}">
                <a16:creationId xmlns="" xmlns:a16="http://schemas.microsoft.com/office/drawing/2014/main" id="{1DC6276C-F578-4531-84C3-CA2A45FF3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2513" y="1981859"/>
            <a:ext cx="1223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陳列室</a:t>
            </a:r>
          </a:p>
        </p:txBody>
      </p:sp>
      <p:sp>
        <p:nvSpPr>
          <p:cNvPr id="58387" name="Text Box 198">
            <a:extLst>
              <a:ext uri="{FF2B5EF4-FFF2-40B4-BE49-F238E27FC236}">
                <a16:creationId xmlns="" xmlns:a16="http://schemas.microsoft.com/office/drawing/2014/main" id="{24C801B1-2044-44F1-BB06-41AFE3279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530" y="2628367"/>
            <a:ext cx="1223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碰碰車</a:t>
            </a:r>
          </a:p>
        </p:txBody>
      </p:sp>
      <p:sp>
        <p:nvSpPr>
          <p:cNvPr id="124" name="Text Box 199">
            <a:extLst>
              <a:ext uri="{FF2B5EF4-FFF2-40B4-BE49-F238E27FC236}">
                <a16:creationId xmlns="" xmlns:a16="http://schemas.microsoft.com/office/drawing/2014/main" id="{CE16E906-5B8E-48BD-9035-472641224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1863" y="5172946"/>
            <a:ext cx="12239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東南</a:t>
            </a:r>
          </a:p>
        </p:txBody>
      </p:sp>
      <p:sp>
        <p:nvSpPr>
          <p:cNvPr id="125" name="Line 201">
            <a:extLst>
              <a:ext uri="{FF2B5EF4-FFF2-40B4-BE49-F238E27FC236}">
                <a16:creationId xmlns="" xmlns:a16="http://schemas.microsoft.com/office/drawing/2014/main" id="{F6C91E9C-0140-4C77-98EB-40D37C1539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5168" y="4536122"/>
            <a:ext cx="316865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6" name="Group 205">
            <a:extLst>
              <a:ext uri="{FF2B5EF4-FFF2-40B4-BE49-F238E27FC236}">
                <a16:creationId xmlns="" xmlns:a16="http://schemas.microsoft.com/office/drawing/2014/main" id="{37AC621E-6C61-4021-98CB-F8027F4D6D99}"/>
              </a:ext>
            </a:extLst>
          </p:cNvPr>
          <p:cNvGrpSpPr>
            <a:grpSpLocks/>
          </p:cNvGrpSpPr>
          <p:nvPr/>
        </p:nvGrpSpPr>
        <p:grpSpPr bwMode="auto">
          <a:xfrm rot="150148">
            <a:off x="3098687" y="1748618"/>
            <a:ext cx="1117600" cy="1081087"/>
            <a:chOff x="3440" y="919"/>
            <a:chExt cx="704" cy="681"/>
          </a:xfrm>
        </p:grpSpPr>
        <p:sp>
          <p:nvSpPr>
            <p:cNvPr id="58396" name="Freeform 202">
              <a:extLst>
                <a:ext uri="{FF2B5EF4-FFF2-40B4-BE49-F238E27FC236}">
                  <a16:creationId xmlns="" xmlns:a16="http://schemas.microsoft.com/office/drawing/2014/main" id="{C78D432B-2AC8-427A-B887-ED9D9D35E8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1" y="1100"/>
              <a:ext cx="493" cy="500"/>
            </a:xfrm>
            <a:custGeom>
              <a:avLst/>
              <a:gdLst>
                <a:gd name="T0" fmla="*/ 493 w 493"/>
                <a:gd name="T1" fmla="*/ 500 h 500"/>
                <a:gd name="T2" fmla="*/ 0 w 493"/>
                <a:gd name="T3" fmla="*/ 0 h 500"/>
                <a:gd name="T4" fmla="*/ 0 60000 65536"/>
                <a:gd name="T5" fmla="*/ 0 60000 65536"/>
                <a:gd name="T6" fmla="*/ 0 w 493"/>
                <a:gd name="T7" fmla="*/ 0 h 500"/>
                <a:gd name="T8" fmla="*/ 493 w 493"/>
                <a:gd name="T9" fmla="*/ 500 h 5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93" h="500">
                  <a:moveTo>
                    <a:pt x="493" y="50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97" name="Line 203">
              <a:extLst>
                <a:ext uri="{FF2B5EF4-FFF2-40B4-BE49-F238E27FC236}">
                  <a16:creationId xmlns="" xmlns:a16="http://schemas.microsoft.com/office/drawing/2014/main" id="{E0884AA9-42A7-44ED-8770-01D518B321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18" y="1165"/>
              <a:ext cx="227" cy="272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Text Box 204">
              <a:extLst>
                <a:ext uri="{FF2B5EF4-FFF2-40B4-BE49-F238E27FC236}">
                  <a16:creationId xmlns="" xmlns:a16="http://schemas.microsoft.com/office/drawing/2014/main" id="{87BF6454-2869-477A-BD07-C14CBB27BE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449852">
              <a:off x="3440" y="919"/>
              <a:ext cx="27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altLang="zh-TW" sz="2400" dirty="0">
                  <a:ln w="0"/>
                  <a:solidFill>
                    <a:srgbClr val="003399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n-lt"/>
                </a:rPr>
                <a:t>N</a:t>
              </a:r>
            </a:p>
          </p:txBody>
        </p:sp>
      </p:grpSp>
      <p:sp>
        <p:nvSpPr>
          <p:cNvPr id="130" name="Freeform 207">
            <a:extLst>
              <a:ext uri="{FF2B5EF4-FFF2-40B4-BE49-F238E27FC236}">
                <a16:creationId xmlns="" xmlns:a16="http://schemas.microsoft.com/office/drawing/2014/main" id="{544CE377-3400-4CFE-86C1-F527D0856EA3}"/>
              </a:ext>
            </a:extLst>
          </p:cNvPr>
          <p:cNvSpPr>
            <a:spLocks/>
          </p:cNvSpPr>
          <p:nvPr/>
        </p:nvSpPr>
        <p:spPr bwMode="auto">
          <a:xfrm>
            <a:off x="3734768" y="2335835"/>
            <a:ext cx="0" cy="1097280"/>
          </a:xfrm>
          <a:custGeom>
            <a:avLst/>
            <a:gdLst>
              <a:gd name="T0" fmla="*/ 0 w 6"/>
              <a:gd name="T1" fmla="*/ 0 h 529"/>
              <a:gd name="T2" fmla="*/ 2147483646 w 6"/>
              <a:gd name="T3" fmla="*/ 2147483646 h 529"/>
              <a:gd name="T4" fmla="*/ 0 60000 65536"/>
              <a:gd name="T5" fmla="*/ 0 60000 65536"/>
              <a:gd name="T6" fmla="*/ 0 w 6"/>
              <a:gd name="T7" fmla="*/ 0 h 529"/>
              <a:gd name="T8" fmla="*/ 6 w 6"/>
              <a:gd name="T9" fmla="*/ 529 h 5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" h="529">
                <a:moveTo>
                  <a:pt x="0" y="0"/>
                </a:moveTo>
                <a:lnTo>
                  <a:pt x="6" y="529"/>
                </a:lnTo>
              </a:path>
            </a:pathLst>
          </a:custGeom>
          <a:noFill/>
          <a:ln w="2540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Line 208">
            <a:extLst>
              <a:ext uri="{FF2B5EF4-FFF2-40B4-BE49-F238E27FC236}">
                <a16:creationId xmlns="" xmlns:a16="http://schemas.microsoft.com/office/drawing/2014/main" id="{54F4F5FD-602B-4F99-9FBB-A4325DE22A0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0088" y="1956267"/>
            <a:ext cx="1463040" cy="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Line 209">
            <a:extLst>
              <a:ext uri="{FF2B5EF4-FFF2-40B4-BE49-F238E27FC236}">
                <a16:creationId xmlns="" xmlns:a16="http://schemas.microsoft.com/office/drawing/2014/main" id="{A8B4A405-BDC1-4BA1-B7E0-079EFA0294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64157" y="4513816"/>
            <a:ext cx="254635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" name="文本框 132">
            <a:extLst>
              <a:ext uri="{FF2B5EF4-FFF2-40B4-BE49-F238E27FC236}">
                <a16:creationId xmlns="" xmlns:a16="http://schemas.microsoft.com/office/drawing/2014/main" id="{E5BC605B-6A40-4F5F-839F-B6F99250C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9675" y="2757266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西南</a:t>
            </a:r>
            <a:endParaRPr lang="zh-CN" altLang="en-US" sz="20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4" name="文本框 133">
            <a:extLst>
              <a:ext uri="{FF2B5EF4-FFF2-40B4-BE49-F238E27FC236}">
                <a16:creationId xmlns="" xmlns:a16="http://schemas.microsoft.com/office/drawing/2014/main" id="{6750660D-93EA-4C2F-94B1-266442F78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332" y="1561099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東南</a:t>
            </a:r>
            <a:endParaRPr lang="zh-CN" altLang="en-US" sz="20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07 L 0.08316 -0.05601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2" y="-2847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/>
      <p:bldP spid="124" grpId="0"/>
      <p:bldP spid="133" grpId="0"/>
      <p:bldP spid="133" grpId="1"/>
      <p:bldP spid="134" grpId="0"/>
      <p:bldP spid="134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>
            <a:extLst>
              <a:ext uri="{FF2B5EF4-FFF2-40B4-BE49-F238E27FC236}">
                <a16:creationId xmlns="" xmlns:a16="http://schemas.microsoft.com/office/drawing/2014/main" id="{F462BF7C-81D0-430D-87C7-C71B29D4B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8" y="906463"/>
            <a:ext cx="8867775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FontTx/>
              <a:buAutoNum type="arabicPeriod" startAt="31"/>
            </a:pPr>
            <a:r>
              <a:rPr lang="zh-TW" altLang="zh-TW" sz="2800">
                <a:ea typeface="標楷體" panose="03000509000000000000" pitchFamily="65" charset="-120"/>
              </a:rPr>
              <a:t> </a:t>
            </a:r>
            <a:r>
              <a:rPr lang="zh-TW" altLang="en-US" sz="2800">
                <a:ea typeface="標楷體" panose="03000509000000000000" pitchFamily="65" charset="-120"/>
              </a:rPr>
              <a:t>(</a:t>
            </a:r>
            <a:r>
              <a:rPr lang="en-US" altLang="zh-TW" sz="2800">
                <a:ea typeface="標楷體" panose="03000509000000000000" pitchFamily="65" charset="-120"/>
              </a:rPr>
              <a:t>b) </a:t>
            </a:r>
            <a:r>
              <a:rPr lang="zh-TW" altLang="en-US" sz="2800">
                <a:ea typeface="標楷體" panose="03000509000000000000" pitchFamily="65" charset="-120"/>
              </a:rPr>
              <a:t>餐廳裏有</a:t>
            </a:r>
            <a:r>
              <a:rPr lang="en-US" altLang="zh-TW" sz="2800">
                <a:ea typeface="標楷體" panose="03000509000000000000" pitchFamily="65" charset="-120"/>
              </a:rPr>
              <a:t>105</a:t>
            </a:r>
            <a:r>
              <a:rPr lang="zh-TW" altLang="en-US" sz="2800">
                <a:ea typeface="標楷體" panose="03000509000000000000" pitchFamily="65" charset="-120"/>
              </a:rPr>
              <a:t>張椅子，    是膠椅，其中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100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的膠椅是紅色的。紅色的膠椅有多少張？</a:t>
            </a:r>
            <a:endParaRPr lang="en-US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grpSp>
        <p:nvGrpSpPr>
          <p:cNvPr id="60419" name="Group 52">
            <a:extLst>
              <a:ext uri="{FF2B5EF4-FFF2-40B4-BE49-F238E27FC236}">
                <a16:creationId xmlns="" xmlns:a16="http://schemas.microsoft.com/office/drawing/2014/main" id="{6E639D9E-46C0-4385-8E4F-EA01CEADDAA2}"/>
              </a:ext>
            </a:extLst>
          </p:cNvPr>
          <p:cNvGrpSpPr>
            <a:grpSpLocks/>
          </p:cNvGrpSpPr>
          <p:nvPr/>
        </p:nvGrpSpPr>
        <p:grpSpPr bwMode="auto">
          <a:xfrm>
            <a:off x="4700588" y="769938"/>
            <a:ext cx="719137" cy="906462"/>
            <a:chOff x="2333" y="900"/>
            <a:chExt cx="453" cy="571"/>
          </a:xfrm>
        </p:grpSpPr>
        <p:sp>
          <p:nvSpPr>
            <p:cNvPr id="60444" name="Text Box 144">
              <a:extLst>
                <a:ext uri="{FF2B5EF4-FFF2-40B4-BE49-F238E27FC236}">
                  <a16:creationId xmlns="" xmlns:a16="http://schemas.microsoft.com/office/drawing/2014/main" id="{07EC63E0-AC42-47FC-A493-58F5B57967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3" y="900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60445" name="Rectangle 145">
              <a:extLst>
                <a:ext uri="{FF2B5EF4-FFF2-40B4-BE49-F238E27FC236}">
                  <a16:creationId xmlns="" xmlns:a16="http://schemas.microsoft.com/office/drawing/2014/main" id="{9753F45D-49FB-433E-9C90-1DA310E025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5" y="114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3</a:t>
              </a:r>
            </a:p>
          </p:txBody>
        </p:sp>
        <p:sp>
          <p:nvSpPr>
            <p:cNvPr id="60446" name="Line 146">
              <a:extLst>
                <a:ext uri="{FF2B5EF4-FFF2-40B4-BE49-F238E27FC236}">
                  <a16:creationId xmlns="" xmlns:a16="http://schemas.microsoft.com/office/drawing/2014/main" id="{F3A9EB5C-6C81-4A3D-BF52-DB58A30AD3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0420" name="Group 52">
            <a:extLst>
              <a:ext uri="{FF2B5EF4-FFF2-40B4-BE49-F238E27FC236}">
                <a16:creationId xmlns="" xmlns:a16="http://schemas.microsoft.com/office/drawing/2014/main" id="{AEC2C1A2-7D4A-49C9-9AD9-96D19C26B06C}"/>
              </a:ext>
            </a:extLst>
          </p:cNvPr>
          <p:cNvGrpSpPr>
            <a:grpSpLocks/>
          </p:cNvGrpSpPr>
          <p:nvPr/>
        </p:nvGrpSpPr>
        <p:grpSpPr bwMode="auto">
          <a:xfrm>
            <a:off x="7308850" y="769938"/>
            <a:ext cx="719138" cy="906462"/>
            <a:chOff x="2333" y="900"/>
            <a:chExt cx="453" cy="571"/>
          </a:xfrm>
        </p:grpSpPr>
        <p:sp>
          <p:nvSpPr>
            <p:cNvPr id="60441" name="Text Box 144">
              <a:extLst>
                <a:ext uri="{FF2B5EF4-FFF2-40B4-BE49-F238E27FC236}">
                  <a16:creationId xmlns="" xmlns:a16="http://schemas.microsoft.com/office/drawing/2014/main" id="{265BFD60-C64E-4FE1-BE30-924C81978F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3" y="900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</a:t>
              </a:r>
            </a:p>
          </p:txBody>
        </p:sp>
        <p:sp>
          <p:nvSpPr>
            <p:cNvPr id="60442" name="Rectangle 145">
              <a:extLst>
                <a:ext uri="{FF2B5EF4-FFF2-40B4-BE49-F238E27FC236}">
                  <a16:creationId xmlns="" xmlns:a16="http://schemas.microsoft.com/office/drawing/2014/main" id="{24FA5EFC-E03E-42CC-8EE8-1BEFC3817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5" y="114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60443" name="Line 146">
              <a:extLst>
                <a:ext uri="{FF2B5EF4-FFF2-40B4-BE49-F238E27FC236}">
                  <a16:creationId xmlns="" xmlns:a16="http://schemas.microsoft.com/office/drawing/2014/main" id="{29DE2C50-C256-428A-ABE2-F2E6E46E51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421" name="矩形 47">
            <a:extLst>
              <a:ext uri="{FF2B5EF4-FFF2-40B4-BE49-F238E27FC236}">
                <a16:creationId xmlns="" xmlns:a16="http://schemas.microsoft.com/office/drawing/2014/main" id="{EDCD7A3F-7316-46B9-852E-747E9E3AE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4803" y="2503170"/>
            <a:ext cx="6477000" cy="184150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1800"/>
          </a:p>
        </p:txBody>
      </p:sp>
      <p:sp>
        <p:nvSpPr>
          <p:cNvPr id="49" name="Text Box 199">
            <a:extLst>
              <a:ext uri="{FF2B5EF4-FFF2-40B4-BE49-F238E27FC236}">
                <a16:creationId xmlns="" xmlns:a16="http://schemas.microsoft.com/office/drawing/2014/main" id="{08D22F07-F0EA-4351-A5F0-B1CD1F67B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2628900"/>
            <a:ext cx="1225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105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aseline="300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endParaRPr kumimoji="0" lang="en-US" altLang="zh-TW" sz="2800" b="1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0" name="Rectangle 8">
            <a:extLst>
              <a:ext uri="{FF2B5EF4-FFF2-40B4-BE49-F238E27FC236}">
                <a16:creationId xmlns="" xmlns:a16="http://schemas.microsoft.com/office/drawing/2014/main" id="{28C5AB35-4589-4135-BC46-431EF7CBA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7550" y="2570163"/>
            <a:ext cx="8842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" name="Rectangle 8">
            <a:extLst>
              <a:ext uri="{FF2B5EF4-FFF2-40B4-BE49-F238E27FC236}">
                <a16:creationId xmlns="" xmlns:a16="http://schemas.microsoft.com/office/drawing/2014/main" id="{BDF5721D-5F75-42BC-B750-30BC6AE1D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1838" y="3268663"/>
            <a:ext cx="8842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2" name="Text Box 199">
            <a:extLst>
              <a:ext uri="{FF2B5EF4-FFF2-40B4-BE49-F238E27FC236}">
                <a16:creationId xmlns="" xmlns:a16="http://schemas.microsoft.com/office/drawing/2014/main" id="{D96EA558-A94E-4952-B666-46E2D91BA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7838" y="3756025"/>
            <a:ext cx="3455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紅色的膠椅有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14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張。</a:t>
            </a:r>
            <a:endParaRPr kumimoji="0" lang="en-US" altLang="zh-TW" sz="2800" b="1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54" name="Group 52">
            <a:extLst>
              <a:ext uri="{FF2B5EF4-FFF2-40B4-BE49-F238E27FC236}">
                <a16:creationId xmlns="" xmlns:a16="http://schemas.microsoft.com/office/drawing/2014/main" id="{D260F0A3-6933-4891-97E8-2F1F48193B23}"/>
              </a:ext>
            </a:extLst>
          </p:cNvPr>
          <p:cNvGrpSpPr>
            <a:grpSpLocks/>
          </p:cNvGrpSpPr>
          <p:nvPr/>
        </p:nvGrpSpPr>
        <p:grpSpPr bwMode="auto">
          <a:xfrm>
            <a:off x="2951163" y="2492375"/>
            <a:ext cx="719137" cy="906463"/>
            <a:chOff x="2333" y="900"/>
            <a:chExt cx="453" cy="571"/>
          </a:xfrm>
        </p:grpSpPr>
        <p:sp>
          <p:nvSpPr>
            <p:cNvPr id="60438" name="Text Box 144">
              <a:extLst>
                <a:ext uri="{FF2B5EF4-FFF2-40B4-BE49-F238E27FC236}">
                  <a16:creationId xmlns="" xmlns:a16="http://schemas.microsoft.com/office/drawing/2014/main" id="{9BF450BC-46B8-41B4-911A-F79551CCDC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3" y="900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60439" name="Rectangle 145">
              <a:extLst>
                <a:ext uri="{FF2B5EF4-FFF2-40B4-BE49-F238E27FC236}">
                  <a16:creationId xmlns="" xmlns:a16="http://schemas.microsoft.com/office/drawing/2014/main" id="{01FFC3B7-7B1A-40FF-8DC4-6DA38E600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5" y="114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60440" name="Line 146">
              <a:extLst>
                <a:ext uri="{FF2B5EF4-FFF2-40B4-BE49-F238E27FC236}">
                  <a16:creationId xmlns="" xmlns:a16="http://schemas.microsoft.com/office/drawing/2014/main" id="{47689391-F05B-47A3-A58D-EE4195F2A2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52">
            <a:extLst>
              <a:ext uri="{FF2B5EF4-FFF2-40B4-BE49-F238E27FC236}">
                <a16:creationId xmlns="" xmlns:a16="http://schemas.microsoft.com/office/drawing/2014/main" id="{6E170B42-792B-42AC-B549-8BC4C2DC8C56}"/>
              </a:ext>
            </a:extLst>
          </p:cNvPr>
          <p:cNvGrpSpPr>
            <a:grpSpLocks/>
          </p:cNvGrpSpPr>
          <p:nvPr/>
        </p:nvGrpSpPr>
        <p:grpSpPr bwMode="auto">
          <a:xfrm>
            <a:off x="3702050" y="2486025"/>
            <a:ext cx="719138" cy="906463"/>
            <a:chOff x="2333" y="900"/>
            <a:chExt cx="453" cy="571"/>
          </a:xfrm>
        </p:grpSpPr>
        <p:sp>
          <p:nvSpPr>
            <p:cNvPr id="60435" name="Text Box 144">
              <a:extLst>
                <a:ext uri="{FF2B5EF4-FFF2-40B4-BE49-F238E27FC236}">
                  <a16:creationId xmlns="" xmlns:a16="http://schemas.microsoft.com/office/drawing/2014/main" id="{D551728A-7E23-4FC6-9453-661E00F4E2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3" y="900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60436" name="Rectangle 145">
              <a:extLst>
                <a:ext uri="{FF2B5EF4-FFF2-40B4-BE49-F238E27FC236}">
                  <a16:creationId xmlns="" xmlns:a16="http://schemas.microsoft.com/office/drawing/2014/main" id="{2DE2C64C-E0A7-490D-91AC-42B379A88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5" y="114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60437" name="Line 146">
              <a:extLst>
                <a:ext uri="{FF2B5EF4-FFF2-40B4-BE49-F238E27FC236}">
                  <a16:creationId xmlns="" xmlns:a16="http://schemas.microsoft.com/office/drawing/2014/main" id="{21A71159-7487-457F-BEF0-15C79DB30A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" name="Text Box 199">
            <a:extLst>
              <a:ext uri="{FF2B5EF4-FFF2-40B4-BE49-F238E27FC236}">
                <a16:creationId xmlns="" xmlns:a16="http://schemas.microsoft.com/office/drawing/2014/main" id="{2E3FD9A6-16D9-48BE-A000-1BBB914F1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025" y="2617788"/>
            <a:ext cx="3937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aseline="300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endParaRPr kumimoji="0" lang="en-US" altLang="zh-TW" sz="2800" b="1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3" name="Text Box 199">
            <a:extLst>
              <a:ext uri="{FF2B5EF4-FFF2-40B4-BE49-F238E27FC236}">
                <a16:creationId xmlns="" xmlns:a16="http://schemas.microsoft.com/office/drawing/2014/main" id="{B3504F3E-66CF-47DB-8F17-6D1643332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7838" y="3263900"/>
            <a:ext cx="9350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14 </a:t>
            </a:r>
            <a:r>
              <a:rPr lang="en-US" altLang="zh-TW" sz="2800" baseline="3000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endParaRPr kumimoji="0" lang="en-US" altLang="zh-TW" sz="2800" b="1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4" name="Line 489">
            <a:extLst>
              <a:ext uri="{FF2B5EF4-FFF2-40B4-BE49-F238E27FC236}">
                <a16:creationId xmlns="" xmlns:a16="http://schemas.microsoft.com/office/drawing/2014/main" id="{E5355915-A306-4EDB-8BBB-43F1553B00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0638" y="1557338"/>
            <a:ext cx="201136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489">
            <a:extLst>
              <a:ext uri="{FF2B5EF4-FFF2-40B4-BE49-F238E27FC236}">
                <a16:creationId xmlns="" xmlns:a16="http://schemas.microsoft.com/office/drawing/2014/main" id="{3FC33849-981C-4A47-9837-701D5EC59B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0450" y="1557338"/>
            <a:ext cx="15732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Line 489">
            <a:extLst>
              <a:ext uri="{FF2B5EF4-FFF2-40B4-BE49-F238E27FC236}">
                <a16:creationId xmlns="" xmlns:a16="http://schemas.microsoft.com/office/drawing/2014/main" id="{6DAE4B70-E598-4AD9-B055-F0A570DF621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78713" y="1557338"/>
            <a:ext cx="4730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Line 489">
            <a:extLst>
              <a:ext uri="{FF2B5EF4-FFF2-40B4-BE49-F238E27FC236}">
                <a16:creationId xmlns="" xmlns:a16="http://schemas.microsoft.com/office/drawing/2014/main" id="{95508116-C5E5-4CA7-B78D-8731A1A8376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0663" y="2060575"/>
            <a:ext cx="25050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左大括号 1">
            <a:extLst>
              <a:ext uri="{FF2B5EF4-FFF2-40B4-BE49-F238E27FC236}">
                <a16:creationId xmlns="" xmlns:a16="http://schemas.microsoft.com/office/drawing/2014/main" id="{E7AEB6BD-DA74-4E4D-9647-5218F952F282}"/>
              </a:ext>
            </a:extLst>
          </p:cNvPr>
          <p:cNvSpPr/>
          <p:nvPr/>
        </p:nvSpPr>
        <p:spPr bwMode="auto">
          <a:xfrm rot="16200000">
            <a:off x="2750302" y="2753758"/>
            <a:ext cx="106840" cy="1225550"/>
          </a:xfrm>
          <a:prstGeom prst="leftBrace">
            <a:avLst>
              <a:gd name="adj1" fmla="val 68750"/>
              <a:gd name="adj2" fmla="val 50000"/>
            </a:avLst>
          </a:prstGeom>
          <a:noFill/>
          <a:ln w="2540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Text Box 199">
            <a:extLst>
              <a:ext uri="{FF2B5EF4-FFF2-40B4-BE49-F238E27FC236}">
                <a16:creationId xmlns="" xmlns:a16="http://schemas.microsoft.com/office/drawing/2014/main" id="{0C148376-9A56-4265-BB69-0FC5ADC8E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3582" y="3362653"/>
            <a:ext cx="22693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膠椅的數量</a:t>
            </a:r>
            <a:endParaRPr kumimoji="0" lang="en-US" altLang="zh-TW" sz="2800" b="1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62" grpId="0"/>
      <p:bldP spid="63" grpId="0"/>
      <p:bldP spid="2" grpId="0" animBg="1"/>
      <p:bldP spid="2" grpId="1" animBg="1"/>
      <p:bldP spid="32" grpId="0"/>
      <p:bldP spid="32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99">
            <a:extLst>
              <a:ext uri="{FF2B5EF4-FFF2-40B4-BE49-F238E27FC236}">
                <a16:creationId xmlns="" xmlns:a16="http://schemas.microsoft.com/office/drawing/2014/main" id="{F36F1DB5-A0AB-44D7-8404-60A1BB6C1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504" y="3267711"/>
            <a:ext cx="309721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應找回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  5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22.8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22.8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 $4.4 </a:t>
            </a:r>
            <a:r>
              <a:rPr lang="en-US" altLang="zh-TW" sz="2800" baseline="300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kumimoji="0" lang="en-US" altLang="zh-TW" sz="2800" b="1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EEA92EC1-B388-433A-B7C3-BA9CF4B64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981075"/>
            <a:ext cx="1439863" cy="4318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="" xmlns:a16="http://schemas.microsoft.com/office/drawing/2014/main" id="{C2BCB377-DB56-41F2-9A2E-08E49AF22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1435100"/>
            <a:ext cx="2317750" cy="39528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="" xmlns:a16="http://schemas.microsoft.com/office/drawing/2014/main" id="{8AE06031-9320-4BC4-80E7-1540613D9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1435100"/>
            <a:ext cx="936625" cy="39528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0" name="Rectangle 6">
            <a:extLst>
              <a:ext uri="{FF2B5EF4-FFF2-40B4-BE49-F238E27FC236}">
                <a16:creationId xmlns="" xmlns:a16="http://schemas.microsoft.com/office/drawing/2014/main" id="{FCD90080-8411-4595-A0B6-FCF9E803C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850" y="2560638"/>
            <a:ext cx="6210300" cy="519112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答案：</a:t>
            </a:r>
            <a:r>
              <a:rPr lang="en-US" altLang="zh-TW" sz="2800">
                <a:ea typeface="標楷體" panose="03000509000000000000" pitchFamily="65" charset="-120"/>
              </a:rPr>
              <a:t>$</a:t>
            </a:r>
            <a:r>
              <a:rPr lang="zh-TW" altLang="en-US" sz="2800" u="sng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</a:t>
            </a:r>
            <a:r>
              <a:rPr lang="en-US" altLang="zh-TW" sz="2800" u="sng">
                <a:solidFill>
                  <a:srgbClr val="FFFBD5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.</a:t>
            </a:r>
            <a:endParaRPr lang="zh-TW" altLang="en-US" sz="2800">
              <a:solidFill>
                <a:srgbClr val="FFFBD5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="" xmlns:a16="http://schemas.microsoft.com/office/drawing/2014/main" id="{13F65F95-F300-4D5A-B2B4-A76F1F571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5425" y="2544763"/>
            <a:ext cx="1101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Text Box 199">
            <a:extLst>
              <a:ext uri="{FF2B5EF4-FFF2-40B4-BE49-F238E27FC236}">
                <a16:creationId xmlns="" xmlns:a16="http://schemas.microsoft.com/office/drawing/2014/main" id="{BE7F53BD-4A3D-486D-9532-3C1C1F39A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3" y="2544763"/>
            <a:ext cx="12239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4.4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C863D19F-13CE-44DD-B4D9-9D5173B71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4525" y="981075"/>
            <a:ext cx="719138" cy="4318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61450" name="Rectangle 5">
            <a:extLst>
              <a:ext uri="{FF2B5EF4-FFF2-40B4-BE49-F238E27FC236}">
                <a16:creationId xmlns="" xmlns:a16="http://schemas.microsoft.com/office/drawing/2014/main" id="{3B71BD1D-57D9-4A1F-8BF1-5C7129B1A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8" y="908050"/>
            <a:ext cx="7694612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31. </a:t>
            </a:r>
            <a:r>
              <a:rPr lang="zh-TW" altLang="en-US" sz="2800" dirty="0">
                <a:ea typeface="標楷體" panose="03000509000000000000" pitchFamily="65" charset="-120"/>
              </a:rPr>
              <a:t>(</a:t>
            </a:r>
            <a:r>
              <a:rPr lang="en-US" altLang="zh-TW" sz="2800" dirty="0">
                <a:ea typeface="標楷體" panose="03000509000000000000" pitchFamily="65" charset="-120"/>
              </a:rPr>
              <a:t>c) </a:t>
            </a:r>
            <a:r>
              <a:rPr lang="zh-TW" altLang="en-US" sz="2800" u="sng" dirty="0">
                <a:ea typeface="標楷體" panose="03000509000000000000" pitchFamily="65" charset="-120"/>
              </a:rPr>
              <a:t>浩文</a:t>
            </a:r>
            <a:r>
              <a:rPr lang="zh-TW" altLang="en-US" sz="2800" dirty="0">
                <a:ea typeface="標楷體" panose="03000509000000000000" pitchFamily="65" charset="-120"/>
              </a:rPr>
              <a:t>在餐廳買了兩個漢堡，每個漢堡售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           $22.8</a:t>
            </a:r>
            <a:r>
              <a:rPr lang="zh-TW" altLang="en-US" sz="2800" dirty="0">
                <a:ea typeface="標楷體" panose="03000509000000000000" pitchFamily="65" charset="-120"/>
              </a:rPr>
              <a:t>。他付了一張</a:t>
            </a:r>
            <a:r>
              <a:rPr lang="en-US" altLang="zh-TW" sz="2800" dirty="0">
                <a:ea typeface="標楷體" panose="03000509000000000000" pitchFamily="65" charset="-120"/>
              </a:rPr>
              <a:t>$50</a:t>
            </a:r>
            <a:r>
              <a:rPr lang="zh-TW" altLang="en-US" sz="2800" dirty="0">
                <a:ea typeface="標楷體" panose="03000509000000000000" pitchFamily="65" charset="-120"/>
              </a:rPr>
              <a:t>的紙幣，應找回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           </a:t>
            </a:r>
            <a:r>
              <a:rPr lang="zh-TW" altLang="en-US" sz="2800" dirty="0">
                <a:ea typeface="標楷體" panose="03000509000000000000" pitchFamily="65" charset="-120"/>
              </a:rPr>
              <a:t>多少？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    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build="allAtOnce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10" grpId="0" animBg="1"/>
      <p:bldP spid="11" grpId="0"/>
      <p:bldP spid="12" grpId="0"/>
      <p:bldP spid="13" grpId="0" animBg="1"/>
      <p:bldP spid="13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>
            <a:extLst>
              <a:ext uri="{FF2B5EF4-FFF2-40B4-BE49-F238E27FC236}">
                <a16:creationId xmlns="" xmlns:a16="http://schemas.microsoft.com/office/drawing/2014/main" id="{F36B7E91-13C4-4FBE-AB98-F75F33353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3363913"/>
            <a:ext cx="7162800" cy="1584325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1800"/>
          </a:p>
        </p:txBody>
      </p:sp>
      <p:sp>
        <p:nvSpPr>
          <p:cNvPr id="126151" name="Text Box 199">
            <a:extLst>
              <a:ext uri="{FF2B5EF4-FFF2-40B4-BE49-F238E27FC236}">
                <a16:creationId xmlns="" xmlns:a16="http://schemas.microsoft.com/office/drawing/2014/main" id="{22216049-65B9-46B2-81FB-BE844E765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2" y="4866962"/>
            <a:ext cx="64803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平均一枝向日葵的售價是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$(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5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6 ÷ 4)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aseline="300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kumimoji="0" lang="en-US" altLang="zh-TW" sz="2800" b="1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="" xmlns:a16="http://schemas.microsoft.com/office/drawing/2014/main" id="{221E596F-ECBA-4850-9275-29E8BBE8A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3355975"/>
            <a:ext cx="6770688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indent="177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　</a:t>
            </a: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56 </a:t>
            </a:r>
            <a:r>
              <a:rPr lang="zh-TW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÷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solidFill>
                  <a:srgbClr val="FF0000"/>
                </a:solidFill>
              </a:rPr>
              <a:t>－</a:t>
            </a:r>
            <a:r>
              <a:rPr lang="en-US" altLang="zh-TW" sz="2800" dirty="0">
                <a:solidFill>
                  <a:srgbClr val="FF0000"/>
                </a:solidFill>
              </a:rPr>
              <a:t>132 </a:t>
            </a:r>
            <a:r>
              <a:rPr lang="zh-TW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÷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1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它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們的平均售價</a:t>
            </a:r>
            <a:r>
              <a:rPr lang="zh-TW" altLang="en-US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相差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$</a:t>
            </a: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2469" name="Rectangle 5">
            <a:extLst>
              <a:ext uri="{FF2B5EF4-FFF2-40B4-BE49-F238E27FC236}">
                <a16:creationId xmlns="" xmlns:a16="http://schemas.microsoft.com/office/drawing/2014/main" id="{D58BDD8D-6973-4D45-91C8-8E4B18654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338" y="862013"/>
            <a:ext cx="822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2.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endParaRPr lang="en-US" altLang="zh-CN" sz="2800">
              <a:ea typeface="標楷體" panose="03000509000000000000" pitchFamily="65" charset="-120"/>
            </a:endParaRPr>
          </a:p>
        </p:txBody>
      </p:sp>
      <p:sp>
        <p:nvSpPr>
          <p:cNvPr id="62470" name="Rectangle 12">
            <a:extLst>
              <a:ext uri="{FF2B5EF4-FFF2-40B4-BE49-F238E27FC236}">
                <a16:creationId xmlns="" xmlns:a16="http://schemas.microsoft.com/office/drawing/2014/main" id="{ADA75C92-C20C-4061-9C45-E071CE713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303463"/>
            <a:ext cx="78486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2300" indent="-622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>
                <a:ea typeface="標楷體" panose="03000509000000000000" pitchFamily="65" charset="-120"/>
                <a:cs typeface="Times New Roman" panose="02020603050405020304" pitchFamily="18" charset="0"/>
              </a:rPr>
              <a:t>(a)</a:t>
            </a:r>
            <a:r>
              <a:rPr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根據上圖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比較一枝向日葵和一枝玫瑰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它們的平均售價相差多少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？ </a:t>
            </a:r>
            <a:r>
              <a:rPr lang="zh-CN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0"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[4</a:t>
            </a:r>
            <a:r>
              <a:rPr kumimoji="0"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kumimoji="0"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endParaRPr lang="zh-CN" altLang="en-US" sz="280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Text Box 199">
            <a:extLst>
              <a:ext uri="{FF2B5EF4-FFF2-40B4-BE49-F238E27FC236}">
                <a16:creationId xmlns="" xmlns:a16="http://schemas.microsoft.com/office/drawing/2014/main" id="{F561446D-05C1-4164-9B45-F6A7434E8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2" y="5369718"/>
            <a:ext cx="65523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平均一枝玫瑰的售價是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$(132÷ 11)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kumimoji="0" lang="en-US" altLang="zh-TW" sz="2800" b="1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5" name="Rectangle 8">
            <a:extLst>
              <a:ext uri="{FF2B5EF4-FFF2-40B4-BE49-F238E27FC236}">
                <a16:creationId xmlns="" xmlns:a16="http://schemas.microsoft.com/office/drawing/2014/main" id="{382EFD2E-0B60-46E6-A7C7-3CA1A2009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1899" y="3319804"/>
            <a:ext cx="8842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="" xmlns:a16="http://schemas.microsoft.com/office/drawing/2014/main" id="{3361D1B3-3FAE-42E5-AA7E-D6A6FFCC8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1899" y="3824629"/>
            <a:ext cx="8842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62474" name="图片 10">
            <a:extLst>
              <a:ext uri="{FF2B5EF4-FFF2-40B4-BE49-F238E27FC236}">
                <a16:creationId xmlns="" xmlns:a16="http://schemas.microsoft.com/office/drawing/2014/main" id="{AB4D7448-738B-4EA6-B04F-0B39D2A31F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0" y="1228725"/>
            <a:ext cx="1814513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75" name="Text Box 12">
            <a:extLst>
              <a:ext uri="{FF2B5EF4-FFF2-40B4-BE49-F238E27FC236}">
                <a16:creationId xmlns="" xmlns:a16="http://schemas.microsoft.com/office/drawing/2014/main" id="{26480746-CBC5-4C4D-987E-350EF8148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200" y="1301750"/>
            <a:ext cx="1703388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zh-TW" sz="2200">
                <a:ea typeface="標楷體" panose="03000509000000000000" pitchFamily="65" charset="-120"/>
              </a:rPr>
              <a:t>4</a:t>
            </a:r>
            <a:r>
              <a:rPr lang="zh-TW" altLang="en-US" sz="2200">
                <a:ea typeface="標楷體" panose="03000509000000000000" pitchFamily="65" charset="-120"/>
              </a:rPr>
              <a:t>枝向日葵</a:t>
            </a:r>
            <a:endParaRPr lang="en-US" altLang="zh-TW" sz="2200">
              <a:ea typeface="標楷體" panose="03000509000000000000" pitchFamily="65" charset="-120"/>
            </a:endParaRPr>
          </a:p>
          <a:p>
            <a:pPr algn="ctr"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zh-TW" sz="2200">
                <a:ea typeface="標楷體" panose="03000509000000000000" pitchFamily="65" charset="-120"/>
              </a:rPr>
              <a:t>$56</a:t>
            </a:r>
          </a:p>
        </p:txBody>
      </p:sp>
      <p:pic>
        <p:nvPicPr>
          <p:cNvPr id="62476" name="图片 20">
            <a:extLst>
              <a:ext uri="{FF2B5EF4-FFF2-40B4-BE49-F238E27FC236}">
                <a16:creationId xmlns="" xmlns:a16="http://schemas.microsoft.com/office/drawing/2014/main" id="{96A699DF-BB5D-46D2-8581-1D93022C11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228725"/>
            <a:ext cx="1814513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77" name="Text Box 12">
            <a:extLst>
              <a:ext uri="{FF2B5EF4-FFF2-40B4-BE49-F238E27FC236}">
                <a16:creationId xmlns="" xmlns:a16="http://schemas.microsoft.com/office/drawing/2014/main" id="{98469473-4F4D-455B-B601-111465EB0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00" y="1301750"/>
            <a:ext cx="1703388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zh-TW" sz="2200">
                <a:ea typeface="標楷體" panose="03000509000000000000" pitchFamily="65" charset="-120"/>
              </a:rPr>
              <a:t>11</a:t>
            </a:r>
            <a:r>
              <a:rPr lang="zh-TW" altLang="en-US" sz="2200">
                <a:ea typeface="標楷體" panose="03000509000000000000" pitchFamily="65" charset="-120"/>
              </a:rPr>
              <a:t>枝玫瑰</a:t>
            </a:r>
            <a:endParaRPr lang="en-US" altLang="zh-TW" sz="2200">
              <a:ea typeface="標楷體" panose="03000509000000000000" pitchFamily="65" charset="-120"/>
            </a:endParaRPr>
          </a:p>
          <a:p>
            <a:pPr algn="ctr"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zh-TW" sz="2200">
                <a:ea typeface="標楷體" panose="03000509000000000000" pitchFamily="65" charset="-120"/>
              </a:rPr>
              <a:t>$132</a:t>
            </a:r>
          </a:p>
        </p:txBody>
      </p:sp>
      <p:sp>
        <p:nvSpPr>
          <p:cNvPr id="4" name="Line 489">
            <a:extLst>
              <a:ext uri="{FF2B5EF4-FFF2-40B4-BE49-F238E27FC236}">
                <a16:creationId xmlns="" xmlns:a16="http://schemas.microsoft.com/office/drawing/2014/main" id="{FDAE7CD2-E27C-4B4B-925F-44B45A20BB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1868488"/>
            <a:ext cx="4699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233" name="Line 489">
            <a:extLst>
              <a:ext uri="{FF2B5EF4-FFF2-40B4-BE49-F238E27FC236}">
                <a16:creationId xmlns="" xmlns:a16="http://schemas.microsoft.com/office/drawing/2014/main" id="{6FC52B28-A363-4005-B718-B943C36FA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0625" y="1606550"/>
            <a:ext cx="12255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489">
            <a:extLst>
              <a:ext uri="{FF2B5EF4-FFF2-40B4-BE49-F238E27FC236}">
                <a16:creationId xmlns="" xmlns:a16="http://schemas.microsoft.com/office/drawing/2014/main" id="{2987DAB5-E269-45B8-93E8-830B39A49B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14988" y="1620838"/>
            <a:ext cx="9715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489">
            <a:extLst>
              <a:ext uri="{FF2B5EF4-FFF2-40B4-BE49-F238E27FC236}">
                <a16:creationId xmlns="" xmlns:a16="http://schemas.microsoft.com/office/drawing/2014/main" id="{106DC35D-286D-4B2D-8927-16F4B19FEA1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2475" y="1874838"/>
            <a:ext cx="541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2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2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126151" grpId="0"/>
      <p:bldP spid="126151" grpId="1"/>
      <p:bldP spid="3" grpId="0"/>
      <p:bldP spid="3" grpId="1"/>
      <p:bldP spid="5" grpId="0"/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矩形 21">
            <a:extLst>
              <a:ext uri="{FF2B5EF4-FFF2-40B4-BE49-F238E27FC236}">
                <a16:creationId xmlns="" xmlns:a16="http://schemas.microsoft.com/office/drawing/2014/main" id="{44F289C3-B70C-4159-9249-CAF1AFC07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7975" y="2709863"/>
            <a:ext cx="6881813" cy="2519362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1800"/>
          </a:p>
        </p:txBody>
      </p:sp>
      <p:sp>
        <p:nvSpPr>
          <p:cNvPr id="63491" name="Rectangle 12">
            <a:extLst>
              <a:ext uri="{FF2B5EF4-FFF2-40B4-BE49-F238E27FC236}">
                <a16:creationId xmlns="" xmlns:a16="http://schemas.microsoft.com/office/drawing/2014/main" id="{D5E0EA90-C423-48C3-BE72-EB38A1826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022234"/>
            <a:ext cx="8136830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b</a:t>
            </a:r>
            <a:r>
              <a:rPr lang="en-US" altLang="zh-CN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花店原有一些玫瑰，上午售出了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   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。如果</a:t>
            </a:r>
            <a:endParaRPr lang="en-US" altLang="zh-TW" sz="28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     上午售出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200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枝玫瑰。花店原有玫瑰多少</a:t>
            </a:r>
            <a:endParaRPr lang="en-US" altLang="zh-TW" sz="28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     枝？ 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須用方程列式計</a:t>
            </a:r>
            <a:r>
              <a:rPr lang="zh-TW" altLang="en-US" sz="2800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算，並展示步驟</a:t>
            </a:r>
            <a:r>
              <a:rPr lang="en-US" altLang="zh-TW" sz="2800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kumimoji="0"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[4</a:t>
            </a:r>
            <a:r>
              <a:rPr kumimoji="0"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kumimoji="0"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endParaRPr lang="zh-CN" altLang="en-US" sz="28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63492" name="Group 52">
            <a:extLst>
              <a:ext uri="{FF2B5EF4-FFF2-40B4-BE49-F238E27FC236}">
                <a16:creationId xmlns="" xmlns:a16="http://schemas.microsoft.com/office/drawing/2014/main" id="{259D639A-684C-43B5-85E3-09FD006D1A2C}"/>
              </a:ext>
            </a:extLst>
          </p:cNvPr>
          <p:cNvGrpSpPr>
            <a:grpSpLocks/>
          </p:cNvGrpSpPr>
          <p:nvPr/>
        </p:nvGrpSpPr>
        <p:grpSpPr bwMode="auto">
          <a:xfrm>
            <a:off x="6308725" y="845898"/>
            <a:ext cx="719138" cy="906462"/>
            <a:chOff x="2333" y="900"/>
            <a:chExt cx="453" cy="571"/>
          </a:xfrm>
        </p:grpSpPr>
        <p:sp>
          <p:nvSpPr>
            <p:cNvPr id="63508" name="Text Box 144">
              <a:extLst>
                <a:ext uri="{FF2B5EF4-FFF2-40B4-BE49-F238E27FC236}">
                  <a16:creationId xmlns="" xmlns:a16="http://schemas.microsoft.com/office/drawing/2014/main" id="{3FE0C947-9E98-4B67-8D7D-7C1B261347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3" y="900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63509" name="Rectangle 145">
              <a:extLst>
                <a:ext uri="{FF2B5EF4-FFF2-40B4-BE49-F238E27FC236}">
                  <a16:creationId xmlns="" xmlns:a16="http://schemas.microsoft.com/office/drawing/2014/main" id="{76B388F5-09C4-4523-BCF0-8E0714F9D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5" y="114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3</a:t>
              </a:r>
            </a:p>
          </p:txBody>
        </p:sp>
        <p:sp>
          <p:nvSpPr>
            <p:cNvPr id="63510" name="Line 146">
              <a:extLst>
                <a:ext uri="{FF2B5EF4-FFF2-40B4-BE49-F238E27FC236}">
                  <a16:creationId xmlns="" xmlns:a16="http://schemas.microsoft.com/office/drawing/2014/main" id="{A6EC4004-FB51-42F9-88DF-38D02FE989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" name="Rectangle 8">
            <a:extLst>
              <a:ext uri="{FF2B5EF4-FFF2-40B4-BE49-F238E27FC236}">
                <a16:creationId xmlns="" xmlns:a16="http://schemas.microsoft.com/office/drawing/2014/main" id="{7E951BD6-7719-483B-A374-60AB149C1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050" y="2757488"/>
            <a:ext cx="3678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設花店原有玫瑰</a:t>
            </a:r>
            <a:r>
              <a:rPr kumimoji="0" lang="en-US" altLang="zh-TW" sz="2800" i="1">
                <a:solidFill>
                  <a:srgbClr val="FF0000"/>
                </a:solidFill>
                <a:ea typeface="標楷體" panose="03000509000000000000" pitchFamily="65" charset="-120"/>
              </a:rPr>
              <a:t>y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枝。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62EB36D6-18CD-4CC6-B25E-B7C677F46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1438" y="3492500"/>
            <a:ext cx="11414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= 200</a:t>
            </a:r>
          </a:p>
        </p:txBody>
      </p:sp>
      <p:sp>
        <p:nvSpPr>
          <p:cNvPr id="63495" name="Rectangle 5">
            <a:extLst>
              <a:ext uri="{FF2B5EF4-FFF2-40B4-BE49-F238E27FC236}">
                <a16:creationId xmlns="" xmlns:a16="http://schemas.microsoft.com/office/drawing/2014/main" id="{6FB0AA8C-2F9E-4EEE-92EA-A5C08B696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338" y="1039573"/>
            <a:ext cx="822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2.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endParaRPr lang="en-US" altLang="zh-CN" sz="2800">
              <a:ea typeface="標楷體" panose="03000509000000000000" pitchFamily="65" charset="-120"/>
            </a:endParaRPr>
          </a:p>
        </p:txBody>
      </p:sp>
      <p:sp>
        <p:nvSpPr>
          <p:cNvPr id="23" name="Line 489">
            <a:extLst>
              <a:ext uri="{FF2B5EF4-FFF2-40B4-BE49-F238E27FC236}">
                <a16:creationId xmlns="" xmlns:a16="http://schemas.microsoft.com/office/drawing/2014/main" id="{003C1659-FB56-4DAB-A5E2-AE3BA06812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9163" y="1685685"/>
            <a:ext cx="21399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489">
            <a:extLst>
              <a:ext uri="{FF2B5EF4-FFF2-40B4-BE49-F238E27FC236}">
                <a16:creationId xmlns="" xmlns:a16="http://schemas.microsoft.com/office/drawing/2014/main" id="{073AF377-EA93-4223-9A3C-C104218B42A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0338" y="2166698"/>
            <a:ext cx="31464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8">
            <a:extLst>
              <a:ext uri="{FF2B5EF4-FFF2-40B4-BE49-F238E27FC236}">
                <a16:creationId xmlns="" xmlns:a16="http://schemas.microsoft.com/office/drawing/2014/main" id="{B79C5F78-14DB-42A1-AEB6-2F5E997BE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8388" y="4119563"/>
            <a:ext cx="15621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i="1">
                <a:solidFill>
                  <a:srgbClr val="FF0000"/>
                </a:solidFill>
                <a:ea typeface="標楷體" panose="03000509000000000000" pitchFamily="65" charset="-120"/>
              </a:rPr>
              <a:t>y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= 600</a:t>
            </a:r>
          </a:p>
        </p:txBody>
      </p:sp>
      <p:sp>
        <p:nvSpPr>
          <p:cNvPr id="21" name="Rectangle 8">
            <a:extLst>
              <a:ext uri="{FF2B5EF4-FFF2-40B4-BE49-F238E27FC236}">
                <a16:creationId xmlns="" xmlns:a16="http://schemas.microsoft.com/office/drawing/2014/main" id="{D3BC8D27-970E-4A73-965E-8DDE471DD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050" y="4637088"/>
            <a:ext cx="3678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花店原有玫瑰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600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枝。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="" xmlns:a16="http://schemas.microsoft.com/office/drawing/2014/main" id="{53E67CDE-5FB3-4418-AF6C-FB34E8F7225F}"/>
              </a:ext>
            </a:extLst>
          </p:cNvPr>
          <p:cNvGrpSpPr>
            <a:grpSpLocks/>
          </p:cNvGrpSpPr>
          <p:nvPr/>
        </p:nvGrpSpPr>
        <p:grpSpPr bwMode="auto">
          <a:xfrm>
            <a:off x="1820863" y="3278188"/>
            <a:ext cx="900112" cy="930275"/>
            <a:chOff x="1820693" y="3278808"/>
            <a:chExt cx="900113" cy="930275"/>
          </a:xfrm>
        </p:grpSpPr>
        <p:sp>
          <p:nvSpPr>
            <p:cNvPr id="63503" name="Rectangle 8">
              <a:extLst>
                <a:ext uri="{FF2B5EF4-FFF2-40B4-BE49-F238E27FC236}">
                  <a16:creationId xmlns="" xmlns:a16="http://schemas.microsoft.com/office/drawing/2014/main" id="{B70B0809-F348-4801-806B-61B7E29AC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218" y="3440070"/>
              <a:ext cx="38258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kumimoji="0" lang="en-US" altLang="zh-TW" sz="2800" i="1">
                  <a:solidFill>
                    <a:srgbClr val="FF0000"/>
                  </a:solidFill>
                  <a:ea typeface="標楷體" panose="03000509000000000000" pitchFamily="65" charset="-120"/>
                </a:rPr>
                <a:t>y</a:t>
              </a:r>
            </a:p>
          </p:txBody>
        </p:sp>
        <p:grpSp>
          <p:nvGrpSpPr>
            <p:cNvPr id="63504" name="Group 56">
              <a:extLst>
                <a:ext uri="{FF2B5EF4-FFF2-40B4-BE49-F238E27FC236}">
                  <a16:creationId xmlns="" xmlns:a16="http://schemas.microsoft.com/office/drawing/2014/main" id="{AE79AF74-5354-4882-863A-66760FA901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0693" y="3278808"/>
              <a:ext cx="719138" cy="930275"/>
              <a:chOff x="2319" y="878"/>
              <a:chExt cx="453" cy="586"/>
            </a:xfrm>
          </p:grpSpPr>
          <p:sp>
            <p:nvSpPr>
              <p:cNvPr id="63505" name="Text Box 144">
                <a:extLst>
                  <a:ext uri="{FF2B5EF4-FFF2-40B4-BE49-F238E27FC236}">
                    <a16:creationId xmlns="" xmlns:a16="http://schemas.microsoft.com/office/drawing/2014/main" id="{55AA4A63-E5D1-44B1-9CE0-8709C69F0E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9" y="878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63506" name="Rectangle 145">
                <a:extLst>
                  <a:ext uri="{FF2B5EF4-FFF2-40B4-BE49-F238E27FC236}">
                    <a16:creationId xmlns="" xmlns:a16="http://schemas.microsoft.com/office/drawing/2014/main" id="{7F331DF0-429A-4B8E-9360-8CBA4B6AA9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3" y="1137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63507" name="Line 146">
                <a:extLst>
                  <a:ext uri="{FF2B5EF4-FFF2-40B4-BE49-F238E27FC236}">
                    <a16:creationId xmlns="" xmlns:a16="http://schemas.microsoft.com/office/drawing/2014/main" id="{BDC22AB5-81CF-4DB4-B31A-B49E16A119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0" y="1176"/>
                <a:ext cx="227" cy="0"/>
              </a:xfrm>
              <a:prstGeom prst="line">
                <a:avLst/>
              </a:prstGeom>
              <a:noFill/>
              <a:ln w="1778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4" name="Rectangle 8">
            <a:extLst>
              <a:ext uri="{FF2B5EF4-FFF2-40B4-BE49-F238E27FC236}">
                <a16:creationId xmlns="" xmlns:a16="http://schemas.microsoft.com/office/drawing/2014/main" id="{25777A08-B57A-4152-B380-E6ABC9049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5663" y="3436938"/>
            <a:ext cx="8842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" name="Rectangle 8">
            <a:extLst>
              <a:ext uri="{FF2B5EF4-FFF2-40B4-BE49-F238E27FC236}">
                <a16:creationId xmlns="" xmlns:a16="http://schemas.microsoft.com/office/drawing/2014/main" id="{46477021-FB26-4901-937A-09E044232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5663" y="4111625"/>
            <a:ext cx="884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20" grpId="0"/>
      <p:bldP spid="21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>
            <a:hlinkClick r:id="rId3" action="ppaction://hlinksldjump"/>
            <a:extLst>
              <a:ext uri="{FF2B5EF4-FFF2-40B4-BE49-F238E27FC236}">
                <a16:creationId xmlns="" xmlns:a16="http://schemas.microsoft.com/office/drawing/2014/main" id="{380E2386-6661-451D-84B9-55BBB9D7A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908050"/>
            <a:ext cx="2036762" cy="914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3315" name="AutoShape 3">
            <a:extLst>
              <a:ext uri="{FF2B5EF4-FFF2-40B4-BE49-F238E27FC236}">
                <a16:creationId xmlns="" xmlns:a16="http://schemas.microsoft.com/office/drawing/2014/main" id="{34D7FCCA-D736-4A4E-8831-B9F91E2EB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363" y="920750"/>
            <a:ext cx="2062162" cy="9144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3316" name="WordArt 4">
            <a:extLst>
              <a:ext uri="{FF2B5EF4-FFF2-40B4-BE49-F238E27FC236}">
                <a16:creationId xmlns="" xmlns:a16="http://schemas.microsoft.com/office/drawing/2014/main" id="{843A3D91-313F-4E34-9C1E-E507437C9D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4063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乙部考核課題</a:t>
            </a:r>
            <a:endParaRPr 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3317" name="Picture 3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59A598FA-B0F2-4EB5-9C20-112551EAD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53" descr="學生須知">
            <a:hlinkClick r:id="rId5" action="ppaction://hlinksldjump"/>
            <a:extLst>
              <a:ext uri="{FF2B5EF4-FFF2-40B4-BE49-F238E27FC236}">
                <a16:creationId xmlns="" xmlns:a16="http://schemas.microsoft.com/office/drawing/2014/main" id="{548EB788-B298-414E-9092-5FA4AE5AE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280" name="Group 88">
            <a:extLst>
              <a:ext uri="{FF2B5EF4-FFF2-40B4-BE49-F238E27FC236}">
                <a16:creationId xmlns="" xmlns:a16="http://schemas.microsoft.com/office/drawing/2014/main" id="{BF852B07-AB42-461D-8E09-6E93F0842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611387"/>
              </p:ext>
            </p:extLst>
          </p:nvPr>
        </p:nvGraphicFramePr>
        <p:xfrm>
          <a:off x="604838" y="1474788"/>
          <a:ext cx="8070849" cy="3394372"/>
        </p:xfrm>
        <a:graphic>
          <a:graphicData uri="http://schemas.openxmlformats.org/drawingml/2006/table">
            <a:tbl>
              <a:tblPr/>
              <a:tblGrid>
                <a:gridCol w="87145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633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200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00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40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08803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200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9737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863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八個方向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圖形與空間</a:t>
                      </a:r>
                      <a:endParaRPr kumimoji="1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3(b)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異分母分數乘法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883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異分母分數乘法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B765FB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4(a)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異分母分數減法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650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31(c)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小數減法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4(b)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代數式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144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2(a)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整數四則混合計算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en-US" altLang="zh-TW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三角形的面積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8755"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方程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5(b)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梯形的面積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6(a)(b)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複合棒形圖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數據</a:t>
                      </a:r>
                      <a:endParaRPr kumimoji="1" lang="zh-CN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處理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7741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分數的認識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390" name="WordArt 90">
            <a:hlinkClick r:id="rId3" action="ppaction://hlinksldjump"/>
            <a:extLst>
              <a:ext uri="{FF2B5EF4-FFF2-40B4-BE49-F238E27FC236}">
                <a16:creationId xmlns="" xmlns:a16="http://schemas.microsoft.com/office/drawing/2014/main" id="{F8E88A73-C47B-4CD4-A119-72895EEA7F7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9376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</a:t>
            </a:r>
            <a:endParaRPr lang="en-US" sz="3600" b="1" kern="10">
              <a:solidFill>
                <a:srgbClr val="80808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="" xmlns:a16="http://schemas.microsoft.com/office/drawing/2014/main" id="{327CC850-984D-44C6-9A61-FED849536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9225" y="3573463"/>
            <a:ext cx="7102475" cy="86360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  </a:t>
            </a:r>
          </a:p>
        </p:txBody>
      </p:sp>
      <p:sp>
        <p:nvSpPr>
          <p:cNvPr id="64515" name="Rectangle 5">
            <a:extLst>
              <a:ext uri="{FF2B5EF4-FFF2-40B4-BE49-F238E27FC236}">
                <a16:creationId xmlns="" xmlns:a16="http://schemas.microsoft.com/office/drawing/2014/main" id="{960FFCEB-F33E-4A7F-A558-73190B1FE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833438"/>
            <a:ext cx="8366125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44513" indent="-54451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3.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TW" altLang="en-US" sz="2800">
                <a:ea typeface="標楷體" panose="03000509000000000000" pitchFamily="65" charset="-120"/>
              </a:rPr>
              <a:t>某酒店的單人房和雙人房的收費分別是每間</a:t>
            </a:r>
            <a:endParaRPr lang="en-US" altLang="zh-TW" sz="280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       $750</a:t>
            </a:r>
            <a:r>
              <a:rPr lang="zh-TW" altLang="en-US" sz="2800">
                <a:ea typeface="標楷體" panose="03000509000000000000" pitchFamily="65" charset="-120"/>
              </a:rPr>
              <a:t>和</a:t>
            </a:r>
            <a:r>
              <a:rPr lang="en-US" altLang="zh-TW" sz="2800">
                <a:ea typeface="標楷體" panose="03000509000000000000" pitchFamily="65" charset="-120"/>
              </a:rPr>
              <a:t>$900</a:t>
            </a:r>
            <a:r>
              <a:rPr lang="zh-TW" altLang="en-US" sz="2800">
                <a:ea typeface="標楷體" panose="03000509000000000000" pitchFamily="65" charset="-120"/>
              </a:rPr>
              <a:t>。該酒店今日共租出</a:t>
            </a:r>
            <a:r>
              <a:rPr lang="en-US" altLang="zh-TW" sz="2800">
                <a:ea typeface="標楷體" panose="03000509000000000000" pitchFamily="65" charset="-120"/>
              </a:rPr>
              <a:t>288</a:t>
            </a:r>
            <a:r>
              <a:rPr lang="zh-TW" altLang="en-US" sz="2800">
                <a:ea typeface="標楷體" panose="03000509000000000000" pitchFamily="65" charset="-120"/>
              </a:rPr>
              <a:t>間房</a:t>
            </a:r>
            <a:r>
              <a:rPr lang="zh-CN" altLang="en-US" sz="2800">
                <a:ea typeface="標楷體" panose="03000509000000000000" pitchFamily="65" charset="-120"/>
              </a:rPr>
              <a:t>，</a:t>
            </a:r>
            <a:endParaRPr lang="en-US" altLang="zh-CN" sz="280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其中    是單人房。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64516" name="Rectangle 12">
            <a:extLst>
              <a:ext uri="{FF2B5EF4-FFF2-40B4-BE49-F238E27FC236}">
                <a16:creationId xmlns="" xmlns:a16="http://schemas.microsoft.com/office/drawing/2014/main" id="{72B29037-3401-4BAA-8622-BD8EF8EF3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3" y="2500313"/>
            <a:ext cx="799465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2300" indent="-622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a</a:t>
            </a:r>
            <a:r>
              <a:rPr lang="en-US" altLang="zh-CN" sz="2800"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每間單人房的收費是每間雙人房的幾分之幾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？</a:t>
            </a:r>
            <a:r>
              <a:rPr lang="en-US" altLang="zh-CN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       (</a:t>
            </a:r>
            <a:r>
              <a:rPr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只須寫出答案</a:t>
            </a:r>
            <a:r>
              <a:rPr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)                                      </a:t>
            </a:r>
            <a:r>
              <a:rPr lang="en-US" altLang="zh-CN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0"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[2</a:t>
            </a:r>
            <a:r>
              <a:rPr kumimoji="0"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kumimoji="0"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</a:p>
          <a:p>
            <a:pPr>
              <a:spcBef>
                <a:spcPct val="0"/>
              </a:spcBef>
              <a:buFontTx/>
              <a:buNone/>
            </a:pPr>
            <a:endParaRPr lang="zh-CN" altLang="en-US" sz="280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64517" name="Group 10">
            <a:extLst>
              <a:ext uri="{FF2B5EF4-FFF2-40B4-BE49-F238E27FC236}">
                <a16:creationId xmlns="" xmlns:a16="http://schemas.microsoft.com/office/drawing/2014/main" id="{CD06C2B1-E9FE-4724-AB5B-8FCABED032DA}"/>
              </a:ext>
            </a:extLst>
          </p:cNvPr>
          <p:cNvGrpSpPr>
            <a:grpSpLocks/>
          </p:cNvGrpSpPr>
          <p:nvPr/>
        </p:nvGrpSpPr>
        <p:grpSpPr bwMode="auto">
          <a:xfrm>
            <a:off x="1360488" y="1711325"/>
            <a:ext cx="720725" cy="850900"/>
            <a:chOff x="2364" y="919"/>
            <a:chExt cx="453" cy="536"/>
          </a:xfrm>
        </p:grpSpPr>
        <p:sp>
          <p:nvSpPr>
            <p:cNvPr id="64547" name="Text Box 144">
              <a:extLst>
                <a:ext uri="{FF2B5EF4-FFF2-40B4-BE49-F238E27FC236}">
                  <a16:creationId xmlns="" xmlns:a16="http://schemas.microsoft.com/office/drawing/2014/main" id="{C2201880-4FC1-43A5-9A65-19D0B9626F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4" y="919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4</a:t>
              </a:r>
            </a:p>
          </p:txBody>
        </p:sp>
        <p:sp>
          <p:nvSpPr>
            <p:cNvPr id="64548" name="Rectangle 145">
              <a:extLst>
                <a:ext uri="{FF2B5EF4-FFF2-40B4-BE49-F238E27FC236}">
                  <a16:creationId xmlns="" xmlns:a16="http://schemas.microsoft.com/office/drawing/2014/main" id="{DA368B8E-5BE8-46E8-B184-A2FFEB8BC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112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9</a:t>
              </a:r>
            </a:p>
          </p:txBody>
        </p:sp>
        <p:sp>
          <p:nvSpPr>
            <p:cNvPr id="64549" name="Line 146">
              <a:extLst>
                <a:ext uri="{FF2B5EF4-FFF2-40B4-BE49-F238E27FC236}">
                  <a16:creationId xmlns="" xmlns:a16="http://schemas.microsoft.com/office/drawing/2014/main" id="{6B5D1399-75D3-4559-81E4-808A0663A5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0" y="1182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047" name="Line 15">
            <a:extLst>
              <a:ext uri="{FF2B5EF4-FFF2-40B4-BE49-F238E27FC236}">
                <a16:creationId xmlns="" xmlns:a16="http://schemas.microsoft.com/office/drawing/2014/main" id="{15529EA9-3176-454F-8472-04D544F14C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3675" y="3005138"/>
            <a:ext cx="26654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7">
            <a:extLst>
              <a:ext uri="{FF2B5EF4-FFF2-40B4-BE49-F238E27FC236}">
                <a16:creationId xmlns="" xmlns:a16="http://schemas.microsoft.com/office/drawing/2014/main" id="{E01E2900-C7FC-45B2-9A84-7A130D1B31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32325" y="2994025"/>
            <a:ext cx="204946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>
            <a:extLst>
              <a:ext uri="{FF2B5EF4-FFF2-40B4-BE49-F238E27FC236}">
                <a16:creationId xmlns="" xmlns:a16="http://schemas.microsoft.com/office/drawing/2014/main" id="{F03533F8-12C0-4112-B5E6-634662421F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3375" y="5030788"/>
            <a:ext cx="8985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8">
            <a:extLst>
              <a:ext uri="{FF2B5EF4-FFF2-40B4-BE49-F238E27FC236}">
                <a16:creationId xmlns="" xmlns:a16="http://schemas.microsoft.com/office/drawing/2014/main" id="{A9E8EA0E-D23B-438F-8D8A-FE78FBDE4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763" y="4589463"/>
            <a:ext cx="9350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750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="" xmlns:a16="http://schemas.microsoft.com/office/drawing/2014/main" id="{ABB251D4-B2ED-4CC8-9D62-74C0708D9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763" y="4965700"/>
            <a:ext cx="9350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900</a:t>
            </a:r>
          </a:p>
        </p:txBody>
      </p:sp>
      <p:grpSp>
        <p:nvGrpSpPr>
          <p:cNvPr id="8" name="Group 29">
            <a:extLst>
              <a:ext uri="{FF2B5EF4-FFF2-40B4-BE49-F238E27FC236}">
                <a16:creationId xmlns="" xmlns:a16="http://schemas.microsoft.com/office/drawing/2014/main" id="{972A4DB4-EF34-4F8A-B7B6-295433144EF0}"/>
              </a:ext>
            </a:extLst>
          </p:cNvPr>
          <p:cNvGrpSpPr>
            <a:grpSpLocks/>
          </p:cNvGrpSpPr>
          <p:nvPr/>
        </p:nvGrpSpPr>
        <p:grpSpPr bwMode="auto">
          <a:xfrm>
            <a:off x="2513013" y="4611688"/>
            <a:ext cx="1036637" cy="873125"/>
            <a:chOff x="1882" y="2644"/>
            <a:chExt cx="653" cy="550"/>
          </a:xfrm>
        </p:grpSpPr>
        <p:sp>
          <p:nvSpPr>
            <p:cNvPr id="64542" name="Rectangle 8">
              <a:extLst>
                <a:ext uri="{FF2B5EF4-FFF2-40B4-BE49-F238E27FC236}">
                  <a16:creationId xmlns="" xmlns:a16="http://schemas.microsoft.com/office/drawing/2014/main" id="{F42BDD7D-EC4D-4241-8579-9A2B21010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" y="2750"/>
              <a:ext cx="31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kumimoji="0"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=</a:t>
              </a:r>
            </a:p>
          </p:txBody>
        </p:sp>
        <p:grpSp>
          <p:nvGrpSpPr>
            <p:cNvPr id="64543" name="Group 22">
              <a:extLst>
                <a:ext uri="{FF2B5EF4-FFF2-40B4-BE49-F238E27FC236}">
                  <a16:creationId xmlns="" xmlns:a16="http://schemas.microsoft.com/office/drawing/2014/main" id="{51178FC8-B44A-4630-8936-5B7593EF5B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82" y="2644"/>
              <a:ext cx="453" cy="550"/>
              <a:chOff x="2345" y="914"/>
              <a:chExt cx="453" cy="550"/>
            </a:xfrm>
          </p:grpSpPr>
          <p:sp>
            <p:nvSpPr>
              <p:cNvPr id="64544" name="Text Box 144">
                <a:extLst>
                  <a:ext uri="{FF2B5EF4-FFF2-40B4-BE49-F238E27FC236}">
                    <a16:creationId xmlns="" xmlns:a16="http://schemas.microsoft.com/office/drawing/2014/main" id="{FF544839-323F-41E3-BFA4-4A7FAC25A3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5" y="914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5</a:t>
                </a:r>
              </a:p>
            </p:txBody>
          </p:sp>
          <p:sp>
            <p:nvSpPr>
              <p:cNvPr id="64545" name="Rectangle 145">
                <a:extLst>
                  <a:ext uri="{FF2B5EF4-FFF2-40B4-BE49-F238E27FC236}">
                    <a16:creationId xmlns="" xmlns:a16="http://schemas.microsoft.com/office/drawing/2014/main" id="{5BB402EB-33FC-449F-B1CE-22587A4B9E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4" y="1137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6</a:t>
                </a:r>
              </a:p>
            </p:txBody>
          </p:sp>
          <p:sp>
            <p:nvSpPr>
              <p:cNvPr id="64546" name="Line 146">
                <a:extLst>
                  <a:ext uri="{FF2B5EF4-FFF2-40B4-BE49-F238E27FC236}">
                    <a16:creationId xmlns="" xmlns:a16="http://schemas.microsoft.com/office/drawing/2014/main" id="{9685855D-9C55-418A-9EEE-476A546DA7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0" y="117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EB419E0B-A8D6-45D7-BE6D-3763A871D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763" y="3802063"/>
            <a:ext cx="73453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indent="177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zh-TW" altLang="en-US" sz="2800">
                <a:solidFill>
                  <a:schemeClr val="tx2"/>
                </a:solidFill>
                <a:ea typeface="標楷體" panose="03000509000000000000" pitchFamily="65" charset="-120"/>
              </a:rPr>
              <a:t>每間單人房的收費是每間雙人房的</a:t>
            </a:r>
            <a:r>
              <a:rPr lang="zh-TW" altLang="en-US" sz="2800" u="sng">
                <a:solidFill>
                  <a:schemeClr val="tx2"/>
                </a:solidFill>
                <a:ea typeface="標楷體" panose="03000509000000000000" pitchFamily="65" charset="-120"/>
              </a:rPr>
              <a:t>       　   </a:t>
            </a:r>
            <a:r>
              <a:rPr lang="zh-TW" altLang="en-US" sz="2800">
                <a:solidFill>
                  <a:schemeClr val="tx2"/>
                </a:solidFill>
                <a:ea typeface="標楷體" panose="03000509000000000000" pitchFamily="65" charset="-120"/>
              </a:rPr>
              <a:t>。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="" xmlns:a16="http://schemas.microsoft.com/office/drawing/2014/main" id="{93246DE0-4E56-42DD-9FFC-2BE9F39DD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00" y="4321175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11" name="Group 34">
            <a:extLst>
              <a:ext uri="{FF2B5EF4-FFF2-40B4-BE49-F238E27FC236}">
                <a16:creationId xmlns="" xmlns:a16="http://schemas.microsoft.com/office/drawing/2014/main" id="{578BC523-E014-4D0D-99AC-4B309B7D9660}"/>
              </a:ext>
            </a:extLst>
          </p:cNvPr>
          <p:cNvGrpSpPr>
            <a:grpSpLocks/>
          </p:cNvGrpSpPr>
          <p:nvPr/>
        </p:nvGrpSpPr>
        <p:grpSpPr bwMode="auto">
          <a:xfrm>
            <a:off x="7094538" y="3535363"/>
            <a:ext cx="719137" cy="830262"/>
            <a:chOff x="2372" y="916"/>
            <a:chExt cx="453" cy="523"/>
          </a:xfrm>
        </p:grpSpPr>
        <p:sp>
          <p:nvSpPr>
            <p:cNvPr id="64539" name="Text Box 144">
              <a:extLst>
                <a:ext uri="{FF2B5EF4-FFF2-40B4-BE49-F238E27FC236}">
                  <a16:creationId xmlns="" xmlns:a16="http://schemas.microsoft.com/office/drawing/2014/main" id="{188FBF6A-0B98-4229-ABBA-3F6E7272B4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2" y="916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64540" name="Rectangle 145">
              <a:extLst>
                <a:ext uri="{FF2B5EF4-FFF2-40B4-BE49-F238E27FC236}">
                  <a16:creationId xmlns="" xmlns:a16="http://schemas.microsoft.com/office/drawing/2014/main" id="{96B3DE51-1B64-4335-B621-26D71E7C7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111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64541" name="Line 146">
              <a:extLst>
                <a:ext uri="{FF2B5EF4-FFF2-40B4-BE49-F238E27FC236}">
                  <a16:creationId xmlns="" xmlns:a16="http://schemas.microsoft.com/office/drawing/2014/main" id="{A6E424E0-15E2-4D2E-99CC-33C1742AAA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95" cy="0"/>
            </a:xfrm>
            <a:prstGeom prst="line">
              <a:avLst/>
            </a:prstGeom>
            <a:noFill/>
            <a:ln w="1778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Line 15">
            <a:extLst>
              <a:ext uri="{FF2B5EF4-FFF2-40B4-BE49-F238E27FC236}">
                <a16:creationId xmlns="" xmlns:a16="http://schemas.microsoft.com/office/drawing/2014/main" id="{0A51EF17-0BE3-4749-87E3-1C2F96A663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0113" y="1787525"/>
            <a:ext cx="8572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5">
            <a:extLst>
              <a:ext uri="{FF2B5EF4-FFF2-40B4-BE49-F238E27FC236}">
                <a16:creationId xmlns="" xmlns:a16="http://schemas.microsoft.com/office/drawing/2014/main" id="{C42E0EF1-DA75-490E-AB3C-2C19C68C9D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2638" y="1787525"/>
            <a:ext cx="92551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" name="Group 60">
            <a:extLst>
              <a:ext uri="{FF2B5EF4-FFF2-40B4-BE49-F238E27FC236}">
                <a16:creationId xmlns="" xmlns:a16="http://schemas.microsoft.com/office/drawing/2014/main" id="{B843F12E-B915-4D30-8965-9DE593131075}"/>
              </a:ext>
            </a:extLst>
          </p:cNvPr>
          <p:cNvGrpSpPr>
            <a:grpSpLocks/>
          </p:cNvGrpSpPr>
          <p:nvPr/>
        </p:nvGrpSpPr>
        <p:grpSpPr bwMode="auto">
          <a:xfrm>
            <a:off x="5422900" y="4665663"/>
            <a:ext cx="3454400" cy="1125537"/>
            <a:chOff x="612" y="3420"/>
            <a:chExt cx="2136" cy="709"/>
          </a:xfrm>
        </p:grpSpPr>
        <p:sp>
          <p:nvSpPr>
            <p:cNvPr id="64535" name="Rectangle 26">
              <a:extLst>
                <a:ext uri="{FF2B5EF4-FFF2-40B4-BE49-F238E27FC236}">
                  <a16:creationId xmlns="" xmlns:a16="http://schemas.microsoft.com/office/drawing/2014/main" id="{B355DB98-2258-48FC-84B2-432E6CF95F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" y="3714"/>
              <a:ext cx="1783" cy="415"/>
            </a:xfrm>
            <a:prstGeom prst="rect">
              <a:avLst/>
            </a:prstGeom>
            <a:gradFill rotWithShape="1">
              <a:gsLst>
                <a:gs pos="0">
                  <a:srgbClr val="CCFF99"/>
                </a:gs>
                <a:gs pos="50000">
                  <a:srgbClr val="FFFF99"/>
                </a:gs>
                <a:gs pos="100000">
                  <a:srgbClr val="CCFF99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kumimoji="0" lang="zh-TW" altLang="en-US" sz="1800">
                <a:latin typeface="Calibri" panose="020F0502020204030204" pitchFamily="34" charset="0"/>
              </a:endParaRPr>
            </a:p>
          </p:txBody>
        </p:sp>
        <p:grpSp>
          <p:nvGrpSpPr>
            <p:cNvPr id="64536" name="Group 56">
              <a:extLst>
                <a:ext uri="{FF2B5EF4-FFF2-40B4-BE49-F238E27FC236}">
                  <a16:creationId xmlns="" xmlns:a16="http://schemas.microsoft.com/office/drawing/2014/main" id="{8C6C0663-14BB-4FAB-9B02-298297C1E9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2" y="3420"/>
              <a:ext cx="2136" cy="634"/>
              <a:chOff x="612" y="2568"/>
              <a:chExt cx="2136" cy="634"/>
            </a:xfrm>
          </p:grpSpPr>
          <p:pic>
            <p:nvPicPr>
              <p:cNvPr id="64537" name="Picture 23" descr="常犯錯誤-green">
                <a:extLst>
                  <a:ext uri="{FF2B5EF4-FFF2-40B4-BE49-F238E27FC236}">
                    <a16:creationId xmlns="" xmlns:a16="http://schemas.microsoft.com/office/drawing/2014/main" id="{54852253-60C2-41FA-BB43-9B522B4E3B0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2" y="2568"/>
                <a:ext cx="873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4538" name="Text Box 44">
                <a:extLst>
                  <a:ext uri="{FF2B5EF4-FFF2-40B4-BE49-F238E27FC236}">
                    <a16:creationId xmlns="" xmlns:a16="http://schemas.microsoft.com/office/drawing/2014/main" id="{84A91E36-CEB0-4470-B2D0-2301F0B2A0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2" y="2872"/>
                <a:ext cx="213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zh-TW" altLang="en-US" sz="2800">
                    <a:ea typeface="標楷體" panose="03000509000000000000" pitchFamily="65" charset="-120"/>
                  </a:rPr>
                  <a:t>答案未約至最簡。</a:t>
                </a:r>
              </a:p>
            </p:txBody>
          </p:sp>
        </p:grpSp>
      </p:grpSp>
      <p:sp>
        <p:nvSpPr>
          <p:cNvPr id="35" name="WordArt 11">
            <a:extLst>
              <a:ext uri="{FF2B5EF4-FFF2-40B4-BE49-F238E27FC236}">
                <a16:creationId xmlns="" xmlns:a16="http://schemas.microsoft.com/office/drawing/2014/main" id="{CEDFA846-B8EE-47F0-AE8E-5A20FEC6B95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110538" y="3711575"/>
            <a:ext cx="9366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="" xmlns:a16="http://schemas.microsoft.com/office/drawing/2014/main" id="{769DE149-FB69-4CD1-A5E4-C73A3690F863}"/>
              </a:ext>
            </a:extLst>
          </p:cNvPr>
          <p:cNvGrpSpPr>
            <a:grpSpLocks/>
          </p:cNvGrpSpPr>
          <p:nvPr/>
        </p:nvGrpSpPr>
        <p:grpSpPr bwMode="auto">
          <a:xfrm>
            <a:off x="7062788" y="3470275"/>
            <a:ext cx="1001712" cy="895350"/>
            <a:chOff x="3325760" y="4910139"/>
            <a:chExt cx="1001712" cy="895350"/>
          </a:xfrm>
        </p:grpSpPr>
        <p:sp>
          <p:nvSpPr>
            <p:cNvPr id="64532" name="Line 18">
              <a:extLst>
                <a:ext uri="{FF2B5EF4-FFF2-40B4-BE49-F238E27FC236}">
                  <a16:creationId xmlns="" xmlns:a16="http://schemas.microsoft.com/office/drawing/2014/main" id="{83966166-2930-4EC1-8CDA-55D1033E58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5760" y="5353051"/>
              <a:ext cx="9000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33" name="Rectangle 8">
              <a:extLst>
                <a:ext uri="{FF2B5EF4-FFF2-40B4-BE49-F238E27FC236}">
                  <a16:creationId xmlns="" xmlns:a16="http://schemas.microsoft.com/office/drawing/2014/main" id="{CC5D5392-4704-416C-A8DC-EEB7A752D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2435" y="4910139"/>
              <a:ext cx="9350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kumimoji="0" lang="en-US" altLang="zh-TW" sz="2800">
                  <a:solidFill>
                    <a:srgbClr val="FF0000"/>
                  </a:solidFill>
                  <a:ea typeface="標楷體" panose="03000509000000000000" pitchFamily="65" charset="-120"/>
                </a:rPr>
                <a:t>750</a:t>
              </a:r>
            </a:p>
          </p:txBody>
        </p:sp>
        <p:sp>
          <p:nvSpPr>
            <p:cNvPr id="64534" name="Rectangle 8">
              <a:extLst>
                <a:ext uri="{FF2B5EF4-FFF2-40B4-BE49-F238E27FC236}">
                  <a16:creationId xmlns="" xmlns:a16="http://schemas.microsoft.com/office/drawing/2014/main" id="{0D0CFC61-D118-46B9-9894-65AE50AA0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2435" y="5286376"/>
              <a:ext cx="935037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kumimoji="0" lang="en-US" altLang="zh-TW" sz="2800">
                  <a:solidFill>
                    <a:srgbClr val="FF0000"/>
                  </a:solidFill>
                  <a:ea typeface="標楷體" panose="03000509000000000000" pitchFamily="65" charset="-120"/>
                </a:rPr>
                <a:t>900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/>
      <p:bldP spid="13" grpId="1"/>
      <p:bldP spid="2" grpId="0"/>
      <p:bldP spid="2" grpId="1"/>
      <p:bldP spid="4" grpId="0"/>
      <p:bldP spid="5" grpId="0"/>
      <p:bldP spid="5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5">
            <a:extLst>
              <a:ext uri="{FF2B5EF4-FFF2-40B4-BE49-F238E27FC236}">
                <a16:creationId xmlns="" xmlns:a16="http://schemas.microsoft.com/office/drawing/2014/main" id="{202843CB-2C28-45D5-92B4-6E1CD458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833438"/>
            <a:ext cx="8366125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44513" indent="-54451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3.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TW" altLang="en-US" sz="2800">
                <a:ea typeface="標楷體" panose="03000509000000000000" pitchFamily="65" charset="-120"/>
              </a:rPr>
              <a:t>某酒店的單人房和雙人房的收費分別是每間</a:t>
            </a:r>
            <a:endParaRPr lang="en-US" altLang="zh-TW" sz="280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       $750</a:t>
            </a:r>
            <a:r>
              <a:rPr lang="zh-TW" altLang="en-US" sz="2800">
                <a:ea typeface="標楷體" panose="03000509000000000000" pitchFamily="65" charset="-120"/>
              </a:rPr>
              <a:t>和</a:t>
            </a:r>
            <a:r>
              <a:rPr lang="en-US" altLang="zh-TW" sz="2800">
                <a:ea typeface="標楷體" panose="03000509000000000000" pitchFamily="65" charset="-120"/>
              </a:rPr>
              <a:t>$900</a:t>
            </a:r>
            <a:r>
              <a:rPr lang="zh-TW" altLang="en-US" sz="2800">
                <a:ea typeface="標楷體" panose="03000509000000000000" pitchFamily="65" charset="-120"/>
              </a:rPr>
              <a:t>。該酒店今日共租出</a:t>
            </a:r>
            <a:r>
              <a:rPr lang="en-US" altLang="zh-TW" sz="2800">
                <a:ea typeface="標楷體" panose="03000509000000000000" pitchFamily="65" charset="-120"/>
              </a:rPr>
              <a:t>288</a:t>
            </a:r>
            <a:r>
              <a:rPr lang="zh-TW" altLang="en-US" sz="2800">
                <a:ea typeface="標楷體" panose="03000509000000000000" pitchFamily="65" charset="-120"/>
              </a:rPr>
              <a:t>間房</a:t>
            </a:r>
            <a:r>
              <a:rPr lang="zh-CN" altLang="en-US" sz="2800">
                <a:ea typeface="標楷體" panose="03000509000000000000" pitchFamily="65" charset="-120"/>
              </a:rPr>
              <a:t>，</a:t>
            </a:r>
            <a:endParaRPr lang="en-US" altLang="zh-CN" sz="280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其中    是單人房。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65539" name="Rectangle 6">
            <a:extLst>
              <a:ext uri="{FF2B5EF4-FFF2-40B4-BE49-F238E27FC236}">
                <a16:creationId xmlns="" xmlns:a16="http://schemas.microsoft.com/office/drawing/2014/main" id="{5D79DF49-51DD-42AE-95B8-FE061F024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3381375"/>
            <a:ext cx="6738938" cy="165576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  </a:t>
            </a:r>
          </a:p>
        </p:txBody>
      </p:sp>
      <p:sp>
        <p:nvSpPr>
          <p:cNvPr id="45105" name="Line 49">
            <a:extLst>
              <a:ext uri="{FF2B5EF4-FFF2-40B4-BE49-F238E27FC236}">
                <a16:creationId xmlns="" xmlns:a16="http://schemas.microsoft.com/office/drawing/2014/main" id="{F58D42AA-BC4D-4378-8DAD-AA816A8B890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8000" y="1830388"/>
            <a:ext cx="30607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9" name="Text Box 13">
            <a:extLst>
              <a:ext uri="{FF2B5EF4-FFF2-40B4-BE49-F238E27FC236}">
                <a16:creationId xmlns="" xmlns:a16="http://schemas.microsoft.com/office/drawing/2014/main" id="{1D7756B5-9AC9-4720-A8A0-12ED65E0E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800" y="3381375"/>
            <a:ext cx="641985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  750 </a:t>
            </a:r>
            <a:r>
              <a:rPr lang="en-US" altLang="zh-TW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96 000</a:t>
            </a: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今天租</a:t>
            </a:r>
            <a:r>
              <a:rPr lang="zh-TW" altLang="en-US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出單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人房共收得款項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$</a:t>
            </a: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96 000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</a:p>
        </p:txBody>
      </p:sp>
      <p:grpSp>
        <p:nvGrpSpPr>
          <p:cNvPr id="2" name="Group 52">
            <a:extLst>
              <a:ext uri="{FF2B5EF4-FFF2-40B4-BE49-F238E27FC236}">
                <a16:creationId xmlns="" xmlns:a16="http://schemas.microsoft.com/office/drawing/2014/main" id="{EB0F9AF0-A642-4F79-9A69-13C23B52ADF1}"/>
              </a:ext>
            </a:extLst>
          </p:cNvPr>
          <p:cNvGrpSpPr>
            <a:grpSpLocks/>
          </p:cNvGrpSpPr>
          <p:nvPr/>
        </p:nvGrpSpPr>
        <p:grpSpPr bwMode="auto">
          <a:xfrm>
            <a:off x="2581275" y="3249613"/>
            <a:ext cx="2149475" cy="882650"/>
            <a:chOff x="3158" y="1794"/>
            <a:chExt cx="1354" cy="556"/>
          </a:xfrm>
        </p:grpSpPr>
        <p:sp>
          <p:nvSpPr>
            <p:cNvPr id="65552" name="Text Box 13">
              <a:extLst>
                <a:ext uri="{FF2B5EF4-FFF2-40B4-BE49-F238E27FC236}">
                  <a16:creationId xmlns="" xmlns:a16="http://schemas.microsoft.com/office/drawing/2014/main" id="{D14324AC-3AFD-4595-8832-38C7DCE91A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8" y="1869"/>
              <a:ext cx="13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FF0000"/>
                  </a:solidFill>
                  <a:ea typeface="標楷體" panose="03000509000000000000" pitchFamily="65" charset="-120"/>
                </a:rPr>
                <a:t>(288 </a:t>
              </a:r>
              <a:r>
                <a:rPr lang="en-US" altLang="zh-TW" sz="280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×</a:t>
              </a:r>
              <a:r>
                <a:rPr lang="en-US" altLang="zh-TW" sz="2800">
                  <a:solidFill>
                    <a:srgbClr val="FF0000"/>
                  </a:solidFill>
                  <a:ea typeface="標楷體" panose="03000509000000000000" pitchFamily="65" charset="-120"/>
                </a:rPr>
                <a:t>    )</a:t>
              </a:r>
              <a:endParaRPr lang="zh-TW" altLang="en-US" sz="280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65553" name="Group 54">
              <a:extLst>
                <a:ext uri="{FF2B5EF4-FFF2-40B4-BE49-F238E27FC236}">
                  <a16:creationId xmlns="" xmlns:a16="http://schemas.microsoft.com/office/drawing/2014/main" id="{2E41498A-D331-4586-9A7A-81EFF784DD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7" y="1794"/>
              <a:ext cx="453" cy="556"/>
              <a:chOff x="2469" y="926"/>
              <a:chExt cx="453" cy="556"/>
            </a:xfrm>
          </p:grpSpPr>
          <p:sp>
            <p:nvSpPr>
              <p:cNvPr id="65554" name="Text Box 144">
                <a:extLst>
                  <a:ext uri="{FF2B5EF4-FFF2-40B4-BE49-F238E27FC236}">
                    <a16:creationId xmlns="" xmlns:a16="http://schemas.microsoft.com/office/drawing/2014/main" id="{0585C565-8F55-4605-945D-CB6FC441F6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9" y="926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65555" name="Rectangle 145">
                <a:extLst>
                  <a:ext uri="{FF2B5EF4-FFF2-40B4-BE49-F238E27FC236}">
                    <a16:creationId xmlns="" xmlns:a16="http://schemas.microsoft.com/office/drawing/2014/main" id="{6E629615-CA7E-4F1D-A9B2-C362D7068F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5" y="1155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9</a:t>
                </a:r>
              </a:p>
            </p:txBody>
          </p:sp>
          <p:sp>
            <p:nvSpPr>
              <p:cNvPr id="65556" name="Line 146">
                <a:extLst>
                  <a:ext uri="{FF2B5EF4-FFF2-40B4-BE49-F238E27FC236}">
                    <a16:creationId xmlns="" xmlns:a16="http://schemas.microsoft.com/office/drawing/2014/main" id="{2B45DDEC-8287-48E4-B8A8-7ED08A05F7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85" y="1204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" name="Rectangle 8">
            <a:extLst>
              <a:ext uri="{FF2B5EF4-FFF2-40B4-BE49-F238E27FC236}">
                <a16:creationId xmlns="" xmlns:a16="http://schemas.microsoft.com/office/drawing/2014/main" id="{6D8BD39D-87F7-45A0-A86C-04F324A72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5663" y="3368675"/>
            <a:ext cx="884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="" xmlns:a16="http://schemas.microsoft.com/office/drawing/2014/main" id="{836F8D8B-EADF-4033-A201-DABAA2EDC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5663" y="3949700"/>
            <a:ext cx="884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5116" name="Line 60">
            <a:extLst>
              <a:ext uri="{FF2B5EF4-FFF2-40B4-BE49-F238E27FC236}">
                <a16:creationId xmlns="" xmlns:a16="http://schemas.microsoft.com/office/drawing/2014/main" id="{B3646C0D-4F8C-4CE4-A1D2-4D485E08C7F9}"/>
              </a:ext>
            </a:extLst>
          </p:cNvPr>
          <p:cNvSpPr>
            <a:spLocks noChangeShapeType="1"/>
          </p:cNvSpPr>
          <p:nvPr/>
        </p:nvSpPr>
        <p:spPr bwMode="auto">
          <a:xfrm>
            <a:off x="920750" y="1771650"/>
            <a:ext cx="8636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18" name="Line 62">
            <a:extLst>
              <a:ext uri="{FF2B5EF4-FFF2-40B4-BE49-F238E27FC236}">
                <a16:creationId xmlns="" xmlns:a16="http://schemas.microsoft.com/office/drawing/2014/main" id="{DC5D49A7-5388-44D1-A9AD-1E97F7B34B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6450" y="2447925"/>
            <a:ext cx="2700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5547" name="Group 10">
            <a:extLst>
              <a:ext uri="{FF2B5EF4-FFF2-40B4-BE49-F238E27FC236}">
                <a16:creationId xmlns="" xmlns:a16="http://schemas.microsoft.com/office/drawing/2014/main" id="{45AD9F04-2E20-4BC8-B1D7-CA6803686F9E}"/>
              </a:ext>
            </a:extLst>
          </p:cNvPr>
          <p:cNvGrpSpPr>
            <a:grpSpLocks/>
          </p:cNvGrpSpPr>
          <p:nvPr/>
        </p:nvGrpSpPr>
        <p:grpSpPr bwMode="auto">
          <a:xfrm>
            <a:off x="1374775" y="1681163"/>
            <a:ext cx="719138" cy="865187"/>
            <a:chOff x="2328" y="908"/>
            <a:chExt cx="453" cy="545"/>
          </a:xfrm>
        </p:grpSpPr>
        <p:sp>
          <p:nvSpPr>
            <p:cNvPr id="65549" name="Text Box 144">
              <a:extLst>
                <a:ext uri="{FF2B5EF4-FFF2-40B4-BE49-F238E27FC236}">
                  <a16:creationId xmlns="" xmlns:a16="http://schemas.microsoft.com/office/drawing/2014/main" id="{7C9B4E07-899F-4AEE-AA24-1AC6DD8922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8" y="908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4</a:t>
              </a:r>
            </a:p>
          </p:txBody>
        </p:sp>
        <p:sp>
          <p:nvSpPr>
            <p:cNvPr id="65550" name="Rectangle 145">
              <a:extLst>
                <a:ext uri="{FF2B5EF4-FFF2-40B4-BE49-F238E27FC236}">
                  <a16:creationId xmlns="" xmlns:a16="http://schemas.microsoft.com/office/drawing/2014/main" id="{436B9A63-07D6-43BD-939C-F4A79E2DB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0" y="1126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9</a:t>
              </a:r>
            </a:p>
          </p:txBody>
        </p:sp>
        <p:sp>
          <p:nvSpPr>
            <p:cNvPr id="65551" name="Line 146">
              <a:extLst>
                <a:ext uri="{FF2B5EF4-FFF2-40B4-BE49-F238E27FC236}">
                  <a16:creationId xmlns="" xmlns:a16="http://schemas.microsoft.com/office/drawing/2014/main" id="{FE0D1088-83D8-44F0-839F-AFF7606B39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117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5548" name="Rectangle 12">
            <a:extLst>
              <a:ext uri="{FF2B5EF4-FFF2-40B4-BE49-F238E27FC236}">
                <a16:creationId xmlns="" xmlns:a16="http://schemas.microsoft.com/office/drawing/2014/main" id="{3F902E4F-9C2F-48F8-9169-1AECDA163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2516188"/>
            <a:ext cx="7839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(b) 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今天租</a:t>
            </a:r>
            <a:r>
              <a:rPr lang="zh-TW" altLang="en-US" sz="2800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出單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人房共收得款項多少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?  </a:t>
            </a:r>
            <a:r>
              <a:rPr kumimoji="0"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[4</a:t>
            </a:r>
            <a:r>
              <a:rPr kumimoji="0"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kumimoji="0"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endParaRPr lang="zh-CN" altLang="en-US" sz="28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7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7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45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45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45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74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">
            <a:extLst>
              <a:ext uri="{FF2B5EF4-FFF2-40B4-BE49-F238E27FC236}">
                <a16:creationId xmlns="" xmlns:a16="http://schemas.microsoft.com/office/drawing/2014/main" id="{50CA51CB-A689-47C9-905E-2719B4D04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138" y="3105615"/>
            <a:ext cx="6889750" cy="2047875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zh-CN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zh-CN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6563" name="Rectangle 5">
            <a:extLst>
              <a:ext uri="{FF2B5EF4-FFF2-40B4-BE49-F238E27FC236}">
                <a16:creationId xmlns="" xmlns:a16="http://schemas.microsoft.com/office/drawing/2014/main" id="{0014325C-2E21-429F-BC20-F7E9CD7F6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" y="991065"/>
            <a:ext cx="816768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2300" indent="-622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34. </a:t>
            </a:r>
            <a:r>
              <a:rPr lang="zh-TW" altLang="en-US" sz="2800">
                <a:ea typeface="標楷體" panose="03000509000000000000" pitchFamily="65" charset="-120"/>
              </a:rPr>
              <a:t>某糖果店購了</a:t>
            </a:r>
            <a:r>
              <a:rPr lang="en-US" altLang="zh-TW" sz="2800">
                <a:ea typeface="標楷體" panose="03000509000000000000" pitchFamily="65" charset="-120"/>
              </a:rPr>
              <a:t>420kg</a:t>
            </a:r>
            <a:r>
              <a:rPr lang="zh-TW" altLang="en-US" sz="2800">
                <a:ea typeface="標楷體" panose="03000509000000000000" pitchFamily="65" charset="-120"/>
              </a:rPr>
              <a:t>糖果</a:t>
            </a:r>
            <a:r>
              <a:rPr lang="zh-CN" altLang="en-US" sz="2800">
                <a:ea typeface="標楷體" panose="03000509000000000000" pitchFamily="65" charset="-120"/>
              </a:rPr>
              <a:t>，</a:t>
            </a:r>
            <a:r>
              <a:rPr lang="zh-TW" altLang="en-US" sz="2800">
                <a:ea typeface="標楷體" panose="03000509000000000000" pitchFamily="65" charset="-120"/>
              </a:rPr>
              <a:t>其中     是檸檬味</a:t>
            </a:r>
            <a:r>
              <a:rPr lang="zh-CN" altLang="en-US" sz="2800">
                <a:ea typeface="標楷體" panose="03000509000000000000" pitchFamily="65" charset="-120"/>
              </a:rPr>
              <a:t>，     </a:t>
            </a:r>
            <a:endParaRPr lang="en-US" altLang="zh-CN" sz="280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           </a:t>
            </a:r>
            <a:r>
              <a:rPr lang="zh-TW" altLang="en-US" sz="2800">
                <a:ea typeface="標楷體" panose="03000509000000000000" pitchFamily="65" charset="-120"/>
              </a:rPr>
              <a:t>是芒果味</a:t>
            </a:r>
            <a:r>
              <a:rPr lang="zh-CN" altLang="en-US" sz="2800">
                <a:ea typeface="標楷體" panose="03000509000000000000" pitchFamily="65" charset="-120"/>
              </a:rPr>
              <a:t>，</a:t>
            </a:r>
            <a:r>
              <a:rPr lang="zh-TW" altLang="en-US" sz="2800">
                <a:ea typeface="標楷體" panose="03000509000000000000" pitchFamily="65" charset="-120"/>
              </a:rPr>
              <a:t>餘下的是蘋果味</a:t>
            </a:r>
            <a:r>
              <a:rPr lang="zh-CN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" name="Rectangle 8">
            <a:extLst>
              <a:ext uri="{FF2B5EF4-FFF2-40B4-BE49-F238E27FC236}">
                <a16:creationId xmlns="" xmlns:a16="http://schemas.microsoft.com/office/drawing/2014/main" id="{080551CD-8CA6-4BCD-A748-2A2EEB2E2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825" y="3229440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4" name="Rectangle 8">
            <a:extLst>
              <a:ext uri="{FF2B5EF4-FFF2-40B4-BE49-F238E27FC236}">
                <a16:creationId xmlns="" xmlns:a16="http://schemas.microsoft.com/office/drawing/2014/main" id="{02C15CB0-61DE-433C-B87D-BC96D3E61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825" y="4021603"/>
            <a:ext cx="1216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5" name="Line 79">
            <a:extLst>
              <a:ext uri="{FF2B5EF4-FFF2-40B4-BE49-F238E27FC236}">
                <a16:creationId xmlns="" xmlns:a16="http://schemas.microsoft.com/office/drawing/2014/main" id="{CA6917E9-A82C-42D7-BCA6-BA89AF0C8A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2788" y="1560978"/>
            <a:ext cx="183673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Line 80">
            <a:extLst>
              <a:ext uri="{FF2B5EF4-FFF2-40B4-BE49-F238E27FC236}">
                <a16:creationId xmlns="" xmlns:a16="http://schemas.microsoft.com/office/drawing/2014/main" id="{BA83DBD0-BD87-498B-B268-A75D9BAC59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5525" y="2099140"/>
            <a:ext cx="17637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8" name="Rectangle 12">
            <a:extLst>
              <a:ext uri="{FF2B5EF4-FFF2-40B4-BE49-F238E27FC236}">
                <a16:creationId xmlns="" xmlns:a16="http://schemas.microsoft.com/office/drawing/2014/main" id="{7C352DCC-22AC-4D23-B6A1-05497CFAC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688" y="2372190"/>
            <a:ext cx="77835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(a) </a:t>
            </a:r>
            <a:r>
              <a:rPr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蘋果味糖果佔全部糖果的幾分之幾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？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kumimoji="0"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[4</a:t>
            </a:r>
            <a:r>
              <a:rPr kumimoji="0"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kumimoji="0" lang="en-US" altLang="zh-TW" sz="280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endParaRPr kumimoji="0" lang="zh-CN" altLang="en-US" sz="280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66569" name="Group 37">
            <a:extLst>
              <a:ext uri="{FF2B5EF4-FFF2-40B4-BE49-F238E27FC236}">
                <a16:creationId xmlns="" xmlns:a16="http://schemas.microsoft.com/office/drawing/2014/main" id="{86292DC5-10E9-412E-B903-1878758011D0}"/>
              </a:ext>
            </a:extLst>
          </p:cNvPr>
          <p:cNvGrpSpPr>
            <a:grpSpLocks/>
          </p:cNvGrpSpPr>
          <p:nvPr/>
        </p:nvGrpSpPr>
        <p:grpSpPr bwMode="auto">
          <a:xfrm>
            <a:off x="776288" y="1348253"/>
            <a:ext cx="719137" cy="876300"/>
            <a:chOff x="1111" y="1000"/>
            <a:chExt cx="453" cy="552"/>
          </a:xfrm>
        </p:grpSpPr>
        <p:sp>
          <p:nvSpPr>
            <p:cNvPr id="66597" name="Text Box 144">
              <a:extLst>
                <a:ext uri="{FF2B5EF4-FFF2-40B4-BE49-F238E27FC236}">
                  <a16:creationId xmlns="" xmlns:a16="http://schemas.microsoft.com/office/drawing/2014/main" id="{F05B79B8-20B6-406B-BD5D-9D3D8FC7D0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" y="1000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</a:t>
              </a:r>
            </a:p>
          </p:txBody>
        </p:sp>
        <p:sp>
          <p:nvSpPr>
            <p:cNvPr id="66598" name="Rectangle 145">
              <a:extLst>
                <a:ext uri="{FF2B5EF4-FFF2-40B4-BE49-F238E27FC236}">
                  <a16:creationId xmlns="" xmlns:a16="http://schemas.microsoft.com/office/drawing/2014/main" id="{79A73B39-21C5-4B08-827F-5F75D1A7F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3" y="1225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66599" name="Line 146">
              <a:extLst>
                <a:ext uri="{FF2B5EF4-FFF2-40B4-BE49-F238E27FC236}">
                  <a16:creationId xmlns="" xmlns:a16="http://schemas.microsoft.com/office/drawing/2014/main" id="{68AA0A60-875E-4680-ABA0-1BE0F1BBED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1" y="1273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6570" name="Group 41">
            <a:extLst>
              <a:ext uri="{FF2B5EF4-FFF2-40B4-BE49-F238E27FC236}">
                <a16:creationId xmlns="" xmlns:a16="http://schemas.microsoft.com/office/drawing/2014/main" id="{21C3DEA6-99FB-47C2-859D-34A3D385925A}"/>
              </a:ext>
            </a:extLst>
          </p:cNvPr>
          <p:cNvGrpSpPr>
            <a:grpSpLocks/>
          </p:cNvGrpSpPr>
          <p:nvPr/>
        </p:nvGrpSpPr>
        <p:grpSpPr bwMode="auto">
          <a:xfrm>
            <a:off x="5632450" y="811678"/>
            <a:ext cx="719138" cy="855662"/>
            <a:chOff x="1111" y="999"/>
            <a:chExt cx="453" cy="539"/>
          </a:xfrm>
        </p:grpSpPr>
        <p:sp>
          <p:nvSpPr>
            <p:cNvPr id="66594" name="Text Box 144">
              <a:extLst>
                <a:ext uri="{FF2B5EF4-FFF2-40B4-BE49-F238E27FC236}">
                  <a16:creationId xmlns="" xmlns:a16="http://schemas.microsoft.com/office/drawing/2014/main" id="{C2100C88-4F32-4978-B257-8063F455DE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" y="999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66595" name="Rectangle 145">
              <a:extLst>
                <a:ext uri="{FF2B5EF4-FFF2-40B4-BE49-F238E27FC236}">
                  <a16:creationId xmlns="" xmlns:a16="http://schemas.microsoft.com/office/drawing/2014/main" id="{511CB949-DED7-444C-AB91-D3BD4487B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1" y="121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3</a:t>
              </a:r>
            </a:p>
          </p:txBody>
        </p:sp>
        <p:sp>
          <p:nvSpPr>
            <p:cNvPr id="66596" name="Line 146">
              <a:extLst>
                <a:ext uri="{FF2B5EF4-FFF2-40B4-BE49-F238E27FC236}">
                  <a16:creationId xmlns="" xmlns:a16="http://schemas.microsoft.com/office/drawing/2014/main" id="{ABEBF04E-30CC-4938-BFEA-764558E2C7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5" y="1273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6" name="Line 80">
            <a:extLst>
              <a:ext uri="{FF2B5EF4-FFF2-40B4-BE49-F238E27FC236}">
                <a16:creationId xmlns="" xmlns:a16="http://schemas.microsoft.com/office/drawing/2014/main" id="{39286FAC-7456-4BEB-9DA1-7B8B8C475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4838" y="2099140"/>
            <a:ext cx="248761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7" name="Group 55">
            <a:extLst>
              <a:ext uri="{FF2B5EF4-FFF2-40B4-BE49-F238E27FC236}">
                <a16:creationId xmlns="" xmlns:a16="http://schemas.microsoft.com/office/drawing/2014/main" id="{027A3D0C-0E94-4E0B-91A8-9DAF40E680B3}"/>
              </a:ext>
            </a:extLst>
          </p:cNvPr>
          <p:cNvGrpSpPr>
            <a:grpSpLocks/>
          </p:cNvGrpSpPr>
          <p:nvPr/>
        </p:nvGrpSpPr>
        <p:grpSpPr bwMode="auto">
          <a:xfrm>
            <a:off x="1774825" y="3051640"/>
            <a:ext cx="2232025" cy="931863"/>
            <a:chOff x="703" y="2683"/>
            <a:chExt cx="1406" cy="587"/>
          </a:xfrm>
        </p:grpSpPr>
        <p:sp>
          <p:nvSpPr>
            <p:cNvPr id="66585" name="Text Box 199">
              <a:extLst>
                <a:ext uri="{FF2B5EF4-FFF2-40B4-BE49-F238E27FC236}">
                  <a16:creationId xmlns="" xmlns:a16="http://schemas.microsoft.com/office/drawing/2014/main" id="{99FA70D1-9B74-4642-86B8-D8B3CE04EE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3" y="2795"/>
              <a:ext cx="140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FF0000"/>
                  </a:solidFill>
                  <a:ea typeface="標楷體" panose="03000509000000000000" pitchFamily="65" charset="-120"/>
                </a:rPr>
                <a:t>1</a:t>
              </a:r>
              <a:r>
                <a:rPr lang="zh-TW" altLang="en-US" sz="2800">
                  <a:solidFill>
                    <a:srgbClr val="FF0000"/>
                  </a:solidFill>
                  <a:ea typeface="標楷體" panose="03000509000000000000" pitchFamily="65" charset="-120"/>
                </a:rPr>
                <a:t>－     －</a:t>
              </a:r>
              <a:endParaRPr lang="en-US" altLang="zh-TW" sz="280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66586" name="Group 47">
              <a:extLst>
                <a:ext uri="{FF2B5EF4-FFF2-40B4-BE49-F238E27FC236}">
                  <a16:creationId xmlns="" xmlns:a16="http://schemas.microsoft.com/office/drawing/2014/main" id="{7D9547C8-6198-4F57-AD1E-2AEA5A8BF3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4" y="2686"/>
              <a:ext cx="453" cy="560"/>
              <a:chOff x="1034" y="1008"/>
              <a:chExt cx="453" cy="560"/>
            </a:xfrm>
          </p:grpSpPr>
          <p:sp>
            <p:nvSpPr>
              <p:cNvPr id="66591" name="Text Box 144">
                <a:extLst>
                  <a:ext uri="{FF2B5EF4-FFF2-40B4-BE49-F238E27FC236}">
                    <a16:creationId xmlns="" xmlns:a16="http://schemas.microsoft.com/office/drawing/2014/main" id="{FFEBED4C-F35F-466F-8D2B-F81F2209FC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34" y="1008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66592" name="Rectangle 145">
                <a:extLst>
                  <a:ext uri="{FF2B5EF4-FFF2-40B4-BE49-F238E27FC236}">
                    <a16:creationId xmlns="" xmlns:a16="http://schemas.microsoft.com/office/drawing/2014/main" id="{9D20C4B0-B531-4428-88FE-A50EAF7FA5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2" y="1241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66593" name="Line 146">
                <a:extLst>
                  <a:ext uri="{FF2B5EF4-FFF2-40B4-BE49-F238E27FC236}">
                    <a16:creationId xmlns="" xmlns:a16="http://schemas.microsoft.com/office/drawing/2014/main" id="{40CA6E1C-1493-4A63-AE79-29786EB1BB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6" y="1291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6587" name="Group 51">
              <a:extLst>
                <a:ext uri="{FF2B5EF4-FFF2-40B4-BE49-F238E27FC236}">
                  <a16:creationId xmlns="" xmlns:a16="http://schemas.microsoft.com/office/drawing/2014/main" id="{713F6EA8-31C0-451C-BA86-BC743BDAFB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96" y="2683"/>
              <a:ext cx="453" cy="587"/>
              <a:chOff x="889" y="996"/>
              <a:chExt cx="453" cy="587"/>
            </a:xfrm>
          </p:grpSpPr>
          <p:sp>
            <p:nvSpPr>
              <p:cNvPr id="66588" name="Text Box 144">
                <a:extLst>
                  <a:ext uri="{FF2B5EF4-FFF2-40B4-BE49-F238E27FC236}">
                    <a16:creationId xmlns="" xmlns:a16="http://schemas.microsoft.com/office/drawing/2014/main" id="{5F472E4D-BBD2-422C-A21E-DC17AFB6E7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89" y="996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66589" name="Rectangle 145">
                <a:extLst>
                  <a:ext uri="{FF2B5EF4-FFF2-40B4-BE49-F238E27FC236}">
                    <a16:creationId xmlns="" xmlns:a16="http://schemas.microsoft.com/office/drawing/2014/main" id="{364B5625-F075-4BBE-8C18-709200B589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5" y="1256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66590" name="Line 146">
                <a:extLst>
                  <a:ext uri="{FF2B5EF4-FFF2-40B4-BE49-F238E27FC236}">
                    <a16:creationId xmlns="" xmlns:a16="http://schemas.microsoft.com/office/drawing/2014/main" id="{DE2ADEA0-C451-4AE6-BEC0-ED0B616E06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1" y="1288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8" name="Group 66">
            <a:extLst>
              <a:ext uri="{FF2B5EF4-FFF2-40B4-BE49-F238E27FC236}">
                <a16:creationId xmlns="" xmlns:a16="http://schemas.microsoft.com/office/drawing/2014/main" id="{93F19667-01BF-4F19-8D72-BD93D465821C}"/>
              </a:ext>
            </a:extLst>
          </p:cNvPr>
          <p:cNvGrpSpPr>
            <a:grpSpLocks/>
          </p:cNvGrpSpPr>
          <p:nvPr/>
        </p:nvGrpSpPr>
        <p:grpSpPr bwMode="auto">
          <a:xfrm>
            <a:off x="1425575" y="3775540"/>
            <a:ext cx="1368425" cy="873125"/>
            <a:chOff x="2925" y="1855"/>
            <a:chExt cx="862" cy="550"/>
          </a:xfrm>
        </p:grpSpPr>
        <p:sp>
          <p:nvSpPr>
            <p:cNvPr id="66580" name="Text Box 199">
              <a:extLst>
                <a:ext uri="{FF2B5EF4-FFF2-40B4-BE49-F238E27FC236}">
                  <a16:creationId xmlns="" xmlns:a16="http://schemas.microsoft.com/office/drawing/2014/main" id="{9360611A-E089-4BB8-B845-16C21FF36E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978"/>
              <a:ext cx="86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FF0000"/>
                  </a:solidFill>
                  <a:ea typeface="標楷體" panose="03000509000000000000" pitchFamily="65" charset="-120"/>
                </a:rPr>
                <a:t>=</a:t>
              </a:r>
            </a:p>
          </p:txBody>
        </p:sp>
        <p:grpSp>
          <p:nvGrpSpPr>
            <p:cNvPr id="66581" name="Group 58">
              <a:extLst>
                <a:ext uri="{FF2B5EF4-FFF2-40B4-BE49-F238E27FC236}">
                  <a16:creationId xmlns="" xmlns:a16="http://schemas.microsoft.com/office/drawing/2014/main" id="{1B437188-B346-466A-B03D-300EDAAC63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52" y="1855"/>
              <a:ext cx="453" cy="550"/>
              <a:chOff x="1111" y="994"/>
              <a:chExt cx="453" cy="550"/>
            </a:xfrm>
          </p:grpSpPr>
          <p:sp>
            <p:nvSpPr>
              <p:cNvPr id="66582" name="Text Box 144">
                <a:extLst>
                  <a:ext uri="{FF2B5EF4-FFF2-40B4-BE49-F238E27FC236}">
                    <a16:creationId xmlns="" xmlns:a16="http://schemas.microsoft.com/office/drawing/2014/main" id="{33C56B03-07D9-4183-991C-9C11FD950D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1" y="994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66583" name="Rectangle 145">
                <a:extLst>
                  <a:ext uri="{FF2B5EF4-FFF2-40B4-BE49-F238E27FC236}">
                    <a16:creationId xmlns="" xmlns:a16="http://schemas.microsoft.com/office/drawing/2014/main" id="{FCD8E152-4499-4560-A437-CDA72F8FE8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5" y="1217"/>
                <a:ext cx="3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15</a:t>
                </a:r>
              </a:p>
            </p:txBody>
          </p:sp>
          <p:sp>
            <p:nvSpPr>
              <p:cNvPr id="66584" name="Line 146">
                <a:extLst>
                  <a:ext uri="{FF2B5EF4-FFF2-40B4-BE49-F238E27FC236}">
                    <a16:creationId xmlns="" xmlns:a16="http://schemas.microsoft.com/office/drawing/2014/main" id="{34250011-BB12-4D0C-9468-64DE7C4753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87" y="1273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" name="组合 2">
            <a:extLst>
              <a:ext uri="{FF2B5EF4-FFF2-40B4-BE49-F238E27FC236}">
                <a16:creationId xmlns="" xmlns:a16="http://schemas.microsoft.com/office/drawing/2014/main" id="{AD14159C-6A1F-4C40-A3C9-ADD350916364}"/>
              </a:ext>
            </a:extLst>
          </p:cNvPr>
          <p:cNvGrpSpPr>
            <a:grpSpLocks/>
          </p:cNvGrpSpPr>
          <p:nvPr/>
        </p:nvGrpSpPr>
        <p:grpSpPr bwMode="auto">
          <a:xfrm>
            <a:off x="1336675" y="4389903"/>
            <a:ext cx="5014913" cy="873125"/>
            <a:chOff x="1336861" y="4264819"/>
            <a:chExt cx="5014728" cy="873125"/>
          </a:xfrm>
        </p:grpSpPr>
        <p:grpSp>
          <p:nvGrpSpPr>
            <p:cNvPr id="66575" name="Group 58">
              <a:extLst>
                <a:ext uri="{FF2B5EF4-FFF2-40B4-BE49-F238E27FC236}">
                  <a16:creationId xmlns="" xmlns:a16="http://schemas.microsoft.com/office/drawing/2014/main" id="{73300CD7-E110-4641-BA88-CB8A8EE795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95759" y="4264819"/>
              <a:ext cx="719138" cy="873125"/>
              <a:chOff x="1111" y="994"/>
              <a:chExt cx="453" cy="550"/>
            </a:xfrm>
          </p:grpSpPr>
          <p:sp>
            <p:nvSpPr>
              <p:cNvPr id="66577" name="Text Box 144">
                <a:extLst>
                  <a:ext uri="{FF2B5EF4-FFF2-40B4-BE49-F238E27FC236}">
                    <a16:creationId xmlns="" xmlns:a16="http://schemas.microsoft.com/office/drawing/2014/main" id="{414B6EE1-869D-4AF5-8FDE-1E0571E7F5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1" y="994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66578" name="Rectangle 145">
                <a:extLst>
                  <a:ext uri="{FF2B5EF4-FFF2-40B4-BE49-F238E27FC236}">
                    <a16:creationId xmlns="" xmlns:a16="http://schemas.microsoft.com/office/drawing/2014/main" id="{FD0C19D7-045E-4F3A-AE9B-893F02FAA5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5" y="1217"/>
                <a:ext cx="3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15</a:t>
                </a:r>
              </a:p>
            </p:txBody>
          </p:sp>
          <p:sp>
            <p:nvSpPr>
              <p:cNvPr id="66579" name="Line 146">
                <a:extLst>
                  <a:ext uri="{FF2B5EF4-FFF2-40B4-BE49-F238E27FC236}">
                    <a16:creationId xmlns="" xmlns:a16="http://schemas.microsoft.com/office/drawing/2014/main" id="{34F475F6-9560-4626-B584-048DAFE06B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87" y="1273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6576" name="文本框 1">
              <a:extLst>
                <a:ext uri="{FF2B5EF4-FFF2-40B4-BE49-F238E27FC236}">
                  <a16:creationId xmlns="" xmlns:a16="http://schemas.microsoft.com/office/drawing/2014/main" id="{F519F8AB-9ACF-45F1-B0C4-A1EE3DF959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6861" y="4435247"/>
              <a:ext cx="501472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ts val="600"/>
                </a:spcAft>
              </a:pPr>
              <a:r>
                <a:rPr lang="zh-TW" altLang="en-US" sz="2800">
                  <a:solidFill>
                    <a:srgbClr val="FF0000"/>
                  </a:solidFill>
                  <a:ea typeface="標楷體" panose="03000509000000000000" pitchFamily="65" charset="-120"/>
                </a:rPr>
                <a:t>蘋果味糖果佔全部糖果的      。</a:t>
              </a:r>
              <a:endParaRPr lang="zh-TW" altLang="zh-TW" sz="280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5">
            <a:extLst>
              <a:ext uri="{FF2B5EF4-FFF2-40B4-BE49-F238E27FC236}">
                <a16:creationId xmlns="" xmlns:a16="http://schemas.microsoft.com/office/drawing/2014/main" id="{37E4B8F3-388C-4CC7-878C-AB23ED959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" y="866775"/>
            <a:ext cx="816768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2300" indent="-622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34. </a:t>
            </a:r>
            <a:r>
              <a:rPr lang="zh-TW" altLang="en-US" sz="2800">
                <a:ea typeface="標楷體" panose="03000509000000000000" pitchFamily="65" charset="-120"/>
              </a:rPr>
              <a:t>某糖果店購了</a:t>
            </a:r>
            <a:r>
              <a:rPr lang="en-US" altLang="zh-TW" sz="2800">
                <a:ea typeface="標楷體" panose="03000509000000000000" pitchFamily="65" charset="-120"/>
              </a:rPr>
              <a:t>420kg</a:t>
            </a:r>
            <a:r>
              <a:rPr lang="zh-TW" altLang="en-US" sz="2800">
                <a:ea typeface="標楷體" panose="03000509000000000000" pitchFamily="65" charset="-120"/>
              </a:rPr>
              <a:t>糖果</a:t>
            </a:r>
            <a:r>
              <a:rPr lang="zh-CN" altLang="en-US" sz="2800">
                <a:ea typeface="標楷體" panose="03000509000000000000" pitchFamily="65" charset="-120"/>
              </a:rPr>
              <a:t>，</a:t>
            </a:r>
            <a:r>
              <a:rPr lang="zh-TW" altLang="en-US" sz="2800">
                <a:ea typeface="標楷體" panose="03000509000000000000" pitchFamily="65" charset="-120"/>
              </a:rPr>
              <a:t>其中     是檸檬味</a:t>
            </a:r>
            <a:r>
              <a:rPr lang="zh-CN" altLang="en-US" sz="2800">
                <a:ea typeface="標楷體" panose="03000509000000000000" pitchFamily="65" charset="-120"/>
              </a:rPr>
              <a:t>，     </a:t>
            </a:r>
            <a:endParaRPr lang="en-US" altLang="zh-CN" sz="280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           </a:t>
            </a:r>
            <a:r>
              <a:rPr lang="zh-TW" altLang="en-US" sz="2800">
                <a:ea typeface="標楷體" panose="03000509000000000000" pitchFamily="65" charset="-120"/>
              </a:rPr>
              <a:t>是芒果味</a:t>
            </a:r>
            <a:r>
              <a:rPr lang="zh-CN" altLang="en-US" sz="2800">
                <a:ea typeface="標楷體" panose="03000509000000000000" pitchFamily="65" charset="-120"/>
              </a:rPr>
              <a:t>，</a:t>
            </a:r>
            <a:r>
              <a:rPr lang="zh-TW" altLang="en-US" sz="2800">
                <a:ea typeface="標楷體" panose="03000509000000000000" pitchFamily="65" charset="-120"/>
              </a:rPr>
              <a:t>餘下的是蘋果味</a:t>
            </a:r>
            <a:r>
              <a:rPr lang="zh-CN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9" name="Line 78">
            <a:extLst>
              <a:ext uri="{FF2B5EF4-FFF2-40B4-BE49-F238E27FC236}">
                <a16:creationId xmlns="" xmlns:a16="http://schemas.microsoft.com/office/drawing/2014/main" id="{FEB7CABA-F60D-4031-ACAC-E9E30BBB4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8788" y="1412875"/>
            <a:ext cx="175418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Line 80">
            <a:extLst>
              <a:ext uri="{FF2B5EF4-FFF2-40B4-BE49-F238E27FC236}">
                <a16:creationId xmlns="" xmlns:a16="http://schemas.microsoft.com/office/drawing/2014/main" id="{98687E23-920B-494A-86A7-3359BA67A315}"/>
              </a:ext>
            </a:extLst>
          </p:cNvPr>
          <p:cNvSpPr>
            <a:spLocks noChangeShapeType="1"/>
          </p:cNvSpPr>
          <p:nvPr/>
        </p:nvSpPr>
        <p:spPr bwMode="auto">
          <a:xfrm>
            <a:off x="935038" y="2025650"/>
            <a:ext cx="18002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6">
            <a:extLst>
              <a:ext uri="{FF2B5EF4-FFF2-40B4-BE49-F238E27FC236}">
                <a16:creationId xmlns="" xmlns:a16="http://schemas.microsoft.com/office/drawing/2014/main" id="{4F1B1ABF-6DDC-4D21-8DB6-06B864845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325" y="4284663"/>
            <a:ext cx="6913563" cy="519112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indent="177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zh-TW" altLang="en-US" sz="2800">
                <a:solidFill>
                  <a:schemeClr val="tx2"/>
                </a:solidFill>
                <a:ea typeface="標楷體" panose="03000509000000000000" pitchFamily="65" charset="-120"/>
              </a:rPr>
              <a:t>糖果店損失款項</a:t>
            </a:r>
            <a:r>
              <a:rPr lang="en-US" altLang="zh-TW" sz="2800">
                <a:solidFill>
                  <a:schemeClr val="tx2"/>
                </a:solidFill>
                <a:ea typeface="標楷體" panose="03000509000000000000" pitchFamily="65" charset="-120"/>
              </a:rPr>
              <a:t>$</a:t>
            </a:r>
            <a:r>
              <a:rPr lang="zh-TW" altLang="en-US" sz="2800" u="sng">
                <a:solidFill>
                  <a:schemeClr val="tx2"/>
                </a:solidFill>
                <a:ea typeface="標楷體" panose="03000509000000000000" pitchFamily="65" charset="-120"/>
              </a:rPr>
              <a:t>                 </a:t>
            </a:r>
            <a:r>
              <a:rPr lang="zh-TW" altLang="en-US" sz="2800">
                <a:solidFill>
                  <a:schemeClr val="tx2"/>
                </a:solidFill>
                <a:ea typeface="標楷體" panose="03000509000000000000" pitchFamily="65" charset="-120"/>
              </a:rPr>
              <a:t>。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52" name="Rectangle 8">
            <a:extLst>
              <a:ext uri="{FF2B5EF4-FFF2-40B4-BE49-F238E27FC236}">
                <a16:creationId xmlns="" xmlns:a16="http://schemas.microsoft.com/office/drawing/2014/main" id="{CE4B2283-BBBD-4CDC-B814-067802CE3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4284663"/>
            <a:ext cx="1216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3" name="Line 80">
            <a:extLst>
              <a:ext uri="{FF2B5EF4-FFF2-40B4-BE49-F238E27FC236}">
                <a16:creationId xmlns="" xmlns:a16="http://schemas.microsoft.com/office/drawing/2014/main" id="{D2E13007-D0E6-4CDC-AF58-E4C11C4C7C7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6456" y="4057541"/>
            <a:ext cx="188436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8">
            <a:extLst>
              <a:ext uri="{FF2B5EF4-FFF2-40B4-BE49-F238E27FC236}">
                <a16:creationId xmlns="" xmlns:a16="http://schemas.microsoft.com/office/drawing/2014/main" id="{11C37415-99B4-4D8F-B1A8-3C3EB7192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100" y="5021263"/>
            <a:ext cx="2447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損失款項：</a:t>
            </a:r>
          </a:p>
        </p:txBody>
      </p:sp>
      <p:sp>
        <p:nvSpPr>
          <p:cNvPr id="55" name="Rectangle 8">
            <a:extLst>
              <a:ext uri="{FF2B5EF4-FFF2-40B4-BE49-F238E27FC236}">
                <a16:creationId xmlns="" xmlns:a16="http://schemas.microsoft.com/office/drawing/2014/main" id="{57753440-3833-4686-A4DE-5F7481F37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8638" y="4973638"/>
            <a:ext cx="860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i="1">
                <a:solidFill>
                  <a:srgbClr val="003399"/>
                </a:solidFill>
                <a:ea typeface="標楷體" panose="03000509000000000000" pitchFamily="65" charset="-120"/>
              </a:rPr>
              <a:t>p</a:t>
            </a:r>
            <a:r>
              <a:rPr kumimoji="0"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 ×</a:t>
            </a:r>
          </a:p>
        </p:txBody>
      </p:sp>
      <p:sp>
        <p:nvSpPr>
          <p:cNvPr id="56" name="Rectangle 8">
            <a:extLst>
              <a:ext uri="{FF2B5EF4-FFF2-40B4-BE49-F238E27FC236}">
                <a16:creationId xmlns="" xmlns:a16="http://schemas.microsoft.com/office/drawing/2014/main" id="{D8111606-EBD9-409A-AC4B-B478E55DA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0825" y="5029200"/>
            <a:ext cx="176145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 $168</a:t>
            </a:r>
            <a:r>
              <a:rPr kumimoji="0" lang="en-US" altLang="zh-TW" sz="2800" i="1" dirty="0">
                <a:solidFill>
                  <a:srgbClr val="003399"/>
                </a:solidFill>
                <a:ea typeface="標楷體" panose="03000509000000000000" pitchFamily="65" charset="-120"/>
              </a:rPr>
              <a:t>p</a:t>
            </a:r>
          </a:p>
        </p:txBody>
      </p:sp>
      <p:sp>
        <p:nvSpPr>
          <p:cNvPr id="57" name="Rectangle 8">
            <a:extLst>
              <a:ext uri="{FF2B5EF4-FFF2-40B4-BE49-F238E27FC236}">
                <a16:creationId xmlns="" xmlns:a16="http://schemas.microsoft.com/office/drawing/2014/main" id="{5C1C9841-6817-4DFC-A675-AA62061DD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6425" y="4252913"/>
            <a:ext cx="1584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168</a:t>
            </a:r>
            <a:r>
              <a:rPr kumimoji="0" lang="en-US" altLang="zh-TW" sz="2800" i="1">
                <a:solidFill>
                  <a:srgbClr val="FF0000"/>
                </a:solidFill>
                <a:ea typeface="標楷體" panose="03000509000000000000" pitchFamily="65" charset="-120"/>
              </a:rPr>
              <a:t>p</a:t>
            </a:r>
          </a:p>
        </p:txBody>
      </p:sp>
      <p:grpSp>
        <p:nvGrpSpPr>
          <p:cNvPr id="58" name="Group 70">
            <a:extLst>
              <a:ext uri="{FF2B5EF4-FFF2-40B4-BE49-F238E27FC236}">
                <a16:creationId xmlns="" xmlns:a16="http://schemas.microsoft.com/office/drawing/2014/main" id="{8C8C54A5-643A-4AE5-BE82-134BCF5FF59A}"/>
              </a:ext>
            </a:extLst>
          </p:cNvPr>
          <p:cNvGrpSpPr>
            <a:grpSpLocks/>
          </p:cNvGrpSpPr>
          <p:nvPr/>
        </p:nvGrpSpPr>
        <p:grpSpPr bwMode="auto">
          <a:xfrm>
            <a:off x="3629025" y="4838700"/>
            <a:ext cx="1800225" cy="909638"/>
            <a:chOff x="2370" y="2512"/>
            <a:chExt cx="1134" cy="573"/>
          </a:xfrm>
        </p:grpSpPr>
        <p:sp>
          <p:nvSpPr>
            <p:cNvPr id="67608" name="Rectangle 8">
              <a:extLst>
                <a:ext uri="{FF2B5EF4-FFF2-40B4-BE49-F238E27FC236}">
                  <a16:creationId xmlns="" xmlns:a16="http://schemas.microsoft.com/office/drawing/2014/main" id="{32306125-3920-4FFF-A69B-635FE59DF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" y="2625"/>
              <a:ext cx="113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kumimoji="0"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(420 ×     )</a:t>
              </a:r>
            </a:p>
          </p:txBody>
        </p:sp>
        <p:grpSp>
          <p:nvGrpSpPr>
            <p:cNvPr id="67609" name="Group 71">
              <a:extLst>
                <a:ext uri="{FF2B5EF4-FFF2-40B4-BE49-F238E27FC236}">
                  <a16:creationId xmlns="" xmlns:a16="http://schemas.microsoft.com/office/drawing/2014/main" id="{37B8E6FC-8198-49C6-A7BC-C3945BAE29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9" y="2512"/>
              <a:ext cx="453" cy="573"/>
              <a:chOff x="1153" y="984"/>
              <a:chExt cx="453" cy="573"/>
            </a:xfrm>
          </p:grpSpPr>
          <p:sp>
            <p:nvSpPr>
              <p:cNvPr id="67610" name="Text Box 144">
                <a:extLst>
                  <a:ext uri="{FF2B5EF4-FFF2-40B4-BE49-F238E27FC236}">
                    <a16:creationId xmlns="" xmlns:a16="http://schemas.microsoft.com/office/drawing/2014/main" id="{CB5235CC-2AF4-41D2-9BFA-E76C2D3F3C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3" y="984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2</a:t>
                </a:r>
              </a:p>
            </p:txBody>
          </p:sp>
          <p:sp>
            <p:nvSpPr>
              <p:cNvPr id="67611" name="Rectangle 145">
                <a:extLst>
                  <a:ext uri="{FF2B5EF4-FFF2-40B4-BE49-F238E27FC236}">
                    <a16:creationId xmlns="" xmlns:a16="http://schemas.microsoft.com/office/drawing/2014/main" id="{EA5BF799-3875-4F88-87CD-C3D9BA832A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0" y="1230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5</a:t>
                </a:r>
              </a:p>
            </p:txBody>
          </p:sp>
          <p:sp>
            <p:nvSpPr>
              <p:cNvPr id="67612" name="Line 146">
                <a:extLst>
                  <a:ext uri="{FF2B5EF4-FFF2-40B4-BE49-F238E27FC236}">
                    <a16:creationId xmlns="" xmlns:a16="http://schemas.microsoft.com/office/drawing/2014/main" id="{DACCF5FB-165B-4346-B5C1-48002F6AC0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2" y="1276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5" name="Rectangle 12">
            <a:extLst>
              <a:ext uri="{FF2B5EF4-FFF2-40B4-BE49-F238E27FC236}">
                <a16:creationId xmlns="" xmlns:a16="http://schemas.microsoft.com/office/drawing/2014/main" id="{9B8E74D7-3268-4BB6-B7C3-961B280CA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338" y="2241659"/>
            <a:ext cx="7789862" cy="1815882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marL="628650" indent="-62865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093788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501775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909763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31775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49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321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6893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1465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zh-CN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(b)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糖果店店主發現芒果味糖果變質了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要把芒果味糖果銷毀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如果芒果味糖果的成本是每公斤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$</a:t>
            </a:r>
            <a:r>
              <a:rPr lang="en-US" altLang="zh-TW" sz="2800" i="1" dirty="0">
                <a:ea typeface="標楷體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糖果店損失款項多少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？</a:t>
            </a:r>
            <a:r>
              <a:rPr lang="en-US" altLang="zh-TW" sz="2800" dirty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答案以</a:t>
            </a:r>
            <a:r>
              <a:rPr lang="en-US" altLang="zh-TW" sz="2800" i="1" dirty="0">
                <a:ea typeface="標楷體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表示</a:t>
            </a:r>
            <a:r>
              <a:rPr lang="en-US" altLang="zh-TW" sz="2800" dirty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zh-TW" altLang="en-US" sz="2800" dirty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　　　　       　</a:t>
            </a:r>
            <a:r>
              <a:rPr kumimoji="0"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[2</a:t>
            </a:r>
            <a:r>
              <a:rPr kumimoji="0"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kumimoji="0"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endParaRPr kumimoji="0" lang="zh-CN" altLang="en-US" sz="28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6" name="Line 80">
            <a:extLst>
              <a:ext uri="{FF2B5EF4-FFF2-40B4-BE49-F238E27FC236}">
                <a16:creationId xmlns="" xmlns:a16="http://schemas.microsoft.com/office/drawing/2014/main" id="{BFEC69E2-FBD0-4972-A885-3E55EE2F491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7400" y="3149600"/>
            <a:ext cx="9001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Line 80">
            <a:extLst>
              <a:ext uri="{FF2B5EF4-FFF2-40B4-BE49-F238E27FC236}">
                <a16:creationId xmlns="" xmlns:a16="http://schemas.microsoft.com/office/drawing/2014/main" id="{0D9817DD-6FE5-4C3C-911B-3E67EE2BE46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2875" y="3597275"/>
            <a:ext cx="10972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67600" name="Group 37">
            <a:extLst>
              <a:ext uri="{FF2B5EF4-FFF2-40B4-BE49-F238E27FC236}">
                <a16:creationId xmlns="" xmlns:a16="http://schemas.microsoft.com/office/drawing/2014/main" id="{DD94B29F-9F3F-4E75-A5D1-A6153139BACB}"/>
              </a:ext>
            </a:extLst>
          </p:cNvPr>
          <p:cNvGrpSpPr>
            <a:grpSpLocks/>
          </p:cNvGrpSpPr>
          <p:nvPr/>
        </p:nvGrpSpPr>
        <p:grpSpPr bwMode="auto">
          <a:xfrm>
            <a:off x="776288" y="1223963"/>
            <a:ext cx="719137" cy="876300"/>
            <a:chOff x="1111" y="1000"/>
            <a:chExt cx="453" cy="552"/>
          </a:xfrm>
        </p:grpSpPr>
        <p:sp>
          <p:nvSpPr>
            <p:cNvPr id="67605" name="Text Box 144">
              <a:extLst>
                <a:ext uri="{FF2B5EF4-FFF2-40B4-BE49-F238E27FC236}">
                  <a16:creationId xmlns="" xmlns:a16="http://schemas.microsoft.com/office/drawing/2014/main" id="{422B5DD5-2761-4A7B-8571-5B419C220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" y="1000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</a:t>
              </a:r>
            </a:p>
          </p:txBody>
        </p:sp>
        <p:sp>
          <p:nvSpPr>
            <p:cNvPr id="67606" name="Rectangle 145">
              <a:extLst>
                <a:ext uri="{FF2B5EF4-FFF2-40B4-BE49-F238E27FC236}">
                  <a16:creationId xmlns="" xmlns:a16="http://schemas.microsoft.com/office/drawing/2014/main" id="{2F7DAF51-CE1E-4286-8023-0B303B1B45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3" y="1225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67607" name="Line 146">
              <a:extLst>
                <a:ext uri="{FF2B5EF4-FFF2-40B4-BE49-F238E27FC236}">
                  <a16:creationId xmlns="" xmlns:a16="http://schemas.microsoft.com/office/drawing/2014/main" id="{29DA501A-FED3-40BB-BDF8-0B07C08279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1" y="1273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7601" name="Group 41">
            <a:extLst>
              <a:ext uri="{FF2B5EF4-FFF2-40B4-BE49-F238E27FC236}">
                <a16:creationId xmlns="" xmlns:a16="http://schemas.microsoft.com/office/drawing/2014/main" id="{77F992F7-9A63-4D19-9DCE-6D2792D46A53}"/>
              </a:ext>
            </a:extLst>
          </p:cNvPr>
          <p:cNvGrpSpPr>
            <a:grpSpLocks/>
          </p:cNvGrpSpPr>
          <p:nvPr/>
        </p:nvGrpSpPr>
        <p:grpSpPr bwMode="auto">
          <a:xfrm>
            <a:off x="5632450" y="687388"/>
            <a:ext cx="719138" cy="855662"/>
            <a:chOff x="1111" y="999"/>
            <a:chExt cx="453" cy="539"/>
          </a:xfrm>
        </p:grpSpPr>
        <p:sp>
          <p:nvSpPr>
            <p:cNvPr id="67602" name="Text Box 144">
              <a:extLst>
                <a:ext uri="{FF2B5EF4-FFF2-40B4-BE49-F238E27FC236}">
                  <a16:creationId xmlns="" xmlns:a16="http://schemas.microsoft.com/office/drawing/2014/main" id="{ADEBD7D0-BD45-4DE5-A11F-E7CDC552CC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" y="999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67603" name="Rectangle 145">
              <a:extLst>
                <a:ext uri="{FF2B5EF4-FFF2-40B4-BE49-F238E27FC236}">
                  <a16:creationId xmlns="" xmlns:a16="http://schemas.microsoft.com/office/drawing/2014/main" id="{63EE4EE0-8D63-40E9-BED5-E799980698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1" y="121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3</a:t>
              </a:r>
            </a:p>
          </p:txBody>
        </p:sp>
        <p:sp>
          <p:nvSpPr>
            <p:cNvPr id="67604" name="Line 146">
              <a:extLst>
                <a:ext uri="{FF2B5EF4-FFF2-40B4-BE49-F238E27FC236}">
                  <a16:creationId xmlns="" xmlns:a16="http://schemas.microsoft.com/office/drawing/2014/main" id="{BB689E6B-C8DD-4DB3-B8A9-B5FDAA0492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5" y="1273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4" grpId="0"/>
      <p:bldP spid="54" grpId="1"/>
      <p:bldP spid="55" grpId="0"/>
      <p:bldP spid="55" grpId="1"/>
      <p:bldP spid="56" grpId="0"/>
      <p:bldP spid="56" grpId="1"/>
      <p:bldP spid="5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>
            <a:extLst>
              <a:ext uri="{FF2B5EF4-FFF2-40B4-BE49-F238E27FC236}">
                <a16:creationId xmlns="" xmlns:a16="http://schemas.microsoft.com/office/drawing/2014/main" id="{BF0E573C-69AF-4422-83CC-F66F8B329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3" y="2859088"/>
            <a:ext cx="79883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上圖是由一個平行四邊形和一個三角形組成的梯形，白色部分的面積是</a:t>
            </a:r>
            <a:r>
              <a:rPr lang="en-US" altLang="zh-TW" sz="2800">
                <a:ea typeface="標楷體" panose="03000509000000000000" pitchFamily="65" charset="-120"/>
              </a:rPr>
              <a:t>55cm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。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68611" name="Rectangle 4">
            <a:extLst>
              <a:ext uri="{FF2B5EF4-FFF2-40B4-BE49-F238E27FC236}">
                <a16:creationId xmlns="" xmlns:a16="http://schemas.microsoft.com/office/drawing/2014/main" id="{9EC28D1D-87BA-4DFC-885F-AB91FDBB8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838" y="3889375"/>
            <a:ext cx="7388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>
                <a:ea typeface="標楷體" panose="03000509000000000000" pitchFamily="65" charset="-120"/>
              </a:rPr>
              <a:t>  </a:t>
            </a:r>
            <a:r>
              <a:rPr lang="en-US" altLang="zh-TW" sz="2800">
                <a:ea typeface="標楷體" panose="03000509000000000000" pitchFamily="65" charset="-120"/>
              </a:rPr>
              <a:t>(a) </a:t>
            </a:r>
            <a:r>
              <a:rPr lang="zh-TW" altLang="en-US" sz="2800">
                <a:ea typeface="標楷體" panose="03000509000000000000" pitchFamily="65" charset="-120"/>
              </a:rPr>
              <a:t>梯形的高是多少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kumimoji="0" lang="en-US" altLang="zh-TW" sz="2800">
                <a:ea typeface="標楷體" panose="03000509000000000000" pitchFamily="65" charset="-120"/>
              </a:rPr>
              <a:t>[2</a:t>
            </a:r>
            <a:r>
              <a:rPr kumimoji="0" lang="zh-TW" altLang="en-US" sz="2800"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ea typeface="標楷體" panose="03000509000000000000" pitchFamily="65" charset="-120"/>
              </a:rPr>
              <a:t>]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en-US" altLang="zh-CN" sz="2800">
              <a:ea typeface="標楷體" panose="03000509000000000000" pitchFamily="65" charset="-120"/>
            </a:endParaRPr>
          </a:p>
        </p:txBody>
      </p:sp>
      <p:sp>
        <p:nvSpPr>
          <p:cNvPr id="36" name="Rectangle 6">
            <a:extLst>
              <a:ext uri="{FF2B5EF4-FFF2-40B4-BE49-F238E27FC236}">
                <a16:creationId xmlns="" xmlns:a16="http://schemas.microsoft.com/office/drawing/2014/main" id="{87CAD7EB-630A-4F57-88A4-0C3639D81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725" y="4600575"/>
            <a:ext cx="6637338" cy="51911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500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梯形的高是</a:t>
            </a:r>
            <a:r>
              <a:rPr lang="zh-TW" altLang="en-US" sz="2800" u="sng">
                <a:ea typeface="標楷體" panose="03000509000000000000" pitchFamily="65" charset="-120"/>
              </a:rPr>
              <a:t>             </a:t>
            </a:r>
            <a:r>
              <a:rPr lang="en-US" altLang="zh-TW" sz="2800">
                <a:ea typeface="標楷體" panose="03000509000000000000" pitchFamily="65" charset="-120"/>
              </a:rPr>
              <a:t>cm</a:t>
            </a:r>
            <a:r>
              <a:rPr lang="zh-TW" altLang="en-US" sz="2800">
                <a:ea typeface="標楷體" panose="03000509000000000000" pitchFamily="65" charset="-120"/>
              </a:rPr>
              <a:t>。</a:t>
            </a:r>
            <a:endParaRPr lang="en-US" altLang="zh-TW" sz="2800">
              <a:ea typeface="標楷體" panose="03000509000000000000" pitchFamily="65" charset="-120"/>
            </a:endParaRPr>
          </a:p>
        </p:txBody>
      </p:sp>
      <p:sp>
        <p:nvSpPr>
          <p:cNvPr id="37" name="Rectangle 8">
            <a:extLst>
              <a:ext uri="{FF2B5EF4-FFF2-40B4-BE49-F238E27FC236}">
                <a16:creationId xmlns="" xmlns:a16="http://schemas.microsoft.com/office/drawing/2014/main" id="{22812E4E-E546-49F4-A694-4057DA4E7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488" y="4572000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8" name="Rectangle 8">
            <a:extLst>
              <a:ext uri="{FF2B5EF4-FFF2-40B4-BE49-F238E27FC236}">
                <a16:creationId xmlns="" xmlns:a16="http://schemas.microsoft.com/office/drawing/2014/main" id="{973CEE3A-F8EA-448D-B2AB-37F8E26F3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4643438"/>
            <a:ext cx="7921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11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Text Box 88">
            <a:extLst>
              <a:ext uri="{FF2B5EF4-FFF2-40B4-BE49-F238E27FC236}">
                <a16:creationId xmlns="" xmlns:a16="http://schemas.microsoft.com/office/drawing/2014/main" id="{5487004C-A63A-4011-9C5A-0942713F8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688" y="4319588"/>
            <a:ext cx="3444875" cy="155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三角形的高是</a:t>
            </a:r>
          </a:p>
          <a:p>
            <a:pPr eaLnBrk="1" hangingPunct="1"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   55 × 2 ÷ (22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12)</a:t>
            </a:r>
          </a:p>
          <a:p>
            <a:pPr eaLnBrk="1" hangingPunct="1"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= 11(cm)</a:t>
            </a:r>
          </a:p>
        </p:txBody>
      </p:sp>
      <p:sp>
        <p:nvSpPr>
          <p:cNvPr id="68616" name="Text Box 105">
            <a:extLst>
              <a:ext uri="{FF2B5EF4-FFF2-40B4-BE49-F238E27FC236}">
                <a16:creationId xmlns="" xmlns:a16="http://schemas.microsoft.com/office/drawing/2014/main" id="{5904F5BE-A8F5-4BFF-935A-7F0947E09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8425" y="976313"/>
            <a:ext cx="1223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1800"/>
              <a:t>12cm</a:t>
            </a:r>
          </a:p>
        </p:txBody>
      </p:sp>
      <p:sp>
        <p:nvSpPr>
          <p:cNvPr id="68617" name="AutoShape 31">
            <a:extLst>
              <a:ext uri="{FF2B5EF4-FFF2-40B4-BE49-F238E27FC236}">
                <a16:creationId xmlns="" xmlns:a16="http://schemas.microsoft.com/office/drawing/2014/main" id="{F49F1747-978F-4FA0-AA0E-AA562C7B751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97050" y="1279525"/>
            <a:ext cx="2908300" cy="12493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0C0C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8" name="Freeform 32">
            <a:extLst>
              <a:ext uri="{FF2B5EF4-FFF2-40B4-BE49-F238E27FC236}">
                <a16:creationId xmlns="" xmlns:a16="http://schemas.microsoft.com/office/drawing/2014/main" id="{C087BD06-F6F1-4B9D-A1AE-95C5A70CCCE4}"/>
              </a:ext>
            </a:extLst>
          </p:cNvPr>
          <p:cNvSpPr>
            <a:spLocks/>
          </p:cNvSpPr>
          <p:nvPr/>
        </p:nvSpPr>
        <p:spPr bwMode="auto">
          <a:xfrm>
            <a:off x="3257550" y="1282700"/>
            <a:ext cx="1441450" cy="1241425"/>
          </a:xfrm>
          <a:custGeom>
            <a:avLst/>
            <a:gdLst>
              <a:gd name="T0" fmla="*/ 2147483646 w 908"/>
              <a:gd name="T1" fmla="*/ 0 h 782"/>
              <a:gd name="T2" fmla="*/ 0 w 908"/>
              <a:gd name="T3" fmla="*/ 2147483646 h 782"/>
              <a:gd name="T4" fmla="*/ 2147483646 w 908"/>
              <a:gd name="T5" fmla="*/ 2147483646 h 782"/>
              <a:gd name="T6" fmla="*/ 2147483646 w 908"/>
              <a:gd name="T7" fmla="*/ 0 h 782"/>
              <a:gd name="T8" fmla="*/ 0 60000 65536"/>
              <a:gd name="T9" fmla="*/ 0 60000 65536"/>
              <a:gd name="T10" fmla="*/ 0 60000 65536"/>
              <a:gd name="T11" fmla="*/ 0 60000 65536"/>
              <a:gd name="T12" fmla="*/ 0 w 908"/>
              <a:gd name="T13" fmla="*/ 0 h 782"/>
              <a:gd name="T14" fmla="*/ 908 w 908"/>
              <a:gd name="T15" fmla="*/ 782 h 78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08" h="782">
                <a:moveTo>
                  <a:pt x="452" y="0"/>
                </a:moveTo>
                <a:lnTo>
                  <a:pt x="0" y="782"/>
                </a:lnTo>
                <a:lnTo>
                  <a:pt x="908" y="782"/>
                </a:lnTo>
                <a:lnTo>
                  <a:pt x="452" y="0"/>
                </a:lnTo>
                <a:close/>
              </a:path>
            </a:pathLst>
          </a:cu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9" name="Text Box 105">
            <a:extLst>
              <a:ext uri="{FF2B5EF4-FFF2-40B4-BE49-F238E27FC236}">
                <a16:creationId xmlns="" xmlns:a16="http://schemas.microsoft.com/office/drawing/2014/main" id="{66A4E8B9-A560-4617-B0C1-E219A59A9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4450" y="2559050"/>
            <a:ext cx="1223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1800"/>
              <a:t>22cm</a:t>
            </a:r>
          </a:p>
        </p:txBody>
      </p:sp>
      <p:sp>
        <p:nvSpPr>
          <p:cNvPr id="68620" name="Line 36">
            <a:extLst>
              <a:ext uri="{FF2B5EF4-FFF2-40B4-BE49-F238E27FC236}">
                <a16:creationId xmlns="" xmlns:a16="http://schemas.microsoft.com/office/drawing/2014/main" id="{317FB451-4270-4CC8-ABBA-ADA0934C77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3713" y="2613025"/>
            <a:ext cx="2952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Text Box 152">
            <a:extLst>
              <a:ext uri="{FF2B5EF4-FFF2-40B4-BE49-F238E27FC236}">
                <a16:creationId xmlns="" xmlns:a16="http://schemas.microsoft.com/office/drawing/2014/main" id="{987025A9-BBEE-4E8B-B75E-65BFB660C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4284663"/>
            <a:ext cx="4464050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三角形的高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 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面積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2</a:t>
            </a:r>
            <a:r>
              <a:rPr kumimoji="0" lang="en-US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÷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底</a:t>
            </a:r>
          </a:p>
        </p:txBody>
      </p:sp>
      <p:sp>
        <p:nvSpPr>
          <p:cNvPr id="46" name="Line 41">
            <a:extLst>
              <a:ext uri="{FF2B5EF4-FFF2-40B4-BE49-F238E27FC236}">
                <a16:creationId xmlns="" xmlns:a16="http://schemas.microsoft.com/office/drawing/2014/main" id="{3A140B83-6783-4B1F-9E5C-73C8A4EE35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5488" y="2573338"/>
            <a:ext cx="1439862" cy="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105">
            <a:extLst>
              <a:ext uri="{FF2B5EF4-FFF2-40B4-BE49-F238E27FC236}">
                <a16:creationId xmlns="" xmlns:a16="http://schemas.microsoft.com/office/drawing/2014/main" id="{9EF8023F-D5A0-4A05-A93B-AF2D2113B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4388" y="2574925"/>
            <a:ext cx="15843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1600">
                <a:solidFill>
                  <a:srgbClr val="FF00FF"/>
                </a:solidFill>
              </a:rPr>
              <a:t>(22</a:t>
            </a:r>
            <a:r>
              <a:rPr lang="zh-TW" altLang="en-US" sz="160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1600">
                <a:solidFill>
                  <a:srgbClr val="FF00FF"/>
                </a:solidFill>
              </a:rPr>
              <a:t>12)cm</a:t>
            </a:r>
          </a:p>
        </p:txBody>
      </p:sp>
      <p:sp>
        <p:nvSpPr>
          <p:cNvPr id="48" name="Text Box 105">
            <a:extLst>
              <a:ext uri="{FF2B5EF4-FFF2-40B4-BE49-F238E27FC236}">
                <a16:creationId xmlns="" xmlns:a16="http://schemas.microsoft.com/office/drawing/2014/main" id="{B0674530-184D-4285-9BE2-95517738A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0" y="1966913"/>
            <a:ext cx="8651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1600">
                <a:solidFill>
                  <a:srgbClr val="FF00FF"/>
                </a:solidFill>
              </a:rPr>
              <a:t>11cm</a:t>
            </a:r>
            <a:endParaRPr lang="zh-TW" altLang="en-US" sz="1600">
              <a:solidFill>
                <a:srgbClr val="FF00FF"/>
              </a:solidFill>
            </a:endParaRPr>
          </a:p>
        </p:txBody>
      </p:sp>
      <p:grpSp>
        <p:nvGrpSpPr>
          <p:cNvPr id="49" name="Group 45">
            <a:extLst>
              <a:ext uri="{FF2B5EF4-FFF2-40B4-BE49-F238E27FC236}">
                <a16:creationId xmlns="" xmlns:a16="http://schemas.microsoft.com/office/drawing/2014/main" id="{C9F830A5-7108-4296-9412-FA845666F452}"/>
              </a:ext>
            </a:extLst>
          </p:cNvPr>
          <p:cNvGrpSpPr>
            <a:grpSpLocks/>
          </p:cNvGrpSpPr>
          <p:nvPr/>
        </p:nvGrpSpPr>
        <p:grpSpPr bwMode="auto">
          <a:xfrm>
            <a:off x="3970338" y="1277938"/>
            <a:ext cx="117475" cy="1241425"/>
            <a:chOff x="3175" y="775"/>
            <a:chExt cx="74" cy="782"/>
          </a:xfrm>
        </p:grpSpPr>
        <p:sp>
          <p:nvSpPr>
            <p:cNvPr id="68628" name="Line 38">
              <a:extLst>
                <a:ext uri="{FF2B5EF4-FFF2-40B4-BE49-F238E27FC236}">
                  <a16:creationId xmlns="" xmlns:a16="http://schemas.microsoft.com/office/drawing/2014/main" id="{38207395-6F66-4B12-8499-AC318E2D5B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" y="775"/>
              <a:ext cx="1" cy="782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9" name="Freeform 44">
              <a:extLst>
                <a:ext uri="{FF2B5EF4-FFF2-40B4-BE49-F238E27FC236}">
                  <a16:creationId xmlns="" xmlns:a16="http://schemas.microsoft.com/office/drawing/2014/main" id="{A237B71D-3391-4E02-B91E-3553F4CC41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1" y="1488"/>
              <a:ext cx="68" cy="68"/>
            </a:xfrm>
            <a:custGeom>
              <a:avLst/>
              <a:gdLst>
                <a:gd name="T0" fmla="*/ 0 w 257"/>
                <a:gd name="T1" fmla="*/ 0 h 226"/>
                <a:gd name="T2" fmla="*/ 0 w 257"/>
                <a:gd name="T3" fmla="*/ 0 h 226"/>
                <a:gd name="T4" fmla="*/ 0 w 257"/>
                <a:gd name="T5" fmla="*/ 0 h 226"/>
                <a:gd name="T6" fmla="*/ 0 60000 65536"/>
                <a:gd name="T7" fmla="*/ 0 60000 65536"/>
                <a:gd name="T8" fmla="*/ 0 60000 65536"/>
                <a:gd name="T9" fmla="*/ 0 w 257"/>
                <a:gd name="T10" fmla="*/ 0 h 226"/>
                <a:gd name="T11" fmla="*/ 257 w 257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7" h="226">
                  <a:moveTo>
                    <a:pt x="0" y="0"/>
                  </a:moveTo>
                  <a:lnTo>
                    <a:pt x="257" y="0"/>
                  </a:lnTo>
                  <a:lnTo>
                    <a:pt x="257" y="226"/>
                  </a:lnTo>
                </a:path>
              </a:pathLst>
            </a:cu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8626" name="Rectangle 5">
            <a:extLst>
              <a:ext uri="{FF2B5EF4-FFF2-40B4-BE49-F238E27FC236}">
                <a16:creationId xmlns="" xmlns:a16="http://schemas.microsoft.com/office/drawing/2014/main" id="{164D7B60-3BD9-4639-AD66-5146C0D0A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63850"/>
            <a:ext cx="822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5.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endParaRPr lang="en-US" altLang="zh-CN" sz="2800">
              <a:ea typeface="標楷體" panose="03000509000000000000" pitchFamily="65" charset="-120"/>
            </a:endParaRPr>
          </a:p>
        </p:txBody>
      </p:sp>
      <p:sp>
        <p:nvSpPr>
          <p:cNvPr id="53" name="Rectangle 403">
            <a:extLst>
              <a:ext uri="{FF2B5EF4-FFF2-40B4-BE49-F238E27FC236}">
                <a16:creationId xmlns="" xmlns:a16="http://schemas.microsoft.com/office/drawing/2014/main" id="{CBF5EE11-2AFC-4448-9A69-DAF8C16E9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7788" y="1347788"/>
            <a:ext cx="2979737" cy="954087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003399"/>
                </a:solidFill>
                <a:ea typeface="標楷體" panose="03000509000000000000" pitchFamily="65" charset="-120"/>
              </a:rPr>
              <a:t>白色三角形的高和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003399"/>
                </a:solidFill>
                <a:ea typeface="標楷體" panose="03000509000000000000" pitchFamily="65" charset="-120"/>
              </a:rPr>
              <a:t>梯形的高相等。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38" grpId="0"/>
      <p:bldP spid="39" grpId="0" build="allAtOnce"/>
      <p:bldP spid="45" grpId="0"/>
      <p:bldP spid="45" grpId="1"/>
      <p:bldP spid="47" grpId="0"/>
      <p:bldP spid="47" grpId="1"/>
      <p:bldP spid="48" grpId="0"/>
      <p:bldP spid="48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6">
            <a:extLst>
              <a:ext uri="{FF2B5EF4-FFF2-40B4-BE49-F238E27FC236}">
                <a16:creationId xmlns="" xmlns:a16="http://schemas.microsoft.com/office/drawing/2014/main" id="{B8EC92E7-E538-4E08-AA1F-2F015A330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1888" y="4460875"/>
            <a:ext cx="6376987" cy="1544638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</a:pP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buFontTx/>
              <a:buNone/>
            </a:pP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buFontTx/>
              <a:buNone/>
            </a:pP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Rectangle 6">
            <a:extLst>
              <a:ext uri="{FF2B5EF4-FFF2-40B4-BE49-F238E27FC236}">
                <a16:creationId xmlns="" xmlns:a16="http://schemas.microsoft.com/office/drawing/2014/main" id="{8409AB14-EAF9-40C6-9264-5F283E9C3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1888" y="4451350"/>
            <a:ext cx="6376987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  (12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22) × 11 ÷ 2</a:t>
            </a:r>
          </a:p>
          <a:p>
            <a:pPr eaLnBrk="1" hangingPunct="1"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= 187</a:t>
            </a:r>
          </a:p>
          <a:p>
            <a:pPr eaLnBrk="1" hangingPunct="1">
              <a:buFontTx/>
              <a:buNone/>
            </a:pP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梯形的面積是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187cm</a:t>
            </a:r>
            <a:r>
              <a:rPr lang="en-US" altLang="zh-TW" sz="2800" baseline="3000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1" name="Rectangle 8">
            <a:extLst>
              <a:ext uri="{FF2B5EF4-FFF2-40B4-BE49-F238E27FC236}">
                <a16:creationId xmlns="" xmlns:a16="http://schemas.microsoft.com/office/drawing/2014/main" id="{BAFA2B9C-D6EC-4994-B9CE-0394EE2C6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0163" y="4457700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2" name="Text Box 152">
            <a:extLst>
              <a:ext uri="{FF2B5EF4-FFF2-40B4-BE49-F238E27FC236}">
                <a16:creationId xmlns="" xmlns:a16="http://schemas.microsoft.com/office/drawing/2014/main" id="{7F0A191B-77DB-4BF6-A6E2-131DCE57B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1717675"/>
            <a:ext cx="3914775" cy="9540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梯形的面積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 </a:t>
            </a:r>
            <a:endParaRPr kumimoji="0" lang="en-US" altLang="zh-TW" sz="2800" b="1" dirty="0">
              <a:solidFill>
                <a:srgbClr val="008A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 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上底</a:t>
            </a:r>
            <a:r>
              <a:rPr kumimoji="0" lang="en-US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＋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下底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)×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高</a:t>
            </a:r>
            <a:r>
              <a:rPr kumimoji="0" lang="en-US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÷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33" name="Rectangle 8">
            <a:extLst>
              <a:ext uri="{FF2B5EF4-FFF2-40B4-BE49-F238E27FC236}">
                <a16:creationId xmlns="" xmlns:a16="http://schemas.microsoft.com/office/drawing/2014/main" id="{02471678-8ED0-43B9-B7A1-9A8C407A6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0163" y="4979988"/>
            <a:ext cx="1216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0663" name="Text Box 105">
            <a:extLst>
              <a:ext uri="{FF2B5EF4-FFF2-40B4-BE49-F238E27FC236}">
                <a16:creationId xmlns="" xmlns:a16="http://schemas.microsoft.com/office/drawing/2014/main" id="{976D69DB-7C4D-40E4-8D5E-555350681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963613"/>
            <a:ext cx="1223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1800"/>
              <a:t>12cm</a:t>
            </a:r>
          </a:p>
        </p:txBody>
      </p:sp>
      <p:sp>
        <p:nvSpPr>
          <p:cNvPr id="70664" name="AutoShape 31">
            <a:extLst>
              <a:ext uri="{FF2B5EF4-FFF2-40B4-BE49-F238E27FC236}">
                <a16:creationId xmlns="" xmlns:a16="http://schemas.microsoft.com/office/drawing/2014/main" id="{85F1C2C2-C1FB-4DAC-914A-C74C25A1987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85938" y="1266825"/>
            <a:ext cx="2908300" cy="12493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0C0C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5" name="Freeform 32">
            <a:extLst>
              <a:ext uri="{FF2B5EF4-FFF2-40B4-BE49-F238E27FC236}">
                <a16:creationId xmlns="" xmlns:a16="http://schemas.microsoft.com/office/drawing/2014/main" id="{639EAC81-D2C4-44B6-876B-E2F696D85436}"/>
              </a:ext>
            </a:extLst>
          </p:cNvPr>
          <p:cNvSpPr>
            <a:spLocks/>
          </p:cNvSpPr>
          <p:nvPr/>
        </p:nvSpPr>
        <p:spPr bwMode="auto">
          <a:xfrm>
            <a:off x="3246438" y="1270000"/>
            <a:ext cx="1441450" cy="1241425"/>
          </a:xfrm>
          <a:custGeom>
            <a:avLst/>
            <a:gdLst>
              <a:gd name="T0" fmla="*/ 2147483646 w 908"/>
              <a:gd name="T1" fmla="*/ 0 h 782"/>
              <a:gd name="T2" fmla="*/ 0 w 908"/>
              <a:gd name="T3" fmla="*/ 2147483646 h 782"/>
              <a:gd name="T4" fmla="*/ 2147483646 w 908"/>
              <a:gd name="T5" fmla="*/ 2147483646 h 782"/>
              <a:gd name="T6" fmla="*/ 2147483646 w 908"/>
              <a:gd name="T7" fmla="*/ 0 h 782"/>
              <a:gd name="T8" fmla="*/ 0 60000 65536"/>
              <a:gd name="T9" fmla="*/ 0 60000 65536"/>
              <a:gd name="T10" fmla="*/ 0 60000 65536"/>
              <a:gd name="T11" fmla="*/ 0 60000 65536"/>
              <a:gd name="T12" fmla="*/ 0 w 908"/>
              <a:gd name="T13" fmla="*/ 0 h 782"/>
              <a:gd name="T14" fmla="*/ 908 w 908"/>
              <a:gd name="T15" fmla="*/ 782 h 78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08" h="782">
                <a:moveTo>
                  <a:pt x="452" y="0"/>
                </a:moveTo>
                <a:lnTo>
                  <a:pt x="0" y="782"/>
                </a:lnTo>
                <a:lnTo>
                  <a:pt x="908" y="782"/>
                </a:lnTo>
                <a:lnTo>
                  <a:pt x="452" y="0"/>
                </a:lnTo>
                <a:close/>
              </a:path>
            </a:pathLst>
          </a:cu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6" name="Text Box 105">
            <a:extLst>
              <a:ext uri="{FF2B5EF4-FFF2-40B4-BE49-F238E27FC236}">
                <a16:creationId xmlns="" xmlns:a16="http://schemas.microsoft.com/office/drawing/2014/main" id="{4BBD1739-FD90-40A3-80FB-C5492ACF7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3338" y="2546350"/>
            <a:ext cx="12239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1800"/>
              <a:t>22cm</a:t>
            </a:r>
          </a:p>
        </p:txBody>
      </p:sp>
      <p:sp>
        <p:nvSpPr>
          <p:cNvPr id="70667" name="Line 36">
            <a:extLst>
              <a:ext uri="{FF2B5EF4-FFF2-40B4-BE49-F238E27FC236}">
                <a16:creationId xmlns="" xmlns:a16="http://schemas.microsoft.com/office/drawing/2014/main" id="{64880DD3-BD26-4D75-8611-404B7A3B75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600325"/>
            <a:ext cx="2952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105">
            <a:extLst>
              <a:ext uri="{FF2B5EF4-FFF2-40B4-BE49-F238E27FC236}">
                <a16:creationId xmlns="" xmlns:a16="http://schemas.microsoft.com/office/drawing/2014/main" id="{5DE24836-DA2B-4172-B7DB-B1FDE9969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0325" y="1862138"/>
            <a:ext cx="8651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1600">
                <a:solidFill>
                  <a:srgbClr val="FF00FF"/>
                </a:solidFill>
              </a:rPr>
              <a:t>11cm</a:t>
            </a:r>
            <a:endParaRPr lang="zh-TW" altLang="en-US" sz="1600">
              <a:solidFill>
                <a:srgbClr val="FF00FF"/>
              </a:solidFill>
            </a:endParaRPr>
          </a:p>
        </p:txBody>
      </p:sp>
      <p:grpSp>
        <p:nvGrpSpPr>
          <p:cNvPr id="43" name="Group 45">
            <a:extLst>
              <a:ext uri="{FF2B5EF4-FFF2-40B4-BE49-F238E27FC236}">
                <a16:creationId xmlns="" xmlns:a16="http://schemas.microsoft.com/office/drawing/2014/main" id="{35AA94A2-CB74-4316-A554-A5554B4AD6BC}"/>
              </a:ext>
            </a:extLst>
          </p:cNvPr>
          <p:cNvGrpSpPr>
            <a:grpSpLocks/>
          </p:cNvGrpSpPr>
          <p:nvPr/>
        </p:nvGrpSpPr>
        <p:grpSpPr bwMode="auto">
          <a:xfrm>
            <a:off x="3959225" y="1265238"/>
            <a:ext cx="117475" cy="1274762"/>
            <a:chOff x="3175" y="775"/>
            <a:chExt cx="74" cy="803"/>
          </a:xfrm>
        </p:grpSpPr>
        <p:sp>
          <p:nvSpPr>
            <p:cNvPr id="70673" name="Line 38">
              <a:extLst>
                <a:ext uri="{FF2B5EF4-FFF2-40B4-BE49-F238E27FC236}">
                  <a16:creationId xmlns="" xmlns:a16="http://schemas.microsoft.com/office/drawing/2014/main" id="{2620CC68-2AB7-4D7C-83B8-AB26E1319D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" y="775"/>
              <a:ext cx="0" cy="803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74" name="Freeform 44">
              <a:extLst>
                <a:ext uri="{FF2B5EF4-FFF2-40B4-BE49-F238E27FC236}">
                  <a16:creationId xmlns="" xmlns:a16="http://schemas.microsoft.com/office/drawing/2014/main" id="{19BD014F-DB7E-4C92-BBBC-1B3E25D569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1" y="1488"/>
              <a:ext cx="68" cy="68"/>
            </a:xfrm>
            <a:custGeom>
              <a:avLst/>
              <a:gdLst>
                <a:gd name="T0" fmla="*/ 0 w 257"/>
                <a:gd name="T1" fmla="*/ 0 h 226"/>
                <a:gd name="T2" fmla="*/ 0 w 257"/>
                <a:gd name="T3" fmla="*/ 0 h 226"/>
                <a:gd name="T4" fmla="*/ 0 w 257"/>
                <a:gd name="T5" fmla="*/ 0 h 226"/>
                <a:gd name="T6" fmla="*/ 0 60000 65536"/>
                <a:gd name="T7" fmla="*/ 0 60000 65536"/>
                <a:gd name="T8" fmla="*/ 0 60000 65536"/>
                <a:gd name="T9" fmla="*/ 0 w 257"/>
                <a:gd name="T10" fmla="*/ 0 h 226"/>
                <a:gd name="T11" fmla="*/ 257 w 257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7" h="226">
                  <a:moveTo>
                    <a:pt x="0" y="0"/>
                  </a:moveTo>
                  <a:lnTo>
                    <a:pt x="257" y="0"/>
                  </a:lnTo>
                  <a:lnTo>
                    <a:pt x="257" y="226"/>
                  </a:lnTo>
                </a:path>
              </a:pathLst>
            </a:cu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670" name="Rectangle 4">
            <a:extLst>
              <a:ext uri="{FF2B5EF4-FFF2-40B4-BE49-F238E27FC236}">
                <a16:creationId xmlns="" xmlns:a16="http://schemas.microsoft.com/office/drawing/2014/main" id="{A7C5CD06-10EC-48B3-BA06-E691E3EDA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917950"/>
            <a:ext cx="7042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>
                <a:ea typeface="標楷體" panose="03000509000000000000" pitchFamily="65" charset="-120"/>
              </a:rPr>
              <a:t>  </a:t>
            </a:r>
            <a:r>
              <a:rPr lang="en-US" altLang="zh-TW" sz="2800">
                <a:ea typeface="標楷體" panose="03000509000000000000" pitchFamily="65" charset="-120"/>
              </a:rPr>
              <a:t>(b) </a:t>
            </a:r>
            <a:r>
              <a:rPr lang="zh-TW" altLang="en-US" sz="2800">
                <a:ea typeface="標楷體" panose="03000509000000000000" pitchFamily="65" charset="-120"/>
              </a:rPr>
              <a:t>梯形的面積是多少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?             </a:t>
            </a:r>
            <a:r>
              <a:rPr kumimoji="0" lang="en-US" altLang="zh-TW" sz="2800">
                <a:ea typeface="標楷體" panose="03000509000000000000" pitchFamily="65" charset="-120"/>
              </a:rPr>
              <a:t>[4</a:t>
            </a:r>
            <a:r>
              <a:rPr kumimoji="0" lang="zh-TW" altLang="en-US" sz="2800"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ea typeface="標楷體" panose="03000509000000000000" pitchFamily="65" charset="-120"/>
              </a:rPr>
              <a:t>]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en-US" altLang="zh-CN" sz="2800">
              <a:ea typeface="標楷體" panose="03000509000000000000" pitchFamily="65" charset="-120"/>
            </a:endParaRPr>
          </a:p>
        </p:txBody>
      </p:sp>
      <p:sp>
        <p:nvSpPr>
          <p:cNvPr id="70671" name="Rectangle 5">
            <a:extLst>
              <a:ext uri="{FF2B5EF4-FFF2-40B4-BE49-F238E27FC236}">
                <a16:creationId xmlns="" xmlns:a16="http://schemas.microsoft.com/office/drawing/2014/main" id="{11F18E56-1D26-4732-97F8-CAF5F7A83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3" y="2859088"/>
            <a:ext cx="79883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上圖是由一個平行四邊形和一個三角形組成的梯形，白色部分的面積是</a:t>
            </a:r>
            <a:r>
              <a:rPr lang="en-US" altLang="zh-TW" sz="2800">
                <a:ea typeface="標楷體" panose="03000509000000000000" pitchFamily="65" charset="-120"/>
              </a:rPr>
              <a:t>55cm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。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70672" name="Rectangle 5">
            <a:extLst>
              <a:ext uri="{FF2B5EF4-FFF2-40B4-BE49-F238E27FC236}">
                <a16:creationId xmlns="" xmlns:a16="http://schemas.microsoft.com/office/drawing/2014/main" id="{4DB859F2-9854-4ADC-B696-12DBD831F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63850"/>
            <a:ext cx="822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5.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endParaRPr lang="en-US" altLang="zh-CN" sz="280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2" grpId="1"/>
      <p:bldP spid="33" grpId="0"/>
      <p:bldP spid="4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5">
            <a:extLst>
              <a:ext uri="{FF2B5EF4-FFF2-40B4-BE49-F238E27FC236}">
                <a16:creationId xmlns="" xmlns:a16="http://schemas.microsoft.com/office/drawing/2014/main" id="{00315634-7472-4640-82AE-08E64BF29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76" y="738971"/>
            <a:ext cx="78074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3</a:t>
            </a:r>
            <a:r>
              <a:rPr lang="en-US" altLang="zh-TW" sz="2800" dirty="0" smtClean="0">
                <a:ea typeface="標楷體" panose="03000509000000000000" pitchFamily="65" charset="-120"/>
              </a:rPr>
              <a:t>6.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下圖顯示了小食店過去六天的收</a:t>
            </a:r>
            <a:r>
              <a:rPr lang="zh-CN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入和支出。</a:t>
            </a:r>
            <a:r>
              <a:rPr lang="zh-CN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31" name="Rectangle 5">
            <a:extLst>
              <a:ext uri="{FF2B5EF4-FFF2-40B4-BE49-F238E27FC236}">
                <a16:creationId xmlns="" xmlns:a16="http://schemas.microsoft.com/office/drawing/2014/main" id="{66B1D7D3-E0E9-4E45-B1EC-C4B55A462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4402408"/>
            <a:ext cx="82089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(a) </a:t>
            </a:r>
            <a:r>
              <a:rPr lang="zh-TW" altLang="en-US" sz="2800" dirty="0">
                <a:ea typeface="標楷體" panose="03000509000000000000" pitchFamily="65" charset="-120"/>
              </a:rPr>
              <a:t>星期四的支出比星期五的多還是少？相差多少？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      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                         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pic>
        <p:nvPicPr>
          <p:cNvPr id="73732" name="图片 3">
            <a:extLst>
              <a:ext uri="{FF2B5EF4-FFF2-40B4-BE49-F238E27FC236}">
                <a16:creationId xmlns="" xmlns:a16="http://schemas.microsoft.com/office/drawing/2014/main" id="{3B49BBB2-4F25-4339-B889-1C1EDDCBB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641746"/>
            <a:ext cx="5365750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3" name="Text Box 105">
            <a:extLst>
              <a:ext uri="{FF2B5EF4-FFF2-40B4-BE49-F238E27FC236}">
                <a16:creationId xmlns="" xmlns:a16="http://schemas.microsoft.com/office/drawing/2014/main" id="{F9A2F559-DC81-445C-AA46-6EB072AAA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1273446"/>
            <a:ext cx="3673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 u="sng">
                <a:latin typeface="標楷體" panose="03000509000000000000" pitchFamily="65" charset="-120"/>
                <a:ea typeface="標楷體" panose="03000509000000000000" pitchFamily="65" charset="-120"/>
              </a:rPr>
              <a:t>小食店過去六天的收入和支出</a:t>
            </a:r>
            <a:endParaRPr lang="en-US" altLang="zh-TW" sz="1800" u="sng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34" name="Text Box 105">
            <a:extLst>
              <a:ext uri="{FF2B5EF4-FFF2-40B4-BE49-F238E27FC236}">
                <a16:creationId xmlns="" xmlns:a16="http://schemas.microsoft.com/office/drawing/2014/main" id="{616781D6-A197-4E62-BB9E-BC52370001F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70732" y="2771252"/>
            <a:ext cx="1223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金額</a:t>
            </a:r>
            <a:r>
              <a:rPr lang="en-US" altLang="zh-CN" sz="180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千元</a:t>
            </a:r>
            <a:r>
              <a:rPr lang="en-US" altLang="zh-CN" sz="180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35" name="Text Box 105">
            <a:extLst>
              <a:ext uri="{FF2B5EF4-FFF2-40B4-BE49-F238E27FC236}">
                <a16:creationId xmlns="" xmlns:a16="http://schemas.microsoft.com/office/drawing/2014/main" id="{6C803E1B-9D33-4843-8B7E-AF07EFD40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1363" y="1921146"/>
            <a:ext cx="7223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收入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36" name="Text Box 105">
            <a:extLst>
              <a:ext uri="{FF2B5EF4-FFF2-40B4-BE49-F238E27FC236}">
                <a16:creationId xmlns="" xmlns:a16="http://schemas.microsoft.com/office/drawing/2014/main" id="{C4FE80EB-4F5D-4565-BC7C-DCE9340C1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3" y="4022996"/>
            <a:ext cx="898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星期一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37" name="Text Box 105">
            <a:extLst>
              <a:ext uri="{FF2B5EF4-FFF2-40B4-BE49-F238E27FC236}">
                <a16:creationId xmlns="" xmlns:a16="http://schemas.microsoft.com/office/drawing/2014/main" id="{09CC41FA-70AA-48C5-A563-B692DF848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4022996"/>
            <a:ext cx="9001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星期二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38" name="Text Box 105">
            <a:extLst>
              <a:ext uri="{FF2B5EF4-FFF2-40B4-BE49-F238E27FC236}">
                <a16:creationId xmlns="" xmlns:a16="http://schemas.microsoft.com/office/drawing/2014/main" id="{3B159465-9643-4DCB-84F5-D6892B3EB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9813" y="4022996"/>
            <a:ext cx="900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星期三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39" name="Text Box 105">
            <a:extLst>
              <a:ext uri="{FF2B5EF4-FFF2-40B4-BE49-F238E27FC236}">
                <a16:creationId xmlns="" xmlns:a16="http://schemas.microsoft.com/office/drawing/2014/main" id="{9694C929-5C10-4C29-A2F7-AAAC29296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25" y="4022996"/>
            <a:ext cx="9001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星期四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40" name="Text Box 105">
            <a:extLst>
              <a:ext uri="{FF2B5EF4-FFF2-40B4-BE49-F238E27FC236}">
                <a16:creationId xmlns="" xmlns:a16="http://schemas.microsoft.com/office/drawing/2014/main" id="{79584C11-CFD7-47CF-8F3A-C277F4FE7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438" y="4022996"/>
            <a:ext cx="900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星期五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41" name="Text Box 105">
            <a:extLst>
              <a:ext uri="{FF2B5EF4-FFF2-40B4-BE49-F238E27FC236}">
                <a16:creationId xmlns="" xmlns:a16="http://schemas.microsoft.com/office/drawing/2014/main" id="{26BE7B61-0EF0-4343-B0E4-5B7DD5EBE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4022996"/>
            <a:ext cx="9001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星期六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42" name="Text Box 105">
            <a:extLst>
              <a:ext uri="{FF2B5EF4-FFF2-40B4-BE49-F238E27FC236}">
                <a16:creationId xmlns="" xmlns:a16="http://schemas.microsoft.com/office/drawing/2014/main" id="{BE3D3B31-5E31-4BAD-A233-823FBDCC1E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6588" y="4022996"/>
            <a:ext cx="723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43" name="Text Box 105">
            <a:extLst>
              <a:ext uri="{FF2B5EF4-FFF2-40B4-BE49-F238E27FC236}">
                <a16:creationId xmlns="" xmlns:a16="http://schemas.microsoft.com/office/drawing/2014/main" id="{BE8A06BC-5984-44EB-9B85-EDE68B924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25" y="2514871"/>
            <a:ext cx="722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支出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744" name="矩形 4">
            <a:extLst>
              <a:ext uri="{FF2B5EF4-FFF2-40B4-BE49-F238E27FC236}">
                <a16:creationId xmlns="" xmlns:a16="http://schemas.microsoft.com/office/drawing/2014/main" id="{8E9369AC-59A1-4715-9401-363FD575C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3775" y="1722708"/>
            <a:ext cx="196850" cy="198438"/>
          </a:xfrm>
          <a:prstGeom prst="rect">
            <a:avLst/>
          </a:prstGeom>
          <a:solidFill>
            <a:srgbClr val="A8A9A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73745" name="矩形 37">
            <a:extLst>
              <a:ext uri="{FF2B5EF4-FFF2-40B4-BE49-F238E27FC236}">
                <a16:creationId xmlns="" xmlns:a16="http://schemas.microsoft.com/office/drawing/2014/main" id="{8DE01BC7-F4B5-4EFB-AB09-0F13D78BE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3775" y="2318021"/>
            <a:ext cx="196850" cy="19685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8" name="Text Box 105">
            <a:extLst>
              <a:ext uri="{FF2B5EF4-FFF2-40B4-BE49-F238E27FC236}">
                <a16:creationId xmlns="" xmlns:a16="http://schemas.microsoft.com/office/drawing/2014/main" id="{2E42939E-5846-4323-9C69-F6CACECDC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1225" y="2279921"/>
            <a:ext cx="719138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1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5500</a:t>
            </a:r>
          </a:p>
        </p:txBody>
      </p:sp>
      <p:sp>
        <p:nvSpPr>
          <p:cNvPr id="19" name="Text Box 105">
            <a:extLst>
              <a:ext uri="{FF2B5EF4-FFF2-40B4-BE49-F238E27FC236}">
                <a16:creationId xmlns="" xmlns:a16="http://schemas.microsoft.com/office/drawing/2014/main" id="{DB8B6C77-BB2D-48E5-AA58-B6CE97225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1650" y="2648221"/>
            <a:ext cx="719138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1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4000</a:t>
            </a:r>
          </a:p>
        </p:txBody>
      </p:sp>
      <p:sp>
        <p:nvSpPr>
          <p:cNvPr id="20" name="Rectangle 8">
            <a:extLst>
              <a:ext uri="{FF2B5EF4-FFF2-40B4-BE49-F238E27FC236}">
                <a16:creationId xmlns="" xmlns:a16="http://schemas.microsoft.com/office/drawing/2014/main" id="{4CDA9F06-EEF0-470E-8D81-BC02E1F42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8112" y="5170759"/>
            <a:ext cx="46355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CN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星期四的支出比星期五的多</a:t>
            </a: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相差：</a:t>
            </a: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5500</a:t>
            </a: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4000</a:t>
            </a: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$1500</a:t>
            </a:r>
            <a:endParaRPr kumimoji="0" lang="zh-TW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="" xmlns:a16="http://schemas.microsoft.com/office/drawing/2014/main" id="{3790A913-5DDF-4A8F-9669-9418912F5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8272" y="5482179"/>
            <a:ext cx="7273552" cy="52322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* 多 </a:t>
            </a:r>
            <a:r>
              <a:rPr lang="en-US" altLang="zh-TW" sz="2800" dirty="0">
                <a:ea typeface="標楷體" panose="03000509000000000000" pitchFamily="65" charset="-120"/>
              </a:rPr>
              <a:t>/</a:t>
            </a:r>
            <a:r>
              <a:rPr lang="zh-TW" altLang="en-US" sz="2800" dirty="0">
                <a:ea typeface="標楷體" panose="03000509000000000000" pitchFamily="65" charset="-120"/>
              </a:rPr>
              <a:t> 少 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*圈出答案</a:t>
            </a:r>
            <a:r>
              <a:rPr lang="en-US" altLang="zh-TW" sz="2800" dirty="0" smtClean="0">
                <a:ea typeface="標楷體" panose="03000509000000000000" pitchFamily="65" charset="-120"/>
              </a:rPr>
              <a:t>) </a:t>
            </a:r>
            <a:r>
              <a:rPr lang="zh-TW" altLang="en-US" sz="2800" dirty="0" smtClean="0">
                <a:ea typeface="標楷體" panose="03000509000000000000" pitchFamily="65" charset="-120"/>
              </a:rPr>
              <a:t>相差</a:t>
            </a:r>
            <a:r>
              <a:rPr lang="en-US" altLang="zh-TW" sz="2800" dirty="0">
                <a:ea typeface="標楷體" panose="03000509000000000000" pitchFamily="65" charset="-120"/>
              </a:rPr>
              <a:t>$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　  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2" name="椭圆 1">
            <a:extLst>
              <a:ext uri="{FF2B5EF4-FFF2-40B4-BE49-F238E27FC236}">
                <a16:creationId xmlns="" xmlns:a16="http://schemas.microsoft.com/office/drawing/2014/main" id="{2191F6C8-1387-4D32-B9BF-B13351E86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552" y="5482179"/>
            <a:ext cx="430213" cy="5334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3" name="Rectangle 8">
            <a:extLst>
              <a:ext uri="{FF2B5EF4-FFF2-40B4-BE49-F238E27FC236}">
                <a16:creationId xmlns="" xmlns:a16="http://schemas.microsoft.com/office/drawing/2014/main" id="{A8D97BD6-8A48-4348-893F-F692594D1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6992" y="5468469"/>
            <a:ext cx="1466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1500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="" xmlns:a16="http://schemas.microsoft.com/office/drawing/2014/main" id="{C8630C28-9E18-4A4E-A057-2239867327CB}"/>
              </a:ext>
            </a:extLst>
          </p:cNvPr>
          <p:cNvSpPr/>
          <p:nvPr/>
        </p:nvSpPr>
        <p:spPr bwMode="auto">
          <a:xfrm>
            <a:off x="7091363" y="2279921"/>
            <a:ext cx="854074" cy="736600"/>
          </a:xfrm>
          <a:prstGeom prst="rect">
            <a:avLst/>
          </a:prstGeom>
          <a:noFill/>
          <a:ln w="254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Line 80">
            <a:extLst>
              <a:ext uri="{FF2B5EF4-FFF2-40B4-BE49-F238E27FC236}">
                <a16:creationId xmlns="" xmlns:a16="http://schemas.microsoft.com/office/drawing/2014/main" id="{0BDCAFA4-B6CB-4BAD-B1F1-BE3A01CA393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8888" y="4862262"/>
            <a:ext cx="356616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矩形 25">
            <a:extLst>
              <a:ext uri="{FF2B5EF4-FFF2-40B4-BE49-F238E27FC236}">
                <a16:creationId xmlns="" xmlns:a16="http://schemas.microsoft.com/office/drawing/2014/main" id="{8268B81F-BA7F-4A29-B766-8B84D2DAEB1F}"/>
              </a:ext>
            </a:extLst>
          </p:cNvPr>
          <p:cNvSpPr/>
          <p:nvPr/>
        </p:nvSpPr>
        <p:spPr bwMode="auto">
          <a:xfrm>
            <a:off x="4539490" y="4074582"/>
            <a:ext cx="705610" cy="311951"/>
          </a:xfrm>
          <a:prstGeom prst="rect">
            <a:avLst/>
          </a:prstGeom>
          <a:noFill/>
          <a:ln w="254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="" xmlns:a16="http://schemas.microsoft.com/office/drawing/2014/main" id="{05DFDAD4-6DCD-427A-987A-68CCC36AD6E0}"/>
              </a:ext>
            </a:extLst>
          </p:cNvPr>
          <p:cNvSpPr/>
          <p:nvPr/>
        </p:nvSpPr>
        <p:spPr bwMode="auto">
          <a:xfrm>
            <a:off x="5362576" y="4074582"/>
            <a:ext cx="705610" cy="311951"/>
          </a:xfrm>
          <a:prstGeom prst="rect">
            <a:avLst/>
          </a:prstGeom>
          <a:noFill/>
          <a:ln w="254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19" grpId="0"/>
      <p:bldP spid="19" grpId="1"/>
      <p:bldP spid="20" grpId="0" uiExpand="1" build="p"/>
      <p:bldP spid="20" grpId="1" uiExpand="1" build="p"/>
      <p:bldP spid="21" grpId="0" animBg="1"/>
      <p:bldP spid="2" grpId="0" animBg="1"/>
      <p:bldP spid="23" grpId="0"/>
      <p:bldP spid="3" grpId="0" animBg="1"/>
      <p:bldP spid="3" grpId="1" animBg="1"/>
      <p:bldP spid="26" grpId="0" animBg="1"/>
      <p:bldP spid="26" grpId="1" animBg="1"/>
      <p:bldP spid="27" grpId="0" animBg="1"/>
      <p:bldP spid="27" grpId="1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图片 18">
            <a:extLst>
              <a:ext uri="{FF2B5EF4-FFF2-40B4-BE49-F238E27FC236}">
                <a16:creationId xmlns="" xmlns:a16="http://schemas.microsoft.com/office/drawing/2014/main" id="{6C7992DB-E45D-4EBA-BBAD-49E54BBA3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144588"/>
            <a:ext cx="5365750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5" name="Text Box 105">
            <a:extLst>
              <a:ext uri="{FF2B5EF4-FFF2-40B4-BE49-F238E27FC236}">
                <a16:creationId xmlns="" xmlns:a16="http://schemas.microsoft.com/office/drawing/2014/main" id="{6E2DBD3F-A2FE-4A66-A073-D8E284733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776288"/>
            <a:ext cx="3673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 u="sng">
                <a:latin typeface="標楷體" panose="03000509000000000000" pitchFamily="65" charset="-120"/>
                <a:ea typeface="標楷體" panose="03000509000000000000" pitchFamily="65" charset="-120"/>
              </a:rPr>
              <a:t>小食店過去六天的收入和支出</a:t>
            </a:r>
            <a:endParaRPr lang="en-US" altLang="zh-TW" sz="1800" u="sng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756" name="Text Box 105">
            <a:extLst>
              <a:ext uri="{FF2B5EF4-FFF2-40B4-BE49-F238E27FC236}">
                <a16:creationId xmlns="" xmlns:a16="http://schemas.microsoft.com/office/drawing/2014/main" id="{7E6F659D-D3A8-46D0-8A1D-8D60033B124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70732" y="2274094"/>
            <a:ext cx="1223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金額</a:t>
            </a:r>
            <a:r>
              <a:rPr lang="en-US" altLang="zh-CN" sz="180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千元</a:t>
            </a:r>
            <a:r>
              <a:rPr lang="en-US" altLang="zh-CN" sz="180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757" name="Text Box 105">
            <a:extLst>
              <a:ext uri="{FF2B5EF4-FFF2-40B4-BE49-F238E27FC236}">
                <a16:creationId xmlns="" xmlns:a16="http://schemas.microsoft.com/office/drawing/2014/main" id="{A018FB40-B881-45E1-BF2C-1D000B710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1363" y="1423988"/>
            <a:ext cx="7223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收入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758" name="Text Box 105">
            <a:extLst>
              <a:ext uri="{FF2B5EF4-FFF2-40B4-BE49-F238E27FC236}">
                <a16:creationId xmlns="" xmlns:a16="http://schemas.microsoft.com/office/drawing/2014/main" id="{C1ACA862-69D1-4FB6-B55F-E23A8EC90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3" y="3525838"/>
            <a:ext cx="898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星期一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759" name="Text Box 105">
            <a:extLst>
              <a:ext uri="{FF2B5EF4-FFF2-40B4-BE49-F238E27FC236}">
                <a16:creationId xmlns="" xmlns:a16="http://schemas.microsoft.com/office/drawing/2014/main" id="{B5E5B069-2D4D-45FA-B459-8176A2891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3525838"/>
            <a:ext cx="9001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星期二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760" name="Text Box 105">
            <a:extLst>
              <a:ext uri="{FF2B5EF4-FFF2-40B4-BE49-F238E27FC236}">
                <a16:creationId xmlns="" xmlns:a16="http://schemas.microsoft.com/office/drawing/2014/main" id="{AB982AF1-ED42-4D45-B470-03616ABF9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9813" y="3525838"/>
            <a:ext cx="900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星期三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761" name="Text Box 105">
            <a:extLst>
              <a:ext uri="{FF2B5EF4-FFF2-40B4-BE49-F238E27FC236}">
                <a16:creationId xmlns="" xmlns:a16="http://schemas.microsoft.com/office/drawing/2014/main" id="{1D7CD43A-2009-4328-8488-B66CD8E87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25" y="3525838"/>
            <a:ext cx="9001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星期四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762" name="Text Box 105">
            <a:extLst>
              <a:ext uri="{FF2B5EF4-FFF2-40B4-BE49-F238E27FC236}">
                <a16:creationId xmlns="" xmlns:a16="http://schemas.microsoft.com/office/drawing/2014/main" id="{BCC0B82B-AC27-422E-AA62-2C3A1BD4D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438" y="3525838"/>
            <a:ext cx="900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星期五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763" name="Text Box 105">
            <a:extLst>
              <a:ext uri="{FF2B5EF4-FFF2-40B4-BE49-F238E27FC236}">
                <a16:creationId xmlns="" xmlns:a16="http://schemas.microsoft.com/office/drawing/2014/main" id="{0D5E44F2-6F89-491F-8E66-8F851D9FA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3525838"/>
            <a:ext cx="9001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星期六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764" name="Text Box 105">
            <a:extLst>
              <a:ext uri="{FF2B5EF4-FFF2-40B4-BE49-F238E27FC236}">
                <a16:creationId xmlns="" xmlns:a16="http://schemas.microsoft.com/office/drawing/2014/main" id="{E403EF75-F5BE-4B3B-818D-620B6B8E9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6588" y="3525838"/>
            <a:ext cx="723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星期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765" name="Text Box 105">
            <a:extLst>
              <a:ext uri="{FF2B5EF4-FFF2-40B4-BE49-F238E27FC236}">
                <a16:creationId xmlns="" xmlns:a16="http://schemas.microsoft.com/office/drawing/2014/main" id="{A436A6A1-DCA0-4EFD-9DF2-26447FDD1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25" y="2017713"/>
            <a:ext cx="722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支出</a:t>
            </a:r>
            <a:endParaRPr lang="en-US" altLang="zh-TW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766" name="矩形 31">
            <a:extLst>
              <a:ext uri="{FF2B5EF4-FFF2-40B4-BE49-F238E27FC236}">
                <a16:creationId xmlns="" xmlns:a16="http://schemas.microsoft.com/office/drawing/2014/main" id="{5C67F407-59D4-4DF5-BC37-E12F12A2A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3775" y="1225550"/>
            <a:ext cx="196850" cy="198438"/>
          </a:xfrm>
          <a:prstGeom prst="rect">
            <a:avLst/>
          </a:prstGeom>
          <a:solidFill>
            <a:srgbClr val="A8A9A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74767" name="矩形 32">
            <a:extLst>
              <a:ext uri="{FF2B5EF4-FFF2-40B4-BE49-F238E27FC236}">
                <a16:creationId xmlns="" xmlns:a16="http://schemas.microsoft.com/office/drawing/2014/main" id="{613A15EE-815B-4605-AA2A-49B06EFA8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3775" y="1820863"/>
            <a:ext cx="196850" cy="19685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4" name="Text Box 105">
            <a:extLst>
              <a:ext uri="{FF2B5EF4-FFF2-40B4-BE49-F238E27FC236}">
                <a16:creationId xmlns="" xmlns:a16="http://schemas.microsoft.com/office/drawing/2014/main" id="{47C7071C-6287-400D-9B1A-18D4E4810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1676400"/>
            <a:ext cx="719138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1800" dirty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6000</a:t>
            </a:r>
          </a:p>
        </p:txBody>
      </p:sp>
      <p:sp>
        <p:nvSpPr>
          <p:cNvPr id="74769" name="Rectangle 5">
            <a:extLst>
              <a:ext uri="{FF2B5EF4-FFF2-40B4-BE49-F238E27FC236}">
                <a16:creationId xmlns="" xmlns:a16="http://schemas.microsoft.com/office/drawing/2014/main" id="{16A4403C-FB67-4B54-B73B-849B7DC1A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19538"/>
            <a:ext cx="822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6.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endParaRPr lang="en-US" altLang="zh-CN" sz="2800">
              <a:ea typeface="標楷體" panose="03000509000000000000" pitchFamily="65" charset="-120"/>
            </a:endParaRPr>
          </a:p>
        </p:txBody>
      </p:sp>
      <p:sp>
        <p:nvSpPr>
          <p:cNvPr id="74770" name="Rectangle 5">
            <a:extLst>
              <a:ext uri="{FF2B5EF4-FFF2-40B4-BE49-F238E27FC236}">
                <a16:creationId xmlns="" xmlns:a16="http://schemas.microsoft.com/office/drawing/2014/main" id="{8625BBA4-6317-4D65-9BD5-3545B6EDD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905250"/>
            <a:ext cx="86407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(b) </a:t>
            </a:r>
            <a:r>
              <a:rPr lang="zh-CN" altLang="en-US" sz="2800" dirty="0">
                <a:ea typeface="標楷體" panose="03000509000000000000" pitchFamily="65" charset="-120"/>
              </a:rPr>
              <a:t>由星期一至星期三，小食店</a:t>
            </a:r>
            <a:r>
              <a:rPr lang="zh-TW" altLang="en-US" sz="2800" dirty="0">
                <a:ea typeface="標楷體" panose="03000509000000000000" pitchFamily="65" charset="-120"/>
              </a:rPr>
              <a:t>是否能獲利？試解釋。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                                                                            [4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38" name="Text Box 105">
            <a:extLst>
              <a:ext uri="{FF2B5EF4-FFF2-40B4-BE49-F238E27FC236}">
                <a16:creationId xmlns="" xmlns:a16="http://schemas.microsoft.com/office/drawing/2014/main" id="{72D4BE25-3CB6-4343-AF5F-26DC94ADA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8913" y="1304925"/>
            <a:ext cx="719137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1800" dirty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7500</a:t>
            </a:r>
          </a:p>
        </p:txBody>
      </p:sp>
      <p:sp>
        <p:nvSpPr>
          <p:cNvPr id="39" name="Text Box 105">
            <a:extLst>
              <a:ext uri="{FF2B5EF4-FFF2-40B4-BE49-F238E27FC236}">
                <a16:creationId xmlns="" xmlns:a16="http://schemas.microsoft.com/office/drawing/2014/main" id="{B4F36A63-CC10-430B-8AAD-FD25C2FC1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650" y="1924050"/>
            <a:ext cx="719138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1800" dirty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5000</a:t>
            </a:r>
          </a:p>
        </p:txBody>
      </p:sp>
      <p:sp>
        <p:nvSpPr>
          <p:cNvPr id="40" name="Text Box 105">
            <a:extLst>
              <a:ext uri="{FF2B5EF4-FFF2-40B4-BE49-F238E27FC236}">
                <a16:creationId xmlns="" xmlns:a16="http://schemas.microsoft.com/office/drawing/2014/main" id="{2C03269B-CE4C-48D9-BB4D-EC5DF2072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3938" y="1928813"/>
            <a:ext cx="719137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1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5000</a:t>
            </a:r>
          </a:p>
        </p:txBody>
      </p:sp>
      <p:sp>
        <p:nvSpPr>
          <p:cNvPr id="41" name="Text Box 105">
            <a:extLst>
              <a:ext uri="{FF2B5EF4-FFF2-40B4-BE49-F238E27FC236}">
                <a16:creationId xmlns="" xmlns:a16="http://schemas.microsoft.com/office/drawing/2014/main" id="{6B85FD29-359A-4FF8-BAF5-511A481EA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5150" y="1647825"/>
            <a:ext cx="719138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1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6000</a:t>
            </a:r>
          </a:p>
        </p:txBody>
      </p:sp>
      <p:sp>
        <p:nvSpPr>
          <p:cNvPr id="42" name="Text Box 105">
            <a:extLst>
              <a:ext uri="{FF2B5EF4-FFF2-40B4-BE49-F238E27FC236}">
                <a16:creationId xmlns="" xmlns:a16="http://schemas.microsoft.com/office/drawing/2014/main" id="{DAB0FD8E-0630-47E4-8066-067F487FE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1570038"/>
            <a:ext cx="720725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1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6500</a:t>
            </a:r>
          </a:p>
        </p:txBody>
      </p:sp>
      <p:sp>
        <p:nvSpPr>
          <p:cNvPr id="45" name="Rectangle 8">
            <a:extLst>
              <a:ext uri="{FF2B5EF4-FFF2-40B4-BE49-F238E27FC236}">
                <a16:creationId xmlns="" xmlns:a16="http://schemas.microsoft.com/office/drawing/2014/main" id="{B8F99D85-A4A3-4332-AE5B-BB00C5A62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070" y="5375276"/>
            <a:ext cx="1293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1000</a:t>
            </a:r>
            <a:endParaRPr kumimoji="0" lang="en-US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Rectangle 8">
            <a:extLst>
              <a:ext uri="{FF2B5EF4-FFF2-40B4-BE49-F238E27FC236}">
                <a16:creationId xmlns="" xmlns:a16="http://schemas.microsoft.com/office/drawing/2014/main" id="{BF6B07D8-BFCB-4079-ACF9-BFB4F374F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9344" y="5375275"/>
            <a:ext cx="330700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，小食店能獲利。</a:t>
            </a:r>
            <a:endParaRPr kumimoji="0" lang="en-US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Line 80">
            <a:extLst>
              <a:ext uri="{FF2B5EF4-FFF2-40B4-BE49-F238E27FC236}">
                <a16:creationId xmlns="" xmlns:a16="http://schemas.microsoft.com/office/drawing/2014/main" id="{C362532C-3DBF-4EAD-A94E-1158684A65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522720" y="4429717"/>
            <a:ext cx="73152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8">
            <a:extLst>
              <a:ext uri="{FF2B5EF4-FFF2-40B4-BE49-F238E27FC236}">
                <a16:creationId xmlns="" xmlns:a16="http://schemas.microsoft.com/office/drawing/2014/main" id="{27BA9442-3FA1-48D6-9828-396F20E0E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989" y="4388242"/>
            <a:ext cx="4108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獲利即收入比支出多。</a:t>
            </a:r>
            <a:endParaRPr kumimoji="0" lang="en-US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Line 80">
            <a:extLst>
              <a:ext uri="{FF2B5EF4-FFF2-40B4-BE49-F238E27FC236}">
                <a16:creationId xmlns="" xmlns:a16="http://schemas.microsoft.com/office/drawing/2014/main" id="{E5393833-298C-499C-B21D-556624C558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1702" y="4392700"/>
            <a:ext cx="237744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8">
            <a:extLst>
              <a:ext uri="{FF2B5EF4-FFF2-40B4-BE49-F238E27FC236}">
                <a16:creationId xmlns="" xmlns:a16="http://schemas.microsoft.com/office/drawing/2014/main" id="{3E54A0A8-84D6-43DE-AF42-0843CFD29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1539" y="5433324"/>
            <a:ext cx="13461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共收入</a:t>
            </a:r>
            <a:endParaRPr kumimoji="0" lang="en-US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Rectangle 8">
            <a:extLst>
              <a:ext uri="{FF2B5EF4-FFF2-40B4-BE49-F238E27FC236}">
                <a16:creationId xmlns="" xmlns:a16="http://schemas.microsoft.com/office/drawing/2014/main" id="{9E5783E3-FDBC-44EE-AC32-66A8D4796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118" y="4935846"/>
            <a:ext cx="40116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6000</a:t>
            </a:r>
            <a:r>
              <a:rPr kumimoji="0"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7500</a:t>
            </a:r>
            <a:r>
              <a:rPr kumimoji="0"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5000</a:t>
            </a:r>
            <a:endParaRPr kumimoji="0" lang="en-US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Rectangle 8">
            <a:extLst>
              <a:ext uri="{FF2B5EF4-FFF2-40B4-BE49-F238E27FC236}">
                <a16:creationId xmlns="" xmlns:a16="http://schemas.microsoft.com/office/drawing/2014/main" id="{719B7623-5B16-4BC2-A0F0-CCF544342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9797" y="4920291"/>
            <a:ext cx="13461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5000</a:t>
            </a:r>
            <a:endParaRPr kumimoji="0" lang="en-US" altLang="en-US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左大括号 35">
            <a:extLst>
              <a:ext uri="{FF2B5EF4-FFF2-40B4-BE49-F238E27FC236}">
                <a16:creationId xmlns="" xmlns:a16="http://schemas.microsoft.com/office/drawing/2014/main" id="{E1EA2BD3-2262-4005-BF44-0905011111C4}"/>
              </a:ext>
            </a:extLst>
          </p:cNvPr>
          <p:cNvSpPr/>
          <p:nvPr/>
        </p:nvSpPr>
        <p:spPr bwMode="auto">
          <a:xfrm rot="16200000">
            <a:off x="2600354" y="4143738"/>
            <a:ext cx="85667" cy="2482850"/>
          </a:xfrm>
          <a:prstGeom prst="leftBrace">
            <a:avLst>
              <a:gd name="adj1" fmla="val 68750"/>
              <a:gd name="adj2" fmla="val 50000"/>
            </a:avLst>
          </a:prstGeom>
          <a:noFill/>
          <a:ln w="254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6" name="Rectangle 8">
            <a:extLst>
              <a:ext uri="{FF2B5EF4-FFF2-40B4-BE49-F238E27FC236}">
                <a16:creationId xmlns="" xmlns:a16="http://schemas.microsoft.com/office/drawing/2014/main" id="{B08F97D2-F242-46D8-9BE8-36748BB85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1793" y="4905426"/>
            <a:ext cx="15841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－ 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6000</a:t>
            </a:r>
            <a:endParaRPr kumimoji="0" lang="en-US" altLang="en-US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Rectangle 8">
            <a:extLst>
              <a:ext uri="{FF2B5EF4-FFF2-40B4-BE49-F238E27FC236}">
                <a16:creationId xmlns="" xmlns:a16="http://schemas.microsoft.com/office/drawing/2014/main" id="{5156D9DC-9811-4BDA-B89C-8D99AAB0C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5117" y="4905425"/>
            <a:ext cx="13290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－ </a:t>
            </a:r>
            <a:r>
              <a:rPr kumimoji="0"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6500</a:t>
            </a:r>
            <a:endParaRPr kumimoji="0" lang="en-US" altLang="en-US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8" grpId="0"/>
      <p:bldP spid="39" grpId="0"/>
      <p:bldP spid="40" grpId="0"/>
      <p:bldP spid="41" grpId="0"/>
      <p:bldP spid="42" grpId="0"/>
      <p:bldP spid="45" grpId="0"/>
      <p:bldP spid="48" grpId="0"/>
      <p:bldP spid="29" grpId="0"/>
      <p:bldP spid="31" grpId="0"/>
      <p:bldP spid="31" grpId="1"/>
      <p:bldP spid="32" grpId="0"/>
      <p:bldP spid="35" grpId="0"/>
      <p:bldP spid="36" grpId="0" animBg="1"/>
      <p:bldP spid="36" grpId="1" animBg="1"/>
      <p:bldP spid="46" grpId="0"/>
      <p:bldP spid="4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6">
            <a:extLst>
              <a:ext uri="{FF2B5EF4-FFF2-40B4-BE49-F238E27FC236}">
                <a16:creationId xmlns="" xmlns:a16="http://schemas.microsoft.com/office/drawing/2014/main" id="{08EC037E-5059-45C7-A6EB-414F80C77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1960563"/>
            <a:ext cx="7345362" cy="2591479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因為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buFontTx/>
              <a:buNone/>
            </a:pP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buFontTx/>
              <a:buNone/>
            </a:pP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buFontTx/>
              <a:buNone/>
            </a:pPr>
            <a:endParaRPr lang="en-US" altLang="zh-TW" sz="2800" dirty="0" smtClean="0">
              <a:ea typeface="標楷體" panose="03000509000000000000" pitchFamily="65" charset="-120"/>
            </a:endParaRPr>
          </a:p>
          <a:p>
            <a:pPr eaLnBrk="1" hangingPunct="1">
              <a:buFontTx/>
              <a:buNone/>
            </a:pPr>
            <a:r>
              <a:rPr lang="zh-TW" altLang="en-US" sz="2800" dirty="0" smtClean="0">
                <a:ea typeface="標楷體" panose="03000509000000000000" pitchFamily="65" charset="-120"/>
              </a:rPr>
              <a:t>*  </a:t>
            </a:r>
            <a:r>
              <a:rPr lang="zh-TW" altLang="en-US" sz="2800" dirty="0">
                <a:ea typeface="標楷體" panose="03000509000000000000" pitchFamily="65" charset="-120"/>
              </a:rPr>
              <a:t>能  </a:t>
            </a:r>
            <a:r>
              <a:rPr lang="en-US" altLang="zh-TW" sz="2800" dirty="0">
                <a:ea typeface="標楷體" panose="03000509000000000000" pitchFamily="65" charset="-120"/>
              </a:rPr>
              <a:t>/</a:t>
            </a:r>
            <a:r>
              <a:rPr lang="zh-TW" altLang="en-US" sz="2800" dirty="0">
                <a:ea typeface="標楷體" panose="03000509000000000000" pitchFamily="65" charset="-120"/>
              </a:rPr>
              <a:t>  不能  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*圈出答案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="" xmlns:a16="http://schemas.microsoft.com/office/drawing/2014/main" id="{11ED281A-2CDB-42DD-8096-31C36E6C5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3975" y="2981895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[3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5780" name="Rectangle 5">
            <a:extLst>
              <a:ext uri="{FF2B5EF4-FFF2-40B4-BE49-F238E27FC236}">
                <a16:creationId xmlns="" xmlns:a16="http://schemas.microsoft.com/office/drawing/2014/main" id="{D1E9D7B0-655B-4C61-AE5C-0033C929C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4725"/>
            <a:ext cx="822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6.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endParaRPr lang="en-US" altLang="zh-CN" sz="2800">
              <a:ea typeface="標楷體" panose="03000509000000000000" pitchFamily="65" charset="-120"/>
            </a:endParaRPr>
          </a:p>
        </p:txBody>
      </p:sp>
      <p:sp>
        <p:nvSpPr>
          <p:cNvPr id="75781" name="Rectangle 5">
            <a:extLst>
              <a:ext uri="{FF2B5EF4-FFF2-40B4-BE49-F238E27FC236}">
                <a16:creationId xmlns="" xmlns:a16="http://schemas.microsoft.com/office/drawing/2014/main" id="{F9481BAA-8705-42E9-A5CB-F3E8D19F6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960438"/>
            <a:ext cx="72024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(b) </a:t>
            </a:r>
            <a:r>
              <a:rPr lang="zh-CN" altLang="en-US" sz="2800">
                <a:ea typeface="標楷體" panose="03000509000000000000" pitchFamily="65" charset="-120"/>
              </a:rPr>
              <a:t>由星期一至星期三，小食店</a:t>
            </a:r>
            <a:r>
              <a:rPr lang="zh-TW" altLang="en-US" sz="2800">
                <a:ea typeface="標楷體" panose="03000509000000000000" pitchFamily="65" charset="-120"/>
              </a:rPr>
              <a:t>是否能獲利？</a:t>
            </a:r>
            <a:endParaRPr lang="en-US" altLang="zh-TW" sz="280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      試解釋。                                       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43" name="Rectangle 8">
            <a:extLst>
              <a:ext uri="{FF2B5EF4-FFF2-40B4-BE49-F238E27FC236}">
                <a16:creationId xmlns="" xmlns:a16="http://schemas.microsoft.com/office/drawing/2014/main" id="{147F92AC-5571-4206-8613-73A933724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950" y="1976438"/>
            <a:ext cx="33686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6000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7500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5000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Rectangle 8">
            <a:extLst>
              <a:ext uri="{FF2B5EF4-FFF2-40B4-BE49-F238E27FC236}">
                <a16:creationId xmlns="" xmlns:a16="http://schemas.microsoft.com/office/drawing/2014/main" id="{EBA84854-A4D7-4A31-B1C6-1A269F039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38" y="1960563"/>
            <a:ext cx="2535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6000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7500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5" name="Rectangle 8">
            <a:extLst>
              <a:ext uri="{FF2B5EF4-FFF2-40B4-BE49-F238E27FC236}">
                <a16:creationId xmlns="" xmlns:a16="http://schemas.microsoft.com/office/drawing/2014/main" id="{850021D0-5092-41F8-8974-161D85F99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4238" y="2492896"/>
            <a:ext cx="2909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5000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=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1000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，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Rectangle 8">
            <a:extLst>
              <a:ext uri="{FF2B5EF4-FFF2-40B4-BE49-F238E27FC236}">
                <a16:creationId xmlns="" xmlns:a16="http://schemas.microsoft.com/office/drawing/2014/main" id="{7930A349-F688-4917-B1B4-824BCA0F2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3346" y="2474664"/>
            <a:ext cx="34210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由星期一至星期三，</a:t>
            </a:r>
            <a:endParaRPr kumimoji="0" lang="en-US" altLang="zh-TW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Rectangle 8">
            <a:extLst>
              <a:ext uri="{FF2B5EF4-FFF2-40B4-BE49-F238E27FC236}">
                <a16:creationId xmlns="" xmlns:a16="http://schemas.microsoft.com/office/drawing/2014/main" id="{DD934251-C3C9-4B43-9DD0-67E7D6317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088" y="2977133"/>
            <a:ext cx="3421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小食店獲利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$1000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kumimoji="0" lang="en-US" altLang="zh-TW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Rectangle 8">
            <a:extLst>
              <a:ext uri="{FF2B5EF4-FFF2-40B4-BE49-F238E27FC236}">
                <a16:creationId xmlns="" xmlns:a16="http://schemas.microsoft.com/office/drawing/2014/main" id="{E05D70F3-8A56-46DA-838E-8753C2371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1680" y="3582589"/>
            <a:ext cx="315675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solidFill>
                  <a:srgbClr val="FF0000"/>
                </a:solidFill>
                <a:ea typeface="標楷體" panose="03000509000000000000" pitchFamily="65" charset="-120"/>
              </a:rPr>
              <a:t>(</a:t>
            </a:r>
            <a:r>
              <a:rPr kumimoji="0" lang="zh-TW" altLang="en-US" sz="1800" dirty="0">
                <a:solidFill>
                  <a:srgbClr val="FF0000"/>
                </a:solidFill>
                <a:ea typeface="標楷體" panose="03000509000000000000" pitchFamily="65" charset="-120"/>
              </a:rPr>
              <a:t>其他合理解釋也可接受</a:t>
            </a:r>
            <a:r>
              <a:rPr kumimoji="0" lang="en-US" altLang="zh-TW" sz="180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" name="椭圆 4">
            <a:extLst>
              <a:ext uri="{FF2B5EF4-FFF2-40B4-BE49-F238E27FC236}">
                <a16:creationId xmlns="" xmlns:a16="http://schemas.microsoft.com/office/drawing/2014/main" id="{F22638BC-3091-4D9F-87B2-ED4CF91B7B5C}"/>
              </a:ext>
            </a:extLst>
          </p:cNvPr>
          <p:cNvSpPr/>
          <p:nvPr/>
        </p:nvSpPr>
        <p:spPr>
          <a:xfrm>
            <a:off x="1577976" y="3996927"/>
            <a:ext cx="576262" cy="590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0" name="Rectangle 8">
            <a:extLst>
              <a:ext uri="{FF2B5EF4-FFF2-40B4-BE49-F238E27FC236}">
                <a16:creationId xmlns="" xmlns:a16="http://schemas.microsoft.com/office/drawing/2014/main" id="{AC985A53-8FFF-40F4-827E-2FCC6870D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3975" y="3494088"/>
            <a:ext cx="1216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[1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3" grpId="0"/>
      <p:bldP spid="44" grpId="0"/>
      <p:bldP spid="46" grpId="0"/>
      <p:bldP spid="47" grpId="0"/>
      <p:bldP spid="35" grpId="0"/>
      <p:bldP spid="5" grpId="0" animBg="1"/>
      <p:bldP spid="5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WordArt 4">
            <a:extLst>
              <a:ext uri="{FF2B5EF4-FFF2-40B4-BE49-F238E27FC236}">
                <a16:creationId xmlns="" xmlns:a16="http://schemas.microsoft.com/office/drawing/2014/main" id="{56B1D69E-3309-4846-BD7C-BF128DB0B34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b="1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全卷完</a:t>
            </a:r>
            <a:endParaRPr lang="en-US" sz="9600" b="1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6803" name="Picture 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C219C8B1-17B7-4723-8EC4-DB21A5F2D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6" name="Rectangle 30">
            <a:extLst>
              <a:ext uri="{FF2B5EF4-FFF2-40B4-BE49-F238E27FC236}">
                <a16:creationId xmlns="" xmlns:a16="http://schemas.microsoft.com/office/drawing/2014/main" id="{4A9C9BCE-ECCF-4596-B596-158F276D9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5100" y="294640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C61D3300-641F-4140-AADF-0F8204E0C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4075" y="285908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" name="Rectangle 403">
            <a:extLst>
              <a:ext uri="{FF2B5EF4-FFF2-40B4-BE49-F238E27FC236}">
                <a16:creationId xmlns="" xmlns:a16="http://schemas.microsoft.com/office/drawing/2014/main" id="{43FFC53E-DBCA-4668-BF5C-08D83A6E5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49" y="3932238"/>
            <a:ext cx="5629275" cy="50482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 b="1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先將各選項的數取近似值至萬位。</a:t>
            </a:r>
          </a:p>
        </p:txBody>
      </p:sp>
      <p:sp>
        <p:nvSpPr>
          <p:cNvPr id="134151" name="Text Box 7">
            <a:extLst>
              <a:ext uri="{FF2B5EF4-FFF2-40B4-BE49-F238E27FC236}">
                <a16:creationId xmlns="" xmlns:a16="http://schemas.microsoft.com/office/drawing/2014/main" id="{05AC5584-9CC9-481E-8140-D64A0AAD5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0" y="4622800"/>
            <a:ext cx="22510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A. 3 720 000</a:t>
            </a:r>
          </a:p>
        </p:txBody>
      </p:sp>
      <p:sp>
        <p:nvSpPr>
          <p:cNvPr id="9245" name="Line 29">
            <a:extLst>
              <a:ext uri="{FF2B5EF4-FFF2-40B4-BE49-F238E27FC236}">
                <a16:creationId xmlns="" xmlns:a16="http://schemas.microsoft.com/office/drawing/2014/main" id="{697DE0A6-813F-47E7-A6CD-42B865F450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68838" y="1412875"/>
            <a:ext cx="3432175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29">
            <a:extLst>
              <a:ext uri="{FF2B5EF4-FFF2-40B4-BE49-F238E27FC236}">
                <a16:creationId xmlns="" xmlns:a16="http://schemas.microsoft.com/office/drawing/2014/main" id="{BDE943EF-7C11-41CE-A053-FF9ADE255D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650" y="1819275"/>
            <a:ext cx="1008063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7">
            <a:extLst>
              <a:ext uri="{FF2B5EF4-FFF2-40B4-BE49-F238E27FC236}">
                <a16:creationId xmlns="" xmlns:a16="http://schemas.microsoft.com/office/drawing/2014/main" id="{CEC259BE-F561-47DF-AB2F-B4C8CE355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397250"/>
            <a:ext cx="345598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三十七萬即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370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000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Text Box 7">
            <a:extLst>
              <a:ext uri="{FF2B5EF4-FFF2-40B4-BE49-F238E27FC236}">
                <a16:creationId xmlns="" xmlns:a16="http://schemas.microsoft.com/office/drawing/2014/main" id="{80C554D6-8375-4E86-A369-1D667BB65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3850" y="4622800"/>
            <a:ext cx="22510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B. 3 700 000</a:t>
            </a:r>
          </a:p>
        </p:txBody>
      </p:sp>
      <p:sp>
        <p:nvSpPr>
          <p:cNvPr id="16" name="Text Box 7">
            <a:extLst>
              <a:ext uri="{FF2B5EF4-FFF2-40B4-BE49-F238E27FC236}">
                <a16:creationId xmlns="" xmlns:a16="http://schemas.microsoft.com/office/drawing/2014/main" id="{0F4B9311-3F27-4E4E-8320-911657316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0" y="5226050"/>
            <a:ext cx="20732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C. 380 000</a:t>
            </a:r>
          </a:p>
        </p:txBody>
      </p:sp>
      <p:sp>
        <p:nvSpPr>
          <p:cNvPr id="17" name="Text Box 7">
            <a:extLst>
              <a:ext uri="{FF2B5EF4-FFF2-40B4-BE49-F238E27FC236}">
                <a16:creationId xmlns="" xmlns:a16="http://schemas.microsoft.com/office/drawing/2014/main" id="{DF4B4E82-5343-48E1-8D8C-6501D87E1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2738" y="5226050"/>
            <a:ext cx="20732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D. 370 000</a:t>
            </a:r>
          </a:p>
        </p:txBody>
      </p:sp>
      <p:sp>
        <p:nvSpPr>
          <p:cNvPr id="3" name="矩形 2">
            <a:extLst>
              <a:ext uri="{FF2B5EF4-FFF2-40B4-BE49-F238E27FC236}">
                <a16:creationId xmlns="" xmlns:a16="http://schemas.microsoft.com/office/drawing/2014/main" id="{4C670360-CDEC-4DBC-B7F0-CAB4B85664FE}"/>
              </a:ext>
            </a:extLst>
          </p:cNvPr>
          <p:cNvSpPr/>
          <p:nvPr/>
        </p:nvSpPr>
        <p:spPr>
          <a:xfrm>
            <a:off x="1938338" y="2417763"/>
            <a:ext cx="215900" cy="3460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="" xmlns:a16="http://schemas.microsoft.com/office/drawing/2014/main" id="{A6B43023-0BA1-4BF8-BCD5-FB89BF3D3079}"/>
              </a:ext>
            </a:extLst>
          </p:cNvPr>
          <p:cNvSpPr/>
          <p:nvPr/>
        </p:nvSpPr>
        <p:spPr>
          <a:xfrm>
            <a:off x="5137150" y="2417763"/>
            <a:ext cx="215900" cy="3460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="" xmlns:a16="http://schemas.microsoft.com/office/drawing/2014/main" id="{47BA7F91-8385-4E94-965E-8DCCA099E72F}"/>
              </a:ext>
            </a:extLst>
          </p:cNvPr>
          <p:cNvSpPr/>
          <p:nvPr/>
        </p:nvSpPr>
        <p:spPr>
          <a:xfrm>
            <a:off x="1625600" y="2989263"/>
            <a:ext cx="215900" cy="3444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0BB55EC0-2A06-4C2A-A77E-12EDDFEAAEFA}"/>
              </a:ext>
            </a:extLst>
          </p:cNvPr>
          <p:cNvSpPr/>
          <p:nvPr/>
        </p:nvSpPr>
        <p:spPr>
          <a:xfrm>
            <a:off x="4849813" y="2989263"/>
            <a:ext cx="215900" cy="3444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5376" name="Rectangle 4">
            <a:extLst>
              <a:ext uri="{FF2B5EF4-FFF2-40B4-BE49-F238E27FC236}">
                <a16:creationId xmlns="" xmlns:a16="http://schemas.microsoft.com/office/drawing/2014/main" id="{42BF583E-EC80-4D0B-AEC6-9CB722CC1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874713"/>
            <a:ext cx="8137525" cy="25542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dirty="0">
                <a:ea typeface="標楷體" panose="03000509000000000000" pitchFamily="65" charset="-120"/>
              </a:rPr>
              <a:t>1. </a:t>
            </a:r>
            <a:r>
              <a:rPr lang="zh-TW" altLang="en-US" sz="2800" dirty="0">
                <a:ea typeface="標楷體" panose="03000509000000000000" pitchFamily="65" charset="-120"/>
              </a:rPr>
              <a:t>郊野公園內的樹木數量，取近似值至萬位是三十 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ea typeface="標楷體" panose="03000509000000000000" pitchFamily="65" charset="-120"/>
              </a:rPr>
              <a:t>七萬。以下哪一個數可能是郊野公園內樹木的實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ea typeface="標楷體" panose="03000509000000000000" pitchFamily="65" charset="-120"/>
              </a:rPr>
              <a:t>際數量？</a:t>
            </a:r>
            <a:r>
              <a:rPr kumimoji="0" lang="en-US" altLang="zh-TW" sz="2800" dirty="0">
                <a:ea typeface="標楷體" panose="03000509000000000000" pitchFamily="65" charset="-120"/>
              </a:rPr>
              <a:t>     </a:t>
            </a:r>
          </a:p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kumimoji="0" lang="en-US" altLang="zh-TW" sz="2800" dirty="0">
                <a:ea typeface="標楷體" panose="03000509000000000000" pitchFamily="65" charset="-120"/>
              </a:rPr>
              <a:t>     A. 3 724 999</a:t>
            </a:r>
            <a:r>
              <a:rPr lang="en-US" altLang="zh-CN" sz="2800" dirty="0">
                <a:ea typeface="標楷體" panose="03000509000000000000" pitchFamily="65" charset="-120"/>
              </a:rPr>
              <a:t>            B. 3 702 000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   </a:t>
            </a:r>
            <a:r>
              <a:rPr lang="en-US" altLang="zh-TW" sz="2000" dirty="0"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ea typeface="標楷體" panose="03000509000000000000" pitchFamily="65" charset="-120"/>
              </a:rPr>
              <a:t>C. 379 999              </a:t>
            </a:r>
            <a:r>
              <a:rPr lang="en-US" altLang="zh-TW" sz="2800" dirty="0">
                <a:ea typeface="標楷體" panose="03000509000000000000" pitchFamily="65" charset="-120"/>
              </a:rPr>
              <a:t>	</a:t>
            </a:r>
            <a:r>
              <a:rPr lang="en-US" altLang="zh-CN" sz="2800" dirty="0">
                <a:ea typeface="標楷體" panose="03000509000000000000" pitchFamily="65" charset="-120"/>
              </a:rPr>
              <a:t>D. 365 000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4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34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28" grpId="0"/>
      <p:bldP spid="5" grpId="0" animBg="1"/>
      <p:bldP spid="5" grpId="1" animBg="1"/>
      <p:bldP spid="134151" grpId="0" build="allAtOnce"/>
      <p:bldP spid="14" grpId="0" build="allAtOnce"/>
      <p:bldP spid="15" grpId="0" build="allAtOnce"/>
      <p:bldP spid="16" grpId="0" build="allAtOnce"/>
      <p:bldP spid="17" grpId="0" build="allAtOnce"/>
      <p:bldP spid="3" grpId="0" animBg="1"/>
      <p:bldP spid="3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reeform 141">
            <a:extLst>
              <a:ext uri="{FF2B5EF4-FFF2-40B4-BE49-F238E27FC236}">
                <a16:creationId xmlns="" xmlns:a16="http://schemas.microsoft.com/office/drawing/2014/main" id="{D28FF930-5C92-4CE0-B227-A5C2DBE51E9B}"/>
              </a:ext>
            </a:extLst>
          </p:cNvPr>
          <p:cNvSpPr>
            <a:spLocks/>
          </p:cNvSpPr>
          <p:nvPr/>
        </p:nvSpPr>
        <p:spPr bwMode="auto">
          <a:xfrm>
            <a:off x="2627784" y="1137208"/>
            <a:ext cx="2349500" cy="1892300"/>
          </a:xfrm>
          <a:custGeom>
            <a:avLst/>
            <a:gdLst>
              <a:gd name="T0" fmla="*/ 1184 w 1480"/>
              <a:gd name="T1" fmla="*/ 592 h 1192"/>
              <a:gd name="T2" fmla="*/ 592 w 1480"/>
              <a:gd name="T3" fmla="*/ 0 h 1192"/>
              <a:gd name="T4" fmla="*/ 592 w 1480"/>
              <a:gd name="T5" fmla="*/ 888 h 1192"/>
              <a:gd name="T6" fmla="*/ 0 w 1480"/>
              <a:gd name="T7" fmla="*/ 888 h 1192"/>
              <a:gd name="T8" fmla="*/ 588 w 1480"/>
              <a:gd name="T9" fmla="*/ 1192 h 1192"/>
              <a:gd name="T10" fmla="*/ 880 w 1480"/>
              <a:gd name="T11" fmla="*/ 1192 h 1192"/>
              <a:gd name="T12" fmla="*/ 1480 w 1480"/>
              <a:gd name="T13" fmla="*/ 888 h 1192"/>
              <a:gd name="T14" fmla="*/ 884 w 1480"/>
              <a:gd name="T15" fmla="*/ 888 h 1192"/>
              <a:gd name="T16" fmla="*/ 884 w 1480"/>
              <a:gd name="T17" fmla="*/ 592 h 1192"/>
              <a:gd name="T18" fmla="*/ 1184 w 1480"/>
              <a:gd name="T19" fmla="*/ 592 h 1192"/>
              <a:gd name="connsiteX0" fmla="*/ 8000 w 10000"/>
              <a:gd name="connsiteY0" fmla="*/ 4966 h 10000"/>
              <a:gd name="connsiteX1" fmla="*/ 4000 w 10000"/>
              <a:gd name="connsiteY1" fmla="*/ 0 h 10000"/>
              <a:gd name="connsiteX2" fmla="*/ 4000 w 10000"/>
              <a:gd name="connsiteY2" fmla="*/ 7450 h 10000"/>
              <a:gd name="connsiteX3" fmla="*/ 0 w 10000"/>
              <a:gd name="connsiteY3" fmla="*/ 7450 h 10000"/>
              <a:gd name="connsiteX4" fmla="*/ 3973 w 10000"/>
              <a:gd name="connsiteY4" fmla="*/ 10000 h 10000"/>
              <a:gd name="connsiteX5" fmla="*/ 5956 w 10000"/>
              <a:gd name="connsiteY5" fmla="*/ 9975 h 10000"/>
              <a:gd name="connsiteX6" fmla="*/ 10000 w 10000"/>
              <a:gd name="connsiteY6" fmla="*/ 7450 h 10000"/>
              <a:gd name="connsiteX7" fmla="*/ 5973 w 10000"/>
              <a:gd name="connsiteY7" fmla="*/ 7450 h 10000"/>
              <a:gd name="connsiteX8" fmla="*/ 5973 w 10000"/>
              <a:gd name="connsiteY8" fmla="*/ 4966 h 10000"/>
              <a:gd name="connsiteX9" fmla="*/ 8000 w 10000"/>
              <a:gd name="connsiteY9" fmla="*/ 4966 h 10000"/>
              <a:gd name="connsiteX0" fmla="*/ 8000 w 10000"/>
              <a:gd name="connsiteY0" fmla="*/ 4966 h 10000"/>
              <a:gd name="connsiteX1" fmla="*/ 4000 w 10000"/>
              <a:gd name="connsiteY1" fmla="*/ 0 h 10000"/>
              <a:gd name="connsiteX2" fmla="*/ 4000 w 10000"/>
              <a:gd name="connsiteY2" fmla="*/ 7450 h 10000"/>
              <a:gd name="connsiteX3" fmla="*/ 0 w 10000"/>
              <a:gd name="connsiteY3" fmla="*/ 7450 h 10000"/>
              <a:gd name="connsiteX4" fmla="*/ 3973 w 10000"/>
              <a:gd name="connsiteY4" fmla="*/ 10000 h 10000"/>
              <a:gd name="connsiteX5" fmla="*/ 5956 w 10000"/>
              <a:gd name="connsiteY5" fmla="*/ 9975 h 10000"/>
              <a:gd name="connsiteX6" fmla="*/ 10000 w 10000"/>
              <a:gd name="connsiteY6" fmla="*/ 7450 h 10000"/>
              <a:gd name="connsiteX7" fmla="*/ 5973 w 10000"/>
              <a:gd name="connsiteY7" fmla="*/ 7450 h 10000"/>
              <a:gd name="connsiteX8" fmla="*/ 5973 w 10000"/>
              <a:gd name="connsiteY8" fmla="*/ 4966 h 10000"/>
              <a:gd name="connsiteX9" fmla="*/ 8000 w 10000"/>
              <a:gd name="connsiteY9" fmla="*/ 4966 h 10000"/>
              <a:gd name="connsiteX0" fmla="*/ 8000 w 10000"/>
              <a:gd name="connsiteY0" fmla="*/ 4966 h 10000"/>
              <a:gd name="connsiteX1" fmla="*/ 4000 w 10000"/>
              <a:gd name="connsiteY1" fmla="*/ 0 h 10000"/>
              <a:gd name="connsiteX2" fmla="*/ 4000 w 10000"/>
              <a:gd name="connsiteY2" fmla="*/ 7450 h 10000"/>
              <a:gd name="connsiteX3" fmla="*/ 0 w 10000"/>
              <a:gd name="connsiteY3" fmla="*/ 7450 h 10000"/>
              <a:gd name="connsiteX4" fmla="*/ 3973 w 10000"/>
              <a:gd name="connsiteY4" fmla="*/ 10000 h 10000"/>
              <a:gd name="connsiteX5" fmla="*/ 5956 w 10000"/>
              <a:gd name="connsiteY5" fmla="*/ 9975 h 10000"/>
              <a:gd name="connsiteX6" fmla="*/ 10000 w 10000"/>
              <a:gd name="connsiteY6" fmla="*/ 7450 h 10000"/>
              <a:gd name="connsiteX7" fmla="*/ 5973 w 10000"/>
              <a:gd name="connsiteY7" fmla="*/ 7450 h 10000"/>
              <a:gd name="connsiteX8" fmla="*/ 5973 w 10000"/>
              <a:gd name="connsiteY8" fmla="*/ 4966 h 10000"/>
              <a:gd name="connsiteX9" fmla="*/ 8000 w 10000"/>
              <a:gd name="connsiteY9" fmla="*/ 4966 h 10000"/>
              <a:gd name="connsiteX0" fmla="*/ 8000 w 10000"/>
              <a:gd name="connsiteY0" fmla="*/ 4966 h 10000"/>
              <a:gd name="connsiteX1" fmla="*/ 4000 w 10000"/>
              <a:gd name="connsiteY1" fmla="*/ 0 h 10000"/>
              <a:gd name="connsiteX2" fmla="*/ 4000 w 10000"/>
              <a:gd name="connsiteY2" fmla="*/ 7450 h 10000"/>
              <a:gd name="connsiteX3" fmla="*/ 0 w 10000"/>
              <a:gd name="connsiteY3" fmla="*/ 7450 h 10000"/>
              <a:gd name="connsiteX4" fmla="*/ 3973 w 10000"/>
              <a:gd name="connsiteY4" fmla="*/ 10000 h 10000"/>
              <a:gd name="connsiteX5" fmla="*/ 5956 w 10000"/>
              <a:gd name="connsiteY5" fmla="*/ 9962 h 10000"/>
              <a:gd name="connsiteX6" fmla="*/ 10000 w 10000"/>
              <a:gd name="connsiteY6" fmla="*/ 7450 h 10000"/>
              <a:gd name="connsiteX7" fmla="*/ 5973 w 10000"/>
              <a:gd name="connsiteY7" fmla="*/ 7450 h 10000"/>
              <a:gd name="connsiteX8" fmla="*/ 5973 w 10000"/>
              <a:gd name="connsiteY8" fmla="*/ 4966 h 10000"/>
              <a:gd name="connsiteX9" fmla="*/ 8000 w 10000"/>
              <a:gd name="connsiteY9" fmla="*/ 4966 h 10000"/>
              <a:gd name="connsiteX0" fmla="*/ 8000 w 10000"/>
              <a:gd name="connsiteY0" fmla="*/ 4966 h 10000"/>
              <a:gd name="connsiteX1" fmla="*/ 4000 w 10000"/>
              <a:gd name="connsiteY1" fmla="*/ 0 h 10000"/>
              <a:gd name="connsiteX2" fmla="*/ 4000 w 10000"/>
              <a:gd name="connsiteY2" fmla="*/ 7450 h 10000"/>
              <a:gd name="connsiteX3" fmla="*/ 0 w 10000"/>
              <a:gd name="connsiteY3" fmla="*/ 7450 h 10000"/>
              <a:gd name="connsiteX4" fmla="*/ 3973 w 10000"/>
              <a:gd name="connsiteY4" fmla="*/ 10000 h 10000"/>
              <a:gd name="connsiteX5" fmla="*/ 5966 w 10000"/>
              <a:gd name="connsiteY5" fmla="*/ 9987 h 10000"/>
              <a:gd name="connsiteX6" fmla="*/ 10000 w 10000"/>
              <a:gd name="connsiteY6" fmla="*/ 7450 h 10000"/>
              <a:gd name="connsiteX7" fmla="*/ 5973 w 10000"/>
              <a:gd name="connsiteY7" fmla="*/ 7450 h 10000"/>
              <a:gd name="connsiteX8" fmla="*/ 5973 w 10000"/>
              <a:gd name="connsiteY8" fmla="*/ 4966 h 10000"/>
              <a:gd name="connsiteX9" fmla="*/ 8000 w 10000"/>
              <a:gd name="connsiteY9" fmla="*/ 496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000">
                <a:moveTo>
                  <a:pt x="8000" y="4966"/>
                </a:moveTo>
                <a:lnTo>
                  <a:pt x="4000" y="0"/>
                </a:lnTo>
                <a:lnTo>
                  <a:pt x="4000" y="7450"/>
                </a:lnTo>
                <a:lnTo>
                  <a:pt x="0" y="7450"/>
                </a:lnTo>
                <a:lnTo>
                  <a:pt x="3973" y="10000"/>
                </a:lnTo>
                <a:lnTo>
                  <a:pt x="5966" y="9987"/>
                </a:lnTo>
                <a:cubicBezTo>
                  <a:pt x="7294" y="9183"/>
                  <a:pt x="8652" y="8292"/>
                  <a:pt x="10000" y="7450"/>
                </a:cubicBezTo>
                <a:lnTo>
                  <a:pt x="5973" y="7450"/>
                </a:lnTo>
                <a:lnTo>
                  <a:pt x="5973" y="4966"/>
                </a:lnTo>
                <a:lnTo>
                  <a:pt x="8000" y="4966"/>
                </a:lnTo>
                <a:close/>
              </a:path>
            </a:pathLst>
          </a:custGeom>
          <a:solidFill>
            <a:schemeClr val="bg1">
              <a:lumMod val="65000"/>
              <a:alpha val="50000"/>
            </a:schemeClr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/>
          </a:p>
        </p:txBody>
      </p:sp>
      <p:sp>
        <p:nvSpPr>
          <p:cNvPr id="193538" name="Rectangle 2">
            <a:extLst>
              <a:ext uri="{FF2B5EF4-FFF2-40B4-BE49-F238E27FC236}">
                <a16:creationId xmlns="" xmlns:a16="http://schemas.microsoft.com/office/drawing/2014/main" id="{D1A96DEA-4A01-447C-9796-54F128652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217" y="5215259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6388" name="Rectangle 7">
            <a:extLst>
              <a:ext uri="{FF2B5EF4-FFF2-40B4-BE49-F238E27FC236}">
                <a16:creationId xmlns="" xmlns:a16="http://schemas.microsoft.com/office/drawing/2014/main" id="{51A5A337-33AB-42D3-ADB8-122846873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4407221"/>
            <a:ext cx="4891087" cy="12620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2400"/>
              </a:spcAft>
              <a:buFontTx/>
              <a:buNone/>
            </a:pPr>
            <a:r>
              <a:rPr lang="en-US" altLang="zh-CN" sz="2800" dirty="0"/>
              <a:t>A. </a:t>
            </a:r>
            <a:r>
              <a:rPr lang="zh-TW" altLang="en-US" sz="2800" dirty="0"/>
              <a:t>                    </a:t>
            </a:r>
            <a:r>
              <a:rPr lang="zh-TW" altLang="en-US" sz="2800" dirty="0" smtClean="0"/>
              <a:t>            </a:t>
            </a:r>
            <a:r>
              <a:rPr lang="en-US" altLang="zh-CN" sz="2800" dirty="0">
                <a:sym typeface="Symbol" panose="05050102010706020507" pitchFamily="18" charset="2"/>
              </a:rPr>
              <a:t>B. </a:t>
            </a:r>
            <a:r>
              <a:rPr lang="en-US" altLang="zh-TW" sz="2800" dirty="0">
                <a:sym typeface="Symbol" panose="05050102010706020507" pitchFamily="18" charset="2"/>
              </a:rPr>
              <a:t>      </a:t>
            </a:r>
            <a:endParaRPr lang="en-US" altLang="zh-CN" sz="28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CN" sz="2800" dirty="0">
                <a:sym typeface="Symbol" panose="05050102010706020507" pitchFamily="18" charset="2"/>
              </a:rPr>
              <a:t>C. </a:t>
            </a:r>
            <a:r>
              <a:rPr lang="en-US" altLang="zh-TW" sz="2800" dirty="0">
                <a:sym typeface="Symbol" panose="05050102010706020507" pitchFamily="18" charset="2"/>
              </a:rPr>
              <a:t>    </a:t>
            </a:r>
            <a:r>
              <a:rPr lang="en-US" altLang="zh-TW" sz="2800" dirty="0"/>
              <a:t>                 </a:t>
            </a:r>
            <a:r>
              <a:rPr lang="zh-TW" altLang="en-US" sz="2800" dirty="0" smtClean="0"/>
              <a:t>         </a:t>
            </a:r>
            <a:r>
              <a:rPr lang="en-US" altLang="zh-TW" sz="2800" dirty="0" smtClean="0"/>
              <a:t> </a:t>
            </a:r>
            <a:r>
              <a:rPr lang="en-US" altLang="zh-TW" sz="2000" dirty="0" smtClean="0"/>
              <a:t> </a:t>
            </a:r>
            <a:r>
              <a:rPr lang="en-US" altLang="zh-CN" sz="2800" dirty="0">
                <a:sym typeface="Symbol" panose="05050102010706020507" pitchFamily="18" charset="2"/>
              </a:rPr>
              <a:t>D.</a:t>
            </a:r>
            <a:r>
              <a:rPr lang="en-US" altLang="zh-TW" sz="2800" dirty="0">
                <a:sym typeface="Symbol" panose="05050102010706020507" pitchFamily="18" charset="2"/>
              </a:rPr>
              <a:t>       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endParaRPr lang="en-US" altLang="zh-CN" sz="2800" dirty="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07E9736E-5076-4469-A11B-D94AA96AE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9404" y="5181921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16390" name="Group 46">
            <a:extLst>
              <a:ext uri="{FF2B5EF4-FFF2-40B4-BE49-F238E27FC236}">
                <a16:creationId xmlns="" xmlns:a16="http://schemas.microsoft.com/office/drawing/2014/main" id="{0DA05552-BBD1-45BB-AD0B-CD3D1846785B}"/>
              </a:ext>
            </a:extLst>
          </p:cNvPr>
          <p:cNvGrpSpPr>
            <a:grpSpLocks/>
          </p:cNvGrpSpPr>
          <p:nvPr/>
        </p:nvGrpSpPr>
        <p:grpSpPr bwMode="auto">
          <a:xfrm>
            <a:off x="1318692" y="4273871"/>
            <a:ext cx="719137" cy="922338"/>
            <a:chOff x="4273" y="3067"/>
            <a:chExt cx="453" cy="581"/>
          </a:xfrm>
        </p:grpSpPr>
        <p:sp>
          <p:nvSpPr>
            <p:cNvPr id="16438" name="Text Box 47">
              <a:extLst>
                <a:ext uri="{FF2B5EF4-FFF2-40B4-BE49-F238E27FC236}">
                  <a16:creationId xmlns="" xmlns:a16="http://schemas.microsoft.com/office/drawing/2014/main" id="{EE58A078-297D-497B-ADD8-6D35CA4E29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3" y="3067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7</a:t>
              </a:r>
            </a:p>
          </p:txBody>
        </p:sp>
        <p:sp>
          <p:nvSpPr>
            <p:cNvPr id="16439" name="Rectangle 48">
              <a:extLst>
                <a:ext uri="{FF2B5EF4-FFF2-40B4-BE49-F238E27FC236}">
                  <a16:creationId xmlns="" xmlns:a16="http://schemas.microsoft.com/office/drawing/2014/main" id="{55935AA3-59C1-4C85-8683-8AE60FF71A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3" y="3321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10</a:t>
              </a:r>
            </a:p>
          </p:txBody>
        </p:sp>
        <p:sp>
          <p:nvSpPr>
            <p:cNvPr id="16440" name="Line 49">
              <a:extLst>
                <a:ext uri="{FF2B5EF4-FFF2-40B4-BE49-F238E27FC236}">
                  <a16:creationId xmlns="" xmlns:a16="http://schemas.microsoft.com/office/drawing/2014/main" id="{F7B4B805-99A9-4030-A933-290D776416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3353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391" name="Group 54">
            <a:extLst>
              <a:ext uri="{FF2B5EF4-FFF2-40B4-BE49-F238E27FC236}">
                <a16:creationId xmlns="" xmlns:a16="http://schemas.microsoft.com/office/drawing/2014/main" id="{9BEEA26E-E7A0-4809-8FFD-2154E5D1696F}"/>
              </a:ext>
            </a:extLst>
          </p:cNvPr>
          <p:cNvGrpSpPr>
            <a:grpSpLocks/>
          </p:cNvGrpSpPr>
          <p:nvPr/>
        </p:nvGrpSpPr>
        <p:grpSpPr bwMode="auto">
          <a:xfrm>
            <a:off x="4932982" y="4980309"/>
            <a:ext cx="719138" cy="893762"/>
            <a:chOff x="4257" y="3067"/>
            <a:chExt cx="453" cy="563"/>
          </a:xfrm>
        </p:grpSpPr>
        <p:sp>
          <p:nvSpPr>
            <p:cNvPr id="16435" name="Text Box 55">
              <a:extLst>
                <a:ext uri="{FF2B5EF4-FFF2-40B4-BE49-F238E27FC236}">
                  <a16:creationId xmlns="" xmlns:a16="http://schemas.microsoft.com/office/drawing/2014/main" id="{4E875D55-63B0-4E83-9622-309CFB3F53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7" y="3067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3</a:t>
              </a:r>
            </a:p>
          </p:txBody>
        </p:sp>
        <p:sp>
          <p:nvSpPr>
            <p:cNvPr id="16436" name="Rectangle 56">
              <a:extLst>
                <a:ext uri="{FF2B5EF4-FFF2-40B4-BE49-F238E27FC236}">
                  <a16:creationId xmlns="" xmlns:a16="http://schemas.microsoft.com/office/drawing/2014/main" id="{FAC5B08B-DB19-4E6E-B1FC-5C7B7C66B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7" y="3303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10</a:t>
              </a:r>
            </a:p>
          </p:txBody>
        </p:sp>
        <p:sp>
          <p:nvSpPr>
            <p:cNvPr id="16437" name="Line 57">
              <a:extLst>
                <a:ext uri="{FF2B5EF4-FFF2-40B4-BE49-F238E27FC236}">
                  <a16:creationId xmlns="" xmlns:a16="http://schemas.microsoft.com/office/drawing/2014/main" id="{B6AD7C7A-48E5-499F-9B1E-06CBFB3BB7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3353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392" name="Group 58">
            <a:extLst>
              <a:ext uri="{FF2B5EF4-FFF2-40B4-BE49-F238E27FC236}">
                <a16:creationId xmlns="" xmlns:a16="http://schemas.microsoft.com/office/drawing/2014/main" id="{700976FD-7D74-4E42-8469-53ABE17D5BD3}"/>
              </a:ext>
            </a:extLst>
          </p:cNvPr>
          <p:cNvGrpSpPr>
            <a:grpSpLocks/>
          </p:cNvGrpSpPr>
          <p:nvPr/>
        </p:nvGrpSpPr>
        <p:grpSpPr bwMode="auto">
          <a:xfrm>
            <a:off x="1331392" y="4980309"/>
            <a:ext cx="719137" cy="922337"/>
            <a:chOff x="4273" y="3067"/>
            <a:chExt cx="453" cy="581"/>
          </a:xfrm>
        </p:grpSpPr>
        <p:sp>
          <p:nvSpPr>
            <p:cNvPr id="16432" name="Text Box 59">
              <a:extLst>
                <a:ext uri="{FF2B5EF4-FFF2-40B4-BE49-F238E27FC236}">
                  <a16:creationId xmlns="" xmlns:a16="http://schemas.microsoft.com/office/drawing/2014/main" id="{076E9AE3-4707-46B1-8E6B-07CFF03A9B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3" y="3067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</a:t>
              </a:r>
            </a:p>
          </p:txBody>
        </p:sp>
        <p:sp>
          <p:nvSpPr>
            <p:cNvPr id="16433" name="Rectangle 60">
              <a:extLst>
                <a:ext uri="{FF2B5EF4-FFF2-40B4-BE49-F238E27FC236}">
                  <a16:creationId xmlns="" xmlns:a16="http://schemas.microsoft.com/office/drawing/2014/main" id="{1698FEB6-00D5-455E-91E2-9E02D0F83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5" y="332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16434" name="Line 61">
              <a:extLst>
                <a:ext uri="{FF2B5EF4-FFF2-40B4-BE49-F238E27FC236}">
                  <a16:creationId xmlns="" xmlns:a16="http://schemas.microsoft.com/office/drawing/2014/main" id="{26ABC66B-F098-4347-AC04-57877B847E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3353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393" name="Group 54">
            <a:extLst>
              <a:ext uri="{FF2B5EF4-FFF2-40B4-BE49-F238E27FC236}">
                <a16:creationId xmlns="" xmlns:a16="http://schemas.microsoft.com/office/drawing/2014/main" id="{8A7D6CFE-46F1-4C15-8D8C-1B91F9466C88}"/>
              </a:ext>
            </a:extLst>
          </p:cNvPr>
          <p:cNvGrpSpPr>
            <a:grpSpLocks/>
          </p:cNvGrpSpPr>
          <p:nvPr/>
        </p:nvGrpSpPr>
        <p:grpSpPr bwMode="auto">
          <a:xfrm>
            <a:off x="4901232" y="4261171"/>
            <a:ext cx="719138" cy="922338"/>
            <a:chOff x="4257" y="3067"/>
            <a:chExt cx="453" cy="581"/>
          </a:xfrm>
        </p:grpSpPr>
        <p:sp>
          <p:nvSpPr>
            <p:cNvPr id="16429" name="Text Box 55">
              <a:extLst>
                <a:ext uri="{FF2B5EF4-FFF2-40B4-BE49-F238E27FC236}">
                  <a16:creationId xmlns="" xmlns:a16="http://schemas.microsoft.com/office/drawing/2014/main" id="{3DA9EADD-5D1F-4407-82B7-90EFCEB514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7" y="3067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9</a:t>
              </a:r>
            </a:p>
          </p:txBody>
        </p:sp>
        <p:sp>
          <p:nvSpPr>
            <p:cNvPr id="16430" name="Rectangle 56">
              <a:extLst>
                <a:ext uri="{FF2B5EF4-FFF2-40B4-BE49-F238E27FC236}">
                  <a16:creationId xmlns="" xmlns:a16="http://schemas.microsoft.com/office/drawing/2014/main" id="{1D09B620-67D1-4968-902A-51E3C0CD3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3" y="3321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20</a:t>
              </a:r>
            </a:p>
          </p:txBody>
        </p:sp>
        <p:sp>
          <p:nvSpPr>
            <p:cNvPr id="16431" name="Line 57">
              <a:extLst>
                <a:ext uri="{FF2B5EF4-FFF2-40B4-BE49-F238E27FC236}">
                  <a16:creationId xmlns="" xmlns:a16="http://schemas.microsoft.com/office/drawing/2014/main" id="{6E0D7B15-6574-4F56-954E-14A8960A8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3353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168">
            <a:extLst>
              <a:ext uri="{FF2B5EF4-FFF2-40B4-BE49-F238E27FC236}">
                <a16:creationId xmlns="" xmlns:a16="http://schemas.microsoft.com/office/drawing/2014/main" id="{ABFD62C6-10EC-43C0-AC12-4E7959038DE5}"/>
              </a:ext>
            </a:extLst>
          </p:cNvPr>
          <p:cNvGrpSpPr>
            <a:grpSpLocks/>
          </p:cNvGrpSpPr>
          <p:nvPr/>
        </p:nvGrpSpPr>
        <p:grpSpPr bwMode="auto">
          <a:xfrm>
            <a:off x="6533717" y="2312830"/>
            <a:ext cx="1944688" cy="884238"/>
            <a:chOff x="4053" y="3285"/>
            <a:chExt cx="1225" cy="557"/>
          </a:xfrm>
        </p:grpSpPr>
        <p:grpSp>
          <p:nvGrpSpPr>
            <p:cNvPr id="16420" name="Group 62">
              <a:extLst>
                <a:ext uri="{FF2B5EF4-FFF2-40B4-BE49-F238E27FC236}">
                  <a16:creationId xmlns="" xmlns:a16="http://schemas.microsoft.com/office/drawing/2014/main" id="{0B876EAE-2578-42B2-92EE-39ADDC9912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41" y="3285"/>
              <a:ext cx="453" cy="551"/>
              <a:chOff x="4273" y="3085"/>
              <a:chExt cx="453" cy="551"/>
            </a:xfrm>
          </p:grpSpPr>
          <p:sp>
            <p:nvSpPr>
              <p:cNvPr id="16426" name="Text Box 63">
                <a:extLst>
                  <a:ext uri="{FF2B5EF4-FFF2-40B4-BE49-F238E27FC236}">
                    <a16:creationId xmlns="" xmlns:a16="http://schemas.microsoft.com/office/drawing/2014/main" id="{447FF0C2-FD55-4DED-86AE-D7E65CE0CC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3" y="3085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8</a:t>
                </a:r>
              </a:p>
            </p:txBody>
          </p:sp>
          <p:sp>
            <p:nvSpPr>
              <p:cNvPr id="16427" name="Rectangle 64">
                <a:extLst>
                  <a:ext uri="{FF2B5EF4-FFF2-40B4-BE49-F238E27FC236}">
                    <a16:creationId xmlns="" xmlns:a16="http://schemas.microsoft.com/office/drawing/2014/main" id="{80194D57-5F9F-471B-9E9C-72C2D11A29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3" y="3309"/>
                <a:ext cx="3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20</a:t>
                </a:r>
              </a:p>
            </p:txBody>
          </p:sp>
          <p:sp>
            <p:nvSpPr>
              <p:cNvPr id="16428" name="Line 65">
                <a:extLst>
                  <a:ext uri="{FF2B5EF4-FFF2-40B4-BE49-F238E27FC236}">
                    <a16:creationId xmlns="" xmlns:a16="http://schemas.microsoft.com/office/drawing/2014/main" id="{62E00CFA-DD88-4226-8EDB-5CBF23BE18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2" y="3353"/>
                <a:ext cx="295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21" name="Text Box 7">
              <a:extLst>
                <a:ext uri="{FF2B5EF4-FFF2-40B4-BE49-F238E27FC236}">
                  <a16:creationId xmlns="" xmlns:a16="http://schemas.microsoft.com/office/drawing/2014/main" id="{A0E27A46-505F-4F02-9242-CC532475AC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3" y="3399"/>
              <a:ext cx="1225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=       =</a:t>
              </a:r>
            </a:p>
          </p:txBody>
        </p:sp>
        <p:grpSp>
          <p:nvGrpSpPr>
            <p:cNvPr id="16422" name="Group 62">
              <a:extLst>
                <a:ext uri="{FF2B5EF4-FFF2-40B4-BE49-F238E27FC236}">
                  <a16:creationId xmlns="" xmlns:a16="http://schemas.microsoft.com/office/drawing/2014/main" id="{0445A2EB-E095-4D00-9134-11B88809AE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85" y="3285"/>
              <a:ext cx="453" cy="557"/>
              <a:chOff x="4273" y="3085"/>
              <a:chExt cx="453" cy="557"/>
            </a:xfrm>
          </p:grpSpPr>
          <p:sp>
            <p:nvSpPr>
              <p:cNvPr id="16423" name="Text Box 63">
                <a:extLst>
                  <a:ext uri="{FF2B5EF4-FFF2-40B4-BE49-F238E27FC236}">
                    <a16:creationId xmlns="" xmlns:a16="http://schemas.microsoft.com/office/drawing/2014/main" id="{DB171F48-95C4-42A5-B521-9303B7F967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3" y="3085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2</a:t>
                </a:r>
              </a:p>
            </p:txBody>
          </p:sp>
          <p:sp>
            <p:nvSpPr>
              <p:cNvPr id="16424" name="Rectangle 64">
                <a:extLst>
                  <a:ext uri="{FF2B5EF4-FFF2-40B4-BE49-F238E27FC236}">
                    <a16:creationId xmlns="" xmlns:a16="http://schemas.microsoft.com/office/drawing/2014/main" id="{B12FBDC7-82DB-44EA-B670-1663837D1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71" y="3315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5</a:t>
                </a:r>
              </a:p>
            </p:txBody>
          </p:sp>
          <p:sp>
            <p:nvSpPr>
              <p:cNvPr id="16425" name="Line 65">
                <a:extLst>
                  <a:ext uri="{FF2B5EF4-FFF2-40B4-BE49-F238E27FC236}">
                    <a16:creationId xmlns="" xmlns:a16="http://schemas.microsoft.com/office/drawing/2014/main" id="{45318FF0-4C9E-4C49-AB58-574210918D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2" y="3353"/>
                <a:ext cx="295" cy="0"/>
              </a:xfrm>
              <a:prstGeom prst="line">
                <a:avLst/>
              </a:prstGeom>
              <a:noFill/>
              <a:ln w="1270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" name="Line 40">
            <a:extLst>
              <a:ext uri="{FF2B5EF4-FFF2-40B4-BE49-F238E27FC236}">
                <a16:creationId xmlns="" xmlns:a16="http://schemas.microsoft.com/office/drawing/2014/main" id="{88817F0E-B9CD-4979-ABBF-21D82A6DED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6980" y="4086308"/>
            <a:ext cx="7207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Rectangle 5">
            <a:extLst>
              <a:ext uri="{FF2B5EF4-FFF2-40B4-BE49-F238E27FC236}">
                <a16:creationId xmlns="" xmlns:a16="http://schemas.microsoft.com/office/drawing/2014/main" id="{1C7929C4-AC53-443B-9FAE-EDBBED6C1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3128059"/>
            <a:ext cx="8253560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ea typeface="標楷體" panose="03000509000000000000" pitchFamily="65" charset="-120"/>
              </a:rPr>
              <a:t>  </a:t>
            </a:r>
            <a:r>
              <a:rPr lang="en-US" altLang="zh-CN" sz="2800" dirty="0" smtClean="0"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上</a:t>
            </a:r>
            <a:r>
              <a:rPr lang="zh-TW" altLang="en-US" sz="2800" dirty="0" smtClean="0">
                <a:ea typeface="標楷體" panose="03000509000000000000" pitchFamily="65" charset="-120"/>
              </a:rPr>
              <a:t>圖</a:t>
            </a:r>
            <a:r>
              <a:rPr lang="zh-TW" altLang="en-US" sz="2800" dirty="0">
                <a:ea typeface="標楷體" panose="03000509000000000000" pitchFamily="65" charset="-120"/>
              </a:rPr>
              <a:t>由</a:t>
            </a:r>
            <a:r>
              <a:rPr lang="en-US" altLang="zh-TW" sz="2800" dirty="0">
                <a:ea typeface="標楷體" panose="03000509000000000000" pitchFamily="65" charset="-120"/>
              </a:rPr>
              <a:t>20</a:t>
            </a:r>
            <a:r>
              <a:rPr lang="zh-TW" altLang="en-US" sz="2800" dirty="0">
                <a:ea typeface="標楷體" panose="03000509000000000000" pitchFamily="65" charset="-120"/>
              </a:rPr>
              <a:t>個大小相同的</a:t>
            </a:r>
            <a:r>
              <a:rPr lang="zh-TW" altLang="en-US" sz="2800" dirty="0" smtClean="0">
                <a:ea typeface="標楷體" panose="03000509000000000000" pitchFamily="65" charset="-120"/>
              </a:rPr>
              <a:t>正方形</a:t>
            </a:r>
            <a:r>
              <a:rPr lang="zh-TW" altLang="en-US" sz="2800" dirty="0">
                <a:ea typeface="標楷體" panose="03000509000000000000" pitchFamily="65" charset="-120"/>
              </a:rPr>
              <a:t>組成。陰影部分</a:t>
            </a:r>
            <a:r>
              <a:rPr lang="zh-TW" altLang="en-US" sz="2800" dirty="0" smtClean="0">
                <a:ea typeface="標楷體" panose="03000509000000000000" pitchFamily="65" charset="-120"/>
              </a:rPr>
              <a:t>比</a:t>
            </a:r>
            <a:endParaRPr lang="en-US" altLang="zh-TW" sz="2800" dirty="0" smtClean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ea typeface="標楷體" panose="03000509000000000000" pitchFamily="65" charset="-120"/>
              </a:rPr>
              <a:t>   白色部分</a:t>
            </a:r>
            <a:r>
              <a:rPr lang="zh-TW" altLang="en-US" sz="2800" b="1" u="sng" dirty="0">
                <a:ea typeface="標楷體" panose="03000509000000000000" pitchFamily="65" charset="-120"/>
              </a:rPr>
              <a:t>少佔</a:t>
            </a:r>
            <a:r>
              <a:rPr lang="zh-TW" altLang="en-US" sz="2800" dirty="0">
                <a:ea typeface="標楷體" panose="03000509000000000000" pitchFamily="65" charset="-120"/>
              </a:rPr>
              <a:t>了全圖的幾分之幾？</a:t>
            </a:r>
          </a:p>
        </p:txBody>
      </p:sp>
      <p:sp>
        <p:nvSpPr>
          <p:cNvPr id="59" name="Text Box 7">
            <a:extLst>
              <a:ext uri="{FF2B5EF4-FFF2-40B4-BE49-F238E27FC236}">
                <a16:creationId xmlns="" xmlns:a16="http://schemas.microsoft.com/office/drawing/2014/main" id="{126561AC-1A20-4404-8195-2F55D8F53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105" y="2342993"/>
            <a:ext cx="627062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14</a:t>
            </a:r>
          </a:p>
        </p:txBody>
      </p:sp>
      <p:sp>
        <p:nvSpPr>
          <p:cNvPr id="60" name="Text Box 7">
            <a:extLst>
              <a:ext uri="{FF2B5EF4-FFF2-40B4-BE49-F238E27FC236}">
                <a16:creationId xmlns="" xmlns:a16="http://schemas.microsoft.com/office/drawing/2014/main" id="{4B6F108D-8CEB-4CBF-B2BA-9D1383AC9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167" y="2342993"/>
            <a:ext cx="925513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</a:p>
        </p:txBody>
      </p:sp>
      <p:sp>
        <p:nvSpPr>
          <p:cNvPr id="61" name="Line 40">
            <a:extLst>
              <a:ext uri="{FF2B5EF4-FFF2-40B4-BE49-F238E27FC236}">
                <a16:creationId xmlns="" xmlns:a16="http://schemas.microsoft.com/office/drawing/2014/main" id="{F7C00981-AA50-496E-88C7-592C9FB555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1205" y="2747805"/>
            <a:ext cx="1079500" cy="0"/>
          </a:xfrm>
          <a:prstGeom prst="line">
            <a:avLst/>
          </a:prstGeom>
          <a:noFill/>
          <a:ln w="127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 Box 7">
            <a:extLst>
              <a:ext uri="{FF2B5EF4-FFF2-40B4-BE49-F238E27FC236}">
                <a16:creationId xmlns="" xmlns:a16="http://schemas.microsoft.com/office/drawing/2014/main" id="{A644D8E6-D70F-4DBA-96FB-E92233C51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067" y="2714468"/>
            <a:ext cx="925513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20</a:t>
            </a:r>
          </a:p>
        </p:txBody>
      </p:sp>
      <p:sp>
        <p:nvSpPr>
          <p:cNvPr id="9" name="直角三角形 8">
            <a:extLst>
              <a:ext uri="{FF2B5EF4-FFF2-40B4-BE49-F238E27FC236}">
                <a16:creationId xmlns="" xmlns:a16="http://schemas.microsoft.com/office/drawing/2014/main" id="{67294494-6364-495D-9B88-091814F029C2}"/>
              </a:ext>
            </a:extLst>
          </p:cNvPr>
          <p:cNvSpPr/>
          <p:nvPr/>
        </p:nvSpPr>
        <p:spPr bwMode="auto">
          <a:xfrm>
            <a:off x="4037484" y="1610283"/>
            <a:ext cx="468312" cy="461963"/>
          </a:xfrm>
          <a:prstGeom prst="rtTriangl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atin typeface="Arial" charset="0"/>
            </a:endParaRPr>
          </a:p>
        </p:txBody>
      </p:sp>
      <p:sp>
        <p:nvSpPr>
          <p:cNvPr id="66" name="直角三角形 64">
            <a:extLst>
              <a:ext uri="{FF2B5EF4-FFF2-40B4-BE49-F238E27FC236}">
                <a16:creationId xmlns="" xmlns:a16="http://schemas.microsoft.com/office/drawing/2014/main" id="{63E5C0BE-AAC5-4C63-BBC5-BD0F6D05B8B4}"/>
              </a:ext>
            </a:extLst>
          </p:cNvPr>
          <p:cNvSpPr/>
          <p:nvPr/>
        </p:nvSpPr>
        <p:spPr bwMode="auto">
          <a:xfrm rot="5400000">
            <a:off x="2738115" y="2433402"/>
            <a:ext cx="234950" cy="468312"/>
          </a:xfrm>
          <a:custGeom>
            <a:avLst/>
            <a:gdLst>
              <a:gd name="connsiteX0" fmla="*/ 0 w 468881"/>
              <a:gd name="connsiteY0" fmla="*/ 954000 h 954000"/>
              <a:gd name="connsiteX1" fmla="*/ 0 w 468881"/>
              <a:gd name="connsiteY1" fmla="*/ 0 h 954000"/>
              <a:gd name="connsiteX2" fmla="*/ 468881 w 468881"/>
              <a:gd name="connsiteY2" fmla="*/ 954000 h 954000"/>
              <a:gd name="connsiteX3" fmla="*/ 0 w 468881"/>
              <a:gd name="connsiteY3" fmla="*/ 954000 h 954000"/>
              <a:gd name="connsiteX0" fmla="*/ 6353 w 468881"/>
              <a:gd name="connsiteY0" fmla="*/ 465050 h 954000"/>
              <a:gd name="connsiteX1" fmla="*/ 0 w 468881"/>
              <a:gd name="connsiteY1" fmla="*/ 0 h 954000"/>
              <a:gd name="connsiteX2" fmla="*/ 468881 w 468881"/>
              <a:gd name="connsiteY2" fmla="*/ 954000 h 954000"/>
              <a:gd name="connsiteX3" fmla="*/ 6353 w 468881"/>
              <a:gd name="connsiteY3" fmla="*/ 465050 h 954000"/>
              <a:gd name="connsiteX0" fmla="*/ 6353 w 208534"/>
              <a:gd name="connsiteY0" fmla="*/ 465050 h 465050"/>
              <a:gd name="connsiteX1" fmla="*/ 0 w 208534"/>
              <a:gd name="connsiteY1" fmla="*/ 0 h 465050"/>
              <a:gd name="connsiteX2" fmla="*/ 208534 w 208534"/>
              <a:gd name="connsiteY2" fmla="*/ 458700 h 465050"/>
              <a:gd name="connsiteX3" fmla="*/ 6353 w 208534"/>
              <a:gd name="connsiteY3" fmla="*/ 465050 h 465050"/>
              <a:gd name="connsiteX0" fmla="*/ 6353 w 208534"/>
              <a:gd name="connsiteY0" fmla="*/ 490450 h 490450"/>
              <a:gd name="connsiteX1" fmla="*/ 0 w 208534"/>
              <a:gd name="connsiteY1" fmla="*/ 0 h 490450"/>
              <a:gd name="connsiteX2" fmla="*/ 208534 w 208534"/>
              <a:gd name="connsiteY2" fmla="*/ 458700 h 490450"/>
              <a:gd name="connsiteX3" fmla="*/ 6353 w 208534"/>
              <a:gd name="connsiteY3" fmla="*/ 490450 h 490450"/>
              <a:gd name="connsiteX0" fmla="*/ 6353 w 208534"/>
              <a:gd name="connsiteY0" fmla="*/ 490450 h 490450"/>
              <a:gd name="connsiteX1" fmla="*/ 0 w 208534"/>
              <a:gd name="connsiteY1" fmla="*/ 0 h 490450"/>
              <a:gd name="connsiteX2" fmla="*/ 208534 w 208534"/>
              <a:gd name="connsiteY2" fmla="*/ 484100 h 490450"/>
              <a:gd name="connsiteX3" fmla="*/ 6353 w 208534"/>
              <a:gd name="connsiteY3" fmla="*/ 490450 h 490450"/>
              <a:gd name="connsiteX0" fmla="*/ 1590 w 208534"/>
              <a:gd name="connsiteY0" fmla="*/ 480925 h 484100"/>
              <a:gd name="connsiteX1" fmla="*/ 0 w 208534"/>
              <a:gd name="connsiteY1" fmla="*/ 0 h 484100"/>
              <a:gd name="connsiteX2" fmla="*/ 208534 w 208534"/>
              <a:gd name="connsiteY2" fmla="*/ 484100 h 484100"/>
              <a:gd name="connsiteX3" fmla="*/ 1590 w 208534"/>
              <a:gd name="connsiteY3" fmla="*/ 480925 h 484100"/>
              <a:gd name="connsiteX0" fmla="*/ 1590 w 244253"/>
              <a:gd name="connsiteY0" fmla="*/ 480925 h 480925"/>
              <a:gd name="connsiteX1" fmla="*/ 0 w 244253"/>
              <a:gd name="connsiteY1" fmla="*/ 0 h 480925"/>
              <a:gd name="connsiteX2" fmla="*/ 244253 w 244253"/>
              <a:gd name="connsiteY2" fmla="*/ 476956 h 480925"/>
              <a:gd name="connsiteX3" fmla="*/ 1590 w 244253"/>
              <a:gd name="connsiteY3" fmla="*/ 480925 h 480925"/>
              <a:gd name="connsiteX0" fmla="*/ 302 w 250109"/>
              <a:gd name="connsiteY0" fmla="*/ 378531 h 476956"/>
              <a:gd name="connsiteX1" fmla="*/ 5856 w 250109"/>
              <a:gd name="connsiteY1" fmla="*/ 0 h 476956"/>
              <a:gd name="connsiteX2" fmla="*/ 250109 w 250109"/>
              <a:gd name="connsiteY2" fmla="*/ 476956 h 476956"/>
              <a:gd name="connsiteX3" fmla="*/ 302 w 250109"/>
              <a:gd name="connsiteY3" fmla="*/ 378531 h 476956"/>
              <a:gd name="connsiteX0" fmla="*/ 11113 w 260920"/>
              <a:gd name="connsiteY0" fmla="*/ 359481 h 457906"/>
              <a:gd name="connsiteX1" fmla="*/ 0 w 260920"/>
              <a:gd name="connsiteY1" fmla="*/ 0 h 457906"/>
              <a:gd name="connsiteX2" fmla="*/ 260920 w 260920"/>
              <a:gd name="connsiteY2" fmla="*/ 457906 h 457906"/>
              <a:gd name="connsiteX3" fmla="*/ 11113 w 260920"/>
              <a:gd name="connsiteY3" fmla="*/ 359481 h 457906"/>
              <a:gd name="connsiteX0" fmla="*/ 11113 w 251395"/>
              <a:gd name="connsiteY0" fmla="*/ 456407 h 456407"/>
              <a:gd name="connsiteX1" fmla="*/ 0 w 251395"/>
              <a:gd name="connsiteY1" fmla="*/ 96926 h 456407"/>
              <a:gd name="connsiteX2" fmla="*/ 251395 w 251395"/>
              <a:gd name="connsiteY2" fmla="*/ 0 h 456407"/>
              <a:gd name="connsiteX3" fmla="*/ 11113 w 251395"/>
              <a:gd name="connsiteY3" fmla="*/ 456407 h 456407"/>
              <a:gd name="connsiteX0" fmla="*/ 385 w 240667"/>
              <a:gd name="connsiteY0" fmla="*/ 456407 h 456407"/>
              <a:gd name="connsiteX1" fmla="*/ 3560 w 240667"/>
              <a:gd name="connsiteY1" fmla="*/ 6438 h 456407"/>
              <a:gd name="connsiteX2" fmla="*/ 240667 w 240667"/>
              <a:gd name="connsiteY2" fmla="*/ 0 h 456407"/>
              <a:gd name="connsiteX3" fmla="*/ 385 w 240667"/>
              <a:gd name="connsiteY3" fmla="*/ 456407 h 456407"/>
              <a:gd name="connsiteX0" fmla="*/ 301 w 242964"/>
              <a:gd name="connsiteY0" fmla="*/ 463551 h 463551"/>
              <a:gd name="connsiteX1" fmla="*/ 5857 w 242964"/>
              <a:gd name="connsiteY1" fmla="*/ 6438 h 463551"/>
              <a:gd name="connsiteX2" fmla="*/ 242964 w 242964"/>
              <a:gd name="connsiteY2" fmla="*/ 0 h 463551"/>
              <a:gd name="connsiteX3" fmla="*/ 301 w 242964"/>
              <a:gd name="connsiteY3" fmla="*/ 463551 h 463551"/>
              <a:gd name="connsiteX0" fmla="*/ 301 w 242967"/>
              <a:gd name="connsiteY0" fmla="*/ 457113 h 457113"/>
              <a:gd name="connsiteX1" fmla="*/ 5857 w 242967"/>
              <a:gd name="connsiteY1" fmla="*/ 0 h 457113"/>
              <a:gd name="connsiteX2" fmla="*/ 242967 w 242967"/>
              <a:gd name="connsiteY2" fmla="*/ 3087 h 457113"/>
              <a:gd name="connsiteX3" fmla="*/ 301 w 242967"/>
              <a:gd name="connsiteY3" fmla="*/ 457113 h 457113"/>
              <a:gd name="connsiteX0" fmla="*/ 301 w 233442"/>
              <a:gd name="connsiteY0" fmla="*/ 457113 h 457113"/>
              <a:gd name="connsiteX1" fmla="*/ 5857 w 233442"/>
              <a:gd name="connsiteY1" fmla="*/ 0 h 457113"/>
              <a:gd name="connsiteX2" fmla="*/ 233442 w 233442"/>
              <a:gd name="connsiteY2" fmla="*/ 706 h 457113"/>
              <a:gd name="connsiteX3" fmla="*/ 301 w 233442"/>
              <a:gd name="connsiteY3" fmla="*/ 457113 h 457113"/>
              <a:gd name="connsiteX0" fmla="*/ 1586 w 234727"/>
              <a:gd name="connsiteY0" fmla="*/ 457114 h 457114"/>
              <a:gd name="connsiteX1" fmla="*/ 0 w 234727"/>
              <a:gd name="connsiteY1" fmla="*/ 0 h 457114"/>
              <a:gd name="connsiteX2" fmla="*/ 234727 w 234727"/>
              <a:gd name="connsiteY2" fmla="*/ 707 h 457114"/>
              <a:gd name="connsiteX3" fmla="*/ 1586 w 234727"/>
              <a:gd name="connsiteY3" fmla="*/ 457114 h 457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727" h="457114">
                <a:moveTo>
                  <a:pt x="1586" y="457114"/>
                </a:moveTo>
                <a:cubicBezTo>
                  <a:pt x="-532" y="302097"/>
                  <a:pt x="2118" y="155017"/>
                  <a:pt x="0" y="0"/>
                </a:cubicBezTo>
                <a:lnTo>
                  <a:pt x="234727" y="707"/>
                </a:lnTo>
                <a:lnTo>
                  <a:pt x="1586" y="457114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atin typeface="Arial" charset="0"/>
            </a:endParaRPr>
          </a:p>
        </p:txBody>
      </p:sp>
      <p:sp>
        <p:nvSpPr>
          <p:cNvPr id="65" name="直角三角形 64">
            <a:extLst>
              <a:ext uri="{FF2B5EF4-FFF2-40B4-BE49-F238E27FC236}">
                <a16:creationId xmlns="" xmlns:a16="http://schemas.microsoft.com/office/drawing/2014/main" id="{0C1FC229-5FA2-4E87-B7EA-8C9A646B2CC1}"/>
              </a:ext>
            </a:extLst>
          </p:cNvPr>
          <p:cNvSpPr/>
          <p:nvPr/>
        </p:nvSpPr>
        <p:spPr bwMode="auto">
          <a:xfrm rot="5400000">
            <a:off x="4617715" y="2439752"/>
            <a:ext cx="236537" cy="460375"/>
          </a:xfrm>
          <a:custGeom>
            <a:avLst/>
            <a:gdLst>
              <a:gd name="connsiteX0" fmla="*/ 0 w 468881"/>
              <a:gd name="connsiteY0" fmla="*/ 954000 h 954000"/>
              <a:gd name="connsiteX1" fmla="*/ 0 w 468881"/>
              <a:gd name="connsiteY1" fmla="*/ 0 h 954000"/>
              <a:gd name="connsiteX2" fmla="*/ 468881 w 468881"/>
              <a:gd name="connsiteY2" fmla="*/ 954000 h 954000"/>
              <a:gd name="connsiteX3" fmla="*/ 0 w 468881"/>
              <a:gd name="connsiteY3" fmla="*/ 954000 h 954000"/>
              <a:gd name="connsiteX0" fmla="*/ 6353 w 468881"/>
              <a:gd name="connsiteY0" fmla="*/ 465050 h 954000"/>
              <a:gd name="connsiteX1" fmla="*/ 0 w 468881"/>
              <a:gd name="connsiteY1" fmla="*/ 0 h 954000"/>
              <a:gd name="connsiteX2" fmla="*/ 468881 w 468881"/>
              <a:gd name="connsiteY2" fmla="*/ 954000 h 954000"/>
              <a:gd name="connsiteX3" fmla="*/ 6353 w 468881"/>
              <a:gd name="connsiteY3" fmla="*/ 465050 h 954000"/>
              <a:gd name="connsiteX0" fmla="*/ 6353 w 208534"/>
              <a:gd name="connsiteY0" fmla="*/ 465050 h 465050"/>
              <a:gd name="connsiteX1" fmla="*/ 0 w 208534"/>
              <a:gd name="connsiteY1" fmla="*/ 0 h 465050"/>
              <a:gd name="connsiteX2" fmla="*/ 208534 w 208534"/>
              <a:gd name="connsiteY2" fmla="*/ 458700 h 465050"/>
              <a:gd name="connsiteX3" fmla="*/ 6353 w 208534"/>
              <a:gd name="connsiteY3" fmla="*/ 465050 h 465050"/>
              <a:gd name="connsiteX0" fmla="*/ 6353 w 208534"/>
              <a:gd name="connsiteY0" fmla="*/ 490450 h 490450"/>
              <a:gd name="connsiteX1" fmla="*/ 0 w 208534"/>
              <a:gd name="connsiteY1" fmla="*/ 0 h 490450"/>
              <a:gd name="connsiteX2" fmla="*/ 208534 w 208534"/>
              <a:gd name="connsiteY2" fmla="*/ 458700 h 490450"/>
              <a:gd name="connsiteX3" fmla="*/ 6353 w 208534"/>
              <a:gd name="connsiteY3" fmla="*/ 490450 h 490450"/>
              <a:gd name="connsiteX0" fmla="*/ 6353 w 208534"/>
              <a:gd name="connsiteY0" fmla="*/ 490450 h 490450"/>
              <a:gd name="connsiteX1" fmla="*/ 0 w 208534"/>
              <a:gd name="connsiteY1" fmla="*/ 0 h 490450"/>
              <a:gd name="connsiteX2" fmla="*/ 208534 w 208534"/>
              <a:gd name="connsiteY2" fmla="*/ 484100 h 490450"/>
              <a:gd name="connsiteX3" fmla="*/ 6353 w 208534"/>
              <a:gd name="connsiteY3" fmla="*/ 490450 h 490450"/>
              <a:gd name="connsiteX0" fmla="*/ 1590 w 208534"/>
              <a:gd name="connsiteY0" fmla="*/ 480925 h 484100"/>
              <a:gd name="connsiteX1" fmla="*/ 0 w 208534"/>
              <a:gd name="connsiteY1" fmla="*/ 0 h 484100"/>
              <a:gd name="connsiteX2" fmla="*/ 208534 w 208534"/>
              <a:gd name="connsiteY2" fmla="*/ 484100 h 484100"/>
              <a:gd name="connsiteX3" fmla="*/ 1590 w 208534"/>
              <a:gd name="connsiteY3" fmla="*/ 480925 h 484100"/>
              <a:gd name="connsiteX0" fmla="*/ 1590 w 244253"/>
              <a:gd name="connsiteY0" fmla="*/ 480925 h 480925"/>
              <a:gd name="connsiteX1" fmla="*/ 0 w 244253"/>
              <a:gd name="connsiteY1" fmla="*/ 0 h 480925"/>
              <a:gd name="connsiteX2" fmla="*/ 244253 w 244253"/>
              <a:gd name="connsiteY2" fmla="*/ 476956 h 480925"/>
              <a:gd name="connsiteX3" fmla="*/ 1590 w 244253"/>
              <a:gd name="connsiteY3" fmla="*/ 480925 h 480925"/>
              <a:gd name="connsiteX0" fmla="*/ 1590 w 246637"/>
              <a:gd name="connsiteY0" fmla="*/ 480925 h 484297"/>
              <a:gd name="connsiteX1" fmla="*/ 0 w 246637"/>
              <a:gd name="connsiteY1" fmla="*/ 0 h 484297"/>
              <a:gd name="connsiteX2" fmla="*/ 246637 w 246637"/>
              <a:gd name="connsiteY2" fmla="*/ 484297 h 484297"/>
              <a:gd name="connsiteX3" fmla="*/ 1590 w 246637"/>
              <a:gd name="connsiteY3" fmla="*/ 480925 h 484297"/>
              <a:gd name="connsiteX0" fmla="*/ 1590 w 246637"/>
              <a:gd name="connsiteY0" fmla="*/ 480925 h 484297"/>
              <a:gd name="connsiteX1" fmla="*/ 0 w 246637"/>
              <a:gd name="connsiteY1" fmla="*/ 0 h 484297"/>
              <a:gd name="connsiteX2" fmla="*/ 246637 w 246637"/>
              <a:gd name="connsiteY2" fmla="*/ 484297 h 484297"/>
              <a:gd name="connsiteX3" fmla="*/ 1590 w 246637"/>
              <a:gd name="connsiteY3" fmla="*/ 480925 h 484297"/>
              <a:gd name="connsiteX0" fmla="*/ 1590 w 246637"/>
              <a:gd name="connsiteY0" fmla="*/ 480925 h 484297"/>
              <a:gd name="connsiteX1" fmla="*/ 0 w 246637"/>
              <a:gd name="connsiteY1" fmla="*/ 0 h 484297"/>
              <a:gd name="connsiteX2" fmla="*/ 246637 w 246637"/>
              <a:gd name="connsiteY2" fmla="*/ 484297 h 484297"/>
              <a:gd name="connsiteX3" fmla="*/ 1590 w 246637"/>
              <a:gd name="connsiteY3" fmla="*/ 480925 h 484297"/>
              <a:gd name="connsiteX0" fmla="*/ 1590 w 249018"/>
              <a:gd name="connsiteY0" fmla="*/ 480925 h 481850"/>
              <a:gd name="connsiteX1" fmla="*/ 0 w 249018"/>
              <a:gd name="connsiteY1" fmla="*/ 0 h 481850"/>
              <a:gd name="connsiteX2" fmla="*/ 249018 w 249018"/>
              <a:gd name="connsiteY2" fmla="*/ 481850 h 481850"/>
              <a:gd name="connsiteX3" fmla="*/ 1590 w 249018"/>
              <a:gd name="connsiteY3" fmla="*/ 480925 h 481850"/>
              <a:gd name="connsiteX0" fmla="*/ 3971 w 251399"/>
              <a:gd name="connsiteY0" fmla="*/ 488265 h 489190"/>
              <a:gd name="connsiteX1" fmla="*/ 0 w 251399"/>
              <a:gd name="connsiteY1" fmla="*/ 0 h 489190"/>
              <a:gd name="connsiteX2" fmla="*/ 251399 w 251399"/>
              <a:gd name="connsiteY2" fmla="*/ 489190 h 489190"/>
              <a:gd name="connsiteX3" fmla="*/ 3971 w 251399"/>
              <a:gd name="connsiteY3" fmla="*/ 488265 h 489190"/>
              <a:gd name="connsiteX0" fmla="*/ 3971 w 267561"/>
              <a:gd name="connsiteY0" fmla="*/ 488265 h 489190"/>
              <a:gd name="connsiteX1" fmla="*/ 0 w 267561"/>
              <a:gd name="connsiteY1" fmla="*/ 0 h 489190"/>
              <a:gd name="connsiteX2" fmla="*/ 267561 w 267561"/>
              <a:gd name="connsiteY2" fmla="*/ 489190 h 489190"/>
              <a:gd name="connsiteX3" fmla="*/ 3971 w 267561"/>
              <a:gd name="connsiteY3" fmla="*/ 488265 h 48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561" h="489190">
                <a:moveTo>
                  <a:pt x="3971" y="488265"/>
                </a:moveTo>
                <a:cubicBezTo>
                  <a:pt x="1853" y="333248"/>
                  <a:pt x="2118" y="155017"/>
                  <a:pt x="0" y="0"/>
                </a:cubicBezTo>
                <a:cubicBezTo>
                  <a:pt x="83800" y="163063"/>
                  <a:pt x="183761" y="326127"/>
                  <a:pt x="267561" y="489190"/>
                </a:cubicBezTo>
                <a:cubicBezTo>
                  <a:pt x="185879" y="485618"/>
                  <a:pt x="85653" y="489389"/>
                  <a:pt x="3971" y="48826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atin typeface="Arial" charset="0"/>
            </a:endParaRPr>
          </a:p>
        </p:txBody>
      </p:sp>
      <p:grpSp>
        <p:nvGrpSpPr>
          <p:cNvPr id="16405" name="Group 140">
            <a:extLst>
              <a:ext uri="{FF2B5EF4-FFF2-40B4-BE49-F238E27FC236}">
                <a16:creationId xmlns="" xmlns:a16="http://schemas.microsoft.com/office/drawing/2014/main" id="{F3DF8814-F389-4B90-B0A8-1DAE665A96BB}"/>
              </a:ext>
            </a:extLst>
          </p:cNvPr>
          <p:cNvGrpSpPr>
            <a:grpSpLocks/>
          </p:cNvGrpSpPr>
          <p:nvPr/>
        </p:nvGrpSpPr>
        <p:grpSpPr bwMode="auto">
          <a:xfrm>
            <a:off x="2627784" y="1132446"/>
            <a:ext cx="2354262" cy="1900237"/>
            <a:chOff x="2136" y="588"/>
            <a:chExt cx="1483" cy="1197"/>
          </a:xfrm>
        </p:grpSpPr>
        <p:sp>
          <p:nvSpPr>
            <p:cNvPr id="16412" name="Rectangle 131">
              <a:extLst>
                <a:ext uri="{FF2B5EF4-FFF2-40B4-BE49-F238E27FC236}">
                  <a16:creationId xmlns="" xmlns:a16="http://schemas.microsoft.com/office/drawing/2014/main" id="{A8DC6412-51F8-440A-8E4A-472500E17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6" y="590"/>
              <a:ext cx="1483" cy="119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16413" name="Line 132">
              <a:extLst>
                <a:ext uri="{FF2B5EF4-FFF2-40B4-BE49-F238E27FC236}">
                  <a16:creationId xmlns="" xmlns:a16="http://schemas.microsoft.com/office/drawing/2014/main" id="{7E7707E9-A1F6-49D9-A302-B957EAEC96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37" y="891"/>
              <a:ext cx="14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4" name="Line 133">
              <a:extLst>
                <a:ext uri="{FF2B5EF4-FFF2-40B4-BE49-F238E27FC236}">
                  <a16:creationId xmlns="" xmlns:a16="http://schemas.microsoft.com/office/drawing/2014/main" id="{943FD83D-2B06-4B36-B914-97C7A31C64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37" y="1184"/>
              <a:ext cx="14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5" name="Line 134">
              <a:extLst>
                <a:ext uri="{FF2B5EF4-FFF2-40B4-BE49-F238E27FC236}">
                  <a16:creationId xmlns="" xmlns:a16="http://schemas.microsoft.com/office/drawing/2014/main" id="{E8C84860-0AFF-4171-BD76-84D503EA98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38" y="1483"/>
              <a:ext cx="14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6" name="Line 135">
              <a:extLst>
                <a:ext uri="{FF2B5EF4-FFF2-40B4-BE49-F238E27FC236}">
                  <a16:creationId xmlns="" xmlns:a16="http://schemas.microsoft.com/office/drawing/2014/main" id="{E1659CF8-9F2B-4CAB-ACEF-9F058C2E3E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7" y="591"/>
              <a:ext cx="0" cy="1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7" name="Line 136">
              <a:extLst>
                <a:ext uri="{FF2B5EF4-FFF2-40B4-BE49-F238E27FC236}">
                  <a16:creationId xmlns="" xmlns:a16="http://schemas.microsoft.com/office/drawing/2014/main" id="{90530E32-28EA-4D78-8A40-2E55C2439F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9" y="590"/>
              <a:ext cx="0" cy="1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8" name="Line 137">
              <a:extLst>
                <a:ext uri="{FF2B5EF4-FFF2-40B4-BE49-F238E27FC236}">
                  <a16:creationId xmlns="" xmlns:a16="http://schemas.microsoft.com/office/drawing/2014/main" id="{D3445AF7-2641-4B04-887A-DA21D19BB6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588"/>
              <a:ext cx="0" cy="1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9" name="Line 138">
              <a:extLst>
                <a:ext uri="{FF2B5EF4-FFF2-40B4-BE49-F238E27FC236}">
                  <a16:creationId xmlns="" xmlns:a16="http://schemas.microsoft.com/office/drawing/2014/main" id="{7F375375-A820-468A-962E-3D63DBBC08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0" y="590"/>
              <a:ext cx="0" cy="1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直角三角形 64">
            <a:extLst>
              <a:ext uri="{FF2B5EF4-FFF2-40B4-BE49-F238E27FC236}">
                <a16:creationId xmlns="" xmlns:a16="http://schemas.microsoft.com/office/drawing/2014/main" id="{96C24289-01EC-4B2D-B7CC-E6FF67DF7A85}"/>
              </a:ext>
            </a:extLst>
          </p:cNvPr>
          <p:cNvSpPr>
            <a:spLocks/>
          </p:cNvSpPr>
          <p:nvPr/>
        </p:nvSpPr>
        <p:spPr bwMode="auto">
          <a:xfrm rot="-5400000">
            <a:off x="4158134" y="2685020"/>
            <a:ext cx="234950" cy="460375"/>
          </a:xfrm>
          <a:custGeom>
            <a:avLst/>
            <a:gdLst>
              <a:gd name="T0" fmla="*/ 2145 w 251399"/>
              <a:gd name="T1" fmla="*/ 260879 h 489190"/>
              <a:gd name="T2" fmla="*/ 0 w 251399"/>
              <a:gd name="T3" fmla="*/ 0 h 489190"/>
              <a:gd name="T4" fmla="*/ 135797 w 251399"/>
              <a:gd name="T5" fmla="*/ 261374 h 489190"/>
              <a:gd name="T6" fmla="*/ 2145 w 251399"/>
              <a:gd name="T7" fmla="*/ 260879 h 489190"/>
              <a:gd name="T8" fmla="*/ 0 60000 65536"/>
              <a:gd name="T9" fmla="*/ 0 60000 65536"/>
              <a:gd name="T10" fmla="*/ 0 60000 65536"/>
              <a:gd name="T11" fmla="*/ 0 60000 65536"/>
              <a:gd name="T12" fmla="*/ 0 w 251399"/>
              <a:gd name="T13" fmla="*/ 0 h 489190"/>
              <a:gd name="T14" fmla="*/ 251399 w 251399"/>
              <a:gd name="T15" fmla="*/ 489190 h 48919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1399" h="489190">
                <a:moveTo>
                  <a:pt x="3971" y="488265"/>
                </a:moveTo>
                <a:cubicBezTo>
                  <a:pt x="1853" y="333248"/>
                  <a:pt x="2118" y="155017"/>
                  <a:pt x="0" y="0"/>
                </a:cubicBezTo>
                <a:lnTo>
                  <a:pt x="251399" y="489190"/>
                </a:lnTo>
                <a:cubicBezTo>
                  <a:pt x="169717" y="485618"/>
                  <a:pt x="85653" y="489389"/>
                  <a:pt x="3971" y="4882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直角三角形 8">
            <a:extLst>
              <a:ext uri="{FF2B5EF4-FFF2-40B4-BE49-F238E27FC236}">
                <a16:creationId xmlns="" xmlns:a16="http://schemas.microsoft.com/office/drawing/2014/main" id="{F591CEA4-020F-4D60-B374-319BF29912C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569171" y="1141971"/>
            <a:ext cx="460375" cy="461962"/>
          </a:xfrm>
          <a:prstGeom prst="rtTriangl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10381" name="Freeform 141">
            <a:extLst>
              <a:ext uri="{FF2B5EF4-FFF2-40B4-BE49-F238E27FC236}">
                <a16:creationId xmlns="" xmlns:a16="http://schemas.microsoft.com/office/drawing/2014/main" id="{2C3143A2-A168-4138-9D5A-0F9DD20C6C60}"/>
              </a:ext>
            </a:extLst>
          </p:cNvPr>
          <p:cNvSpPr>
            <a:spLocks/>
          </p:cNvSpPr>
          <p:nvPr/>
        </p:nvSpPr>
        <p:spPr bwMode="auto">
          <a:xfrm>
            <a:off x="3086571" y="1141971"/>
            <a:ext cx="1422400" cy="1892300"/>
          </a:xfrm>
          <a:custGeom>
            <a:avLst/>
            <a:gdLst>
              <a:gd name="T0" fmla="*/ 1184 w 1480"/>
              <a:gd name="T1" fmla="*/ 592 h 1192"/>
              <a:gd name="T2" fmla="*/ 592 w 1480"/>
              <a:gd name="T3" fmla="*/ 0 h 1192"/>
              <a:gd name="T4" fmla="*/ 592 w 1480"/>
              <a:gd name="T5" fmla="*/ 888 h 1192"/>
              <a:gd name="T6" fmla="*/ 0 w 1480"/>
              <a:gd name="T7" fmla="*/ 888 h 1192"/>
              <a:gd name="T8" fmla="*/ 588 w 1480"/>
              <a:gd name="T9" fmla="*/ 1192 h 1192"/>
              <a:gd name="T10" fmla="*/ 880 w 1480"/>
              <a:gd name="T11" fmla="*/ 1192 h 1192"/>
              <a:gd name="T12" fmla="*/ 1480 w 1480"/>
              <a:gd name="T13" fmla="*/ 888 h 1192"/>
              <a:gd name="T14" fmla="*/ 884 w 1480"/>
              <a:gd name="T15" fmla="*/ 888 h 1192"/>
              <a:gd name="T16" fmla="*/ 884 w 1480"/>
              <a:gd name="T17" fmla="*/ 592 h 1192"/>
              <a:gd name="T18" fmla="*/ 1184 w 1480"/>
              <a:gd name="T19" fmla="*/ 592 h 1192"/>
              <a:gd name="connsiteX0" fmla="*/ 6054 w 10000"/>
              <a:gd name="connsiteY0" fmla="*/ 2500 h 10000"/>
              <a:gd name="connsiteX1" fmla="*/ 4000 w 10000"/>
              <a:gd name="connsiteY1" fmla="*/ 0 h 10000"/>
              <a:gd name="connsiteX2" fmla="*/ 4000 w 10000"/>
              <a:gd name="connsiteY2" fmla="*/ 7450 h 10000"/>
              <a:gd name="connsiteX3" fmla="*/ 0 w 10000"/>
              <a:gd name="connsiteY3" fmla="*/ 7450 h 10000"/>
              <a:gd name="connsiteX4" fmla="*/ 3973 w 10000"/>
              <a:gd name="connsiteY4" fmla="*/ 10000 h 10000"/>
              <a:gd name="connsiteX5" fmla="*/ 5946 w 10000"/>
              <a:gd name="connsiteY5" fmla="*/ 10000 h 10000"/>
              <a:gd name="connsiteX6" fmla="*/ 10000 w 10000"/>
              <a:gd name="connsiteY6" fmla="*/ 7450 h 10000"/>
              <a:gd name="connsiteX7" fmla="*/ 5973 w 10000"/>
              <a:gd name="connsiteY7" fmla="*/ 7450 h 10000"/>
              <a:gd name="connsiteX8" fmla="*/ 5973 w 10000"/>
              <a:gd name="connsiteY8" fmla="*/ 4966 h 10000"/>
              <a:gd name="connsiteX9" fmla="*/ 6054 w 10000"/>
              <a:gd name="connsiteY9" fmla="*/ 2500 h 10000"/>
              <a:gd name="connsiteX0" fmla="*/ 6054 w 10000"/>
              <a:gd name="connsiteY0" fmla="*/ 2500 h 10000"/>
              <a:gd name="connsiteX1" fmla="*/ 4000 w 10000"/>
              <a:gd name="connsiteY1" fmla="*/ 0 h 10000"/>
              <a:gd name="connsiteX2" fmla="*/ 4000 w 10000"/>
              <a:gd name="connsiteY2" fmla="*/ 7450 h 10000"/>
              <a:gd name="connsiteX3" fmla="*/ 0 w 10000"/>
              <a:gd name="connsiteY3" fmla="*/ 7450 h 10000"/>
              <a:gd name="connsiteX4" fmla="*/ 3973 w 10000"/>
              <a:gd name="connsiteY4" fmla="*/ 10000 h 10000"/>
              <a:gd name="connsiteX5" fmla="*/ 5946 w 10000"/>
              <a:gd name="connsiteY5" fmla="*/ 10000 h 10000"/>
              <a:gd name="connsiteX6" fmla="*/ 10000 w 10000"/>
              <a:gd name="connsiteY6" fmla="*/ 7450 h 10000"/>
              <a:gd name="connsiteX7" fmla="*/ 5973 w 10000"/>
              <a:gd name="connsiteY7" fmla="*/ 7450 h 10000"/>
              <a:gd name="connsiteX8" fmla="*/ 6014 w 10000"/>
              <a:gd name="connsiteY8" fmla="*/ 4916 h 10000"/>
              <a:gd name="connsiteX9" fmla="*/ 6054 w 10000"/>
              <a:gd name="connsiteY9" fmla="*/ 2500 h 10000"/>
              <a:gd name="connsiteX0" fmla="*/ 6054 w 6054"/>
              <a:gd name="connsiteY0" fmla="*/ 2500 h 10000"/>
              <a:gd name="connsiteX1" fmla="*/ 4000 w 6054"/>
              <a:gd name="connsiteY1" fmla="*/ 0 h 10000"/>
              <a:gd name="connsiteX2" fmla="*/ 4000 w 6054"/>
              <a:gd name="connsiteY2" fmla="*/ 7450 h 10000"/>
              <a:gd name="connsiteX3" fmla="*/ 0 w 6054"/>
              <a:gd name="connsiteY3" fmla="*/ 7450 h 10000"/>
              <a:gd name="connsiteX4" fmla="*/ 3973 w 6054"/>
              <a:gd name="connsiteY4" fmla="*/ 10000 h 10000"/>
              <a:gd name="connsiteX5" fmla="*/ 5946 w 6054"/>
              <a:gd name="connsiteY5" fmla="*/ 10000 h 10000"/>
              <a:gd name="connsiteX6" fmla="*/ 5986 w 6054"/>
              <a:gd name="connsiteY6" fmla="*/ 7400 h 10000"/>
              <a:gd name="connsiteX7" fmla="*/ 5973 w 6054"/>
              <a:gd name="connsiteY7" fmla="*/ 7450 h 10000"/>
              <a:gd name="connsiteX8" fmla="*/ 6014 w 6054"/>
              <a:gd name="connsiteY8" fmla="*/ 4916 h 10000"/>
              <a:gd name="connsiteX9" fmla="*/ 6054 w 6054"/>
              <a:gd name="connsiteY9" fmla="*/ 2500 h 10000"/>
              <a:gd name="connsiteX0" fmla="*/ 10000 w 10000"/>
              <a:gd name="connsiteY0" fmla="*/ 2500 h 10000"/>
              <a:gd name="connsiteX1" fmla="*/ 6607 w 10000"/>
              <a:gd name="connsiteY1" fmla="*/ 0 h 10000"/>
              <a:gd name="connsiteX2" fmla="*/ 6607 w 10000"/>
              <a:gd name="connsiteY2" fmla="*/ 7450 h 10000"/>
              <a:gd name="connsiteX3" fmla="*/ 0 w 10000"/>
              <a:gd name="connsiteY3" fmla="*/ 7450 h 10000"/>
              <a:gd name="connsiteX4" fmla="*/ 6563 w 10000"/>
              <a:gd name="connsiteY4" fmla="*/ 10000 h 10000"/>
              <a:gd name="connsiteX5" fmla="*/ 9822 w 10000"/>
              <a:gd name="connsiteY5" fmla="*/ 10000 h 10000"/>
              <a:gd name="connsiteX6" fmla="*/ 9888 w 10000"/>
              <a:gd name="connsiteY6" fmla="*/ 7400 h 10000"/>
              <a:gd name="connsiteX7" fmla="*/ 9934 w 10000"/>
              <a:gd name="connsiteY7" fmla="*/ 4916 h 10000"/>
              <a:gd name="connsiteX8" fmla="*/ 10000 w 10000"/>
              <a:gd name="connsiteY8" fmla="*/ 2500 h 10000"/>
              <a:gd name="connsiteX0" fmla="*/ 10000 w 10222"/>
              <a:gd name="connsiteY0" fmla="*/ 2500 h 10000"/>
              <a:gd name="connsiteX1" fmla="*/ 6607 w 10222"/>
              <a:gd name="connsiteY1" fmla="*/ 0 h 10000"/>
              <a:gd name="connsiteX2" fmla="*/ 6607 w 10222"/>
              <a:gd name="connsiteY2" fmla="*/ 7450 h 10000"/>
              <a:gd name="connsiteX3" fmla="*/ 0 w 10222"/>
              <a:gd name="connsiteY3" fmla="*/ 7450 h 10000"/>
              <a:gd name="connsiteX4" fmla="*/ 6563 w 10222"/>
              <a:gd name="connsiteY4" fmla="*/ 10000 h 10000"/>
              <a:gd name="connsiteX5" fmla="*/ 9822 w 10222"/>
              <a:gd name="connsiteY5" fmla="*/ 10000 h 10000"/>
              <a:gd name="connsiteX6" fmla="*/ 9888 w 10222"/>
              <a:gd name="connsiteY6" fmla="*/ 7400 h 10000"/>
              <a:gd name="connsiteX7" fmla="*/ 10000 w 10222"/>
              <a:gd name="connsiteY7" fmla="*/ 2500 h 10000"/>
              <a:gd name="connsiteX0" fmla="*/ 10000 w 10000"/>
              <a:gd name="connsiteY0" fmla="*/ 2500 h 10000"/>
              <a:gd name="connsiteX1" fmla="*/ 6607 w 10000"/>
              <a:gd name="connsiteY1" fmla="*/ 0 h 10000"/>
              <a:gd name="connsiteX2" fmla="*/ 6607 w 10000"/>
              <a:gd name="connsiteY2" fmla="*/ 7450 h 10000"/>
              <a:gd name="connsiteX3" fmla="*/ 0 w 10000"/>
              <a:gd name="connsiteY3" fmla="*/ 7450 h 10000"/>
              <a:gd name="connsiteX4" fmla="*/ 6563 w 10000"/>
              <a:gd name="connsiteY4" fmla="*/ 10000 h 10000"/>
              <a:gd name="connsiteX5" fmla="*/ 9822 w 10000"/>
              <a:gd name="connsiteY5" fmla="*/ 10000 h 10000"/>
              <a:gd name="connsiteX6" fmla="*/ 9888 w 10000"/>
              <a:gd name="connsiteY6" fmla="*/ 7400 h 10000"/>
              <a:gd name="connsiteX7" fmla="*/ 10000 w 10000"/>
              <a:gd name="connsiteY7" fmla="*/ 2500 h 10000"/>
              <a:gd name="connsiteX0" fmla="*/ 9933 w 9933"/>
              <a:gd name="connsiteY0" fmla="*/ 2500 h 10000"/>
              <a:gd name="connsiteX1" fmla="*/ 6607 w 9933"/>
              <a:gd name="connsiteY1" fmla="*/ 0 h 10000"/>
              <a:gd name="connsiteX2" fmla="*/ 6607 w 9933"/>
              <a:gd name="connsiteY2" fmla="*/ 7450 h 10000"/>
              <a:gd name="connsiteX3" fmla="*/ 0 w 9933"/>
              <a:gd name="connsiteY3" fmla="*/ 7450 h 10000"/>
              <a:gd name="connsiteX4" fmla="*/ 6563 w 9933"/>
              <a:gd name="connsiteY4" fmla="*/ 10000 h 10000"/>
              <a:gd name="connsiteX5" fmla="*/ 9822 w 9933"/>
              <a:gd name="connsiteY5" fmla="*/ 10000 h 10000"/>
              <a:gd name="connsiteX6" fmla="*/ 9888 w 9933"/>
              <a:gd name="connsiteY6" fmla="*/ 7400 h 10000"/>
              <a:gd name="connsiteX7" fmla="*/ 9933 w 9933"/>
              <a:gd name="connsiteY7" fmla="*/ 2500 h 10000"/>
              <a:gd name="connsiteX0" fmla="*/ 10000 w 10361"/>
              <a:gd name="connsiteY0" fmla="*/ 2500 h 10000"/>
              <a:gd name="connsiteX1" fmla="*/ 6652 w 10361"/>
              <a:gd name="connsiteY1" fmla="*/ 0 h 10000"/>
              <a:gd name="connsiteX2" fmla="*/ 6652 w 10361"/>
              <a:gd name="connsiteY2" fmla="*/ 7450 h 10000"/>
              <a:gd name="connsiteX3" fmla="*/ 0 w 10361"/>
              <a:gd name="connsiteY3" fmla="*/ 7450 h 10000"/>
              <a:gd name="connsiteX4" fmla="*/ 6607 w 10361"/>
              <a:gd name="connsiteY4" fmla="*/ 10000 h 10000"/>
              <a:gd name="connsiteX5" fmla="*/ 9888 w 10361"/>
              <a:gd name="connsiteY5" fmla="*/ 10000 h 10000"/>
              <a:gd name="connsiteX6" fmla="*/ 10000 w 10361"/>
              <a:gd name="connsiteY6" fmla="*/ 2500 h 10000"/>
              <a:gd name="connsiteX0" fmla="*/ 10000 w 10000"/>
              <a:gd name="connsiteY0" fmla="*/ 2500 h 10000"/>
              <a:gd name="connsiteX1" fmla="*/ 6652 w 10000"/>
              <a:gd name="connsiteY1" fmla="*/ 0 h 10000"/>
              <a:gd name="connsiteX2" fmla="*/ 6652 w 10000"/>
              <a:gd name="connsiteY2" fmla="*/ 7450 h 10000"/>
              <a:gd name="connsiteX3" fmla="*/ 0 w 10000"/>
              <a:gd name="connsiteY3" fmla="*/ 7450 h 10000"/>
              <a:gd name="connsiteX4" fmla="*/ 6607 w 10000"/>
              <a:gd name="connsiteY4" fmla="*/ 10000 h 10000"/>
              <a:gd name="connsiteX5" fmla="*/ 9888 w 10000"/>
              <a:gd name="connsiteY5" fmla="*/ 10000 h 10000"/>
              <a:gd name="connsiteX6" fmla="*/ 10000 w 10000"/>
              <a:gd name="connsiteY6" fmla="*/ 2500 h 10000"/>
              <a:gd name="connsiteX0" fmla="*/ 10000 w 10000"/>
              <a:gd name="connsiteY0" fmla="*/ 2500 h 10000"/>
              <a:gd name="connsiteX1" fmla="*/ 6652 w 10000"/>
              <a:gd name="connsiteY1" fmla="*/ 0 h 10000"/>
              <a:gd name="connsiteX2" fmla="*/ 6652 w 10000"/>
              <a:gd name="connsiteY2" fmla="*/ 7450 h 10000"/>
              <a:gd name="connsiteX3" fmla="*/ 0 w 10000"/>
              <a:gd name="connsiteY3" fmla="*/ 7450 h 10000"/>
              <a:gd name="connsiteX4" fmla="*/ 6607 w 10000"/>
              <a:gd name="connsiteY4" fmla="*/ 10000 h 10000"/>
              <a:gd name="connsiteX5" fmla="*/ 9888 w 10000"/>
              <a:gd name="connsiteY5" fmla="*/ 10000 h 10000"/>
              <a:gd name="connsiteX6" fmla="*/ 10000 w 10000"/>
              <a:gd name="connsiteY6" fmla="*/ 2500 h 10000"/>
              <a:gd name="connsiteX0" fmla="*/ 10000 w 10000"/>
              <a:gd name="connsiteY0" fmla="*/ 2500 h 10025"/>
              <a:gd name="connsiteX1" fmla="*/ 6652 w 10000"/>
              <a:gd name="connsiteY1" fmla="*/ 0 h 10025"/>
              <a:gd name="connsiteX2" fmla="*/ 6652 w 10000"/>
              <a:gd name="connsiteY2" fmla="*/ 7450 h 10025"/>
              <a:gd name="connsiteX3" fmla="*/ 0 w 10000"/>
              <a:gd name="connsiteY3" fmla="*/ 7450 h 10025"/>
              <a:gd name="connsiteX4" fmla="*/ 6607 w 10000"/>
              <a:gd name="connsiteY4" fmla="*/ 10000 h 10025"/>
              <a:gd name="connsiteX5" fmla="*/ 9922 w 10000"/>
              <a:gd name="connsiteY5" fmla="*/ 10025 h 10025"/>
              <a:gd name="connsiteX6" fmla="*/ 10000 w 10000"/>
              <a:gd name="connsiteY6" fmla="*/ 2500 h 10025"/>
              <a:gd name="connsiteX0" fmla="*/ 10000 w 10000"/>
              <a:gd name="connsiteY0" fmla="*/ 2500 h 10025"/>
              <a:gd name="connsiteX1" fmla="*/ 6652 w 10000"/>
              <a:gd name="connsiteY1" fmla="*/ 0 h 10025"/>
              <a:gd name="connsiteX2" fmla="*/ 6652 w 10000"/>
              <a:gd name="connsiteY2" fmla="*/ 7450 h 10025"/>
              <a:gd name="connsiteX3" fmla="*/ 0 w 10000"/>
              <a:gd name="connsiteY3" fmla="*/ 7450 h 10025"/>
              <a:gd name="connsiteX4" fmla="*/ 6607 w 10000"/>
              <a:gd name="connsiteY4" fmla="*/ 10000 h 10025"/>
              <a:gd name="connsiteX5" fmla="*/ 9922 w 10000"/>
              <a:gd name="connsiteY5" fmla="*/ 10025 h 10025"/>
              <a:gd name="connsiteX6" fmla="*/ 10000 w 10000"/>
              <a:gd name="connsiteY6" fmla="*/ 2500 h 10025"/>
              <a:gd name="connsiteX0" fmla="*/ 10000 w 10233"/>
              <a:gd name="connsiteY0" fmla="*/ 2500 h 10025"/>
              <a:gd name="connsiteX1" fmla="*/ 6652 w 10233"/>
              <a:gd name="connsiteY1" fmla="*/ 0 h 10025"/>
              <a:gd name="connsiteX2" fmla="*/ 6652 w 10233"/>
              <a:gd name="connsiteY2" fmla="*/ 7450 h 10025"/>
              <a:gd name="connsiteX3" fmla="*/ 0 w 10233"/>
              <a:gd name="connsiteY3" fmla="*/ 7450 h 10025"/>
              <a:gd name="connsiteX4" fmla="*/ 6607 w 10233"/>
              <a:gd name="connsiteY4" fmla="*/ 10000 h 10025"/>
              <a:gd name="connsiteX5" fmla="*/ 9922 w 10233"/>
              <a:gd name="connsiteY5" fmla="*/ 10025 h 10025"/>
              <a:gd name="connsiteX6" fmla="*/ 9954 w 10233"/>
              <a:gd name="connsiteY6" fmla="*/ 7768 h 10025"/>
              <a:gd name="connsiteX7" fmla="*/ 10000 w 10233"/>
              <a:gd name="connsiteY7" fmla="*/ 2500 h 10025"/>
              <a:gd name="connsiteX0" fmla="*/ 10000 w 10224"/>
              <a:gd name="connsiteY0" fmla="*/ 2500 h 10025"/>
              <a:gd name="connsiteX1" fmla="*/ 6652 w 10224"/>
              <a:gd name="connsiteY1" fmla="*/ 0 h 10025"/>
              <a:gd name="connsiteX2" fmla="*/ 6652 w 10224"/>
              <a:gd name="connsiteY2" fmla="*/ 7450 h 10025"/>
              <a:gd name="connsiteX3" fmla="*/ 0 w 10224"/>
              <a:gd name="connsiteY3" fmla="*/ 7450 h 10025"/>
              <a:gd name="connsiteX4" fmla="*/ 6607 w 10224"/>
              <a:gd name="connsiteY4" fmla="*/ 10000 h 10025"/>
              <a:gd name="connsiteX5" fmla="*/ 9922 w 10224"/>
              <a:gd name="connsiteY5" fmla="*/ 10025 h 10025"/>
              <a:gd name="connsiteX6" fmla="*/ 9954 w 10224"/>
              <a:gd name="connsiteY6" fmla="*/ 7768 h 10025"/>
              <a:gd name="connsiteX7" fmla="*/ 9920 w 10224"/>
              <a:gd name="connsiteY7" fmla="*/ 7731 h 10025"/>
              <a:gd name="connsiteX8" fmla="*/ 10000 w 10224"/>
              <a:gd name="connsiteY8" fmla="*/ 2500 h 10025"/>
              <a:gd name="connsiteX0" fmla="*/ 10000 w 13358"/>
              <a:gd name="connsiteY0" fmla="*/ 2500 h 10025"/>
              <a:gd name="connsiteX1" fmla="*/ 6652 w 13358"/>
              <a:gd name="connsiteY1" fmla="*/ 0 h 10025"/>
              <a:gd name="connsiteX2" fmla="*/ 6652 w 13358"/>
              <a:gd name="connsiteY2" fmla="*/ 7450 h 10025"/>
              <a:gd name="connsiteX3" fmla="*/ 0 w 13358"/>
              <a:gd name="connsiteY3" fmla="*/ 7450 h 10025"/>
              <a:gd name="connsiteX4" fmla="*/ 6607 w 13358"/>
              <a:gd name="connsiteY4" fmla="*/ 10000 h 10025"/>
              <a:gd name="connsiteX5" fmla="*/ 9922 w 13358"/>
              <a:gd name="connsiteY5" fmla="*/ 10025 h 10025"/>
              <a:gd name="connsiteX6" fmla="*/ 9954 w 13358"/>
              <a:gd name="connsiteY6" fmla="*/ 7768 h 10025"/>
              <a:gd name="connsiteX7" fmla="*/ 13358 w 13358"/>
              <a:gd name="connsiteY7" fmla="*/ 7530 h 10025"/>
              <a:gd name="connsiteX8" fmla="*/ 10000 w 13358"/>
              <a:gd name="connsiteY8" fmla="*/ 2500 h 10025"/>
              <a:gd name="connsiteX0" fmla="*/ 10000 w 13380"/>
              <a:gd name="connsiteY0" fmla="*/ 2500 h 10025"/>
              <a:gd name="connsiteX1" fmla="*/ 6652 w 13380"/>
              <a:gd name="connsiteY1" fmla="*/ 0 h 10025"/>
              <a:gd name="connsiteX2" fmla="*/ 6652 w 13380"/>
              <a:gd name="connsiteY2" fmla="*/ 7450 h 10025"/>
              <a:gd name="connsiteX3" fmla="*/ 0 w 13380"/>
              <a:gd name="connsiteY3" fmla="*/ 7450 h 10025"/>
              <a:gd name="connsiteX4" fmla="*/ 6607 w 13380"/>
              <a:gd name="connsiteY4" fmla="*/ 10000 h 10025"/>
              <a:gd name="connsiteX5" fmla="*/ 9922 w 13380"/>
              <a:gd name="connsiteY5" fmla="*/ 10025 h 10025"/>
              <a:gd name="connsiteX6" fmla="*/ 9954 w 13380"/>
              <a:gd name="connsiteY6" fmla="*/ 7768 h 10025"/>
              <a:gd name="connsiteX7" fmla="*/ 13358 w 13380"/>
              <a:gd name="connsiteY7" fmla="*/ 7530 h 10025"/>
              <a:gd name="connsiteX8" fmla="*/ 10021 w 13380"/>
              <a:gd name="connsiteY8" fmla="*/ 6938 h 10025"/>
              <a:gd name="connsiteX9" fmla="*/ 10000 w 13380"/>
              <a:gd name="connsiteY9" fmla="*/ 2500 h 10025"/>
              <a:gd name="connsiteX0" fmla="*/ 10000 w 13380"/>
              <a:gd name="connsiteY0" fmla="*/ 2500 h 10025"/>
              <a:gd name="connsiteX1" fmla="*/ 6652 w 13380"/>
              <a:gd name="connsiteY1" fmla="*/ 0 h 10025"/>
              <a:gd name="connsiteX2" fmla="*/ 6652 w 13380"/>
              <a:gd name="connsiteY2" fmla="*/ 7450 h 10025"/>
              <a:gd name="connsiteX3" fmla="*/ 0 w 13380"/>
              <a:gd name="connsiteY3" fmla="*/ 7450 h 10025"/>
              <a:gd name="connsiteX4" fmla="*/ 6607 w 13380"/>
              <a:gd name="connsiteY4" fmla="*/ 10000 h 10025"/>
              <a:gd name="connsiteX5" fmla="*/ 9922 w 13380"/>
              <a:gd name="connsiteY5" fmla="*/ 10025 h 10025"/>
              <a:gd name="connsiteX6" fmla="*/ 9954 w 13380"/>
              <a:gd name="connsiteY6" fmla="*/ 7768 h 10025"/>
              <a:gd name="connsiteX7" fmla="*/ 13358 w 13380"/>
              <a:gd name="connsiteY7" fmla="*/ 7530 h 10025"/>
              <a:gd name="connsiteX8" fmla="*/ 10021 w 13380"/>
              <a:gd name="connsiteY8" fmla="*/ 6938 h 10025"/>
              <a:gd name="connsiteX9" fmla="*/ 10000 w 13380"/>
              <a:gd name="connsiteY9" fmla="*/ 2500 h 10025"/>
              <a:gd name="connsiteX0" fmla="*/ 10000 w 13380"/>
              <a:gd name="connsiteY0" fmla="*/ 2500 h 10025"/>
              <a:gd name="connsiteX1" fmla="*/ 6652 w 13380"/>
              <a:gd name="connsiteY1" fmla="*/ 0 h 10025"/>
              <a:gd name="connsiteX2" fmla="*/ 6652 w 13380"/>
              <a:gd name="connsiteY2" fmla="*/ 7450 h 10025"/>
              <a:gd name="connsiteX3" fmla="*/ 0 w 13380"/>
              <a:gd name="connsiteY3" fmla="*/ 7450 h 10025"/>
              <a:gd name="connsiteX4" fmla="*/ 6607 w 13380"/>
              <a:gd name="connsiteY4" fmla="*/ 10000 h 10025"/>
              <a:gd name="connsiteX5" fmla="*/ 9922 w 13380"/>
              <a:gd name="connsiteY5" fmla="*/ 10025 h 10025"/>
              <a:gd name="connsiteX6" fmla="*/ 9954 w 13380"/>
              <a:gd name="connsiteY6" fmla="*/ 7768 h 10025"/>
              <a:gd name="connsiteX7" fmla="*/ 13358 w 13380"/>
              <a:gd name="connsiteY7" fmla="*/ 7530 h 10025"/>
              <a:gd name="connsiteX8" fmla="*/ 10021 w 13380"/>
              <a:gd name="connsiteY8" fmla="*/ 6938 h 10025"/>
              <a:gd name="connsiteX9" fmla="*/ 10000 w 13380"/>
              <a:gd name="connsiteY9" fmla="*/ 2500 h 10025"/>
              <a:gd name="connsiteX0" fmla="*/ 10000 w 13379"/>
              <a:gd name="connsiteY0" fmla="*/ 2500 h 10025"/>
              <a:gd name="connsiteX1" fmla="*/ 6652 w 13379"/>
              <a:gd name="connsiteY1" fmla="*/ 0 h 10025"/>
              <a:gd name="connsiteX2" fmla="*/ 6652 w 13379"/>
              <a:gd name="connsiteY2" fmla="*/ 7450 h 10025"/>
              <a:gd name="connsiteX3" fmla="*/ 0 w 13379"/>
              <a:gd name="connsiteY3" fmla="*/ 7450 h 10025"/>
              <a:gd name="connsiteX4" fmla="*/ 6607 w 13379"/>
              <a:gd name="connsiteY4" fmla="*/ 10000 h 10025"/>
              <a:gd name="connsiteX5" fmla="*/ 9922 w 13379"/>
              <a:gd name="connsiteY5" fmla="*/ 10025 h 10025"/>
              <a:gd name="connsiteX6" fmla="*/ 9954 w 13379"/>
              <a:gd name="connsiteY6" fmla="*/ 7768 h 10025"/>
              <a:gd name="connsiteX7" fmla="*/ 13358 w 13379"/>
              <a:gd name="connsiteY7" fmla="*/ 7530 h 10025"/>
              <a:gd name="connsiteX8" fmla="*/ 9852 w 13379"/>
              <a:gd name="connsiteY8" fmla="*/ 7064 h 10025"/>
              <a:gd name="connsiteX9" fmla="*/ 10000 w 13379"/>
              <a:gd name="connsiteY9" fmla="*/ 2500 h 10025"/>
              <a:gd name="connsiteX0" fmla="*/ 10000 w 13379"/>
              <a:gd name="connsiteY0" fmla="*/ 2500 h 10025"/>
              <a:gd name="connsiteX1" fmla="*/ 6652 w 13379"/>
              <a:gd name="connsiteY1" fmla="*/ 0 h 10025"/>
              <a:gd name="connsiteX2" fmla="*/ 6652 w 13379"/>
              <a:gd name="connsiteY2" fmla="*/ 7450 h 10025"/>
              <a:gd name="connsiteX3" fmla="*/ 0 w 13379"/>
              <a:gd name="connsiteY3" fmla="*/ 7450 h 10025"/>
              <a:gd name="connsiteX4" fmla="*/ 6607 w 13379"/>
              <a:gd name="connsiteY4" fmla="*/ 10000 h 10025"/>
              <a:gd name="connsiteX5" fmla="*/ 9922 w 13379"/>
              <a:gd name="connsiteY5" fmla="*/ 10025 h 10025"/>
              <a:gd name="connsiteX6" fmla="*/ 9954 w 13379"/>
              <a:gd name="connsiteY6" fmla="*/ 7768 h 10025"/>
              <a:gd name="connsiteX7" fmla="*/ 13358 w 13379"/>
              <a:gd name="connsiteY7" fmla="*/ 7530 h 10025"/>
              <a:gd name="connsiteX8" fmla="*/ 9936 w 13379"/>
              <a:gd name="connsiteY8" fmla="*/ 7064 h 10025"/>
              <a:gd name="connsiteX9" fmla="*/ 10000 w 13379"/>
              <a:gd name="connsiteY9" fmla="*/ 2500 h 10025"/>
              <a:gd name="connsiteX0" fmla="*/ 10000 w 13376"/>
              <a:gd name="connsiteY0" fmla="*/ 2500 h 10025"/>
              <a:gd name="connsiteX1" fmla="*/ 6652 w 13376"/>
              <a:gd name="connsiteY1" fmla="*/ 0 h 10025"/>
              <a:gd name="connsiteX2" fmla="*/ 6652 w 13376"/>
              <a:gd name="connsiteY2" fmla="*/ 7450 h 10025"/>
              <a:gd name="connsiteX3" fmla="*/ 0 w 13376"/>
              <a:gd name="connsiteY3" fmla="*/ 7450 h 10025"/>
              <a:gd name="connsiteX4" fmla="*/ 6607 w 13376"/>
              <a:gd name="connsiteY4" fmla="*/ 10000 h 10025"/>
              <a:gd name="connsiteX5" fmla="*/ 9922 w 13376"/>
              <a:gd name="connsiteY5" fmla="*/ 10025 h 10025"/>
              <a:gd name="connsiteX6" fmla="*/ 9954 w 13376"/>
              <a:gd name="connsiteY6" fmla="*/ 7768 h 10025"/>
              <a:gd name="connsiteX7" fmla="*/ 13358 w 13376"/>
              <a:gd name="connsiteY7" fmla="*/ 7530 h 10025"/>
              <a:gd name="connsiteX8" fmla="*/ 9936 w 13376"/>
              <a:gd name="connsiteY8" fmla="*/ 7064 h 10025"/>
              <a:gd name="connsiteX9" fmla="*/ 10000 w 13376"/>
              <a:gd name="connsiteY9" fmla="*/ 2500 h 10025"/>
              <a:gd name="connsiteX0" fmla="*/ 10000 w 13376"/>
              <a:gd name="connsiteY0" fmla="*/ 2500 h 10025"/>
              <a:gd name="connsiteX1" fmla="*/ 6652 w 13376"/>
              <a:gd name="connsiteY1" fmla="*/ 0 h 10025"/>
              <a:gd name="connsiteX2" fmla="*/ 6652 w 13376"/>
              <a:gd name="connsiteY2" fmla="*/ 7450 h 10025"/>
              <a:gd name="connsiteX3" fmla="*/ 0 w 13376"/>
              <a:gd name="connsiteY3" fmla="*/ 7450 h 10025"/>
              <a:gd name="connsiteX4" fmla="*/ 6607 w 13376"/>
              <a:gd name="connsiteY4" fmla="*/ 10000 h 10025"/>
              <a:gd name="connsiteX5" fmla="*/ 9922 w 13376"/>
              <a:gd name="connsiteY5" fmla="*/ 10025 h 10025"/>
              <a:gd name="connsiteX6" fmla="*/ 13257 w 13376"/>
              <a:gd name="connsiteY6" fmla="*/ 8825 h 10025"/>
              <a:gd name="connsiteX7" fmla="*/ 13358 w 13376"/>
              <a:gd name="connsiteY7" fmla="*/ 7530 h 10025"/>
              <a:gd name="connsiteX8" fmla="*/ 9936 w 13376"/>
              <a:gd name="connsiteY8" fmla="*/ 7064 h 10025"/>
              <a:gd name="connsiteX9" fmla="*/ 10000 w 13376"/>
              <a:gd name="connsiteY9" fmla="*/ 2500 h 10025"/>
              <a:gd name="connsiteX0" fmla="*/ 10000 w 13358"/>
              <a:gd name="connsiteY0" fmla="*/ 2500 h 10025"/>
              <a:gd name="connsiteX1" fmla="*/ 6652 w 13358"/>
              <a:gd name="connsiteY1" fmla="*/ 0 h 10025"/>
              <a:gd name="connsiteX2" fmla="*/ 6652 w 13358"/>
              <a:gd name="connsiteY2" fmla="*/ 7450 h 10025"/>
              <a:gd name="connsiteX3" fmla="*/ 0 w 13358"/>
              <a:gd name="connsiteY3" fmla="*/ 7450 h 10025"/>
              <a:gd name="connsiteX4" fmla="*/ 6607 w 13358"/>
              <a:gd name="connsiteY4" fmla="*/ 10000 h 10025"/>
              <a:gd name="connsiteX5" fmla="*/ 9922 w 13358"/>
              <a:gd name="connsiteY5" fmla="*/ 10025 h 10025"/>
              <a:gd name="connsiteX6" fmla="*/ 13257 w 13358"/>
              <a:gd name="connsiteY6" fmla="*/ 8825 h 10025"/>
              <a:gd name="connsiteX7" fmla="*/ 13358 w 13358"/>
              <a:gd name="connsiteY7" fmla="*/ 7530 h 10025"/>
              <a:gd name="connsiteX8" fmla="*/ 9936 w 13358"/>
              <a:gd name="connsiteY8" fmla="*/ 7064 h 10025"/>
              <a:gd name="connsiteX9" fmla="*/ 10000 w 13358"/>
              <a:gd name="connsiteY9" fmla="*/ 2500 h 10025"/>
              <a:gd name="connsiteX0" fmla="*/ 10000 w 13358"/>
              <a:gd name="connsiteY0" fmla="*/ 2500 h 10025"/>
              <a:gd name="connsiteX1" fmla="*/ 6652 w 13358"/>
              <a:gd name="connsiteY1" fmla="*/ 0 h 10025"/>
              <a:gd name="connsiteX2" fmla="*/ 6652 w 13358"/>
              <a:gd name="connsiteY2" fmla="*/ 7450 h 10025"/>
              <a:gd name="connsiteX3" fmla="*/ 0 w 13358"/>
              <a:gd name="connsiteY3" fmla="*/ 7450 h 10025"/>
              <a:gd name="connsiteX4" fmla="*/ 6607 w 13358"/>
              <a:gd name="connsiteY4" fmla="*/ 10000 h 10025"/>
              <a:gd name="connsiteX5" fmla="*/ 9922 w 13358"/>
              <a:gd name="connsiteY5" fmla="*/ 10025 h 10025"/>
              <a:gd name="connsiteX6" fmla="*/ 13257 w 13358"/>
              <a:gd name="connsiteY6" fmla="*/ 8825 h 10025"/>
              <a:gd name="connsiteX7" fmla="*/ 13358 w 13358"/>
              <a:gd name="connsiteY7" fmla="*/ 7530 h 10025"/>
              <a:gd name="connsiteX8" fmla="*/ 9953 w 13358"/>
              <a:gd name="connsiteY8" fmla="*/ 7492 h 10025"/>
              <a:gd name="connsiteX9" fmla="*/ 10000 w 13358"/>
              <a:gd name="connsiteY9" fmla="*/ 2500 h 10025"/>
              <a:gd name="connsiteX0" fmla="*/ 10000 w 13409"/>
              <a:gd name="connsiteY0" fmla="*/ 2500 h 10025"/>
              <a:gd name="connsiteX1" fmla="*/ 6652 w 13409"/>
              <a:gd name="connsiteY1" fmla="*/ 0 h 10025"/>
              <a:gd name="connsiteX2" fmla="*/ 6652 w 13409"/>
              <a:gd name="connsiteY2" fmla="*/ 7450 h 10025"/>
              <a:gd name="connsiteX3" fmla="*/ 0 w 13409"/>
              <a:gd name="connsiteY3" fmla="*/ 7450 h 10025"/>
              <a:gd name="connsiteX4" fmla="*/ 6607 w 13409"/>
              <a:gd name="connsiteY4" fmla="*/ 10000 h 10025"/>
              <a:gd name="connsiteX5" fmla="*/ 9922 w 13409"/>
              <a:gd name="connsiteY5" fmla="*/ 10025 h 10025"/>
              <a:gd name="connsiteX6" fmla="*/ 13257 w 13409"/>
              <a:gd name="connsiteY6" fmla="*/ 8825 h 10025"/>
              <a:gd name="connsiteX7" fmla="*/ 13409 w 13409"/>
              <a:gd name="connsiteY7" fmla="*/ 7480 h 10025"/>
              <a:gd name="connsiteX8" fmla="*/ 9953 w 13409"/>
              <a:gd name="connsiteY8" fmla="*/ 7492 h 10025"/>
              <a:gd name="connsiteX9" fmla="*/ 10000 w 13409"/>
              <a:gd name="connsiteY9" fmla="*/ 2500 h 10025"/>
              <a:gd name="connsiteX0" fmla="*/ 10000 w 13409"/>
              <a:gd name="connsiteY0" fmla="*/ 2500 h 10025"/>
              <a:gd name="connsiteX1" fmla="*/ 6652 w 13409"/>
              <a:gd name="connsiteY1" fmla="*/ 0 h 10025"/>
              <a:gd name="connsiteX2" fmla="*/ 6652 w 13409"/>
              <a:gd name="connsiteY2" fmla="*/ 7450 h 10025"/>
              <a:gd name="connsiteX3" fmla="*/ 0 w 13409"/>
              <a:gd name="connsiteY3" fmla="*/ 7450 h 10025"/>
              <a:gd name="connsiteX4" fmla="*/ 6607 w 13409"/>
              <a:gd name="connsiteY4" fmla="*/ 10000 h 10025"/>
              <a:gd name="connsiteX5" fmla="*/ 9922 w 13409"/>
              <a:gd name="connsiteY5" fmla="*/ 10025 h 10025"/>
              <a:gd name="connsiteX6" fmla="*/ 13257 w 13409"/>
              <a:gd name="connsiteY6" fmla="*/ 8825 h 10025"/>
              <a:gd name="connsiteX7" fmla="*/ 13409 w 13409"/>
              <a:gd name="connsiteY7" fmla="*/ 7480 h 10025"/>
              <a:gd name="connsiteX8" fmla="*/ 9953 w 13409"/>
              <a:gd name="connsiteY8" fmla="*/ 7492 h 10025"/>
              <a:gd name="connsiteX9" fmla="*/ 10000 w 13409"/>
              <a:gd name="connsiteY9" fmla="*/ 2500 h 10025"/>
              <a:gd name="connsiteX0" fmla="*/ 10000 w 13409"/>
              <a:gd name="connsiteY0" fmla="*/ 2500 h 10025"/>
              <a:gd name="connsiteX1" fmla="*/ 6652 w 13409"/>
              <a:gd name="connsiteY1" fmla="*/ 0 h 10025"/>
              <a:gd name="connsiteX2" fmla="*/ 6652 w 13409"/>
              <a:gd name="connsiteY2" fmla="*/ 7450 h 10025"/>
              <a:gd name="connsiteX3" fmla="*/ 0 w 13409"/>
              <a:gd name="connsiteY3" fmla="*/ 7450 h 10025"/>
              <a:gd name="connsiteX4" fmla="*/ 6607 w 13409"/>
              <a:gd name="connsiteY4" fmla="*/ 10000 h 10025"/>
              <a:gd name="connsiteX5" fmla="*/ 9922 w 13409"/>
              <a:gd name="connsiteY5" fmla="*/ 10025 h 10025"/>
              <a:gd name="connsiteX6" fmla="*/ 13257 w 13409"/>
              <a:gd name="connsiteY6" fmla="*/ 8825 h 10025"/>
              <a:gd name="connsiteX7" fmla="*/ 13409 w 13409"/>
              <a:gd name="connsiteY7" fmla="*/ 7480 h 10025"/>
              <a:gd name="connsiteX8" fmla="*/ 9953 w 13409"/>
              <a:gd name="connsiteY8" fmla="*/ 7492 h 10025"/>
              <a:gd name="connsiteX9" fmla="*/ 10000 w 13409"/>
              <a:gd name="connsiteY9" fmla="*/ 2500 h 10025"/>
              <a:gd name="connsiteX0" fmla="*/ 10000 w 13409"/>
              <a:gd name="connsiteY0" fmla="*/ 2500 h 10025"/>
              <a:gd name="connsiteX1" fmla="*/ 6652 w 13409"/>
              <a:gd name="connsiteY1" fmla="*/ 0 h 10025"/>
              <a:gd name="connsiteX2" fmla="*/ 6652 w 13409"/>
              <a:gd name="connsiteY2" fmla="*/ 7450 h 10025"/>
              <a:gd name="connsiteX3" fmla="*/ 0 w 13409"/>
              <a:gd name="connsiteY3" fmla="*/ 7450 h 10025"/>
              <a:gd name="connsiteX4" fmla="*/ 6607 w 13409"/>
              <a:gd name="connsiteY4" fmla="*/ 10000 h 10025"/>
              <a:gd name="connsiteX5" fmla="*/ 9922 w 13409"/>
              <a:gd name="connsiteY5" fmla="*/ 10025 h 10025"/>
              <a:gd name="connsiteX6" fmla="*/ 13257 w 13409"/>
              <a:gd name="connsiteY6" fmla="*/ 8825 h 10025"/>
              <a:gd name="connsiteX7" fmla="*/ 13409 w 13409"/>
              <a:gd name="connsiteY7" fmla="*/ 7480 h 10025"/>
              <a:gd name="connsiteX8" fmla="*/ 9953 w 13409"/>
              <a:gd name="connsiteY8" fmla="*/ 7492 h 10025"/>
              <a:gd name="connsiteX9" fmla="*/ 10000 w 13409"/>
              <a:gd name="connsiteY9" fmla="*/ 2500 h 10025"/>
              <a:gd name="connsiteX0" fmla="*/ 10000 w 13508"/>
              <a:gd name="connsiteY0" fmla="*/ 2500 h 10025"/>
              <a:gd name="connsiteX1" fmla="*/ 6652 w 13508"/>
              <a:gd name="connsiteY1" fmla="*/ 0 h 10025"/>
              <a:gd name="connsiteX2" fmla="*/ 6652 w 13508"/>
              <a:gd name="connsiteY2" fmla="*/ 7450 h 10025"/>
              <a:gd name="connsiteX3" fmla="*/ 0 w 13508"/>
              <a:gd name="connsiteY3" fmla="*/ 7450 h 10025"/>
              <a:gd name="connsiteX4" fmla="*/ 6607 w 13508"/>
              <a:gd name="connsiteY4" fmla="*/ 10000 h 10025"/>
              <a:gd name="connsiteX5" fmla="*/ 9922 w 13508"/>
              <a:gd name="connsiteY5" fmla="*/ 10025 h 10025"/>
              <a:gd name="connsiteX6" fmla="*/ 13257 w 13508"/>
              <a:gd name="connsiteY6" fmla="*/ 8825 h 10025"/>
              <a:gd name="connsiteX7" fmla="*/ 13274 w 13508"/>
              <a:gd name="connsiteY7" fmla="*/ 7505 h 10025"/>
              <a:gd name="connsiteX8" fmla="*/ 9953 w 13508"/>
              <a:gd name="connsiteY8" fmla="*/ 7492 h 10025"/>
              <a:gd name="connsiteX9" fmla="*/ 10000 w 13508"/>
              <a:gd name="connsiteY9" fmla="*/ 2500 h 10025"/>
              <a:gd name="connsiteX0" fmla="*/ 10000 w 13812"/>
              <a:gd name="connsiteY0" fmla="*/ 2500 h 10025"/>
              <a:gd name="connsiteX1" fmla="*/ 6652 w 13812"/>
              <a:gd name="connsiteY1" fmla="*/ 0 h 10025"/>
              <a:gd name="connsiteX2" fmla="*/ 6652 w 13812"/>
              <a:gd name="connsiteY2" fmla="*/ 7450 h 10025"/>
              <a:gd name="connsiteX3" fmla="*/ 0 w 13812"/>
              <a:gd name="connsiteY3" fmla="*/ 7450 h 10025"/>
              <a:gd name="connsiteX4" fmla="*/ 6607 w 13812"/>
              <a:gd name="connsiteY4" fmla="*/ 10000 h 10025"/>
              <a:gd name="connsiteX5" fmla="*/ 9922 w 13812"/>
              <a:gd name="connsiteY5" fmla="*/ 10025 h 10025"/>
              <a:gd name="connsiteX6" fmla="*/ 13257 w 13812"/>
              <a:gd name="connsiteY6" fmla="*/ 8825 h 10025"/>
              <a:gd name="connsiteX7" fmla="*/ 13274 w 13812"/>
              <a:gd name="connsiteY7" fmla="*/ 7505 h 10025"/>
              <a:gd name="connsiteX8" fmla="*/ 9953 w 13812"/>
              <a:gd name="connsiteY8" fmla="*/ 7492 h 10025"/>
              <a:gd name="connsiteX9" fmla="*/ 10000 w 13812"/>
              <a:gd name="connsiteY9" fmla="*/ 2500 h 10025"/>
              <a:gd name="connsiteX0" fmla="*/ 10000 w 13812"/>
              <a:gd name="connsiteY0" fmla="*/ 2500 h 10025"/>
              <a:gd name="connsiteX1" fmla="*/ 6652 w 13812"/>
              <a:gd name="connsiteY1" fmla="*/ 0 h 10025"/>
              <a:gd name="connsiteX2" fmla="*/ 6652 w 13812"/>
              <a:gd name="connsiteY2" fmla="*/ 7450 h 10025"/>
              <a:gd name="connsiteX3" fmla="*/ 0 w 13812"/>
              <a:gd name="connsiteY3" fmla="*/ 7450 h 10025"/>
              <a:gd name="connsiteX4" fmla="*/ 6607 w 13812"/>
              <a:gd name="connsiteY4" fmla="*/ 10000 h 10025"/>
              <a:gd name="connsiteX5" fmla="*/ 9922 w 13812"/>
              <a:gd name="connsiteY5" fmla="*/ 10025 h 10025"/>
              <a:gd name="connsiteX6" fmla="*/ 13257 w 13812"/>
              <a:gd name="connsiteY6" fmla="*/ 8825 h 10025"/>
              <a:gd name="connsiteX7" fmla="*/ 13274 w 13812"/>
              <a:gd name="connsiteY7" fmla="*/ 7505 h 10025"/>
              <a:gd name="connsiteX8" fmla="*/ 9953 w 13812"/>
              <a:gd name="connsiteY8" fmla="*/ 7492 h 10025"/>
              <a:gd name="connsiteX9" fmla="*/ 10000 w 13812"/>
              <a:gd name="connsiteY9" fmla="*/ 2500 h 10025"/>
              <a:gd name="connsiteX0" fmla="*/ 10000 w 13812"/>
              <a:gd name="connsiteY0" fmla="*/ 2500 h 10025"/>
              <a:gd name="connsiteX1" fmla="*/ 6652 w 13812"/>
              <a:gd name="connsiteY1" fmla="*/ 0 h 10025"/>
              <a:gd name="connsiteX2" fmla="*/ 6652 w 13812"/>
              <a:gd name="connsiteY2" fmla="*/ 7450 h 10025"/>
              <a:gd name="connsiteX3" fmla="*/ 0 w 13812"/>
              <a:gd name="connsiteY3" fmla="*/ 7450 h 10025"/>
              <a:gd name="connsiteX4" fmla="*/ 6607 w 13812"/>
              <a:gd name="connsiteY4" fmla="*/ 10000 h 10025"/>
              <a:gd name="connsiteX5" fmla="*/ 9922 w 13812"/>
              <a:gd name="connsiteY5" fmla="*/ 10025 h 10025"/>
              <a:gd name="connsiteX6" fmla="*/ 13257 w 13812"/>
              <a:gd name="connsiteY6" fmla="*/ 8825 h 10025"/>
              <a:gd name="connsiteX7" fmla="*/ 13274 w 13812"/>
              <a:gd name="connsiteY7" fmla="*/ 7505 h 10025"/>
              <a:gd name="connsiteX8" fmla="*/ 10088 w 13812"/>
              <a:gd name="connsiteY8" fmla="*/ 7492 h 10025"/>
              <a:gd name="connsiteX9" fmla="*/ 10000 w 13812"/>
              <a:gd name="connsiteY9" fmla="*/ 2500 h 10025"/>
              <a:gd name="connsiteX0" fmla="*/ 10000 w 13812"/>
              <a:gd name="connsiteY0" fmla="*/ 2500 h 10025"/>
              <a:gd name="connsiteX1" fmla="*/ 6652 w 13812"/>
              <a:gd name="connsiteY1" fmla="*/ 0 h 10025"/>
              <a:gd name="connsiteX2" fmla="*/ 6652 w 13812"/>
              <a:gd name="connsiteY2" fmla="*/ 7450 h 10025"/>
              <a:gd name="connsiteX3" fmla="*/ 0 w 13812"/>
              <a:gd name="connsiteY3" fmla="*/ 7450 h 10025"/>
              <a:gd name="connsiteX4" fmla="*/ 6607 w 13812"/>
              <a:gd name="connsiteY4" fmla="*/ 10000 h 10025"/>
              <a:gd name="connsiteX5" fmla="*/ 9922 w 13812"/>
              <a:gd name="connsiteY5" fmla="*/ 10025 h 10025"/>
              <a:gd name="connsiteX6" fmla="*/ 13257 w 13812"/>
              <a:gd name="connsiteY6" fmla="*/ 8825 h 10025"/>
              <a:gd name="connsiteX7" fmla="*/ 13274 w 13812"/>
              <a:gd name="connsiteY7" fmla="*/ 7505 h 10025"/>
              <a:gd name="connsiteX8" fmla="*/ 10088 w 13812"/>
              <a:gd name="connsiteY8" fmla="*/ 7492 h 10025"/>
              <a:gd name="connsiteX9" fmla="*/ 10000 w 13812"/>
              <a:gd name="connsiteY9" fmla="*/ 2500 h 10025"/>
              <a:gd name="connsiteX0" fmla="*/ 10000 w 13812"/>
              <a:gd name="connsiteY0" fmla="*/ 2500 h 10025"/>
              <a:gd name="connsiteX1" fmla="*/ 6652 w 13812"/>
              <a:gd name="connsiteY1" fmla="*/ 0 h 10025"/>
              <a:gd name="connsiteX2" fmla="*/ 6652 w 13812"/>
              <a:gd name="connsiteY2" fmla="*/ 7450 h 10025"/>
              <a:gd name="connsiteX3" fmla="*/ 0 w 13812"/>
              <a:gd name="connsiteY3" fmla="*/ 7450 h 10025"/>
              <a:gd name="connsiteX4" fmla="*/ 6607 w 13812"/>
              <a:gd name="connsiteY4" fmla="*/ 10000 h 10025"/>
              <a:gd name="connsiteX5" fmla="*/ 9922 w 13812"/>
              <a:gd name="connsiteY5" fmla="*/ 10025 h 10025"/>
              <a:gd name="connsiteX6" fmla="*/ 13257 w 13812"/>
              <a:gd name="connsiteY6" fmla="*/ 8825 h 10025"/>
              <a:gd name="connsiteX7" fmla="*/ 13274 w 13812"/>
              <a:gd name="connsiteY7" fmla="*/ 7505 h 10025"/>
              <a:gd name="connsiteX8" fmla="*/ 10021 w 13812"/>
              <a:gd name="connsiteY8" fmla="*/ 7517 h 10025"/>
              <a:gd name="connsiteX9" fmla="*/ 10000 w 13812"/>
              <a:gd name="connsiteY9" fmla="*/ 2500 h 10025"/>
              <a:gd name="connsiteX0" fmla="*/ 10000 w 13812"/>
              <a:gd name="connsiteY0" fmla="*/ 2500 h 10025"/>
              <a:gd name="connsiteX1" fmla="*/ 6652 w 13812"/>
              <a:gd name="connsiteY1" fmla="*/ 0 h 10025"/>
              <a:gd name="connsiteX2" fmla="*/ 6652 w 13812"/>
              <a:gd name="connsiteY2" fmla="*/ 7450 h 10025"/>
              <a:gd name="connsiteX3" fmla="*/ 0 w 13812"/>
              <a:gd name="connsiteY3" fmla="*/ 7450 h 10025"/>
              <a:gd name="connsiteX4" fmla="*/ 6607 w 13812"/>
              <a:gd name="connsiteY4" fmla="*/ 10000 h 10025"/>
              <a:gd name="connsiteX5" fmla="*/ 9922 w 13812"/>
              <a:gd name="connsiteY5" fmla="*/ 10025 h 10025"/>
              <a:gd name="connsiteX6" fmla="*/ 13257 w 13812"/>
              <a:gd name="connsiteY6" fmla="*/ 8825 h 10025"/>
              <a:gd name="connsiteX7" fmla="*/ 13274 w 13812"/>
              <a:gd name="connsiteY7" fmla="*/ 7505 h 10025"/>
              <a:gd name="connsiteX8" fmla="*/ 10021 w 13812"/>
              <a:gd name="connsiteY8" fmla="*/ 7517 h 10025"/>
              <a:gd name="connsiteX9" fmla="*/ 10000 w 13812"/>
              <a:gd name="connsiteY9" fmla="*/ 2500 h 10025"/>
              <a:gd name="connsiteX0" fmla="*/ 10000 w 13274"/>
              <a:gd name="connsiteY0" fmla="*/ 2500 h 10025"/>
              <a:gd name="connsiteX1" fmla="*/ 6652 w 13274"/>
              <a:gd name="connsiteY1" fmla="*/ 0 h 10025"/>
              <a:gd name="connsiteX2" fmla="*/ 6652 w 13274"/>
              <a:gd name="connsiteY2" fmla="*/ 7450 h 10025"/>
              <a:gd name="connsiteX3" fmla="*/ 0 w 13274"/>
              <a:gd name="connsiteY3" fmla="*/ 7450 h 10025"/>
              <a:gd name="connsiteX4" fmla="*/ 6607 w 13274"/>
              <a:gd name="connsiteY4" fmla="*/ 10000 h 10025"/>
              <a:gd name="connsiteX5" fmla="*/ 9922 w 13274"/>
              <a:gd name="connsiteY5" fmla="*/ 10025 h 10025"/>
              <a:gd name="connsiteX6" fmla="*/ 13257 w 13274"/>
              <a:gd name="connsiteY6" fmla="*/ 8825 h 10025"/>
              <a:gd name="connsiteX7" fmla="*/ 13274 w 13274"/>
              <a:gd name="connsiteY7" fmla="*/ 7505 h 10025"/>
              <a:gd name="connsiteX8" fmla="*/ 10021 w 13274"/>
              <a:gd name="connsiteY8" fmla="*/ 7517 h 10025"/>
              <a:gd name="connsiteX9" fmla="*/ 10000 w 13274"/>
              <a:gd name="connsiteY9" fmla="*/ 2500 h 10025"/>
              <a:gd name="connsiteX0" fmla="*/ 10000 w 13274"/>
              <a:gd name="connsiteY0" fmla="*/ 2500 h 10251"/>
              <a:gd name="connsiteX1" fmla="*/ 6652 w 13274"/>
              <a:gd name="connsiteY1" fmla="*/ 0 h 10251"/>
              <a:gd name="connsiteX2" fmla="*/ 6652 w 13274"/>
              <a:gd name="connsiteY2" fmla="*/ 7450 h 10251"/>
              <a:gd name="connsiteX3" fmla="*/ 0 w 13274"/>
              <a:gd name="connsiteY3" fmla="*/ 7450 h 10251"/>
              <a:gd name="connsiteX4" fmla="*/ 6607 w 13274"/>
              <a:gd name="connsiteY4" fmla="*/ 10000 h 10251"/>
              <a:gd name="connsiteX5" fmla="*/ 9922 w 13274"/>
              <a:gd name="connsiteY5" fmla="*/ 10025 h 10251"/>
              <a:gd name="connsiteX6" fmla="*/ 13257 w 13274"/>
              <a:gd name="connsiteY6" fmla="*/ 8825 h 10251"/>
              <a:gd name="connsiteX7" fmla="*/ 13274 w 13274"/>
              <a:gd name="connsiteY7" fmla="*/ 7505 h 10251"/>
              <a:gd name="connsiteX8" fmla="*/ 10021 w 13274"/>
              <a:gd name="connsiteY8" fmla="*/ 7517 h 10251"/>
              <a:gd name="connsiteX9" fmla="*/ 10000 w 13274"/>
              <a:gd name="connsiteY9" fmla="*/ 2500 h 10251"/>
              <a:gd name="connsiteX0" fmla="*/ 10000 w 13274"/>
              <a:gd name="connsiteY0" fmla="*/ 2500 h 10251"/>
              <a:gd name="connsiteX1" fmla="*/ 6652 w 13274"/>
              <a:gd name="connsiteY1" fmla="*/ 0 h 10251"/>
              <a:gd name="connsiteX2" fmla="*/ 6652 w 13274"/>
              <a:gd name="connsiteY2" fmla="*/ 7450 h 10251"/>
              <a:gd name="connsiteX3" fmla="*/ 0 w 13274"/>
              <a:gd name="connsiteY3" fmla="*/ 7450 h 10251"/>
              <a:gd name="connsiteX4" fmla="*/ 6607 w 13274"/>
              <a:gd name="connsiteY4" fmla="*/ 10000 h 10251"/>
              <a:gd name="connsiteX5" fmla="*/ 9922 w 13274"/>
              <a:gd name="connsiteY5" fmla="*/ 10025 h 10251"/>
              <a:gd name="connsiteX6" fmla="*/ 13257 w 13274"/>
              <a:gd name="connsiteY6" fmla="*/ 8825 h 10251"/>
              <a:gd name="connsiteX7" fmla="*/ 13274 w 13274"/>
              <a:gd name="connsiteY7" fmla="*/ 7505 h 10251"/>
              <a:gd name="connsiteX8" fmla="*/ 10021 w 13274"/>
              <a:gd name="connsiteY8" fmla="*/ 7517 h 10251"/>
              <a:gd name="connsiteX9" fmla="*/ 10000 w 13274"/>
              <a:gd name="connsiteY9" fmla="*/ 2500 h 10251"/>
              <a:gd name="connsiteX0" fmla="*/ 10000 w 13274"/>
              <a:gd name="connsiteY0" fmla="*/ 2500 h 10025"/>
              <a:gd name="connsiteX1" fmla="*/ 6652 w 13274"/>
              <a:gd name="connsiteY1" fmla="*/ 0 h 10025"/>
              <a:gd name="connsiteX2" fmla="*/ 6652 w 13274"/>
              <a:gd name="connsiteY2" fmla="*/ 7450 h 10025"/>
              <a:gd name="connsiteX3" fmla="*/ 0 w 13274"/>
              <a:gd name="connsiteY3" fmla="*/ 7450 h 10025"/>
              <a:gd name="connsiteX4" fmla="*/ 6607 w 13274"/>
              <a:gd name="connsiteY4" fmla="*/ 10000 h 10025"/>
              <a:gd name="connsiteX5" fmla="*/ 9922 w 13274"/>
              <a:gd name="connsiteY5" fmla="*/ 10025 h 10025"/>
              <a:gd name="connsiteX6" fmla="*/ 13257 w 13274"/>
              <a:gd name="connsiteY6" fmla="*/ 8825 h 10025"/>
              <a:gd name="connsiteX7" fmla="*/ 13274 w 13274"/>
              <a:gd name="connsiteY7" fmla="*/ 7505 h 10025"/>
              <a:gd name="connsiteX8" fmla="*/ 10021 w 13274"/>
              <a:gd name="connsiteY8" fmla="*/ 7517 h 10025"/>
              <a:gd name="connsiteX9" fmla="*/ 10000 w 13274"/>
              <a:gd name="connsiteY9" fmla="*/ 2500 h 10025"/>
              <a:gd name="connsiteX0" fmla="*/ 10000 w 13274"/>
              <a:gd name="connsiteY0" fmla="*/ 2500 h 10025"/>
              <a:gd name="connsiteX1" fmla="*/ 6652 w 13274"/>
              <a:gd name="connsiteY1" fmla="*/ 0 h 10025"/>
              <a:gd name="connsiteX2" fmla="*/ 6652 w 13274"/>
              <a:gd name="connsiteY2" fmla="*/ 7450 h 10025"/>
              <a:gd name="connsiteX3" fmla="*/ 0 w 13274"/>
              <a:gd name="connsiteY3" fmla="*/ 7484 h 10025"/>
              <a:gd name="connsiteX4" fmla="*/ 6607 w 13274"/>
              <a:gd name="connsiteY4" fmla="*/ 10000 h 10025"/>
              <a:gd name="connsiteX5" fmla="*/ 9922 w 13274"/>
              <a:gd name="connsiteY5" fmla="*/ 10025 h 10025"/>
              <a:gd name="connsiteX6" fmla="*/ 13257 w 13274"/>
              <a:gd name="connsiteY6" fmla="*/ 8825 h 10025"/>
              <a:gd name="connsiteX7" fmla="*/ 13274 w 13274"/>
              <a:gd name="connsiteY7" fmla="*/ 7505 h 10025"/>
              <a:gd name="connsiteX8" fmla="*/ 10021 w 13274"/>
              <a:gd name="connsiteY8" fmla="*/ 7517 h 10025"/>
              <a:gd name="connsiteX9" fmla="*/ 10000 w 13274"/>
              <a:gd name="connsiteY9" fmla="*/ 2500 h 10025"/>
              <a:gd name="connsiteX0" fmla="*/ 10000 w 13274"/>
              <a:gd name="connsiteY0" fmla="*/ 2500 h 10025"/>
              <a:gd name="connsiteX1" fmla="*/ 6652 w 13274"/>
              <a:gd name="connsiteY1" fmla="*/ 0 h 10025"/>
              <a:gd name="connsiteX2" fmla="*/ 6652 w 13274"/>
              <a:gd name="connsiteY2" fmla="*/ 7450 h 10025"/>
              <a:gd name="connsiteX3" fmla="*/ 0 w 13274"/>
              <a:gd name="connsiteY3" fmla="*/ 7484 h 10025"/>
              <a:gd name="connsiteX4" fmla="*/ 6607 w 13274"/>
              <a:gd name="connsiteY4" fmla="*/ 10000 h 10025"/>
              <a:gd name="connsiteX5" fmla="*/ 9922 w 13274"/>
              <a:gd name="connsiteY5" fmla="*/ 10025 h 10025"/>
              <a:gd name="connsiteX6" fmla="*/ 13257 w 13274"/>
              <a:gd name="connsiteY6" fmla="*/ 8825 h 10025"/>
              <a:gd name="connsiteX7" fmla="*/ 13274 w 13274"/>
              <a:gd name="connsiteY7" fmla="*/ 7505 h 10025"/>
              <a:gd name="connsiteX8" fmla="*/ 9976 w 13274"/>
              <a:gd name="connsiteY8" fmla="*/ 7534 h 10025"/>
              <a:gd name="connsiteX9" fmla="*/ 10000 w 13274"/>
              <a:gd name="connsiteY9" fmla="*/ 2500 h 10025"/>
              <a:gd name="connsiteX0" fmla="*/ 10000 w 13274"/>
              <a:gd name="connsiteY0" fmla="*/ 2500 h 10025"/>
              <a:gd name="connsiteX1" fmla="*/ 6652 w 13274"/>
              <a:gd name="connsiteY1" fmla="*/ 0 h 10025"/>
              <a:gd name="connsiteX2" fmla="*/ 6652 w 13274"/>
              <a:gd name="connsiteY2" fmla="*/ 7450 h 10025"/>
              <a:gd name="connsiteX3" fmla="*/ 0 w 13274"/>
              <a:gd name="connsiteY3" fmla="*/ 7484 h 10025"/>
              <a:gd name="connsiteX4" fmla="*/ 6607 w 13274"/>
              <a:gd name="connsiteY4" fmla="*/ 10000 h 10025"/>
              <a:gd name="connsiteX5" fmla="*/ 9922 w 13274"/>
              <a:gd name="connsiteY5" fmla="*/ 10025 h 10025"/>
              <a:gd name="connsiteX6" fmla="*/ 13257 w 13274"/>
              <a:gd name="connsiteY6" fmla="*/ 8825 h 10025"/>
              <a:gd name="connsiteX7" fmla="*/ 13274 w 13274"/>
              <a:gd name="connsiteY7" fmla="*/ 7505 h 10025"/>
              <a:gd name="connsiteX8" fmla="*/ 9976 w 13274"/>
              <a:gd name="connsiteY8" fmla="*/ 7534 h 10025"/>
              <a:gd name="connsiteX9" fmla="*/ 10000 w 13274"/>
              <a:gd name="connsiteY9" fmla="*/ 2500 h 10025"/>
              <a:gd name="connsiteX0" fmla="*/ 10000 w 13274"/>
              <a:gd name="connsiteY0" fmla="*/ 2500 h 10025"/>
              <a:gd name="connsiteX1" fmla="*/ 6652 w 13274"/>
              <a:gd name="connsiteY1" fmla="*/ 0 h 10025"/>
              <a:gd name="connsiteX2" fmla="*/ 6652 w 13274"/>
              <a:gd name="connsiteY2" fmla="*/ 7450 h 10025"/>
              <a:gd name="connsiteX3" fmla="*/ 0 w 13274"/>
              <a:gd name="connsiteY3" fmla="*/ 7484 h 10025"/>
              <a:gd name="connsiteX4" fmla="*/ 6607 w 13274"/>
              <a:gd name="connsiteY4" fmla="*/ 10000 h 10025"/>
              <a:gd name="connsiteX5" fmla="*/ 9922 w 13274"/>
              <a:gd name="connsiteY5" fmla="*/ 10025 h 10025"/>
              <a:gd name="connsiteX6" fmla="*/ 13257 w 13274"/>
              <a:gd name="connsiteY6" fmla="*/ 8825 h 10025"/>
              <a:gd name="connsiteX7" fmla="*/ 13274 w 13274"/>
              <a:gd name="connsiteY7" fmla="*/ 7505 h 10025"/>
              <a:gd name="connsiteX8" fmla="*/ 9976 w 13274"/>
              <a:gd name="connsiteY8" fmla="*/ 7534 h 10025"/>
              <a:gd name="connsiteX9" fmla="*/ 10000 w 13274"/>
              <a:gd name="connsiteY9" fmla="*/ 2500 h 10025"/>
              <a:gd name="connsiteX0" fmla="*/ 10000 w 13274"/>
              <a:gd name="connsiteY0" fmla="*/ 2500 h 10025"/>
              <a:gd name="connsiteX1" fmla="*/ 6652 w 13274"/>
              <a:gd name="connsiteY1" fmla="*/ 0 h 10025"/>
              <a:gd name="connsiteX2" fmla="*/ 6652 w 13274"/>
              <a:gd name="connsiteY2" fmla="*/ 7450 h 10025"/>
              <a:gd name="connsiteX3" fmla="*/ 0 w 13274"/>
              <a:gd name="connsiteY3" fmla="*/ 7484 h 10025"/>
              <a:gd name="connsiteX4" fmla="*/ 6607 w 13274"/>
              <a:gd name="connsiteY4" fmla="*/ 10000 h 10025"/>
              <a:gd name="connsiteX5" fmla="*/ 9922 w 13274"/>
              <a:gd name="connsiteY5" fmla="*/ 10025 h 10025"/>
              <a:gd name="connsiteX6" fmla="*/ 13257 w 13274"/>
              <a:gd name="connsiteY6" fmla="*/ 8825 h 10025"/>
              <a:gd name="connsiteX7" fmla="*/ 13274 w 13274"/>
              <a:gd name="connsiteY7" fmla="*/ 7505 h 10025"/>
              <a:gd name="connsiteX8" fmla="*/ 9998 w 13274"/>
              <a:gd name="connsiteY8" fmla="*/ 7500 h 10025"/>
              <a:gd name="connsiteX9" fmla="*/ 10000 w 13274"/>
              <a:gd name="connsiteY9" fmla="*/ 2500 h 10025"/>
              <a:gd name="connsiteX0" fmla="*/ 10000 w 13515"/>
              <a:gd name="connsiteY0" fmla="*/ 2500 h 10025"/>
              <a:gd name="connsiteX1" fmla="*/ 6652 w 13515"/>
              <a:gd name="connsiteY1" fmla="*/ 0 h 10025"/>
              <a:gd name="connsiteX2" fmla="*/ 6652 w 13515"/>
              <a:gd name="connsiteY2" fmla="*/ 7450 h 10025"/>
              <a:gd name="connsiteX3" fmla="*/ 0 w 13515"/>
              <a:gd name="connsiteY3" fmla="*/ 7484 h 10025"/>
              <a:gd name="connsiteX4" fmla="*/ 6607 w 13515"/>
              <a:gd name="connsiteY4" fmla="*/ 10000 h 10025"/>
              <a:gd name="connsiteX5" fmla="*/ 9922 w 13515"/>
              <a:gd name="connsiteY5" fmla="*/ 10025 h 10025"/>
              <a:gd name="connsiteX6" fmla="*/ 13257 w 13515"/>
              <a:gd name="connsiteY6" fmla="*/ 8825 h 10025"/>
              <a:gd name="connsiteX7" fmla="*/ 13296 w 13515"/>
              <a:gd name="connsiteY7" fmla="*/ 7488 h 10025"/>
              <a:gd name="connsiteX8" fmla="*/ 9998 w 13515"/>
              <a:gd name="connsiteY8" fmla="*/ 7500 h 10025"/>
              <a:gd name="connsiteX9" fmla="*/ 10000 w 13515"/>
              <a:gd name="connsiteY9" fmla="*/ 2500 h 10025"/>
              <a:gd name="connsiteX0" fmla="*/ 10000 w 13296"/>
              <a:gd name="connsiteY0" fmla="*/ 2500 h 10025"/>
              <a:gd name="connsiteX1" fmla="*/ 6652 w 13296"/>
              <a:gd name="connsiteY1" fmla="*/ 0 h 10025"/>
              <a:gd name="connsiteX2" fmla="*/ 6652 w 13296"/>
              <a:gd name="connsiteY2" fmla="*/ 7450 h 10025"/>
              <a:gd name="connsiteX3" fmla="*/ 0 w 13296"/>
              <a:gd name="connsiteY3" fmla="*/ 7484 h 10025"/>
              <a:gd name="connsiteX4" fmla="*/ 6607 w 13296"/>
              <a:gd name="connsiteY4" fmla="*/ 10000 h 10025"/>
              <a:gd name="connsiteX5" fmla="*/ 9922 w 13296"/>
              <a:gd name="connsiteY5" fmla="*/ 10025 h 10025"/>
              <a:gd name="connsiteX6" fmla="*/ 13257 w 13296"/>
              <a:gd name="connsiteY6" fmla="*/ 8825 h 10025"/>
              <a:gd name="connsiteX7" fmla="*/ 13296 w 13296"/>
              <a:gd name="connsiteY7" fmla="*/ 7488 h 10025"/>
              <a:gd name="connsiteX8" fmla="*/ 9998 w 13296"/>
              <a:gd name="connsiteY8" fmla="*/ 7500 h 10025"/>
              <a:gd name="connsiteX9" fmla="*/ 10000 w 13296"/>
              <a:gd name="connsiteY9" fmla="*/ 2500 h 10025"/>
              <a:gd name="connsiteX0" fmla="*/ 10000 w 13296"/>
              <a:gd name="connsiteY0" fmla="*/ 2500 h 10025"/>
              <a:gd name="connsiteX1" fmla="*/ 6652 w 13296"/>
              <a:gd name="connsiteY1" fmla="*/ 0 h 10025"/>
              <a:gd name="connsiteX2" fmla="*/ 6652 w 13296"/>
              <a:gd name="connsiteY2" fmla="*/ 7450 h 10025"/>
              <a:gd name="connsiteX3" fmla="*/ 0 w 13296"/>
              <a:gd name="connsiteY3" fmla="*/ 7484 h 10025"/>
              <a:gd name="connsiteX4" fmla="*/ 6607 w 13296"/>
              <a:gd name="connsiteY4" fmla="*/ 10000 h 10025"/>
              <a:gd name="connsiteX5" fmla="*/ 9922 w 13296"/>
              <a:gd name="connsiteY5" fmla="*/ 10025 h 10025"/>
              <a:gd name="connsiteX6" fmla="*/ 13257 w 13296"/>
              <a:gd name="connsiteY6" fmla="*/ 8825 h 10025"/>
              <a:gd name="connsiteX7" fmla="*/ 13296 w 13296"/>
              <a:gd name="connsiteY7" fmla="*/ 7488 h 10025"/>
              <a:gd name="connsiteX8" fmla="*/ 9998 w 13296"/>
              <a:gd name="connsiteY8" fmla="*/ 7500 h 10025"/>
              <a:gd name="connsiteX9" fmla="*/ 10000 w 13296"/>
              <a:gd name="connsiteY9" fmla="*/ 2500 h 10025"/>
              <a:gd name="connsiteX0" fmla="*/ 10000 w 13296"/>
              <a:gd name="connsiteY0" fmla="*/ 2500 h 10112"/>
              <a:gd name="connsiteX1" fmla="*/ 6652 w 13296"/>
              <a:gd name="connsiteY1" fmla="*/ 0 h 10112"/>
              <a:gd name="connsiteX2" fmla="*/ 6652 w 13296"/>
              <a:gd name="connsiteY2" fmla="*/ 7450 h 10112"/>
              <a:gd name="connsiteX3" fmla="*/ 0 w 13296"/>
              <a:gd name="connsiteY3" fmla="*/ 7484 h 10112"/>
              <a:gd name="connsiteX4" fmla="*/ 6607 w 13296"/>
              <a:gd name="connsiteY4" fmla="*/ 10000 h 10112"/>
              <a:gd name="connsiteX5" fmla="*/ 9922 w 13296"/>
              <a:gd name="connsiteY5" fmla="*/ 10025 h 10112"/>
              <a:gd name="connsiteX6" fmla="*/ 13257 w 13296"/>
              <a:gd name="connsiteY6" fmla="*/ 8749 h 10112"/>
              <a:gd name="connsiteX7" fmla="*/ 13296 w 13296"/>
              <a:gd name="connsiteY7" fmla="*/ 7488 h 10112"/>
              <a:gd name="connsiteX8" fmla="*/ 9998 w 13296"/>
              <a:gd name="connsiteY8" fmla="*/ 7500 h 10112"/>
              <a:gd name="connsiteX9" fmla="*/ 10000 w 13296"/>
              <a:gd name="connsiteY9" fmla="*/ 2500 h 10112"/>
              <a:gd name="connsiteX0" fmla="*/ 10000 w 13296"/>
              <a:gd name="connsiteY0" fmla="*/ 2500 h 10025"/>
              <a:gd name="connsiteX1" fmla="*/ 6652 w 13296"/>
              <a:gd name="connsiteY1" fmla="*/ 0 h 10025"/>
              <a:gd name="connsiteX2" fmla="*/ 6652 w 13296"/>
              <a:gd name="connsiteY2" fmla="*/ 7450 h 10025"/>
              <a:gd name="connsiteX3" fmla="*/ 0 w 13296"/>
              <a:gd name="connsiteY3" fmla="*/ 7484 h 10025"/>
              <a:gd name="connsiteX4" fmla="*/ 6607 w 13296"/>
              <a:gd name="connsiteY4" fmla="*/ 10000 h 10025"/>
              <a:gd name="connsiteX5" fmla="*/ 9922 w 13296"/>
              <a:gd name="connsiteY5" fmla="*/ 10025 h 10025"/>
              <a:gd name="connsiteX6" fmla="*/ 13257 w 13296"/>
              <a:gd name="connsiteY6" fmla="*/ 8749 h 10025"/>
              <a:gd name="connsiteX7" fmla="*/ 13296 w 13296"/>
              <a:gd name="connsiteY7" fmla="*/ 7488 h 10025"/>
              <a:gd name="connsiteX8" fmla="*/ 9998 w 13296"/>
              <a:gd name="connsiteY8" fmla="*/ 7500 h 10025"/>
              <a:gd name="connsiteX9" fmla="*/ 10000 w 13296"/>
              <a:gd name="connsiteY9" fmla="*/ 2500 h 10025"/>
              <a:gd name="connsiteX0" fmla="*/ 9949 w 13296"/>
              <a:gd name="connsiteY0" fmla="*/ 2475 h 10025"/>
              <a:gd name="connsiteX1" fmla="*/ 6652 w 13296"/>
              <a:gd name="connsiteY1" fmla="*/ 0 h 10025"/>
              <a:gd name="connsiteX2" fmla="*/ 6652 w 13296"/>
              <a:gd name="connsiteY2" fmla="*/ 7450 h 10025"/>
              <a:gd name="connsiteX3" fmla="*/ 0 w 13296"/>
              <a:gd name="connsiteY3" fmla="*/ 7484 h 10025"/>
              <a:gd name="connsiteX4" fmla="*/ 6607 w 13296"/>
              <a:gd name="connsiteY4" fmla="*/ 10000 h 10025"/>
              <a:gd name="connsiteX5" fmla="*/ 9922 w 13296"/>
              <a:gd name="connsiteY5" fmla="*/ 10025 h 10025"/>
              <a:gd name="connsiteX6" fmla="*/ 13257 w 13296"/>
              <a:gd name="connsiteY6" fmla="*/ 8749 h 10025"/>
              <a:gd name="connsiteX7" fmla="*/ 13296 w 13296"/>
              <a:gd name="connsiteY7" fmla="*/ 7488 h 10025"/>
              <a:gd name="connsiteX8" fmla="*/ 9998 w 13296"/>
              <a:gd name="connsiteY8" fmla="*/ 7500 h 10025"/>
              <a:gd name="connsiteX9" fmla="*/ 9949 w 13296"/>
              <a:gd name="connsiteY9" fmla="*/ 2475 h 10025"/>
              <a:gd name="connsiteX0" fmla="*/ 9949 w 13296"/>
              <a:gd name="connsiteY0" fmla="*/ 2475 h 10025"/>
              <a:gd name="connsiteX1" fmla="*/ 6652 w 13296"/>
              <a:gd name="connsiteY1" fmla="*/ 0 h 10025"/>
              <a:gd name="connsiteX2" fmla="*/ 6652 w 13296"/>
              <a:gd name="connsiteY2" fmla="*/ 7450 h 10025"/>
              <a:gd name="connsiteX3" fmla="*/ 0 w 13296"/>
              <a:gd name="connsiteY3" fmla="*/ 7484 h 10025"/>
              <a:gd name="connsiteX4" fmla="*/ 6607 w 13296"/>
              <a:gd name="connsiteY4" fmla="*/ 10000 h 10025"/>
              <a:gd name="connsiteX5" fmla="*/ 9922 w 13296"/>
              <a:gd name="connsiteY5" fmla="*/ 10025 h 10025"/>
              <a:gd name="connsiteX6" fmla="*/ 13257 w 13296"/>
              <a:gd name="connsiteY6" fmla="*/ 8749 h 10025"/>
              <a:gd name="connsiteX7" fmla="*/ 13296 w 13296"/>
              <a:gd name="connsiteY7" fmla="*/ 7488 h 10025"/>
              <a:gd name="connsiteX8" fmla="*/ 9947 w 13296"/>
              <a:gd name="connsiteY8" fmla="*/ 7462 h 10025"/>
              <a:gd name="connsiteX9" fmla="*/ 9949 w 13296"/>
              <a:gd name="connsiteY9" fmla="*/ 2475 h 10025"/>
              <a:gd name="connsiteX0" fmla="*/ 9949 w 13508"/>
              <a:gd name="connsiteY0" fmla="*/ 2475 h 10025"/>
              <a:gd name="connsiteX1" fmla="*/ 6652 w 13508"/>
              <a:gd name="connsiteY1" fmla="*/ 0 h 10025"/>
              <a:gd name="connsiteX2" fmla="*/ 6652 w 13508"/>
              <a:gd name="connsiteY2" fmla="*/ 7450 h 10025"/>
              <a:gd name="connsiteX3" fmla="*/ 0 w 13508"/>
              <a:gd name="connsiteY3" fmla="*/ 7484 h 10025"/>
              <a:gd name="connsiteX4" fmla="*/ 6607 w 13508"/>
              <a:gd name="connsiteY4" fmla="*/ 10000 h 10025"/>
              <a:gd name="connsiteX5" fmla="*/ 9922 w 13508"/>
              <a:gd name="connsiteY5" fmla="*/ 10025 h 10025"/>
              <a:gd name="connsiteX6" fmla="*/ 13257 w 13508"/>
              <a:gd name="connsiteY6" fmla="*/ 8749 h 10025"/>
              <a:gd name="connsiteX7" fmla="*/ 13279 w 13508"/>
              <a:gd name="connsiteY7" fmla="*/ 7475 h 10025"/>
              <a:gd name="connsiteX8" fmla="*/ 9947 w 13508"/>
              <a:gd name="connsiteY8" fmla="*/ 7462 h 10025"/>
              <a:gd name="connsiteX9" fmla="*/ 9949 w 13508"/>
              <a:gd name="connsiteY9" fmla="*/ 2475 h 10025"/>
              <a:gd name="connsiteX0" fmla="*/ 9949 w 13508"/>
              <a:gd name="connsiteY0" fmla="*/ 2475 h 10025"/>
              <a:gd name="connsiteX1" fmla="*/ 6652 w 13508"/>
              <a:gd name="connsiteY1" fmla="*/ 0 h 10025"/>
              <a:gd name="connsiteX2" fmla="*/ 6652 w 13508"/>
              <a:gd name="connsiteY2" fmla="*/ 7450 h 10025"/>
              <a:gd name="connsiteX3" fmla="*/ 0 w 13508"/>
              <a:gd name="connsiteY3" fmla="*/ 7484 h 10025"/>
              <a:gd name="connsiteX4" fmla="*/ 6607 w 13508"/>
              <a:gd name="connsiteY4" fmla="*/ 10000 h 10025"/>
              <a:gd name="connsiteX5" fmla="*/ 9922 w 13508"/>
              <a:gd name="connsiteY5" fmla="*/ 10025 h 10025"/>
              <a:gd name="connsiteX6" fmla="*/ 13257 w 13508"/>
              <a:gd name="connsiteY6" fmla="*/ 8749 h 10025"/>
              <a:gd name="connsiteX7" fmla="*/ 13279 w 13508"/>
              <a:gd name="connsiteY7" fmla="*/ 7475 h 10025"/>
              <a:gd name="connsiteX8" fmla="*/ 9947 w 13508"/>
              <a:gd name="connsiteY8" fmla="*/ 7462 h 10025"/>
              <a:gd name="connsiteX9" fmla="*/ 9949 w 13508"/>
              <a:gd name="connsiteY9" fmla="*/ 2475 h 10025"/>
              <a:gd name="connsiteX0" fmla="*/ 9949 w 13508"/>
              <a:gd name="connsiteY0" fmla="*/ 2475 h 10025"/>
              <a:gd name="connsiteX1" fmla="*/ 6652 w 13508"/>
              <a:gd name="connsiteY1" fmla="*/ 0 h 10025"/>
              <a:gd name="connsiteX2" fmla="*/ 6652 w 13508"/>
              <a:gd name="connsiteY2" fmla="*/ 7450 h 10025"/>
              <a:gd name="connsiteX3" fmla="*/ 0 w 13508"/>
              <a:gd name="connsiteY3" fmla="*/ 7484 h 10025"/>
              <a:gd name="connsiteX4" fmla="*/ 6607 w 13508"/>
              <a:gd name="connsiteY4" fmla="*/ 10000 h 10025"/>
              <a:gd name="connsiteX5" fmla="*/ 9922 w 13508"/>
              <a:gd name="connsiteY5" fmla="*/ 10025 h 10025"/>
              <a:gd name="connsiteX6" fmla="*/ 13257 w 13508"/>
              <a:gd name="connsiteY6" fmla="*/ 8749 h 10025"/>
              <a:gd name="connsiteX7" fmla="*/ 13279 w 13508"/>
              <a:gd name="connsiteY7" fmla="*/ 7475 h 10025"/>
              <a:gd name="connsiteX8" fmla="*/ 9947 w 13508"/>
              <a:gd name="connsiteY8" fmla="*/ 7462 h 10025"/>
              <a:gd name="connsiteX9" fmla="*/ 9949 w 13508"/>
              <a:gd name="connsiteY9" fmla="*/ 2475 h 10025"/>
              <a:gd name="connsiteX0" fmla="*/ 9949 w 13321"/>
              <a:gd name="connsiteY0" fmla="*/ 2475 h 10025"/>
              <a:gd name="connsiteX1" fmla="*/ 6652 w 13321"/>
              <a:gd name="connsiteY1" fmla="*/ 0 h 10025"/>
              <a:gd name="connsiteX2" fmla="*/ 6652 w 13321"/>
              <a:gd name="connsiteY2" fmla="*/ 7450 h 10025"/>
              <a:gd name="connsiteX3" fmla="*/ 0 w 13321"/>
              <a:gd name="connsiteY3" fmla="*/ 7484 h 10025"/>
              <a:gd name="connsiteX4" fmla="*/ 6607 w 13321"/>
              <a:gd name="connsiteY4" fmla="*/ 10000 h 10025"/>
              <a:gd name="connsiteX5" fmla="*/ 9922 w 13321"/>
              <a:gd name="connsiteY5" fmla="*/ 10025 h 10025"/>
              <a:gd name="connsiteX6" fmla="*/ 13257 w 13321"/>
              <a:gd name="connsiteY6" fmla="*/ 8749 h 10025"/>
              <a:gd name="connsiteX7" fmla="*/ 13279 w 13321"/>
              <a:gd name="connsiteY7" fmla="*/ 7475 h 10025"/>
              <a:gd name="connsiteX8" fmla="*/ 9947 w 13321"/>
              <a:gd name="connsiteY8" fmla="*/ 7462 h 10025"/>
              <a:gd name="connsiteX9" fmla="*/ 9949 w 13321"/>
              <a:gd name="connsiteY9" fmla="*/ 2475 h 10025"/>
              <a:gd name="connsiteX0" fmla="*/ 9949 w 13321"/>
              <a:gd name="connsiteY0" fmla="*/ 2475 h 10025"/>
              <a:gd name="connsiteX1" fmla="*/ 6652 w 13321"/>
              <a:gd name="connsiteY1" fmla="*/ 0 h 10025"/>
              <a:gd name="connsiteX2" fmla="*/ 6652 w 13321"/>
              <a:gd name="connsiteY2" fmla="*/ 7450 h 10025"/>
              <a:gd name="connsiteX3" fmla="*/ 0 w 13321"/>
              <a:gd name="connsiteY3" fmla="*/ 7484 h 10025"/>
              <a:gd name="connsiteX4" fmla="*/ 6607 w 13321"/>
              <a:gd name="connsiteY4" fmla="*/ 10000 h 10025"/>
              <a:gd name="connsiteX5" fmla="*/ 9922 w 13321"/>
              <a:gd name="connsiteY5" fmla="*/ 10025 h 10025"/>
              <a:gd name="connsiteX6" fmla="*/ 13257 w 13321"/>
              <a:gd name="connsiteY6" fmla="*/ 8749 h 10025"/>
              <a:gd name="connsiteX7" fmla="*/ 13279 w 13321"/>
              <a:gd name="connsiteY7" fmla="*/ 7475 h 10025"/>
              <a:gd name="connsiteX8" fmla="*/ 9947 w 13321"/>
              <a:gd name="connsiteY8" fmla="*/ 7462 h 10025"/>
              <a:gd name="connsiteX9" fmla="*/ 9949 w 13321"/>
              <a:gd name="connsiteY9" fmla="*/ 2475 h 10025"/>
              <a:gd name="connsiteX0" fmla="*/ 9949 w 13279"/>
              <a:gd name="connsiteY0" fmla="*/ 2475 h 10025"/>
              <a:gd name="connsiteX1" fmla="*/ 6652 w 13279"/>
              <a:gd name="connsiteY1" fmla="*/ 0 h 10025"/>
              <a:gd name="connsiteX2" fmla="*/ 6652 w 13279"/>
              <a:gd name="connsiteY2" fmla="*/ 7450 h 10025"/>
              <a:gd name="connsiteX3" fmla="*/ 0 w 13279"/>
              <a:gd name="connsiteY3" fmla="*/ 7484 h 10025"/>
              <a:gd name="connsiteX4" fmla="*/ 6607 w 13279"/>
              <a:gd name="connsiteY4" fmla="*/ 10000 h 10025"/>
              <a:gd name="connsiteX5" fmla="*/ 9922 w 13279"/>
              <a:gd name="connsiteY5" fmla="*/ 10025 h 10025"/>
              <a:gd name="connsiteX6" fmla="*/ 13257 w 13279"/>
              <a:gd name="connsiteY6" fmla="*/ 8749 h 10025"/>
              <a:gd name="connsiteX7" fmla="*/ 13279 w 13279"/>
              <a:gd name="connsiteY7" fmla="*/ 7475 h 10025"/>
              <a:gd name="connsiteX8" fmla="*/ 9947 w 13279"/>
              <a:gd name="connsiteY8" fmla="*/ 7462 h 10025"/>
              <a:gd name="connsiteX9" fmla="*/ 9949 w 13279"/>
              <a:gd name="connsiteY9" fmla="*/ 2475 h 10025"/>
              <a:gd name="connsiteX0" fmla="*/ 9949 w 13279"/>
              <a:gd name="connsiteY0" fmla="*/ 2475 h 10025"/>
              <a:gd name="connsiteX1" fmla="*/ 6652 w 13279"/>
              <a:gd name="connsiteY1" fmla="*/ 0 h 10025"/>
              <a:gd name="connsiteX2" fmla="*/ 6652 w 13279"/>
              <a:gd name="connsiteY2" fmla="*/ 7450 h 10025"/>
              <a:gd name="connsiteX3" fmla="*/ 0 w 13279"/>
              <a:gd name="connsiteY3" fmla="*/ 7484 h 10025"/>
              <a:gd name="connsiteX4" fmla="*/ 6607 w 13279"/>
              <a:gd name="connsiteY4" fmla="*/ 10000 h 10025"/>
              <a:gd name="connsiteX5" fmla="*/ 9922 w 13279"/>
              <a:gd name="connsiteY5" fmla="*/ 10025 h 10025"/>
              <a:gd name="connsiteX6" fmla="*/ 13257 w 13279"/>
              <a:gd name="connsiteY6" fmla="*/ 8749 h 10025"/>
              <a:gd name="connsiteX7" fmla="*/ 13279 w 13279"/>
              <a:gd name="connsiteY7" fmla="*/ 7475 h 10025"/>
              <a:gd name="connsiteX8" fmla="*/ 9947 w 13279"/>
              <a:gd name="connsiteY8" fmla="*/ 7462 h 10025"/>
              <a:gd name="connsiteX9" fmla="*/ 9949 w 13279"/>
              <a:gd name="connsiteY9" fmla="*/ 2475 h 10025"/>
              <a:gd name="connsiteX0" fmla="*/ 9949 w 13279"/>
              <a:gd name="connsiteY0" fmla="*/ 2475 h 10000"/>
              <a:gd name="connsiteX1" fmla="*/ 6652 w 13279"/>
              <a:gd name="connsiteY1" fmla="*/ 0 h 10000"/>
              <a:gd name="connsiteX2" fmla="*/ 6652 w 13279"/>
              <a:gd name="connsiteY2" fmla="*/ 7450 h 10000"/>
              <a:gd name="connsiteX3" fmla="*/ 0 w 13279"/>
              <a:gd name="connsiteY3" fmla="*/ 7484 h 10000"/>
              <a:gd name="connsiteX4" fmla="*/ 6607 w 13279"/>
              <a:gd name="connsiteY4" fmla="*/ 10000 h 10000"/>
              <a:gd name="connsiteX5" fmla="*/ 10023 w 13279"/>
              <a:gd name="connsiteY5" fmla="*/ 9975 h 10000"/>
              <a:gd name="connsiteX6" fmla="*/ 13257 w 13279"/>
              <a:gd name="connsiteY6" fmla="*/ 8749 h 10000"/>
              <a:gd name="connsiteX7" fmla="*/ 13279 w 13279"/>
              <a:gd name="connsiteY7" fmla="*/ 7475 h 10000"/>
              <a:gd name="connsiteX8" fmla="*/ 9947 w 13279"/>
              <a:gd name="connsiteY8" fmla="*/ 7462 h 10000"/>
              <a:gd name="connsiteX9" fmla="*/ 9949 w 13279"/>
              <a:gd name="connsiteY9" fmla="*/ 2475 h 10000"/>
              <a:gd name="connsiteX0" fmla="*/ 9949 w 13279"/>
              <a:gd name="connsiteY0" fmla="*/ 2475 h 10068"/>
              <a:gd name="connsiteX1" fmla="*/ 6652 w 13279"/>
              <a:gd name="connsiteY1" fmla="*/ 0 h 10068"/>
              <a:gd name="connsiteX2" fmla="*/ 6652 w 13279"/>
              <a:gd name="connsiteY2" fmla="*/ 7450 h 10068"/>
              <a:gd name="connsiteX3" fmla="*/ 0 w 13279"/>
              <a:gd name="connsiteY3" fmla="*/ 7484 h 10068"/>
              <a:gd name="connsiteX4" fmla="*/ 6641 w 13279"/>
              <a:gd name="connsiteY4" fmla="*/ 9987 h 10068"/>
              <a:gd name="connsiteX5" fmla="*/ 10023 w 13279"/>
              <a:gd name="connsiteY5" fmla="*/ 9975 h 10068"/>
              <a:gd name="connsiteX6" fmla="*/ 13257 w 13279"/>
              <a:gd name="connsiteY6" fmla="*/ 8749 h 10068"/>
              <a:gd name="connsiteX7" fmla="*/ 13279 w 13279"/>
              <a:gd name="connsiteY7" fmla="*/ 7475 h 10068"/>
              <a:gd name="connsiteX8" fmla="*/ 9947 w 13279"/>
              <a:gd name="connsiteY8" fmla="*/ 7462 h 10068"/>
              <a:gd name="connsiteX9" fmla="*/ 9949 w 13279"/>
              <a:gd name="connsiteY9" fmla="*/ 2475 h 10068"/>
              <a:gd name="connsiteX0" fmla="*/ 6780 w 10110"/>
              <a:gd name="connsiteY0" fmla="*/ 2475 h 10068"/>
              <a:gd name="connsiteX1" fmla="*/ 3483 w 10110"/>
              <a:gd name="connsiteY1" fmla="*/ 0 h 10068"/>
              <a:gd name="connsiteX2" fmla="*/ 3483 w 10110"/>
              <a:gd name="connsiteY2" fmla="*/ 7450 h 10068"/>
              <a:gd name="connsiteX3" fmla="*/ 0 w 10110"/>
              <a:gd name="connsiteY3" fmla="*/ 7484 h 10068"/>
              <a:gd name="connsiteX4" fmla="*/ 3472 w 10110"/>
              <a:gd name="connsiteY4" fmla="*/ 9987 h 10068"/>
              <a:gd name="connsiteX5" fmla="*/ 6854 w 10110"/>
              <a:gd name="connsiteY5" fmla="*/ 9975 h 10068"/>
              <a:gd name="connsiteX6" fmla="*/ 10088 w 10110"/>
              <a:gd name="connsiteY6" fmla="*/ 8749 h 10068"/>
              <a:gd name="connsiteX7" fmla="*/ 10110 w 10110"/>
              <a:gd name="connsiteY7" fmla="*/ 7475 h 10068"/>
              <a:gd name="connsiteX8" fmla="*/ 6778 w 10110"/>
              <a:gd name="connsiteY8" fmla="*/ 7462 h 10068"/>
              <a:gd name="connsiteX9" fmla="*/ 6780 w 10110"/>
              <a:gd name="connsiteY9" fmla="*/ 2475 h 10068"/>
              <a:gd name="connsiteX0" fmla="*/ 6780 w 10110"/>
              <a:gd name="connsiteY0" fmla="*/ 2475 h 10068"/>
              <a:gd name="connsiteX1" fmla="*/ 3483 w 10110"/>
              <a:gd name="connsiteY1" fmla="*/ 0 h 10068"/>
              <a:gd name="connsiteX2" fmla="*/ 3483 w 10110"/>
              <a:gd name="connsiteY2" fmla="*/ 7450 h 10068"/>
              <a:gd name="connsiteX3" fmla="*/ 0 w 10110"/>
              <a:gd name="connsiteY3" fmla="*/ 7484 h 10068"/>
              <a:gd name="connsiteX4" fmla="*/ 698 w 10110"/>
              <a:gd name="connsiteY4" fmla="*/ 7998 h 10068"/>
              <a:gd name="connsiteX5" fmla="*/ 3472 w 10110"/>
              <a:gd name="connsiteY5" fmla="*/ 9987 h 10068"/>
              <a:gd name="connsiteX6" fmla="*/ 6854 w 10110"/>
              <a:gd name="connsiteY6" fmla="*/ 9975 h 10068"/>
              <a:gd name="connsiteX7" fmla="*/ 10088 w 10110"/>
              <a:gd name="connsiteY7" fmla="*/ 8749 h 10068"/>
              <a:gd name="connsiteX8" fmla="*/ 10110 w 10110"/>
              <a:gd name="connsiteY8" fmla="*/ 7475 h 10068"/>
              <a:gd name="connsiteX9" fmla="*/ 6778 w 10110"/>
              <a:gd name="connsiteY9" fmla="*/ 7462 h 10068"/>
              <a:gd name="connsiteX10" fmla="*/ 6780 w 10110"/>
              <a:gd name="connsiteY10" fmla="*/ 2475 h 10068"/>
              <a:gd name="connsiteX0" fmla="*/ 6780 w 10110"/>
              <a:gd name="connsiteY0" fmla="*/ 2475 h 10068"/>
              <a:gd name="connsiteX1" fmla="*/ 3483 w 10110"/>
              <a:gd name="connsiteY1" fmla="*/ 0 h 10068"/>
              <a:gd name="connsiteX2" fmla="*/ 3483 w 10110"/>
              <a:gd name="connsiteY2" fmla="*/ 7450 h 10068"/>
              <a:gd name="connsiteX3" fmla="*/ 0 w 10110"/>
              <a:gd name="connsiteY3" fmla="*/ 7484 h 10068"/>
              <a:gd name="connsiteX4" fmla="*/ 647 w 10110"/>
              <a:gd name="connsiteY4" fmla="*/ 8703 h 10068"/>
              <a:gd name="connsiteX5" fmla="*/ 3472 w 10110"/>
              <a:gd name="connsiteY5" fmla="*/ 9987 h 10068"/>
              <a:gd name="connsiteX6" fmla="*/ 6854 w 10110"/>
              <a:gd name="connsiteY6" fmla="*/ 9975 h 10068"/>
              <a:gd name="connsiteX7" fmla="*/ 10088 w 10110"/>
              <a:gd name="connsiteY7" fmla="*/ 8749 h 10068"/>
              <a:gd name="connsiteX8" fmla="*/ 10110 w 10110"/>
              <a:gd name="connsiteY8" fmla="*/ 7475 h 10068"/>
              <a:gd name="connsiteX9" fmla="*/ 6778 w 10110"/>
              <a:gd name="connsiteY9" fmla="*/ 7462 h 10068"/>
              <a:gd name="connsiteX10" fmla="*/ 6780 w 10110"/>
              <a:gd name="connsiteY10" fmla="*/ 2475 h 10068"/>
              <a:gd name="connsiteX0" fmla="*/ 6780 w 10110"/>
              <a:gd name="connsiteY0" fmla="*/ 2475 h 10068"/>
              <a:gd name="connsiteX1" fmla="*/ 3483 w 10110"/>
              <a:gd name="connsiteY1" fmla="*/ 0 h 10068"/>
              <a:gd name="connsiteX2" fmla="*/ 3483 w 10110"/>
              <a:gd name="connsiteY2" fmla="*/ 7450 h 10068"/>
              <a:gd name="connsiteX3" fmla="*/ 0 w 10110"/>
              <a:gd name="connsiteY3" fmla="*/ 7484 h 10068"/>
              <a:gd name="connsiteX4" fmla="*/ 91 w 10110"/>
              <a:gd name="connsiteY4" fmla="*/ 8753 h 10068"/>
              <a:gd name="connsiteX5" fmla="*/ 3472 w 10110"/>
              <a:gd name="connsiteY5" fmla="*/ 9987 h 10068"/>
              <a:gd name="connsiteX6" fmla="*/ 6854 w 10110"/>
              <a:gd name="connsiteY6" fmla="*/ 9975 h 10068"/>
              <a:gd name="connsiteX7" fmla="*/ 10088 w 10110"/>
              <a:gd name="connsiteY7" fmla="*/ 8749 h 10068"/>
              <a:gd name="connsiteX8" fmla="*/ 10110 w 10110"/>
              <a:gd name="connsiteY8" fmla="*/ 7475 h 10068"/>
              <a:gd name="connsiteX9" fmla="*/ 6778 w 10110"/>
              <a:gd name="connsiteY9" fmla="*/ 7462 h 10068"/>
              <a:gd name="connsiteX10" fmla="*/ 6780 w 10110"/>
              <a:gd name="connsiteY10" fmla="*/ 2475 h 10068"/>
              <a:gd name="connsiteX0" fmla="*/ 6713 w 10043"/>
              <a:gd name="connsiteY0" fmla="*/ 2475 h 10068"/>
              <a:gd name="connsiteX1" fmla="*/ 3416 w 10043"/>
              <a:gd name="connsiteY1" fmla="*/ 0 h 10068"/>
              <a:gd name="connsiteX2" fmla="*/ 3416 w 10043"/>
              <a:gd name="connsiteY2" fmla="*/ 7450 h 10068"/>
              <a:gd name="connsiteX3" fmla="*/ 0 w 10043"/>
              <a:gd name="connsiteY3" fmla="*/ 7446 h 10068"/>
              <a:gd name="connsiteX4" fmla="*/ 24 w 10043"/>
              <a:gd name="connsiteY4" fmla="*/ 8753 h 10068"/>
              <a:gd name="connsiteX5" fmla="*/ 3405 w 10043"/>
              <a:gd name="connsiteY5" fmla="*/ 9987 h 10068"/>
              <a:gd name="connsiteX6" fmla="*/ 6787 w 10043"/>
              <a:gd name="connsiteY6" fmla="*/ 9975 h 10068"/>
              <a:gd name="connsiteX7" fmla="*/ 10021 w 10043"/>
              <a:gd name="connsiteY7" fmla="*/ 8749 h 10068"/>
              <a:gd name="connsiteX8" fmla="*/ 10043 w 10043"/>
              <a:gd name="connsiteY8" fmla="*/ 7475 h 10068"/>
              <a:gd name="connsiteX9" fmla="*/ 6711 w 10043"/>
              <a:gd name="connsiteY9" fmla="*/ 7462 h 10068"/>
              <a:gd name="connsiteX10" fmla="*/ 6713 w 10043"/>
              <a:gd name="connsiteY10" fmla="*/ 2475 h 10068"/>
              <a:gd name="connsiteX0" fmla="*/ 6730 w 10060"/>
              <a:gd name="connsiteY0" fmla="*/ 2475 h 10068"/>
              <a:gd name="connsiteX1" fmla="*/ 3433 w 10060"/>
              <a:gd name="connsiteY1" fmla="*/ 0 h 10068"/>
              <a:gd name="connsiteX2" fmla="*/ 3433 w 10060"/>
              <a:gd name="connsiteY2" fmla="*/ 7450 h 10068"/>
              <a:gd name="connsiteX3" fmla="*/ 17 w 10060"/>
              <a:gd name="connsiteY3" fmla="*/ 7446 h 10068"/>
              <a:gd name="connsiteX4" fmla="*/ 7 w 10060"/>
              <a:gd name="connsiteY4" fmla="*/ 8728 h 10068"/>
              <a:gd name="connsiteX5" fmla="*/ 3422 w 10060"/>
              <a:gd name="connsiteY5" fmla="*/ 9987 h 10068"/>
              <a:gd name="connsiteX6" fmla="*/ 6804 w 10060"/>
              <a:gd name="connsiteY6" fmla="*/ 9975 h 10068"/>
              <a:gd name="connsiteX7" fmla="*/ 10038 w 10060"/>
              <a:gd name="connsiteY7" fmla="*/ 8749 h 10068"/>
              <a:gd name="connsiteX8" fmla="*/ 10060 w 10060"/>
              <a:gd name="connsiteY8" fmla="*/ 7475 h 10068"/>
              <a:gd name="connsiteX9" fmla="*/ 6728 w 10060"/>
              <a:gd name="connsiteY9" fmla="*/ 7462 h 10068"/>
              <a:gd name="connsiteX10" fmla="*/ 6730 w 10060"/>
              <a:gd name="connsiteY10" fmla="*/ 2475 h 10068"/>
              <a:gd name="connsiteX0" fmla="*/ 6730 w 10060"/>
              <a:gd name="connsiteY0" fmla="*/ 2475 h 10068"/>
              <a:gd name="connsiteX1" fmla="*/ 3433 w 10060"/>
              <a:gd name="connsiteY1" fmla="*/ 0 h 10068"/>
              <a:gd name="connsiteX2" fmla="*/ 3433 w 10060"/>
              <a:gd name="connsiteY2" fmla="*/ 7450 h 10068"/>
              <a:gd name="connsiteX3" fmla="*/ 17 w 10060"/>
              <a:gd name="connsiteY3" fmla="*/ 7446 h 10068"/>
              <a:gd name="connsiteX4" fmla="*/ 7 w 10060"/>
              <a:gd name="connsiteY4" fmla="*/ 8728 h 10068"/>
              <a:gd name="connsiteX5" fmla="*/ 3422 w 10060"/>
              <a:gd name="connsiteY5" fmla="*/ 9987 h 10068"/>
              <a:gd name="connsiteX6" fmla="*/ 6804 w 10060"/>
              <a:gd name="connsiteY6" fmla="*/ 9975 h 10068"/>
              <a:gd name="connsiteX7" fmla="*/ 10038 w 10060"/>
              <a:gd name="connsiteY7" fmla="*/ 8749 h 10068"/>
              <a:gd name="connsiteX8" fmla="*/ 10060 w 10060"/>
              <a:gd name="connsiteY8" fmla="*/ 7475 h 10068"/>
              <a:gd name="connsiteX9" fmla="*/ 6728 w 10060"/>
              <a:gd name="connsiteY9" fmla="*/ 7462 h 10068"/>
              <a:gd name="connsiteX10" fmla="*/ 6730 w 10060"/>
              <a:gd name="connsiteY10" fmla="*/ 2475 h 10068"/>
              <a:gd name="connsiteX0" fmla="*/ 6730 w 10060"/>
              <a:gd name="connsiteY0" fmla="*/ 2475 h 9987"/>
              <a:gd name="connsiteX1" fmla="*/ 3433 w 10060"/>
              <a:gd name="connsiteY1" fmla="*/ 0 h 9987"/>
              <a:gd name="connsiteX2" fmla="*/ 3433 w 10060"/>
              <a:gd name="connsiteY2" fmla="*/ 7450 h 9987"/>
              <a:gd name="connsiteX3" fmla="*/ 17 w 10060"/>
              <a:gd name="connsiteY3" fmla="*/ 7446 h 9987"/>
              <a:gd name="connsiteX4" fmla="*/ 7 w 10060"/>
              <a:gd name="connsiteY4" fmla="*/ 8728 h 9987"/>
              <a:gd name="connsiteX5" fmla="*/ 3422 w 10060"/>
              <a:gd name="connsiteY5" fmla="*/ 9987 h 9987"/>
              <a:gd name="connsiteX6" fmla="*/ 6804 w 10060"/>
              <a:gd name="connsiteY6" fmla="*/ 9975 h 9987"/>
              <a:gd name="connsiteX7" fmla="*/ 10038 w 10060"/>
              <a:gd name="connsiteY7" fmla="*/ 8749 h 9987"/>
              <a:gd name="connsiteX8" fmla="*/ 10060 w 10060"/>
              <a:gd name="connsiteY8" fmla="*/ 7475 h 9987"/>
              <a:gd name="connsiteX9" fmla="*/ 6728 w 10060"/>
              <a:gd name="connsiteY9" fmla="*/ 7462 h 9987"/>
              <a:gd name="connsiteX10" fmla="*/ 6730 w 10060"/>
              <a:gd name="connsiteY10" fmla="*/ 2475 h 9987"/>
              <a:gd name="connsiteX0" fmla="*/ 6690 w 10000"/>
              <a:gd name="connsiteY0" fmla="*/ 2478 h 10013"/>
              <a:gd name="connsiteX1" fmla="*/ 3413 w 10000"/>
              <a:gd name="connsiteY1" fmla="*/ 0 h 10013"/>
              <a:gd name="connsiteX2" fmla="*/ 3413 w 10000"/>
              <a:gd name="connsiteY2" fmla="*/ 7460 h 10013"/>
              <a:gd name="connsiteX3" fmla="*/ 17 w 10000"/>
              <a:gd name="connsiteY3" fmla="*/ 7456 h 10013"/>
              <a:gd name="connsiteX4" fmla="*/ 7 w 10000"/>
              <a:gd name="connsiteY4" fmla="*/ 8739 h 10013"/>
              <a:gd name="connsiteX5" fmla="*/ 3402 w 10000"/>
              <a:gd name="connsiteY5" fmla="*/ 10000 h 10013"/>
              <a:gd name="connsiteX6" fmla="*/ 6646 w 10000"/>
              <a:gd name="connsiteY6" fmla="*/ 10013 h 10013"/>
              <a:gd name="connsiteX7" fmla="*/ 9978 w 10000"/>
              <a:gd name="connsiteY7" fmla="*/ 8760 h 10013"/>
              <a:gd name="connsiteX8" fmla="*/ 10000 w 10000"/>
              <a:gd name="connsiteY8" fmla="*/ 7485 h 10013"/>
              <a:gd name="connsiteX9" fmla="*/ 6688 w 10000"/>
              <a:gd name="connsiteY9" fmla="*/ 7472 h 10013"/>
              <a:gd name="connsiteX10" fmla="*/ 6690 w 10000"/>
              <a:gd name="connsiteY10" fmla="*/ 2478 h 10013"/>
              <a:gd name="connsiteX0" fmla="*/ 6690 w 10000"/>
              <a:gd name="connsiteY0" fmla="*/ 2478 h 10105"/>
              <a:gd name="connsiteX1" fmla="*/ 3413 w 10000"/>
              <a:gd name="connsiteY1" fmla="*/ 0 h 10105"/>
              <a:gd name="connsiteX2" fmla="*/ 3413 w 10000"/>
              <a:gd name="connsiteY2" fmla="*/ 7460 h 10105"/>
              <a:gd name="connsiteX3" fmla="*/ 17 w 10000"/>
              <a:gd name="connsiteY3" fmla="*/ 7456 h 10105"/>
              <a:gd name="connsiteX4" fmla="*/ 7 w 10000"/>
              <a:gd name="connsiteY4" fmla="*/ 8739 h 10105"/>
              <a:gd name="connsiteX5" fmla="*/ 3402 w 10000"/>
              <a:gd name="connsiteY5" fmla="*/ 10013 h 10105"/>
              <a:gd name="connsiteX6" fmla="*/ 6646 w 10000"/>
              <a:gd name="connsiteY6" fmla="*/ 10013 h 10105"/>
              <a:gd name="connsiteX7" fmla="*/ 9978 w 10000"/>
              <a:gd name="connsiteY7" fmla="*/ 8760 h 10105"/>
              <a:gd name="connsiteX8" fmla="*/ 10000 w 10000"/>
              <a:gd name="connsiteY8" fmla="*/ 7485 h 10105"/>
              <a:gd name="connsiteX9" fmla="*/ 6688 w 10000"/>
              <a:gd name="connsiteY9" fmla="*/ 7472 h 10105"/>
              <a:gd name="connsiteX10" fmla="*/ 6690 w 10000"/>
              <a:gd name="connsiteY10" fmla="*/ 2478 h 10105"/>
              <a:gd name="connsiteX0" fmla="*/ 6690 w 10000"/>
              <a:gd name="connsiteY0" fmla="*/ 2478 h 10170"/>
              <a:gd name="connsiteX1" fmla="*/ 3413 w 10000"/>
              <a:gd name="connsiteY1" fmla="*/ 0 h 10170"/>
              <a:gd name="connsiteX2" fmla="*/ 3413 w 10000"/>
              <a:gd name="connsiteY2" fmla="*/ 7460 h 10170"/>
              <a:gd name="connsiteX3" fmla="*/ 17 w 10000"/>
              <a:gd name="connsiteY3" fmla="*/ 7456 h 10170"/>
              <a:gd name="connsiteX4" fmla="*/ 7 w 10000"/>
              <a:gd name="connsiteY4" fmla="*/ 8739 h 10170"/>
              <a:gd name="connsiteX5" fmla="*/ 3402 w 10000"/>
              <a:gd name="connsiteY5" fmla="*/ 10013 h 10170"/>
              <a:gd name="connsiteX6" fmla="*/ 6646 w 10000"/>
              <a:gd name="connsiteY6" fmla="*/ 10013 h 10170"/>
              <a:gd name="connsiteX7" fmla="*/ 9978 w 10000"/>
              <a:gd name="connsiteY7" fmla="*/ 8760 h 10170"/>
              <a:gd name="connsiteX8" fmla="*/ 10000 w 10000"/>
              <a:gd name="connsiteY8" fmla="*/ 7485 h 10170"/>
              <a:gd name="connsiteX9" fmla="*/ 6688 w 10000"/>
              <a:gd name="connsiteY9" fmla="*/ 7472 h 10170"/>
              <a:gd name="connsiteX10" fmla="*/ 6690 w 10000"/>
              <a:gd name="connsiteY10" fmla="*/ 2478 h 10170"/>
              <a:gd name="connsiteX0" fmla="*/ 6690 w 10000"/>
              <a:gd name="connsiteY0" fmla="*/ 2478 h 10013"/>
              <a:gd name="connsiteX1" fmla="*/ 3413 w 10000"/>
              <a:gd name="connsiteY1" fmla="*/ 0 h 10013"/>
              <a:gd name="connsiteX2" fmla="*/ 3413 w 10000"/>
              <a:gd name="connsiteY2" fmla="*/ 7460 h 10013"/>
              <a:gd name="connsiteX3" fmla="*/ 17 w 10000"/>
              <a:gd name="connsiteY3" fmla="*/ 7456 h 10013"/>
              <a:gd name="connsiteX4" fmla="*/ 7 w 10000"/>
              <a:gd name="connsiteY4" fmla="*/ 8739 h 10013"/>
              <a:gd name="connsiteX5" fmla="*/ 3402 w 10000"/>
              <a:gd name="connsiteY5" fmla="*/ 10013 h 10013"/>
              <a:gd name="connsiteX6" fmla="*/ 6646 w 10000"/>
              <a:gd name="connsiteY6" fmla="*/ 10013 h 10013"/>
              <a:gd name="connsiteX7" fmla="*/ 9978 w 10000"/>
              <a:gd name="connsiteY7" fmla="*/ 8760 h 10013"/>
              <a:gd name="connsiteX8" fmla="*/ 10000 w 10000"/>
              <a:gd name="connsiteY8" fmla="*/ 7485 h 10013"/>
              <a:gd name="connsiteX9" fmla="*/ 6688 w 10000"/>
              <a:gd name="connsiteY9" fmla="*/ 7472 h 10013"/>
              <a:gd name="connsiteX10" fmla="*/ 6690 w 10000"/>
              <a:gd name="connsiteY10" fmla="*/ 2478 h 10013"/>
              <a:gd name="connsiteX0" fmla="*/ 6690 w 10000"/>
              <a:gd name="connsiteY0" fmla="*/ 2478 h 10013"/>
              <a:gd name="connsiteX1" fmla="*/ 3413 w 10000"/>
              <a:gd name="connsiteY1" fmla="*/ 0 h 10013"/>
              <a:gd name="connsiteX2" fmla="*/ 3413 w 10000"/>
              <a:gd name="connsiteY2" fmla="*/ 7460 h 10013"/>
              <a:gd name="connsiteX3" fmla="*/ 17 w 10000"/>
              <a:gd name="connsiteY3" fmla="*/ 7456 h 10013"/>
              <a:gd name="connsiteX4" fmla="*/ 7 w 10000"/>
              <a:gd name="connsiteY4" fmla="*/ 8739 h 10013"/>
              <a:gd name="connsiteX5" fmla="*/ 3402 w 10000"/>
              <a:gd name="connsiteY5" fmla="*/ 10013 h 10013"/>
              <a:gd name="connsiteX6" fmla="*/ 6646 w 10000"/>
              <a:gd name="connsiteY6" fmla="*/ 10013 h 10013"/>
              <a:gd name="connsiteX7" fmla="*/ 9978 w 10000"/>
              <a:gd name="connsiteY7" fmla="*/ 8760 h 10013"/>
              <a:gd name="connsiteX8" fmla="*/ 10000 w 10000"/>
              <a:gd name="connsiteY8" fmla="*/ 7485 h 10013"/>
              <a:gd name="connsiteX9" fmla="*/ 6688 w 10000"/>
              <a:gd name="connsiteY9" fmla="*/ 7472 h 10013"/>
              <a:gd name="connsiteX10" fmla="*/ 6690 w 10000"/>
              <a:gd name="connsiteY10" fmla="*/ 2478 h 10013"/>
              <a:gd name="connsiteX0" fmla="*/ 6690 w 10000"/>
              <a:gd name="connsiteY0" fmla="*/ 2478 h 10013"/>
              <a:gd name="connsiteX1" fmla="*/ 3413 w 10000"/>
              <a:gd name="connsiteY1" fmla="*/ 0 h 10013"/>
              <a:gd name="connsiteX2" fmla="*/ 3413 w 10000"/>
              <a:gd name="connsiteY2" fmla="*/ 7460 h 10013"/>
              <a:gd name="connsiteX3" fmla="*/ 17 w 10000"/>
              <a:gd name="connsiteY3" fmla="*/ 7456 h 10013"/>
              <a:gd name="connsiteX4" fmla="*/ 7 w 10000"/>
              <a:gd name="connsiteY4" fmla="*/ 8739 h 10013"/>
              <a:gd name="connsiteX5" fmla="*/ 3201 w 10000"/>
              <a:gd name="connsiteY5" fmla="*/ 10013 h 10013"/>
              <a:gd name="connsiteX6" fmla="*/ 6646 w 10000"/>
              <a:gd name="connsiteY6" fmla="*/ 10013 h 10013"/>
              <a:gd name="connsiteX7" fmla="*/ 9978 w 10000"/>
              <a:gd name="connsiteY7" fmla="*/ 8760 h 10013"/>
              <a:gd name="connsiteX8" fmla="*/ 10000 w 10000"/>
              <a:gd name="connsiteY8" fmla="*/ 7485 h 10013"/>
              <a:gd name="connsiteX9" fmla="*/ 6688 w 10000"/>
              <a:gd name="connsiteY9" fmla="*/ 7472 h 10013"/>
              <a:gd name="connsiteX10" fmla="*/ 6690 w 10000"/>
              <a:gd name="connsiteY10" fmla="*/ 2478 h 10013"/>
              <a:gd name="connsiteX0" fmla="*/ 6690 w 10000"/>
              <a:gd name="connsiteY0" fmla="*/ 2478 h 10047"/>
              <a:gd name="connsiteX1" fmla="*/ 3413 w 10000"/>
              <a:gd name="connsiteY1" fmla="*/ 0 h 10047"/>
              <a:gd name="connsiteX2" fmla="*/ 3413 w 10000"/>
              <a:gd name="connsiteY2" fmla="*/ 7460 h 10047"/>
              <a:gd name="connsiteX3" fmla="*/ 17 w 10000"/>
              <a:gd name="connsiteY3" fmla="*/ 7456 h 10047"/>
              <a:gd name="connsiteX4" fmla="*/ 7 w 10000"/>
              <a:gd name="connsiteY4" fmla="*/ 8739 h 10047"/>
              <a:gd name="connsiteX5" fmla="*/ 3201 w 10000"/>
              <a:gd name="connsiteY5" fmla="*/ 10013 h 10047"/>
              <a:gd name="connsiteX6" fmla="*/ 6758 w 10000"/>
              <a:gd name="connsiteY6" fmla="*/ 10047 h 10047"/>
              <a:gd name="connsiteX7" fmla="*/ 9978 w 10000"/>
              <a:gd name="connsiteY7" fmla="*/ 8760 h 10047"/>
              <a:gd name="connsiteX8" fmla="*/ 10000 w 10000"/>
              <a:gd name="connsiteY8" fmla="*/ 7485 h 10047"/>
              <a:gd name="connsiteX9" fmla="*/ 6688 w 10000"/>
              <a:gd name="connsiteY9" fmla="*/ 7472 h 10047"/>
              <a:gd name="connsiteX10" fmla="*/ 6690 w 10000"/>
              <a:gd name="connsiteY10" fmla="*/ 2478 h 10047"/>
              <a:gd name="connsiteX0" fmla="*/ 6690 w 10000"/>
              <a:gd name="connsiteY0" fmla="*/ 2478 h 10030"/>
              <a:gd name="connsiteX1" fmla="*/ 3413 w 10000"/>
              <a:gd name="connsiteY1" fmla="*/ 0 h 10030"/>
              <a:gd name="connsiteX2" fmla="*/ 3413 w 10000"/>
              <a:gd name="connsiteY2" fmla="*/ 7460 h 10030"/>
              <a:gd name="connsiteX3" fmla="*/ 17 w 10000"/>
              <a:gd name="connsiteY3" fmla="*/ 7456 h 10030"/>
              <a:gd name="connsiteX4" fmla="*/ 7 w 10000"/>
              <a:gd name="connsiteY4" fmla="*/ 8739 h 10030"/>
              <a:gd name="connsiteX5" fmla="*/ 3201 w 10000"/>
              <a:gd name="connsiteY5" fmla="*/ 10013 h 10030"/>
              <a:gd name="connsiteX6" fmla="*/ 6758 w 10000"/>
              <a:gd name="connsiteY6" fmla="*/ 10030 h 10030"/>
              <a:gd name="connsiteX7" fmla="*/ 9978 w 10000"/>
              <a:gd name="connsiteY7" fmla="*/ 8760 h 10030"/>
              <a:gd name="connsiteX8" fmla="*/ 10000 w 10000"/>
              <a:gd name="connsiteY8" fmla="*/ 7485 h 10030"/>
              <a:gd name="connsiteX9" fmla="*/ 6688 w 10000"/>
              <a:gd name="connsiteY9" fmla="*/ 7472 h 10030"/>
              <a:gd name="connsiteX10" fmla="*/ 6690 w 10000"/>
              <a:gd name="connsiteY10" fmla="*/ 2478 h 10030"/>
              <a:gd name="connsiteX0" fmla="*/ 6690 w 10000"/>
              <a:gd name="connsiteY0" fmla="*/ 2444 h 10030"/>
              <a:gd name="connsiteX1" fmla="*/ 3413 w 10000"/>
              <a:gd name="connsiteY1" fmla="*/ 0 h 10030"/>
              <a:gd name="connsiteX2" fmla="*/ 3413 w 10000"/>
              <a:gd name="connsiteY2" fmla="*/ 7460 h 10030"/>
              <a:gd name="connsiteX3" fmla="*/ 17 w 10000"/>
              <a:gd name="connsiteY3" fmla="*/ 7456 h 10030"/>
              <a:gd name="connsiteX4" fmla="*/ 7 w 10000"/>
              <a:gd name="connsiteY4" fmla="*/ 8739 h 10030"/>
              <a:gd name="connsiteX5" fmla="*/ 3201 w 10000"/>
              <a:gd name="connsiteY5" fmla="*/ 10013 h 10030"/>
              <a:gd name="connsiteX6" fmla="*/ 6758 w 10000"/>
              <a:gd name="connsiteY6" fmla="*/ 10030 h 10030"/>
              <a:gd name="connsiteX7" fmla="*/ 9978 w 10000"/>
              <a:gd name="connsiteY7" fmla="*/ 8760 h 10030"/>
              <a:gd name="connsiteX8" fmla="*/ 10000 w 10000"/>
              <a:gd name="connsiteY8" fmla="*/ 7485 h 10030"/>
              <a:gd name="connsiteX9" fmla="*/ 6688 w 10000"/>
              <a:gd name="connsiteY9" fmla="*/ 7472 h 10030"/>
              <a:gd name="connsiteX10" fmla="*/ 6690 w 10000"/>
              <a:gd name="connsiteY10" fmla="*/ 2444 h 10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00" h="10030">
                <a:moveTo>
                  <a:pt x="6690" y="2444"/>
                </a:moveTo>
                <a:lnTo>
                  <a:pt x="3413" y="0"/>
                </a:lnTo>
                <a:lnTo>
                  <a:pt x="3413" y="7460"/>
                </a:lnTo>
                <a:lnTo>
                  <a:pt x="17" y="7456"/>
                </a:lnTo>
                <a:cubicBezTo>
                  <a:pt x="47" y="7879"/>
                  <a:pt x="-23" y="8316"/>
                  <a:pt x="7" y="8739"/>
                </a:cubicBezTo>
                <a:lnTo>
                  <a:pt x="3201" y="10013"/>
                </a:lnTo>
                <a:lnTo>
                  <a:pt x="6758" y="10030"/>
                </a:lnTo>
                <a:lnTo>
                  <a:pt x="9978" y="8760"/>
                </a:lnTo>
                <a:cubicBezTo>
                  <a:pt x="9985" y="8335"/>
                  <a:pt x="9993" y="7910"/>
                  <a:pt x="10000" y="7485"/>
                </a:cubicBezTo>
                <a:lnTo>
                  <a:pt x="6688" y="7472"/>
                </a:lnTo>
                <a:cubicBezTo>
                  <a:pt x="6694" y="6457"/>
                  <a:pt x="6674" y="4110"/>
                  <a:pt x="6690" y="244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/>
          </a:p>
        </p:txBody>
      </p:sp>
      <p:sp>
        <p:nvSpPr>
          <p:cNvPr id="3" name="任意多边形: 形状 2">
            <a:extLst>
              <a:ext uri="{FF2B5EF4-FFF2-40B4-BE49-F238E27FC236}">
                <a16:creationId xmlns="" xmlns:a16="http://schemas.microsoft.com/office/drawing/2014/main" id="{112CB75A-48AF-4E87-A7AC-B8A529AD4BB1}"/>
              </a:ext>
            </a:extLst>
          </p:cNvPr>
          <p:cNvSpPr/>
          <p:nvPr/>
        </p:nvSpPr>
        <p:spPr bwMode="auto">
          <a:xfrm>
            <a:off x="2623021" y="1137208"/>
            <a:ext cx="2360613" cy="1897063"/>
          </a:xfrm>
          <a:custGeom>
            <a:avLst/>
            <a:gdLst>
              <a:gd name="connsiteX0" fmla="*/ 947738 w 2357438"/>
              <a:gd name="connsiteY0" fmla="*/ 0 h 1890712"/>
              <a:gd name="connsiteX1" fmla="*/ 1885950 w 2357438"/>
              <a:gd name="connsiteY1" fmla="*/ 938212 h 1890712"/>
              <a:gd name="connsiteX2" fmla="*/ 1414463 w 2357438"/>
              <a:gd name="connsiteY2" fmla="*/ 928687 h 1890712"/>
              <a:gd name="connsiteX3" fmla="*/ 1409700 w 2357438"/>
              <a:gd name="connsiteY3" fmla="*/ 1414462 h 1890712"/>
              <a:gd name="connsiteX4" fmla="*/ 2357438 w 2357438"/>
              <a:gd name="connsiteY4" fmla="*/ 1409700 h 1890712"/>
              <a:gd name="connsiteX5" fmla="*/ 1409700 w 2357438"/>
              <a:gd name="connsiteY5" fmla="*/ 1890712 h 1890712"/>
              <a:gd name="connsiteX6" fmla="*/ 914400 w 2357438"/>
              <a:gd name="connsiteY6" fmla="*/ 1885950 h 1890712"/>
              <a:gd name="connsiteX7" fmla="*/ 0 w 2357438"/>
              <a:gd name="connsiteY7" fmla="*/ 1404937 h 1890712"/>
              <a:gd name="connsiteX8" fmla="*/ 947738 w 2357438"/>
              <a:gd name="connsiteY8" fmla="*/ 1409700 h 1890712"/>
              <a:gd name="connsiteX9" fmla="*/ 947738 w 2357438"/>
              <a:gd name="connsiteY9" fmla="*/ 0 h 1890712"/>
              <a:gd name="connsiteX0" fmla="*/ 950913 w 2360613"/>
              <a:gd name="connsiteY0" fmla="*/ 0 h 1890712"/>
              <a:gd name="connsiteX1" fmla="*/ 1889125 w 2360613"/>
              <a:gd name="connsiteY1" fmla="*/ 938212 h 1890712"/>
              <a:gd name="connsiteX2" fmla="*/ 1417638 w 2360613"/>
              <a:gd name="connsiteY2" fmla="*/ 928687 h 1890712"/>
              <a:gd name="connsiteX3" fmla="*/ 1412875 w 2360613"/>
              <a:gd name="connsiteY3" fmla="*/ 1414462 h 1890712"/>
              <a:gd name="connsiteX4" fmla="*/ 2360613 w 2360613"/>
              <a:gd name="connsiteY4" fmla="*/ 1409700 h 1890712"/>
              <a:gd name="connsiteX5" fmla="*/ 1412875 w 2360613"/>
              <a:gd name="connsiteY5" fmla="*/ 1890712 h 1890712"/>
              <a:gd name="connsiteX6" fmla="*/ 917575 w 2360613"/>
              <a:gd name="connsiteY6" fmla="*/ 1885950 h 1890712"/>
              <a:gd name="connsiteX7" fmla="*/ 0 w 2360613"/>
              <a:gd name="connsiteY7" fmla="*/ 1414462 h 1890712"/>
              <a:gd name="connsiteX8" fmla="*/ 950913 w 2360613"/>
              <a:gd name="connsiteY8" fmla="*/ 1409700 h 1890712"/>
              <a:gd name="connsiteX9" fmla="*/ 950913 w 2360613"/>
              <a:gd name="connsiteY9" fmla="*/ 0 h 1890712"/>
              <a:gd name="connsiteX0" fmla="*/ 950913 w 2360613"/>
              <a:gd name="connsiteY0" fmla="*/ 0 h 1900237"/>
              <a:gd name="connsiteX1" fmla="*/ 1889125 w 2360613"/>
              <a:gd name="connsiteY1" fmla="*/ 938212 h 1900237"/>
              <a:gd name="connsiteX2" fmla="*/ 1417638 w 2360613"/>
              <a:gd name="connsiteY2" fmla="*/ 928687 h 1900237"/>
              <a:gd name="connsiteX3" fmla="*/ 1412875 w 2360613"/>
              <a:gd name="connsiteY3" fmla="*/ 1414462 h 1900237"/>
              <a:gd name="connsiteX4" fmla="*/ 2360613 w 2360613"/>
              <a:gd name="connsiteY4" fmla="*/ 1409700 h 1900237"/>
              <a:gd name="connsiteX5" fmla="*/ 1428750 w 2360613"/>
              <a:gd name="connsiteY5" fmla="*/ 1900237 h 1900237"/>
              <a:gd name="connsiteX6" fmla="*/ 917575 w 2360613"/>
              <a:gd name="connsiteY6" fmla="*/ 1885950 h 1900237"/>
              <a:gd name="connsiteX7" fmla="*/ 0 w 2360613"/>
              <a:gd name="connsiteY7" fmla="*/ 1414462 h 1900237"/>
              <a:gd name="connsiteX8" fmla="*/ 950913 w 2360613"/>
              <a:gd name="connsiteY8" fmla="*/ 1409700 h 1900237"/>
              <a:gd name="connsiteX9" fmla="*/ 950913 w 2360613"/>
              <a:gd name="connsiteY9" fmla="*/ 0 h 1900237"/>
              <a:gd name="connsiteX0" fmla="*/ 950913 w 2360613"/>
              <a:gd name="connsiteY0" fmla="*/ 0 h 1900237"/>
              <a:gd name="connsiteX1" fmla="*/ 1889125 w 2360613"/>
              <a:gd name="connsiteY1" fmla="*/ 938212 h 1900237"/>
              <a:gd name="connsiteX2" fmla="*/ 1417638 w 2360613"/>
              <a:gd name="connsiteY2" fmla="*/ 928687 h 1900237"/>
              <a:gd name="connsiteX3" fmla="*/ 1412875 w 2360613"/>
              <a:gd name="connsiteY3" fmla="*/ 1414462 h 1900237"/>
              <a:gd name="connsiteX4" fmla="*/ 2360613 w 2360613"/>
              <a:gd name="connsiteY4" fmla="*/ 1409700 h 1900237"/>
              <a:gd name="connsiteX5" fmla="*/ 1428750 w 2360613"/>
              <a:gd name="connsiteY5" fmla="*/ 1900237 h 1900237"/>
              <a:gd name="connsiteX6" fmla="*/ 914400 w 2360613"/>
              <a:gd name="connsiteY6" fmla="*/ 1892300 h 1900237"/>
              <a:gd name="connsiteX7" fmla="*/ 0 w 2360613"/>
              <a:gd name="connsiteY7" fmla="*/ 1414462 h 1900237"/>
              <a:gd name="connsiteX8" fmla="*/ 950913 w 2360613"/>
              <a:gd name="connsiteY8" fmla="*/ 1409700 h 1900237"/>
              <a:gd name="connsiteX9" fmla="*/ 950913 w 2360613"/>
              <a:gd name="connsiteY9" fmla="*/ 0 h 1900237"/>
              <a:gd name="connsiteX0" fmla="*/ 950913 w 2360613"/>
              <a:gd name="connsiteY0" fmla="*/ 0 h 1897062"/>
              <a:gd name="connsiteX1" fmla="*/ 1889125 w 2360613"/>
              <a:gd name="connsiteY1" fmla="*/ 938212 h 1897062"/>
              <a:gd name="connsiteX2" fmla="*/ 1417638 w 2360613"/>
              <a:gd name="connsiteY2" fmla="*/ 928687 h 1897062"/>
              <a:gd name="connsiteX3" fmla="*/ 1412875 w 2360613"/>
              <a:gd name="connsiteY3" fmla="*/ 1414462 h 1897062"/>
              <a:gd name="connsiteX4" fmla="*/ 2360613 w 2360613"/>
              <a:gd name="connsiteY4" fmla="*/ 1409700 h 1897062"/>
              <a:gd name="connsiteX5" fmla="*/ 1431925 w 2360613"/>
              <a:gd name="connsiteY5" fmla="*/ 1897062 h 1897062"/>
              <a:gd name="connsiteX6" fmla="*/ 914400 w 2360613"/>
              <a:gd name="connsiteY6" fmla="*/ 1892300 h 1897062"/>
              <a:gd name="connsiteX7" fmla="*/ 0 w 2360613"/>
              <a:gd name="connsiteY7" fmla="*/ 1414462 h 1897062"/>
              <a:gd name="connsiteX8" fmla="*/ 950913 w 2360613"/>
              <a:gd name="connsiteY8" fmla="*/ 1409700 h 1897062"/>
              <a:gd name="connsiteX9" fmla="*/ 950913 w 2360613"/>
              <a:gd name="connsiteY9" fmla="*/ 0 h 1897062"/>
              <a:gd name="connsiteX0" fmla="*/ 950913 w 2360613"/>
              <a:gd name="connsiteY0" fmla="*/ 0 h 1897062"/>
              <a:gd name="connsiteX1" fmla="*/ 1889125 w 2360613"/>
              <a:gd name="connsiteY1" fmla="*/ 938212 h 1897062"/>
              <a:gd name="connsiteX2" fmla="*/ 1417638 w 2360613"/>
              <a:gd name="connsiteY2" fmla="*/ 941387 h 1897062"/>
              <a:gd name="connsiteX3" fmla="*/ 1412875 w 2360613"/>
              <a:gd name="connsiteY3" fmla="*/ 1414462 h 1897062"/>
              <a:gd name="connsiteX4" fmla="*/ 2360613 w 2360613"/>
              <a:gd name="connsiteY4" fmla="*/ 1409700 h 1897062"/>
              <a:gd name="connsiteX5" fmla="*/ 1431925 w 2360613"/>
              <a:gd name="connsiteY5" fmla="*/ 1897062 h 1897062"/>
              <a:gd name="connsiteX6" fmla="*/ 914400 w 2360613"/>
              <a:gd name="connsiteY6" fmla="*/ 1892300 h 1897062"/>
              <a:gd name="connsiteX7" fmla="*/ 0 w 2360613"/>
              <a:gd name="connsiteY7" fmla="*/ 1414462 h 1897062"/>
              <a:gd name="connsiteX8" fmla="*/ 950913 w 2360613"/>
              <a:gd name="connsiteY8" fmla="*/ 1409700 h 1897062"/>
              <a:gd name="connsiteX9" fmla="*/ 950913 w 2360613"/>
              <a:gd name="connsiteY9" fmla="*/ 0 h 1897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0613" h="1897062">
                <a:moveTo>
                  <a:pt x="950913" y="0"/>
                </a:moveTo>
                <a:lnTo>
                  <a:pt x="1889125" y="938212"/>
                </a:lnTo>
                <a:lnTo>
                  <a:pt x="1417638" y="941387"/>
                </a:lnTo>
                <a:cubicBezTo>
                  <a:pt x="1416050" y="1103312"/>
                  <a:pt x="1414463" y="1252537"/>
                  <a:pt x="1412875" y="1414462"/>
                </a:cubicBezTo>
                <a:lnTo>
                  <a:pt x="2360613" y="1409700"/>
                </a:lnTo>
                <a:lnTo>
                  <a:pt x="1431925" y="1897062"/>
                </a:lnTo>
                <a:lnTo>
                  <a:pt x="914400" y="1892300"/>
                </a:lnTo>
                <a:lnTo>
                  <a:pt x="0" y="1414462"/>
                </a:lnTo>
                <a:lnTo>
                  <a:pt x="950913" y="1409700"/>
                </a:lnTo>
                <a:cubicBezTo>
                  <a:pt x="952500" y="936625"/>
                  <a:pt x="954088" y="463550"/>
                  <a:pt x="950913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atin typeface="Arial" charset="0"/>
            </a:endParaRPr>
          </a:p>
        </p:txBody>
      </p:sp>
      <p:sp>
        <p:nvSpPr>
          <p:cNvPr id="53" name="直角三角形 64">
            <a:extLst>
              <a:ext uri="{FF2B5EF4-FFF2-40B4-BE49-F238E27FC236}">
                <a16:creationId xmlns="" xmlns:a16="http://schemas.microsoft.com/office/drawing/2014/main" id="{7E378A6E-B166-4E5A-9D92-EED79CE979FB}"/>
              </a:ext>
            </a:extLst>
          </p:cNvPr>
          <p:cNvSpPr>
            <a:spLocks/>
          </p:cNvSpPr>
          <p:nvPr/>
        </p:nvSpPr>
        <p:spPr bwMode="auto">
          <a:xfrm rot="5400000" flipH="1">
            <a:off x="3182615" y="2719152"/>
            <a:ext cx="220663" cy="390525"/>
          </a:xfrm>
          <a:custGeom>
            <a:avLst/>
            <a:gdLst>
              <a:gd name="T0" fmla="*/ 1219 w 251399"/>
              <a:gd name="T1" fmla="*/ 59503 h 489190"/>
              <a:gd name="T2" fmla="*/ 0 w 251399"/>
              <a:gd name="T3" fmla="*/ 0 h 489190"/>
              <a:gd name="T4" fmla="*/ 77210 w 251399"/>
              <a:gd name="T5" fmla="*/ 59615 h 489190"/>
              <a:gd name="T6" fmla="*/ 1219 w 251399"/>
              <a:gd name="T7" fmla="*/ 59503 h 489190"/>
              <a:gd name="T8" fmla="*/ 0 60000 65536"/>
              <a:gd name="T9" fmla="*/ 0 60000 65536"/>
              <a:gd name="T10" fmla="*/ 0 60000 65536"/>
              <a:gd name="T11" fmla="*/ 0 60000 65536"/>
              <a:gd name="T12" fmla="*/ 0 w 251399"/>
              <a:gd name="T13" fmla="*/ 0 h 489190"/>
              <a:gd name="T14" fmla="*/ 251399 w 251399"/>
              <a:gd name="T15" fmla="*/ 489190 h 48919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1399" h="489190">
                <a:moveTo>
                  <a:pt x="3971" y="488265"/>
                </a:moveTo>
                <a:cubicBezTo>
                  <a:pt x="1853" y="333248"/>
                  <a:pt x="2118" y="155017"/>
                  <a:pt x="0" y="0"/>
                </a:cubicBezTo>
                <a:lnTo>
                  <a:pt x="251399" y="489190"/>
                </a:lnTo>
                <a:cubicBezTo>
                  <a:pt x="169717" y="485618"/>
                  <a:pt x="85653" y="489389"/>
                  <a:pt x="3971" y="4882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403">
            <a:extLst>
              <a:ext uri="{FF2B5EF4-FFF2-40B4-BE49-F238E27FC236}">
                <a16:creationId xmlns="" xmlns:a16="http://schemas.microsoft.com/office/drawing/2014/main" id="{90970459-B6DB-4042-9069-5CE992488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6912" y="1048339"/>
            <a:ext cx="3220519" cy="1659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3399"/>
                </a:solidFill>
                <a:sym typeface="Wingdings" panose="05000000000000000000" pitchFamily="2" charset="2"/>
              </a:rPr>
              <a:t>14</a:t>
            </a:r>
            <a:r>
              <a:rPr lang="zh-TW" altLang="en-US" sz="2800" b="1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個白色正方形</a:t>
            </a:r>
            <a:r>
              <a:rPr lang="zh-TW" altLang="en-US" sz="2800" b="1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和</a:t>
            </a:r>
            <a:endParaRPr lang="en-US" altLang="zh-TW" sz="2800" b="1" dirty="0" smtClean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 smtClean="0">
                <a:solidFill>
                  <a:srgbClr val="003399"/>
                </a:solidFill>
                <a:sym typeface="Wingdings" panose="05000000000000000000" pitchFamily="2" charset="2"/>
              </a:rPr>
              <a:t>6</a:t>
            </a:r>
            <a:r>
              <a:rPr lang="zh-TW" altLang="en-US" sz="2800" b="1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個陰影正方形。</a:t>
            </a:r>
          </a:p>
        </p:txBody>
      </p:sp>
      <p:sp>
        <p:nvSpPr>
          <p:cNvPr id="57" name="Rectangle 5">
            <a:extLst>
              <a:ext uri="{FF2B5EF4-FFF2-40B4-BE49-F238E27FC236}">
                <a16:creationId xmlns="" xmlns:a16="http://schemas.microsoft.com/office/drawing/2014/main" id="{1C7929C4-AC53-443B-9FAE-EDBBED6C1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400" y="989847"/>
            <a:ext cx="73808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 smtClean="0">
                <a:ea typeface="標楷體" panose="03000509000000000000" pitchFamily="65" charset="-120"/>
              </a:rPr>
              <a:t>2.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69 L -0.05104 -0.0689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9" y="-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1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3 -0.00092 L -0.05018 0.0349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4" y="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2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7.40741E-7 L 0.05156 0.0351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 animBg="1"/>
      <p:bldP spid="28" grpId="0"/>
      <p:bldP spid="59" grpId="0" build="allAtOnce"/>
      <p:bldP spid="60" grpId="0" build="allAtOnce"/>
      <p:bldP spid="62" grpId="0" build="allAtOnce"/>
      <p:bldP spid="9" grpId="0" animBg="1"/>
      <p:bldP spid="9" grpId="1" animBg="1"/>
      <p:bldP spid="54" grpId="0" animBg="1"/>
      <p:bldP spid="56" grpId="0"/>
      <p:bldP spid="5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="" xmlns:a16="http://schemas.microsoft.com/office/drawing/2014/main" id="{75D822CC-4DAE-4B48-AB3C-D6B036D75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9623" y="321255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EEF47457-6280-42D5-AC32-76482ABA2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176" y="3102768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Text Box 7">
            <a:extLst>
              <a:ext uri="{FF2B5EF4-FFF2-40B4-BE49-F238E27FC236}">
                <a16:creationId xmlns="" xmlns:a16="http://schemas.microsoft.com/office/drawing/2014/main" id="{86874F46-8732-454C-B687-B06E3DB92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624" y="4014315"/>
            <a:ext cx="7531050" cy="660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共收得款項 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每個麪包的售價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×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麪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包的數量</a:t>
            </a:r>
            <a:endParaRPr lang="en-US" altLang="zh-TW" sz="2800" dirty="0" smtClean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7413" name="Rectangle 7">
            <a:extLst>
              <a:ext uri="{FF2B5EF4-FFF2-40B4-BE49-F238E27FC236}">
                <a16:creationId xmlns="" xmlns:a16="http://schemas.microsoft.com/office/drawing/2014/main" id="{A479337B-036E-49D3-A957-4C569EF7E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13" y="2544154"/>
            <a:ext cx="5688012" cy="111722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  <a:buNone/>
            </a:pPr>
            <a:r>
              <a:rPr lang="en-US" altLang="zh-CN" sz="2800" dirty="0"/>
              <a:t>A. $</a:t>
            </a:r>
            <a:r>
              <a:rPr lang="en-US" altLang="zh-CN" sz="2800" dirty="0" smtClean="0"/>
              <a:t>496</a:t>
            </a:r>
            <a:r>
              <a:rPr lang="zh-TW" altLang="en-US" sz="2800" dirty="0" smtClean="0"/>
              <a:t>                       </a:t>
            </a:r>
            <a:r>
              <a:rPr lang="en-US" altLang="zh-CN" sz="2800" dirty="0" smtClean="0"/>
              <a:t>B</a:t>
            </a:r>
            <a:r>
              <a:rPr lang="en-US" altLang="zh-CN" sz="2800" dirty="0"/>
              <a:t>. $1984</a:t>
            </a:r>
          </a:p>
          <a:p>
            <a:pPr>
              <a:buNone/>
            </a:pPr>
            <a:r>
              <a:rPr lang="en-US" altLang="zh-CN" sz="2800" dirty="0"/>
              <a:t>C. $</a:t>
            </a:r>
            <a:r>
              <a:rPr lang="en-US" altLang="zh-CN" sz="2800" dirty="0" smtClean="0"/>
              <a:t>5952</a:t>
            </a:r>
            <a:r>
              <a:rPr lang="zh-TW" altLang="en-US" sz="2800" dirty="0" smtClean="0"/>
              <a:t>                     </a:t>
            </a:r>
            <a:r>
              <a:rPr lang="en-US" altLang="zh-CN" sz="2800" dirty="0" smtClean="0"/>
              <a:t>D</a:t>
            </a:r>
            <a:r>
              <a:rPr lang="en-US" altLang="zh-CN" sz="2800" dirty="0"/>
              <a:t>. $23 808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  <p:sp>
        <p:nvSpPr>
          <p:cNvPr id="17414" name="Rectangle 5">
            <a:extLst>
              <a:ext uri="{FF2B5EF4-FFF2-40B4-BE49-F238E27FC236}">
                <a16:creationId xmlns="" xmlns:a16="http://schemas.microsoft.com/office/drawing/2014/main" id="{FC1B317B-80DF-43CA-AA81-596CEF570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4" y="879475"/>
            <a:ext cx="8137599" cy="18002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36195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95250" indent="0"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3</a:t>
            </a:r>
            <a:r>
              <a:rPr lang="en-US" altLang="zh-CN" sz="2800" dirty="0" smtClean="0"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一個烤盤裝有四打麪包。每個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麪包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售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$16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5250" indent="0">
              <a:buNone/>
            </a:pP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果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況小姐售出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31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個烤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盤上的所有麪包，共收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5250" indent="0">
              <a:buNone/>
            </a:pP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</a:t>
            </a:r>
            <a:r>
              <a:rPr lang="zh-CN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少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" name="Line 29">
            <a:extLst>
              <a:ext uri="{FF2B5EF4-FFF2-40B4-BE49-F238E27FC236}">
                <a16:creationId xmlns="" xmlns:a16="http://schemas.microsoft.com/office/drawing/2014/main" id="{30A40736-6F3F-41AB-AEED-E1F52565CF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1104" y="1916832"/>
            <a:ext cx="109728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" name="直接箭头连接符 3"/>
          <p:cNvCxnSpPr/>
          <p:nvPr/>
        </p:nvCxnSpPr>
        <p:spPr bwMode="auto">
          <a:xfrm>
            <a:off x="3968389" y="4509120"/>
            <a:ext cx="0" cy="457200"/>
          </a:xfrm>
          <a:prstGeom prst="straightConnector1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Text Box 7">
            <a:extLst>
              <a:ext uri="{FF2B5EF4-FFF2-40B4-BE49-F238E27FC236}">
                <a16:creationId xmlns="" xmlns:a16="http://schemas.microsoft.com/office/drawing/2014/main" id="{86874F46-8732-454C-B687-B06E3DB92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5685" y="4941169"/>
            <a:ext cx="762299" cy="561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16</a:t>
            </a:r>
          </a:p>
        </p:txBody>
      </p:sp>
      <p:sp>
        <p:nvSpPr>
          <p:cNvPr id="19" name="Line 29">
            <a:extLst>
              <a:ext uri="{FF2B5EF4-FFF2-40B4-BE49-F238E27FC236}">
                <a16:creationId xmlns="" xmlns:a16="http://schemas.microsoft.com/office/drawing/2014/main" id="{30A40736-6F3F-41AB-AEED-E1F52565CF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51423" y="1375832"/>
            <a:ext cx="228600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29">
            <a:extLst>
              <a:ext uri="{FF2B5EF4-FFF2-40B4-BE49-F238E27FC236}">
                <a16:creationId xmlns="" xmlns:a16="http://schemas.microsoft.com/office/drawing/2014/main" id="{30A40736-6F3F-41AB-AEED-E1F52565CF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5813" y="1375832"/>
            <a:ext cx="356616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9">
            <a:extLst>
              <a:ext uri="{FF2B5EF4-FFF2-40B4-BE49-F238E27FC236}">
                <a16:creationId xmlns="" xmlns:a16="http://schemas.microsoft.com/office/drawing/2014/main" id="{30A40736-6F3F-41AB-AEED-E1F52565CF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68538" y="1921064"/>
            <a:ext cx="420624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" name="直接箭头连接符 21"/>
          <p:cNvCxnSpPr/>
          <p:nvPr/>
        </p:nvCxnSpPr>
        <p:spPr bwMode="auto">
          <a:xfrm>
            <a:off x="6230254" y="4445842"/>
            <a:ext cx="0" cy="457200"/>
          </a:xfrm>
          <a:prstGeom prst="straightConnector1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 Box 7">
            <a:extLst>
              <a:ext uri="{FF2B5EF4-FFF2-40B4-BE49-F238E27FC236}">
                <a16:creationId xmlns="" xmlns:a16="http://schemas.microsoft.com/office/drawing/2014/main" id="{86874F46-8732-454C-B687-B06E3DB92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14" y="4906851"/>
            <a:ext cx="1791693" cy="56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12×4×31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lang="en-US" altLang="zh-TW" sz="2800" dirty="0" smtClean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Text Box 7">
            <a:extLst>
              <a:ext uri="{FF2B5EF4-FFF2-40B4-BE49-F238E27FC236}">
                <a16:creationId xmlns="" xmlns:a16="http://schemas.microsoft.com/office/drawing/2014/main" id="{86874F46-8732-454C-B687-B06E3DB92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3303" y="4906851"/>
            <a:ext cx="590851" cy="501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×</a:t>
            </a:r>
          </a:p>
        </p:txBody>
      </p:sp>
      <p:sp>
        <p:nvSpPr>
          <p:cNvPr id="25" name="Text Box 7">
            <a:extLst>
              <a:ext uri="{FF2B5EF4-FFF2-40B4-BE49-F238E27FC236}">
                <a16:creationId xmlns="" xmlns:a16="http://schemas.microsoft.com/office/drawing/2014/main" id="{86874F46-8732-454C-B687-B06E3DB92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6771" y="4942328"/>
            <a:ext cx="1791693" cy="56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23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808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lang="en-US" altLang="zh-TW" sz="2800" dirty="0" smtClean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 animBg="1"/>
      <p:bldP spid="28" grpId="0"/>
      <p:bldP spid="3" grpId="0" build="allAtOnce"/>
      <p:bldP spid="17" grpId="0" build="allAtOnce"/>
      <p:bldP spid="23" grpId="0" build="allAtOnce"/>
      <p:bldP spid="24" grpId="0" build="allAtOnce"/>
      <p:bldP spid="2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 bwMode="auto">
          <a:xfrm>
            <a:off x="3770676" y="4564281"/>
            <a:ext cx="501686" cy="365760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矩形 30"/>
          <p:cNvSpPr/>
          <p:nvPr/>
        </p:nvSpPr>
        <p:spPr bwMode="auto">
          <a:xfrm>
            <a:off x="6543161" y="5649166"/>
            <a:ext cx="501686" cy="365760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68" y="4461929"/>
            <a:ext cx="53889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的公倍數是：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20</a:t>
            </a:r>
            <a:r>
              <a:rPr kumimoji="0" lang="zh-TW" altLang="en-US" sz="28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40</a:t>
            </a:r>
            <a:r>
              <a:rPr kumimoji="0" lang="en-US" altLang="zh-TW" sz="28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endParaRPr kumimoji="0" lang="en-US" altLang="zh-TW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2606" name="Rectangle 30">
            <a:extLst>
              <a:ext uri="{FF2B5EF4-FFF2-40B4-BE49-F238E27FC236}">
                <a16:creationId xmlns="" xmlns:a16="http://schemas.microsoft.com/office/drawing/2014/main" id="{2B202FFC-94EE-46F5-8DAD-8E86ECE63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" y="2570430"/>
            <a:ext cx="431800" cy="4445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E796ADA6-F590-4F79-BF3B-16D9B62E3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4194" y="2560701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2183" y="3356992"/>
            <a:ext cx="122413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  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10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9466" name="Rectangle 5">
            <a:extLst>
              <a:ext uri="{FF2B5EF4-FFF2-40B4-BE49-F238E27FC236}">
                <a16:creationId xmlns="" xmlns:a16="http://schemas.microsoft.com/office/drawing/2014/main" id="{F3D1CA24-A111-45B2-B3E6-F851B7CEC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1000767"/>
            <a:ext cx="8352606" cy="104028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4</a:t>
            </a:r>
            <a:r>
              <a:rPr lang="en-US" altLang="zh-CN" sz="2800" dirty="0" smtClean="0"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某張桌子的編號是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的公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倍數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，也是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40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和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60</a:t>
            </a:r>
          </a:p>
          <a:p>
            <a:pPr>
              <a:buNone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的公因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數。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以下哪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個數可能是該桌子的編號？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Line 40">
            <a:extLst>
              <a:ext uri="{FF2B5EF4-FFF2-40B4-BE49-F238E27FC236}">
                <a16:creationId xmlns="" xmlns:a16="http://schemas.microsoft.com/office/drawing/2014/main" id="{88817F0E-B9CD-4979-ABBF-21D82A6DED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83767" y="1484784"/>
            <a:ext cx="56692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40">
            <a:extLst>
              <a:ext uri="{FF2B5EF4-FFF2-40B4-BE49-F238E27FC236}">
                <a16:creationId xmlns="" xmlns:a16="http://schemas.microsoft.com/office/drawing/2014/main" id="{88817F0E-B9CD-4979-ABBF-21D82A6DEDC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563" y="2041052"/>
            <a:ext cx="128016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任意多边形 2"/>
          <p:cNvSpPr/>
          <p:nvPr/>
        </p:nvSpPr>
        <p:spPr bwMode="auto">
          <a:xfrm>
            <a:off x="6504578" y="3433467"/>
            <a:ext cx="1280160" cy="365760"/>
          </a:xfrm>
          <a:custGeom>
            <a:avLst/>
            <a:gdLst>
              <a:gd name="connsiteX0" fmla="*/ 0 w 1459345"/>
              <a:gd name="connsiteY0" fmla="*/ 0 h 471054"/>
              <a:gd name="connsiteX1" fmla="*/ 0 w 1459345"/>
              <a:gd name="connsiteY1" fmla="*/ 471054 h 471054"/>
              <a:gd name="connsiteX2" fmla="*/ 1459345 w 1459345"/>
              <a:gd name="connsiteY2" fmla="*/ 471054 h 471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59345" h="471054">
                <a:moveTo>
                  <a:pt x="0" y="0"/>
                </a:moveTo>
                <a:lnTo>
                  <a:pt x="0" y="471054"/>
                </a:lnTo>
                <a:lnTo>
                  <a:pt x="1459345" y="471054"/>
                </a:lnTo>
              </a:path>
            </a:pathLst>
          </a:custGeom>
          <a:noFill/>
          <a:ln w="2857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4539" y="3369886"/>
            <a:ext cx="47764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0452" y="5176069"/>
            <a:ext cx="122413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    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3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534" y="3964755"/>
            <a:ext cx="47430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的最小公倍數是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526" y="3416066"/>
            <a:ext cx="23042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2×2×5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639" y="5427846"/>
            <a:ext cx="48474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40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的最大公</a:t>
            </a: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因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數是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  <a:endParaRPr kumimoji="0" lang="en-US" altLang="zh-TW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2183" y="4311580"/>
            <a:ext cx="141832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40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  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60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任意多边形 20"/>
          <p:cNvSpPr/>
          <p:nvPr/>
        </p:nvSpPr>
        <p:spPr bwMode="auto">
          <a:xfrm>
            <a:off x="6462907" y="4410822"/>
            <a:ext cx="1378257" cy="365760"/>
          </a:xfrm>
          <a:custGeom>
            <a:avLst/>
            <a:gdLst>
              <a:gd name="connsiteX0" fmla="*/ 0 w 1459345"/>
              <a:gd name="connsiteY0" fmla="*/ 0 h 471054"/>
              <a:gd name="connsiteX1" fmla="*/ 0 w 1459345"/>
              <a:gd name="connsiteY1" fmla="*/ 471054 h 471054"/>
              <a:gd name="connsiteX2" fmla="*/ 1459345 w 1459345"/>
              <a:gd name="connsiteY2" fmla="*/ 471054 h 471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59345" h="471054">
                <a:moveTo>
                  <a:pt x="0" y="0"/>
                </a:moveTo>
                <a:lnTo>
                  <a:pt x="0" y="471054"/>
                </a:lnTo>
                <a:lnTo>
                  <a:pt x="1459345" y="471054"/>
                </a:lnTo>
              </a:path>
            </a:pathLst>
          </a:custGeom>
          <a:noFill/>
          <a:ln w="2857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2144" y="4331764"/>
            <a:ext cx="47764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10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423" y="4721098"/>
            <a:ext cx="122413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    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任意多边形 23"/>
          <p:cNvSpPr/>
          <p:nvPr/>
        </p:nvSpPr>
        <p:spPr bwMode="auto">
          <a:xfrm>
            <a:off x="6491203" y="4860678"/>
            <a:ext cx="1378257" cy="365760"/>
          </a:xfrm>
          <a:custGeom>
            <a:avLst/>
            <a:gdLst>
              <a:gd name="connsiteX0" fmla="*/ 0 w 1459345"/>
              <a:gd name="connsiteY0" fmla="*/ 0 h 471054"/>
              <a:gd name="connsiteX1" fmla="*/ 0 w 1459345"/>
              <a:gd name="connsiteY1" fmla="*/ 471054 h 471054"/>
              <a:gd name="connsiteX2" fmla="*/ 1459345 w 1459345"/>
              <a:gd name="connsiteY2" fmla="*/ 471054 h 471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59345" h="471054">
                <a:moveTo>
                  <a:pt x="0" y="0"/>
                </a:moveTo>
                <a:lnTo>
                  <a:pt x="0" y="471054"/>
                </a:lnTo>
                <a:lnTo>
                  <a:pt x="1459345" y="471054"/>
                </a:lnTo>
              </a:path>
            </a:pathLst>
          </a:custGeom>
          <a:noFill/>
          <a:ln w="2857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176" y="4826829"/>
            <a:ext cx="47764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26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1518" y="3752632"/>
            <a:ext cx="122413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    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5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639" y="5007146"/>
            <a:ext cx="23042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10×2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248" y="2985632"/>
            <a:ext cx="189185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方法一：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" y="5546535"/>
            <a:ext cx="7178897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40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的公</a:t>
            </a: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因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數是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</a:t>
            </a:r>
            <a:r>
              <a:rPr kumimoji="0" lang="zh-TW" altLang="en-US" sz="28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kumimoji="0"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kumimoji="0"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5</a:t>
            </a:r>
            <a:r>
              <a:rPr kumimoji="0"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10</a:t>
            </a:r>
            <a:r>
              <a:rPr kumimoji="0"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kumimoji="0"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20</a:t>
            </a: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  <a:endParaRPr kumimoji="0" lang="en-US" altLang="zh-TW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2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06" y="2962400"/>
            <a:ext cx="189185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kumimoji="0"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方法二：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9465" name="Text Box 5">
            <a:extLst>
              <a:ext uri="{FF2B5EF4-FFF2-40B4-BE49-F238E27FC236}">
                <a16:creationId xmlns="" xmlns:a16="http://schemas.microsoft.com/office/drawing/2014/main" id="{2DED4D2F-A9FB-4672-8576-373B908D1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3" y="2050288"/>
            <a:ext cx="5903912" cy="104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8731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indent="0">
              <a:buNone/>
            </a:pPr>
            <a:r>
              <a:rPr lang="en-US" altLang="zh-CN" sz="2800" dirty="0"/>
              <a:t>A. </a:t>
            </a:r>
            <a:r>
              <a:rPr lang="en-US" altLang="zh-CN" sz="2800" dirty="0" smtClean="0"/>
              <a:t>60</a:t>
            </a:r>
            <a:r>
              <a:rPr lang="zh-TW" altLang="en-US" sz="2800" dirty="0" smtClean="0"/>
              <a:t>                              </a:t>
            </a:r>
            <a:r>
              <a:rPr lang="en-US" altLang="zh-CN" sz="2800" dirty="0" smtClean="0"/>
              <a:t>B</a:t>
            </a:r>
            <a:r>
              <a:rPr lang="en-US" altLang="zh-CN" sz="2800" dirty="0"/>
              <a:t>. 40</a:t>
            </a:r>
          </a:p>
          <a:p>
            <a:pPr indent="0">
              <a:buNone/>
            </a:pPr>
            <a:r>
              <a:rPr lang="en-US" altLang="zh-CN" sz="2800" dirty="0"/>
              <a:t>C. </a:t>
            </a:r>
            <a:r>
              <a:rPr lang="en-US" altLang="zh-CN" sz="2800" dirty="0" smtClean="0"/>
              <a:t>20</a:t>
            </a:r>
            <a:r>
              <a:rPr lang="zh-TW" altLang="en-US" sz="2800" dirty="0" smtClean="0"/>
              <a:t>                             </a:t>
            </a:r>
            <a:r>
              <a:rPr lang="en-US" altLang="zh-CN" sz="2800" dirty="0" smtClean="0"/>
              <a:t>D</a:t>
            </a:r>
            <a:r>
              <a:rPr lang="en-US" altLang="zh-CN" sz="2800" dirty="0"/>
              <a:t>. 10</a:t>
            </a:r>
            <a:endParaRPr lang="zh-TW" altLang="en-US" sz="2800" dirty="0"/>
          </a:p>
        </p:txBody>
      </p:sp>
      <p:sp>
        <p:nvSpPr>
          <p:cNvPr id="33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" y="3422452"/>
            <a:ext cx="3830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3399"/>
                </a:solidFill>
              </a:rPr>
              <a:t>A. 60 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</a:t>
            </a:r>
            <a:r>
              <a:rPr lang="en-US" altLang="zh-TW" sz="2800" dirty="0">
                <a:solidFill>
                  <a:srgbClr val="003399"/>
                </a:solidFill>
              </a:rPr>
              <a:t>40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的因數</a:t>
            </a:r>
            <a:r>
              <a:rPr lang="zh-TW" altLang="en-US" sz="2800" dirty="0">
                <a:solidFill>
                  <a:srgbClr val="003399"/>
                </a:solidFill>
              </a:rPr>
              <a:t>。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534" y="3926263"/>
            <a:ext cx="3830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 smtClean="0">
                <a:solidFill>
                  <a:srgbClr val="003399"/>
                </a:solidFill>
              </a:rPr>
              <a:t>B. 40 </a:t>
            </a:r>
            <a:r>
              <a:rPr lang="zh-TW" altLang="en-US" sz="28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</a:t>
            </a:r>
            <a:r>
              <a:rPr lang="en-US" altLang="zh-TW" sz="2800" dirty="0" smtClean="0">
                <a:solidFill>
                  <a:srgbClr val="003399"/>
                </a:solidFill>
              </a:rPr>
              <a:t>60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的因數</a:t>
            </a:r>
            <a:r>
              <a:rPr lang="zh-TW" altLang="en-US" sz="2800" dirty="0">
                <a:solidFill>
                  <a:srgbClr val="003399"/>
                </a:solidFill>
              </a:rPr>
              <a:t>。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Rectangle 403">
            <a:extLst>
              <a:ext uri="{FF2B5EF4-FFF2-40B4-BE49-F238E27FC236}">
                <a16:creationId xmlns="" xmlns:a16="http://schemas.microsoft.com/office/drawing/2014/main" id="{03C8A9FD-2066-49EA-B541-D93E3845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343" y="4465652"/>
            <a:ext cx="38304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3399"/>
                </a:solidFill>
              </a:rPr>
              <a:t>D</a:t>
            </a:r>
            <a:r>
              <a:rPr lang="en-US" altLang="zh-TW" sz="2800" dirty="0" smtClean="0">
                <a:solidFill>
                  <a:srgbClr val="003399"/>
                </a:solidFill>
              </a:rPr>
              <a:t>. 10 </a:t>
            </a:r>
            <a:r>
              <a:rPr lang="zh-TW" altLang="en-US" sz="28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</a:t>
            </a:r>
            <a:r>
              <a:rPr lang="en-US" altLang="zh-TW" sz="2800" dirty="0" smtClean="0">
                <a:solidFill>
                  <a:srgbClr val="003399"/>
                </a:solidFill>
              </a:rPr>
              <a:t>4</a:t>
            </a:r>
            <a:r>
              <a:rPr lang="zh-TW" altLang="en-US" sz="28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倍</a:t>
            </a:r>
            <a:r>
              <a:rPr lang="zh-TW" altLang="en-US" sz="28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數</a:t>
            </a:r>
            <a:r>
              <a:rPr lang="zh-TW" altLang="en-US" sz="2800" dirty="0">
                <a:solidFill>
                  <a:srgbClr val="003399"/>
                </a:solidFill>
              </a:rPr>
              <a:t>。</a:t>
            </a:r>
            <a:endParaRPr kumimoji="0"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31" grpId="0" animBg="1"/>
      <p:bldP spid="31" grpId="1" animBg="1"/>
      <p:bldP spid="18" grpId="0"/>
      <p:bldP spid="18" grpId="1"/>
      <p:bldP spid="152606" grpId="0" animBg="1"/>
      <p:bldP spid="152606" grpId="1" animBg="1"/>
      <p:bldP spid="152606" grpId="2" animBg="1"/>
      <p:bldP spid="28" grpId="0"/>
      <p:bldP spid="28" grpId="1"/>
      <p:bldP spid="5" grpId="0"/>
      <p:bldP spid="5" grpId="1"/>
      <p:bldP spid="3" grpId="0" animBg="1"/>
      <p:bldP spid="3" grpId="1" animBg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9" grpId="0"/>
      <p:bldP spid="19" grpId="1"/>
      <p:bldP spid="20" grpId="0"/>
      <p:bldP spid="20" grpId="1"/>
      <p:bldP spid="21" grpId="0" animBg="1"/>
      <p:bldP spid="21" grpId="1" animBg="1"/>
      <p:bldP spid="22" grpId="0"/>
      <p:bldP spid="22" grpId="1"/>
      <p:bldP spid="23" grpId="0"/>
      <p:bldP spid="23" grpId="1"/>
      <p:bldP spid="24" grpId="0" animBg="1"/>
      <p:bldP spid="24" grpId="1" animBg="1"/>
      <p:bldP spid="25" grpId="0"/>
      <p:bldP spid="25" grpId="1"/>
      <p:bldP spid="26" grpId="0"/>
      <p:bldP spid="26" grpId="1"/>
      <p:bldP spid="27" grpId="0"/>
      <p:bldP spid="27" grpId="1"/>
      <p:bldP spid="29" grpId="0"/>
      <p:bldP spid="29" grpId="1"/>
      <p:bldP spid="30" grpId="0"/>
      <p:bldP spid="30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6" name="Rectangle 30">
            <a:extLst>
              <a:ext uri="{FF2B5EF4-FFF2-40B4-BE49-F238E27FC236}">
                <a16:creationId xmlns="" xmlns:a16="http://schemas.microsoft.com/office/drawing/2014/main" id="{472E0AD4-F9B9-44DC-84E4-B01B6594F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300" y="2386683"/>
            <a:ext cx="431800" cy="4445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0483" name="Rectangle 6">
            <a:extLst>
              <a:ext uri="{FF2B5EF4-FFF2-40B4-BE49-F238E27FC236}">
                <a16:creationId xmlns="" xmlns:a16="http://schemas.microsoft.com/office/drawing/2014/main" id="{F46D12D6-9FFA-4316-B347-9F188B99C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488" y="2329533"/>
            <a:ext cx="2971800" cy="25114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/>
              <a:t>A. 6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r>
              <a:rPr lang="en-US" altLang="zh-TW" sz="2800"/>
              <a:t>    L                 </a:t>
            </a:r>
            <a:r>
              <a:rPr lang="en-US" altLang="zh-TW" sz="2200"/>
              <a:t>  </a:t>
            </a:r>
            <a:r>
              <a:rPr lang="zh-TW" altLang="en-US" sz="2200"/>
              <a:t> </a:t>
            </a:r>
            <a:endParaRPr lang="en-US" altLang="zh-TW" sz="2200"/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CN" sz="2800">
                <a:sym typeface="Symbol" panose="05050102010706020507" pitchFamily="18" charset="2"/>
              </a:rPr>
              <a:t>B. </a:t>
            </a:r>
            <a:r>
              <a:rPr lang="en-US" altLang="zh-TW" sz="2800">
                <a:sym typeface="Symbol" panose="05050102010706020507" pitchFamily="18" charset="2"/>
              </a:rPr>
              <a:t>6L</a:t>
            </a:r>
            <a:endParaRPr lang="en-US" altLang="zh-CN" sz="2800">
              <a:ea typeface="標楷體" panose="03000509000000000000" pitchFamily="65" charset="-120"/>
              <a:sym typeface="Symbol" panose="05050102010706020507" pitchFamily="18" charset="2"/>
            </a:endParaRP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zh-CN" sz="2800">
                <a:sym typeface="Symbol" panose="05050102010706020507" pitchFamily="18" charset="2"/>
              </a:rPr>
              <a:t>C. </a:t>
            </a:r>
            <a:r>
              <a:rPr lang="en-US" altLang="zh-TW" sz="2800">
                <a:sym typeface="Symbol" panose="05050102010706020507" pitchFamily="18" charset="2"/>
              </a:rPr>
              <a:t>5</a:t>
            </a:r>
            <a:r>
              <a:rPr lang="en-US" altLang="zh-TW" sz="2800"/>
              <a:t>     L                 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zh-CN" sz="2800">
                <a:sym typeface="Symbol" panose="05050102010706020507" pitchFamily="18" charset="2"/>
              </a:rPr>
              <a:t>D. </a:t>
            </a:r>
            <a:r>
              <a:rPr lang="en-US" altLang="zh-TW" sz="2800"/>
              <a:t>5     L</a:t>
            </a:r>
            <a:endParaRPr lang="en-US" altLang="zh-CN" sz="280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3D50A9CC-357E-4953-9AFC-1CF5B66D4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388" y="233429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20485" name="Group 19">
            <a:extLst>
              <a:ext uri="{FF2B5EF4-FFF2-40B4-BE49-F238E27FC236}">
                <a16:creationId xmlns="" xmlns:a16="http://schemas.microsoft.com/office/drawing/2014/main" id="{43963B71-5D23-40F6-B3C2-2D496039F13A}"/>
              </a:ext>
            </a:extLst>
          </p:cNvPr>
          <p:cNvGrpSpPr>
            <a:grpSpLocks/>
          </p:cNvGrpSpPr>
          <p:nvPr/>
        </p:nvGrpSpPr>
        <p:grpSpPr bwMode="auto">
          <a:xfrm>
            <a:off x="4216400" y="908720"/>
            <a:ext cx="512763" cy="898525"/>
            <a:chOff x="841" y="1524"/>
            <a:chExt cx="323" cy="566"/>
          </a:xfrm>
        </p:grpSpPr>
        <p:sp>
          <p:nvSpPr>
            <p:cNvPr id="20523" name="Text Box 46">
              <a:extLst>
                <a:ext uri="{FF2B5EF4-FFF2-40B4-BE49-F238E27FC236}">
                  <a16:creationId xmlns="" xmlns:a16="http://schemas.microsoft.com/office/drawing/2014/main" id="{6E21124E-4849-4518-95AA-D35855795E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7" y="1524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4</a:t>
              </a:r>
            </a:p>
          </p:txBody>
        </p:sp>
        <p:sp>
          <p:nvSpPr>
            <p:cNvPr id="20524" name="Text Box 47">
              <a:extLst>
                <a:ext uri="{FF2B5EF4-FFF2-40B4-BE49-F238E27FC236}">
                  <a16:creationId xmlns="" xmlns:a16="http://schemas.microsoft.com/office/drawing/2014/main" id="{2DF5D26C-4B67-4591-8D20-568BD93CAB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6" y="1763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20525" name="Line 48">
              <a:extLst>
                <a:ext uri="{FF2B5EF4-FFF2-40B4-BE49-F238E27FC236}">
                  <a16:creationId xmlns="" xmlns:a16="http://schemas.microsoft.com/office/drawing/2014/main" id="{25758B1F-F852-4862-BB15-08222BBBAA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1" y="1808"/>
              <a:ext cx="272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486" name="Group 20">
            <a:extLst>
              <a:ext uri="{FF2B5EF4-FFF2-40B4-BE49-F238E27FC236}">
                <a16:creationId xmlns="" xmlns:a16="http://schemas.microsoft.com/office/drawing/2014/main" id="{86EE24DF-BEA3-4B57-9D8D-E45D7549C14E}"/>
              </a:ext>
            </a:extLst>
          </p:cNvPr>
          <p:cNvGrpSpPr>
            <a:grpSpLocks/>
          </p:cNvGrpSpPr>
          <p:nvPr/>
        </p:nvGrpSpPr>
        <p:grpSpPr bwMode="auto">
          <a:xfrm>
            <a:off x="7577138" y="908720"/>
            <a:ext cx="504825" cy="898525"/>
            <a:chOff x="846" y="1524"/>
            <a:chExt cx="318" cy="566"/>
          </a:xfrm>
        </p:grpSpPr>
        <p:sp>
          <p:nvSpPr>
            <p:cNvPr id="20520" name="Text Box 46">
              <a:extLst>
                <a:ext uri="{FF2B5EF4-FFF2-40B4-BE49-F238E27FC236}">
                  <a16:creationId xmlns="" xmlns:a16="http://schemas.microsoft.com/office/drawing/2014/main" id="{9AF264EA-63B9-4BFE-A0E2-E3A476DC17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7" y="1524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20521" name="Text Box 47">
              <a:extLst>
                <a:ext uri="{FF2B5EF4-FFF2-40B4-BE49-F238E27FC236}">
                  <a16:creationId xmlns="" xmlns:a16="http://schemas.microsoft.com/office/drawing/2014/main" id="{234E42F0-679E-4668-976B-14B253790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6" y="1763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4</a:t>
              </a:r>
            </a:p>
          </p:txBody>
        </p:sp>
        <p:sp>
          <p:nvSpPr>
            <p:cNvPr id="20522" name="Line 48">
              <a:extLst>
                <a:ext uri="{FF2B5EF4-FFF2-40B4-BE49-F238E27FC236}">
                  <a16:creationId xmlns="" xmlns:a16="http://schemas.microsoft.com/office/drawing/2014/main" id="{C1AD7F3B-3118-4DF4-92F3-A580169C6B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8" y="1808"/>
              <a:ext cx="272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487" name="Group 24">
            <a:extLst>
              <a:ext uri="{FF2B5EF4-FFF2-40B4-BE49-F238E27FC236}">
                <a16:creationId xmlns="" xmlns:a16="http://schemas.microsoft.com/office/drawing/2014/main" id="{352AA5D5-70F0-46CA-8860-2630FF4AA312}"/>
              </a:ext>
            </a:extLst>
          </p:cNvPr>
          <p:cNvGrpSpPr>
            <a:grpSpLocks/>
          </p:cNvGrpSpPr>
          <p:nvPr/>
        </p:nvGrpSpPr>
        <p:grpSpPr bwMode="auto">
          <a:xfrm>
            <a:off x="1474788" y="3418558"/>
            <a:ext cx="504825" cy="898525"/>
            <a:chOff x="846" y="1524"/>
            <a:chExt cx="318" cy="566"/>
          </a:xfrm>
        </p:grpSpPr>
        <p:sp>
          <p:nvSpPr>
            <p:cNvPr id="20517" name="Text Box 46">
              <a:extLst>
                <a:ext uri="{FF2B5EF4-FFF2-40B4-BE49-F238E27FC236}">
                  <a16:creationId xmlns="" xmlns:a16="http://schemas.microsoft.com/office/drawing/2014/main" id="{43FAF98E-933D-470C-A391-CBF6CB34B2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7" y="1524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20518" name="Text Box 47">
              <a:extLst>
                <a:ext uri="{FF2B5EF4-FFF2-40B4-BE49-F238E27FC236}">
                  <a16:creationId xmlns="" xmlns:a16="http://schemas.microsoft.com/office/drawing/2014/main" id="{F4088ED7-E53F-460C-AEDC-1A90326034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6" y="1763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5</a:t>
              </a:r>
            </a:p>
          </p:txBody>
        </p:sp>
        <p:sp>
          <p:nvSpPr>
            <p:cNvPr id="20519" name="Line 48">
              <a:extLst>
                <a:ext uri="{FF2B5EF4-FFF2-40B4-BE49-F238E27FC236}">
                  <a16:creationId xmlns="" xmlns:a16="http://schemas.microsoft.com/office/drawing/2014/main" id="{8F45BE7C-A704-400B-B27F-BEFC620406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8" y="1794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488" name="Group 149">
            <a:extLst>
              <a:ext uri="{FF2B5EF4-FFF2-40B4-BE49-F238E27FC236}">
                <a16:creationId xmlns="" xmlns:a16="http://schemas.microsoft.com/office/drawing/2014/main" id="{098BB15C-4C6F-4192-8DD9-56158E086001}"/>
              </a:ext>
            </a:extLst>
          </p:cNvPr>
          <p:cNvGrpSpPr>
            <a:grpSpLocks/>
          </p:cNvGrpSpPr>
          <p:nvPr/>
        </p:nvGrpSpPr>
        <p:grpSpPr bwMode="auto">
          <a:xfrm>
            <a:off x="1331913" y="4069433"/>
            <a:ext cx="719137" cy="900112"/>
            <a:chOff x="4273" y="3067"/>
            <a:chExt cx="453" cy="567"/>
          </a:xfrm>
        </p:grpSpPr>
        <p:sp>
          <p:nvSpPr>
            <p:cNvPr id="20514" name="Text Box 150">
              <a:extLst>
                <a:ext uri="{FF2B5EF4-FFF2-40B4-BE49-F238E27FC236}">
                  <a16:creationId xmlns="" xmlns:a16="http://schemas.microsoft.com/office/drawing/2014/main" id="{749BA29F-ACBF-468E-9998-04AE34E6D6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3" y="3067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20515" name="Rectangle 151">
              <a:extLst>
                <a:ext uri="{FF2B5EF4-FFF2-40B4-BE49-F238E27FC236}">
                  <a16:creationId xmlns="" xmlns:a16="http://schemas.microsoft.com/office/drawing/2014/main" id="{03E13F21-B395-484C-9882-D064F891B3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7" y="3307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20</a:t>
              </a:r>
            </a:p>
          </p:txBody>
        </p:sp>
        <p:sp>
          <p:nvSpPr>
            <p:cNvPr id="20516" name="Line 152">
              <a:extLst>
                <a:ext uri="{FF2B5EF4-FFF2-40B4-BE49-F238E27FC236}">
                  <a16:creationId xmlns="" xmlns:a16="http://schemas.microsoft.com/office/drawing/2014/main" id="{4BD16218-2D4A-4DFD-87B3-8D63CC90D5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6" y="3353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489" name="Group 149">
            <a:extLst>
              <a:ext uri="{FF2B5EF4-FFF2-40B4-BE49-F238E27FC236}">
                <a16:creationId xmlns="" xmlns:a16="http://schemas.microsoft.com/office/drawing/2014/main" id="{C81B5419-C1B4-4BE2-A511-A1E5CA0E1866}"/>
              </a:ext>
            </a:extLst>
          </p:cNvPr>
          <p:cNvGrpSpPr>
            <a:grpSpLocks/>
          </p:cNvGrpSpPr>
          <p:nvPr/>
        </p:nvGrpSpPr>
        <p:grpSpPr bwMode="auto">
          <a:xfrm>
            <a:off x="1331913" y="2132683"/>
            <a:ext cx="719137" cy="889000"/>
            <a:chOff x="4273" y="3067"/>
            <a:chExt cx="453" cy="560"/>
          </a:xfrm>
        </p:grpSpPr>
        <p:sp>
          <p:nvSpPr>
            <p:cNvPr id="20511" name="Text Box 150">
              <a:extLst>
                <a:ext uri="{FF2B5EF4-FFF2-40B4-BE49-F238E27FC236}">
                  <a16:creationId xmlns="" xmlns:a16="http://schemas.microsoft.com/office/drawing/2014/main" id="{E75DF291-76FF-4B19-9735-2B9CC885F9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3" y="3067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20512" name="Rectangle 151">
              <a:extLst>
                <a:ext uri="{FF2B5EF4-FFF2-40B4-BE49-F238E27FC236}">
                  <a16:creationId xmlns="" xmlns:a16="http://schemas.microsoft.com/office/drawing/2014/main" id="{0A0FD107-CB87-4CFE-978A-7144DCAFFC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3" y="3300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/>
                <a:t>20</a:t>
              </a:r>
            </a:p>
          </p:txBody>
        </p:sp>
        <p:sp>
          <p:nvSpPr>
            <p:cNvPr id="20513" name="Line 152">
              <a:extLst>
                <a:ext uri="{FF2B5EF4-FFF2-40B4-BE49-F238E27FC236}">
                  <a16:creationId xmlns="" xmlns:a16="http://schemas.microsoft.com/office/drawing/2014/main" id="{E767FFCE-9089-4F98-8B8D-955C45DB14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9" y="3353"/>
              <a:ext cx="2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490" name="Rectangle 5">
            <a:extLst>
              <a:ext uri="{FF2B5EF4-FFF2-40B4-BE49-F238E27FC236}">
                <a16:creationId xmlns="" xmlns:a16="http://schemas.microsoft.com/office/drawing/2014/main" id="{2A1070F9-8349-408F-91A6-54C8D15E4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89695"/>
            <a:ext cx="8308975" cy="1031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55600" indent="-3556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>
                <a:ea typeface="標楷體" panose="03000509000000000000" pitchFamily="65" charset="-120"/>
              </a:rPr>
              <a:t>5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r>
              <a:rPr lang="zh-TW" altLang="en-US" sz="2800" u="sng">
                <a:ea typeface="標楷體" panose="03000509000000000000" pitchFamily="65" charset="-120"/>
              </a:rPr>
              <a:t>俊輝</a:t>
            </a:r>
            <a:r>
              <a:rPr lang="zh-TW" altLang="en-US" sz="2800">
                <a:ea typeface="標楷體" panose="03000509000000000000" pitchFamily="65" charset="-120"/>
              </a:rPr>
              <a:t>給遙控汽車添加</a:t>
            </a:r>
            <a:r>
              <a:rPr lang="en-US" altLang="zh-TW" sz="2800">
                <a:ea typeface="標楷體" panose="03000509000000000000" pitchFamily="65" charset="-120"/>
              </a:rPr>
              <a:t>3     L</a:t>
            </a:r>
            <a:r>
              <a:rPr lang="zh-TW" altLang="en-US" sz="2800">
                <a:ea typeface="標楷體" panose="03000509000000000000" pitchFamily="65" charset="-120"/>
              </a:rPr>
              <a:t>燃料後，還餘下</a:t>
            </a:r>
            <a:r>
              <a:rPr lang="en-US" altLang="zh-TW" sz="2800">
                <a:ea typeface="標楷體" panose="03000509000000000000" pitchFamily="65" charset="-120"/>
              </a:rPr>
              <a:t>2     L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>
                <a:ea typeface="標楷體" panose="03000509000000000000" pitchFamily="65" charset="-120"/>
              </a:rPr>
              <a:t>    燃料。</a:t>
            </a:r>
            <a:r>
              <a:rPr lang="zh-TW" altLang="en-US" sz="2800" u="sng">
                <a:ea typeface="標楷體" panose="03000509000000000000" pitchFamily="65" charset="-120"/>
              </a:rPr>
              <a:t>俊輝</a:t>
            </a:r>
            <a:r>
              <a:rPr lang="zh-TW" altLang="en-US" sz="2800">
                <a:ea typeface="標楷體" panose="03000509000000000000" pitchFamily="65" charset="-120"/>
              </a:rPr>
              <a:t>原有燃料多少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42" name="Rectangle 403">
            <a:extLst>
              <a:ext uri="{FF2B5EF4-FFF2-40B4-BE49-F238E27FC236}">
                <a16:creationId xmlns="" xmlns:a16="http://schemas.microsoft.com/office/drawing/2014/main" id="{49207BAE-2A4B-4FF4-80C9-54BEA15EC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550" y="2342233"/>
            <a:ext cx="4554538" cy="503237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 b="1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原有燃料 </a:t>
            </a:r>
            <a:r>
              <a:rPr lang="en-US" altLang="zh-TW" sz="2800" b="1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= </a:t>
            </a:r>
            <a:r>
              <a:rPr lang="zh-TW" altLang="en-US" sz="2800" b="1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用去的＋剩餘的</a:t>
            </a:r>
          </a:p>
        </p:txBody>
      </p:sp>
      <p:grpSp>
        <p:nvGrpSpPr>
          <p:cNvPr id="7" name="Group 93">
            <a:extLst>
              <a:ext uri="{FF2B5EF4-FFF2-40B4-BE49-F238E27FC236}">
                <a16:creationId xmlns="" xmlns:a16="http://schemas.microsoft.com/office/drawing/2014/main" id="{70DA82B8-4E07-4AFB-9A55-415FE7336CCE}"/>
              </a:ext>
            </a:extLst>
          </p:cNvPr>
          <p:cNvGrpSpPr>
            <a:grpSpLocks/>
          </p:cNvGrpSpPr>
          <p:nvPr/>
        </p:nvGrpSpPr>
        <p:grpSpPr bwMode="auto">
          <a:xfrm>
            <a:off x="3352801" y="3612235"/>
            <a:ext cx="1516063" cy="758825"/>
            <a:chOff x="2744" y="1937"/>
            <a:chExt cx="955" cy="478"/>
          </a:xfrm>
        </p:grpSpPr>
        <p:sp>
          <p:nvSpPr>
            <p:cNvPr id="20501" name="Text Box 180">
              <a:extLst>
                <a:ext uri="{FF2B5EF4-FFF2-40B4-BE49-F238E27FC236}">
                  <a16:creationId xmlns="" xmlns:a16="http://schemas.microsoft.com/office/drawing/2014/main" id="{F925D651-9A60-4A21-B49E-54FD2C074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4" y="2011"/>
              <a:ext cx="54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spcAft>
                  <a:spcPct val="20000"/>
                </a:spcAft>
                <a:buFontTx/>
                <a:buNone/>
              </a:pPr>
              <a:r>
                <a:rPr lang="zh-TW" altLang="en-US" sz="2800">
                  <a:solidFill>
                    <a:srgbClr val="003399"/>
                  </a:solidFill>
                  <a:sym typeface="Wingdings 2" panose="05020102010507070707" pitchFamily="18" charset="2"/>
                </a:rPr>
                <a:t>  </a:t>
              </a:r>
              <a:r>
                <a:rPr lang="en-US" altLang="zh-TW" sz="2800">
                  <a:solidFill>
                    <a:srgbClr val="003399"/>
                  </a:solidFill>
                  <a:sym typeface="Wingdings 2" panose="05020102010507070707" pitchFamily="18" charset="2"/>
                </a:rPr>
                <a:t>3</a:t>
              </a:r>
              <a:endParaRPr lang="zh-TW" altLang="en-US" sz="2800"/>
            </a:p>
          </p:txBody>
        </p:sp>
        <p:grpSp>
          <p:nvGrpSpPr>
            <p:cNvPr id="20502" name="Group 61">
              <a:extLst>
                <a:ext uri="{FF2B5EF4-FFF2-40B4-BE49-F238E27FC236}">
                  <a16:creationId xmlns="" xmlns:a16="http://schemas.microsoft.com/office/drawing/2014/main" id="{4326FE80-388A-461D-B128-44A5401A35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1937"/>
              <a:ext cx="627" cy="478"/>
              <a:chOff x="4195" y="2341"/>
              <a:chExt cx="627" cy="478"/>
            </a:xfrm>
          </p:grpSpPr>
          <p:sp>
            <p:nvSpPr>
              <p:cNvPr id="20508" name="Text Box 129">
                <a:extLst>
                  <a:ext uri="{FF2B5EF4-FFF2-40B4-BE49-F238E27FC236}">
                    <a16:creationId xmlns="" xmlns:a16="http://schemas.microsoft.com/office/drawing/2014/main" id="{D0BA8EBD-FE3B-4314-A869-A36580D94C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51" y="2341"/>
                <a:ext cx="571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4</a:t>
                </a:r>
              </a:p>
            </p:txBody>
          </p:sp>
          <p:sp>
            <p:nvSpPr>
              <p:cNvPr id="20509" name="Text Box 130">
                <a:extLst>
                  <a:ext uri="{FF2B5EF4-FFF2-40B4-BE49-F238E27FC236}">
                    <a16:creationId xmlns="" xmlns:a16="http://schemas.microsoft.com/office/drawing/2014/main" id="{B26E9B6F-522A-492A-9214-949E25F2F7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95" y="2550"/>
                <a:ext cx="27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5</a:t>
                </a:r>
              </a:p>
            </p:txBody>
          </p:sp>
          <p:sp>
            <p:nvSpPr>
              <p:cNvPr id="20510" name="Line 131">
                <a:extLst>
                  <a:ext uri="{FF2B5EF4-FFF2-40B4-BE49-F238E27FC236}">
                    <a16:creationId xmlns="" xmlns:a16="http://schemas.microsoft.com/office/drawing/2014/main" id="{AFAC8E5D-5562-42F8-A3AA-6BC0AF5780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9" y="2587"/>
                <a:ext cx="240" cy="0"/>
              </a:xfrm>
              <a:prstGeom prst="line">
                <a:avLst/>
              </a:prstGeom>
              <a:noFill/>
              <a:ln w="2032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4" name="TextBox 66">
            <a:extLst>
              <a:ext uri="{FF2B5EF4-FFF2-40B4-BE49-F238E27FC236}">
                <a16:creationId xmlns="" xmlns:a16="http://schemas.microsoft.com/office/drawing/2014/main" id="{E4FC36F3-1384-4FAB-868C-373EF59F0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700" y="3088358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u="sng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俊輝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原有燃料</a:t>
            </a:r>
          </a:p>
        </p:txBody>
      </p:sp>
      <p:grpSp>
        <p:nvGrpSpPr>
          <p:cNvPr id="10" name="Group 92">
            <a:extLst>
              <a:ext uri="{FF2B5EF4-FFF2-40B4-BE49-F238E27FC236}">
                <a16:creationId xmlns="" xmlns:a16="http://schemas.microsoft.com/office/drawing/2014/main" id="{EEE3C2EC-FF59-4204-8525-DCDE9F75D8B4}"/>
              </a:ext>
            </a:extLst>
          </p:cNvPr>
          <p:cNvGrpSpPr>
            <a:grpSpLocks/>
          </p:cNvGrpSpPr>
          <p:nvPr/>
        </p:nvGrpSpPr>
        <p:grpSpPr bwMode="auto">
          <a:xfrm>
            <a:off x="3251200" y="4293270"/>
            <a:ext cx="1638300" cy="762000"/>
            <a:chOff x="2716" y="2402"/>
            <a:chExt cx="1032" cy="480"/>
          </a:xfrm>
        </p:grpSpPr>
        <p:sp>
          <p:nvSpPr>
            <p:cNvPr id="20495" name="Text Box 180">
              <a:extLst>
                <a:ext uri="{FF2B5EF4-FFF2-40B4-BE49-F238E27FC236}">
                  <a16:creationId xmlns="" xmlns:a16="http://schemas.microsoft.com/office/drawing/2014/main" id="{8AF34942-D113-4383-BFBC-90A5A18A1B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6" y="2488"/>
              <a:ext cx="72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spcAft>
                  <a:spcPct val="20000"/>
                </a:spcAft>
                <a:buFontTx/>
                <a:buNone/>
              </a:pPr>
              <a:r>
                <a:rPr lang="en-US" altLang="zh-TW" sz="2800">
                  <a:solidFill>
                    <a:srgbClr val="003399"/>
                  </a:solidFill>
                  <a:sym typeface="Wingdings 2" panose="05020102010507070707" pitchFamily="18" charset="2"/>
                </a:rPr>
                <a:t>= 6</a:t>
              </a:r>
              <a:r>
                <a:rPr lang="en-US" altLang="zh-TW" sz="2800" b="1">
                  <a:solidFill>
                    <a:srgbClr val="003399"/>
                  </a:solidFill>
                  <a:sym typeface="Wingdings 2" panose="05020102010507070707" pitchFamily="18" charset="2"/>
                </a:rPr>
                <a:t>  </a:t>
              </a:r>
              <a:endParaRPr lang="zh-TW" altLang="en-US" sz="2800"/>
            </a:p>
          </p:txBody>
        </p:sp>
        <p:sp>
          <p:nvSpPr>
            <p:cNvPr id="57" name="Text Box 74">
              <a:extLst>
                <a:ext uri="{FF2B5EF4-FFF2-40B4-BE49-F238E27FC236}">
                  <a16:creationId xmlns="" xmlns:a16="http://schemas.microsoft.com/office/drawing/2014/main" id="{3B879424-88EA-41C6-A846-9EE38D4AC7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4" y="2482"/>
              <a:ext cx="394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altLang="zh-TW" sz="2800" dirty="0">
                  <a:solidFill>
                    <a:srgbClr val="003399"/>
                  </a:solidFill>
                  <a:latin typeface="Arial" charset="0"/>
                  <a:ea typeface="標楷體" pitchFamily="65" charset="-120"/>
                  <a:cs typeface="Arial" charset="0"/>
                  <a:sym typeface="Wingdings 2" pitchFamily="18" charset="2"/>
                </a:rPr>
                <a:t>(L)</a:t>
              </a:r>
              <a:endParaRPr lang="zh-TW" altLang="en-US" sz="2800" dirty="0">
                <a:solidFill>
                  <a:srgbClr val="003399"/>
                </a:solidFill>
                <a:latin typeface="Arial" charset="0"/>
                <a:ea typeface="標楷體" pitchFamily="65" charset="-120"/>
                <a:cs typeface="Arial" charset="0"/>
                <a:sym typeface="Wingdings 2" pitchFamily="18" charset="2"/>
              </a:endParaRPr>
            </a:p>
          </p:txBody>
        </p:sp>
        <p:grpSp>
          <p:nvGrpSpPr>
            <p:cNvPr id="20497" name="Group 65">
              <a:extLst>
                <a:ext uri="{FF2B5EF4-FFF2-40B4-BE49-F238E27FC236}">
                  <a16:creationId xmlns="" xmlns:a16="http://schemas.microsoft.com/office/drawing/2014/main" id="{0D268E96-961A-4987-B89F-29D56B3BEE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69" y="2402"/>
              <a:ext cx="609" cy="480"/>
              <a:chOff x="4048" y="2313"/>
              <a:chExt cx="609" cy="480"/>
            </a:xfrm>
          </p:grpSpPr>
          <p:sp>
            <p:nvSpPr>
              <p:cNvPr id="20498" name="Text Box 129">
                <a:extLst>
                  <a:ext uri="{FF2B5EF4-FFF2-40B4-BE49-F238E27FC236}">
                    <a16:creationId xmlns="" xmlns:a16="http://schemas.microsoft.com/office/drawing/2014/main" id="{189FFE42-D990-4053-98D8-A19609E059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86" y="2313"/>
                <a:ext cx="571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1</a:t>
                </a:r>
              </a:p>
            </p:txBody>
          </p:sp>
          <p:sp>
            <p:nvSpPr>
              <p:cNvPr id="20499" name="Text Box 130">
                <a:extLst>
                  <a:ext uri="{FF2B5EF4-FFF2-40B4-BE49-F238E27FC236}">
                    <a16:creationId xmlns="" xmlns:a16="http://schemas.microsoft.com/office/drawing/2014/main" id="{0401B1C9-81A1-4A98-A4BF-A71E84A524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48" y="2522"/>
                <a:ext cx="364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20</a:t>
                </a:r>
              </a:p>
            </p:txBody>
          </p:sp>
          <p:sp>
            <p:nvSpPr>
              <p:cNvPr id="20500" name="Line 131">
                <a:extLst>
                  <a:ext uri="{FF2B5EF4-FFF2-40B4-BE49-F238E27FC236}">
                    <a16:creationId xmlns="" xmlns:a16="http://schemas.microsoft.com/office/drawing/2014/main" id="{67A55C9A-E0C1-4A2D-BC34-835E6EFC45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79" y="2545"/>
                <a:ext cx="295" cy="0"/>
              </a:xfrm>
              <a:prstGeom prst="line">
                <a:avLst/>
              </a:prstGeom>
              <a:noFill/>
              <a:ln w="2032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6" name="Line 29">
            <a:extLst>
              <a:ext uri="{FF2B5EF4-FFF2-40B4-BE49-F238E27FC236}">
                <a16:creationId xmlns="" xmlns:a16="http://schemas.microsoft.com/office/drawing/2014/main" id="{30A40736-6F3F-41AB-AEED-E1F52565CF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93606" y="1691572"/>
            <a:ext cx="420624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" name="Group 93">
            <a:extLst>
              <a:ext uri="{FF2B5EF4-FFF2-40B4-BE49-F238E27FC236}">
                <a16:creationId xmlns="" xmlns:a16="http://schemas.microsoft.com/office/drawing/2014/main" id="{70DA82B8-4E07-4AFB-9A55-415FE7336CCE}"/>
              </a:ext>
            </a:extLst>
          </p:cNvPr>
          <p:cNvGrpSpPr>
            <a:grpSpLocks/>
          </p:cNvGrpSpPr>
          <p:nvPr/>
        </p:nvGrpSpPr>
        <p:grpSpPr bwMode="auto">
          <a:xfrm>
            <a:off x="4224338" y="3629695"/>
            <a:ext cx="1536700" cy="758825"/>
            <a:chOff x="3288" y="1940"/>
            <a:chExt cx="968" cy="478"/>
          </a:xfrm>
        </p:grpSpPr>
        <p:grpSp>
          <p:nvGrpSpPr>
            <p:cNvPr id="50" name="Group 65">
              <a:extLst>
                <a:ext uri="{FF2B5EF4-FFF2-40B4-BE49-F238E27FC236}">
                  <a16:creationId xmlns="" xmlns:a16="http://schemas.microsoft.com/office/drawing/2014/main" id="{134FAA29-70FC-4172-B772-684B3CEB85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5" y="1940"/>
              <a:ext cx="571" cy="478"/>
              <a:chOff x="4195" y="2341"/>
              <a:chExt cx="571" cy="478"/>
            </a:xfrm>
          </p:grpSpPr>
          <p:sp>
            <p:nvSpPr>
              <p:cNvPr id="52" name="Text Box 129">
                <a:extLst>
                  <a:ext uri="{FF2B5EF4-FFF2-40B4-BE49-F238E27FC236}">
                    <a16:creationId xmlns="" xmlns:a16="http://schemas.microsoft.com/office/drawing/2014/main" id="{9B4C59B0-047D-429C-AD39-63336DF173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95" y="2341"/>
                <a:ext cx="571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1</a:t>
                </a:r>
              </a:p>
            </p:txBody>
          </p:sp>
          <p:sp>
            <p:nvSpPr>
              <p:cNvPr id="53" name="Text Box 130">
                <a:extLst>
                  <a:ext uri="{FF2B5EF4-FFF2-40B4-BE49-F238E27FC236}">
                    <a16:creationId xmlns="" xmlns:a16="http://schemas.microsoft.com/office/drawing/2014/main" id="{074544F5-5B95-4786-AE87-1F48D97BE5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95" y="2550"/>
                <a:ext cx="27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 4</a:t>
                </a:r>
              </a:p>
            </p:txBody>
          </p:sp>
          <p:sp>
            <p:nvSpPr>
              <p:cNvPr id="55" name="Line 131">
                <a:extLst>
                  <a:ext uri="{FF2B5EF4-FFF2-40B4-BE49-F238E27FC236}">
                    <a16:creationId xmlns="" xmlns:a16="http://schemas.microsoft.com/office/drawing/2014/main" id="{0093BBD5-A935-4D03-B858-457BF186B7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9" y="2587"/>
                <a:ext cx="240" cy="0"/>
              </a:xfrm>
              <a:prstGeom prst="line">
                <a:avLst/>
              </a:prstGeom>
              <a:noFill/>
              <a:ln w="2032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" name="Rectangle 403">
              <a:extLst>
                <a:ext uri="{FF2B5EF4-FFF2-40B4-BE49-F238E27FC236}">
                  <a16:creationId xmlns="" xmlns:a16="http://schemas.microsoft.com/office/drawing/2014/main" id="{8EA8D669-B6C1-4B0D-BA9B-1FB8265F5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2005"/>
              <a:ext cx="7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60000"/>
                </a:spcAft>
                <a:buFontTx/>
                <a:buNone/>
              </a:pPr>
              <a:r>
                <a:rPr lang="zh-TW" altLang="en-US" sz="2800">
                  <a:solidFill>
                    <a:srgbClr val="003399"/>
                  </a:solidFill>
                  <a:ea typeface="標楷體" panose="03000509000000000000" pitchFamily="65" charset="-120"/>
                  <a:sym typeface="Wingdings 2" panose="05020102010507070707" pitchFamily="18" charset="2"/>
                </a:rPr>
                <a:t>＋</a:t>
              </a:r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  <a:sym typeface="Wingdings 2" panose="05020102010507070707" pitchFamily="18" charset="2"/>
                </a:rPr>
                <a:t>2</a:t>
              </a:r>
            </a:p>
          </p:txBody>
        </p:sp>
      </p:grpSp>
      <p:sp>
        <p:nvSpPr>
          <p:cNvPr id="60" name="Line 29">
            <a:extLst>
              <a:ext uri="{FF2B5EF4-FFF2-40B4-BE49-F238E27FC236}">
                <a16:creationId xmlns="" xmlns:a16="http://schemas.microsoft.com/office/drawing/2014/main" id="{30A40736-6F3F-41AB-AEED-E1F52565CF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72588" y="1719280"/>
            <a:ext cx="192024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28" grpId="0"/>
      <p:bldP spid="42" grpId="0" animBg="1"/>
      <p:bldP spid="42" grpId="1" animBg="1"/>
      <p:bldP spid="54" grpId="0"/>
      <p:bldP spid="54" grpId="1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4481</Words>
  <Application>Microsoft Office PowerPoint</Application>
  <PresentationFormat>全屏显示(4:3)</PresentationFormat>
  <Paragraphs>978</Paragraphs>
  <Slides>49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49</vt:i4>
      </vt:variant>
    </vt:vector>
  </HeadingPairs>
  <TitlesOfParts>
    <vt:vector size="62" baseType="lpstr">
      <vt:lpstr>宋体</vt:lpstr>
      <vt:lpstr>新細明體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預設簡報設計</vt:lpstr>
      <vt:lpstr>1_預設簡報設計</vt:lpstr>
      <vt:lpstr>2_預設簡報設計</vt:lpstr>
      <vt:lpstr>3_預設簡報設計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2024-03-06T02:11:09Z</dcterms:modified>
</cp:coreProperties>
</file>