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1" r:id="rId2"/>
    <p:sldMasterId id="2147483652" r:id="rId3"/>
    <p:sldMasterId id="2147483653" r:id="rId4"/>
  </p:sldMasterIdLst>
  <p:notesMasterIdLst>
    <p:notesMasterId r:id="rId56"/>
  </p:notesMasterIdLst>
  <p:handoutMasterIdLst>
    <p:handoutMasterId r:id="rId57"/>
  </p:handoutMasterIdLst>
  <p:sldIdLst>
    <p:sldId id="325" r:id="rId5"/>
    <p:sldId id="312" r:id="rId6"/>
    <p:sldId id="397" r:id="rId7"/>
    <p:sldId id="396" r:id="rId8"/>
    <p:sldId id="411" r:id="rId9"/>
    <p:sldId id="491" r:id="rId10"/>
    <p:sldId id="475" r:id="rId11"/>
    <p:sldId id="515" r:id="rId12"/>
    <p:sldId id="414" r:id="rId13"/>
    <p:sldId id="415" r:id="rId14"/>
    <p:sldId id="480" r:id="rId15"/>
    <p:sldId id="416" r:id="rId16"/>
    <p:sldId id="355" r:id="rId17"/>
    <p:sldId id="477" r:id="rId18"/>
    <p:sldId id="418" r:id="rId19"/>
    <p:sldId id="354" r:id="rId20"/>
    <p:sldId id="419" r:id="rId21"/>
    <p:sldId id="420" r:id="rId22"/>
    <p:sldId id="421" r:id="rId23"/>
    <p:sldId id="422" r:id="rId24"/>
    <p:sldId id="430" r:id="rId25"/>
    <p:sldId id="423" r:id="rId26"/>
    <p:sldId id="424" r:id="rId27"/>
    <p:sldId id="425" r:id="rId28"/>
    <p:sldId id="427" r:id="rId29"/>
    <p:sldId id="492" r:id="rId30"/>
    <p:sldId id="493" r:id="rId31"/>
    <p:sldId id="494" r:id="rId32"/>
    <p:sldId id="519" r:id="rId33"/>
    <p:sldId id="432" r:id="rId34"/>
    <p:sldId id="434" r:id="rId35"/>
    <p:sldId id="437" r:id="rId36"/>
    <p:sldId id="495" r:id="rId37"/>
    <p:sldId id="441" r:id="rId38"/>
    <p:sldId id="444" r:id="rId39"/>
    <p:sldId id="496" r:id="rId40"/>
    <p:sldId id="513" r:id="rId41"/>
    <p:sldId id="514" r:id="rId42"/>
    <p:sldId id="499" r:id="rId43"/>
    <p:sldId id="502" r:id="rId44"/>
    <p:sldId id="517" r:id="rId45"/>
    <p:sldId id="452" r:id="rId46"/>
    <p:sldId id="504" r:id="rId47"/>
    <p:sldId id="518" r:id="rId48"/>
    <p:sldId id="505" r:id="rId49"/>
    <p:sldId id="507" r:id="rId50"/>
    <p:sldId id="508" r:id="rId51"/>
    <p:sldId id="509" r:id="rId52"/>
    <p:sldId id="516" r:id="rId53"/>
    <p:sldId id="511" r:id="rId54"/>
    <p:sldId id="310" r:id="rId55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>
          <p15:clr>
            <a:srgbClr val="A4A3A4"/>
          </p15:clr>
        </p15:guide>
        <p15:guide id="2" pos="12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FFCDFF"/>
    <a:srgbClr val="003399"/>
    <a:srgbClr val="008000"/>
    <a:srgbClr val="FF99FF"/>
    <a:srgbClr val="FE9202"/>
    <a:srgbClr val="3399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8" autoAdjust="0"/>
    <p:restoredTop sz="93842" autoAdjust="0"/>
  </p:normalViewPr>
  <p:slideViewPr>
    <p:cSldViewPr>
      <p:cViewPr varScale="1">
        <p:scale>
          <a:sx n="109" d="100"/>
          <a:sy n="109" d="100"/>
        </p:scale>
        <p:origin x="930" y="132"/>
      </p:cViewPr>
      <p:guideLst>
        <p:guide orient="horz" pos="2387"/>
        <p:guide pos="12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-5322"/>
    </p:cViewPr>
  </p:sorterViewPr>
  <p:notesViewPr>
    <p:cSldViewPr>
      <p:cViewPr varScale="1">
        <p:scale>
          <a:sx n="69" d="100"/>
          <a:sy n="69" d="100"/>
        </p:scale>
        <p:origin x="1980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handoutMaster" Target="handoutMasters/handoutMaster1.xml"/><Relationship Id="rId61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xmlns="" id="{1BD4FBB0-EA80-4647-AF36-8D31839853D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xmlns="" id="{195AC8AD-10AF-49A6-AD75-4AAA4600737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C4826955-E240-4BB6-943A-9DAB957CD090}" type="datetimeFigureOut">
              <a:rPr lang="zh-TW" altLang="en-US"/>
              <a:pPr>
                <a:defRPr/>
              </a:pPr>
              <a:t>2024/3/6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xmlns="" id="{906B0E03-BDC5-4BFA-AFDA-FE1249296A6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xmlns="" id="{BE55C1FF-A62C-478D-B26E-46E7952E14F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29E5DF41-08F7-4F3A-ACBC-49ECE230E12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6946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234CFB26-4D54-471E-9EE6-016CDB30D7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5B29D341-3462-429A-B59A-D88575E4E47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ED7F31F9-65F3-4124-BE18-9FD9CFB6F215}" type="datetimeFigureOut">
              <a:rPr lang="zh-TW" altLang="en-US"/>
              <a:pPr>
                <a:defRPr/>
              </a:pPr>
              <a:t>2024/3/6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xmlns="" id="{9CDACCE0-2440-4209-9C02-54A26FE539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xmlns="" id="{BF4DFDE3-320B-492C-907E-B3A45A90B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D882F31B-3EA9-4D29-814F-56B9857A6C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0D92B872-E2EF-4064-9D95-BB5C566379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D4B10E07-5B29-451B-9F13-B91C3EB3A29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4437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19765D7C-9DBB-451A-9D6D-8AF94D9DBA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307DF47A-74E5-4F06-AC5E-8F387F1328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4700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xmlns="" id="{D202D89B-6373-4046-9200-F7CD434493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xmlns="" id="{B710CD49-A663-44ED-9B13-8FE1210FFB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53653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xmlns="" id="{155A19CF-D5DE-4F0F-BD53-4BDC2B2CA4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xmlns="" id="{6190C629-517C-4BFC-8CBC-44C76D49A9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512186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33A45482-38F8-4271-90BD-C1BD65F0147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C323057-AA26-454F-8F44-234858650454}" type="slidenum">
              <a:rPr lang="en-US" altLang="zh-TW" b="0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en-US" altLang="zh-TW" b="0"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5C2C857D-119C-4491-83B5-86CC76B2AC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A7F9F5C9-4D8B-40E4-A507-FF96339BCB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339040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xmlns="" id="{F1227494-A0B1-49AA-93DC-81396ADB8BF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83075FC-3A97-455D-AE29-6E3FA4A1DF16}" type="slidenum">
              <a:rPr lang="en-US" altLang="zh-TW" b="0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14</a:t>
            </a:fld>
            <a:endParaRPr lang="en-US" altLang="zh-TW" b="0">
              <a:latin typeface="Arial" panose="020B060402020202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xmlns="" id="{75F05916-E13E-42EE-B019-27AD586B87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xmlns="" id="{89DD4104-A2C1-42BE-B9B7-AE6152CF55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87311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xmlns="" id="{C9C8C8BE-6C69-40CE-BE42-A3E8EF44F79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EC1BAF8-D03F-4DFE-B547-696628078765}" type="slidenum">
              <a:rPr lang="en-US" altLang="zh-TW" b="0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15</a:t>
            </a:fld>
            <a:endParaRPr lang="en-US" altLang="zh-TW" b="0">
              <a:latin typeface="Arial" panose="020B060402020202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xmlns="" id="{0A765DCF-EA51-40DA-9483-5F3507B8B1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xmlns="" id="{017FF467-A90C-42E7-A243-875346762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875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xmlns="" id="{67CA9677-3DCD-4BB4-94C4-154201DC5F1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D7E0F67-230D-4D70-919C-06F58D316618}" type="slidenum">
              <a:rPr lang="en-US" altLang="zh-TW" b="0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16</a:t>
            </a:fld>
            <a:endParaRPr lang="en-US" altLang="zh-TW" b="0">
              <a:latin typeface="Arial" panose="020B060402020202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xmlns="" id="{DD8EC5B4-3F91-45B0-84A9-25DC5ED578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xmlns="" id="{042D588F-2F71-4B09-8813-CB940CBE70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124573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xmlns="" id="{643E9FD6-8025-4522-8CD9-CA1DB9F9BB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xmlns="" id="{16FF539E-1AFD-4BC5-B42F-870D8BEA3F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513945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xmlns="" id="{87F09132-6B7E-4177-859F-36F4C71329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xmlns="" id="{2FEF0355-77C6-40D1-807B-AD06B60886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12468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xmlns="" id="{F0D0E44A-7315-4A90-9605-238C737EA5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xmlns="" id="{8939A65B-05FB-49F0-8F20-52DAFF9D6F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760884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xmlns="" id="{6783C765-2086-468A-836F-A57D744EB4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xmlns="" id="{67A5F36C-1247-4DD9-932F-AC910AE6CD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922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DFFB7280-2B92-4C12-870F-76F1605CD3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CAD3EEDC-66B2-4FD9-8607-E67F02151C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77124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幻灯片图像占位符 1">
            <a:extLst>
              <a:ext uri="{FF2B5EF4-FFF2-40B4-BE49-F238E27FC236}">
                <a16:creationId xmlns:a16="http://schemas.microsoft.com/office/drawing/2014/main" xmlns="" id="{EA4D0885-FBAB-43E9-AFD1-2EC474CB5F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备注占位符 2">
            <a:extLst>
              <a:ext uri="{FF2B5EF4-FFF2-40B4-BE49-F238E27FC236}">
                <a16:creationId xmlns:a16="http://schemas.microsoft.com/office/drawing/2014/main" xmlns="" id="{61BCFAF3-E1FC-43EC-9334-51705C0C79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8132" name="灯片编号占位符 3">
            <a:extLst>
              <a:ext uri="{FF2B5EF4-FFF2-40B4-BE49-F238E27FC236}">
                <a16:creationId xmlns:a16="http://schemas.microsoft.com/office/drawing/2014/main" xmlns="" id="{B8F91ADB-3435-456F-BA65-D19596A8AF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A34ACEA2-0D1D-4081-B13B-A0AF96403D42}" type="slidenum">
              <a:rPr lang="zh-TW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21</a:t>
            </a:fld>
            <a:endParaRPr lang="en-US" altLang="zh-TW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5967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xmlns="" id="{D53000D9-7FD6-4C85-B0F7-8ED2715CF7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xmlns="" id="{97757EB7-3B5C-434C-8775-7B224546DD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2295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xmlns="" id="{13D98C34-8FFE-40E2-9482-C970F9B46F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xmlns="" id="{9FC4C2C8-3D15-47E3-B30C-3D3595E287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331362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xmlns="" id="{ABADC0F8-D711-479E-B32F-28A4014882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xmlns="" id="{5AEFFA3A-453D-4FBE-8503-E4E9C750A6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45903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xmlns="" id="{1BFF810A-E1B1-4505-8B19-89EECF440C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xmlns="" id="{70767F1C-9D01-4A4A-9ABA-64793B0265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37927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xmlns="" id="{191D6DA4-592C-4BAB-8998-872FFF8C43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xmlns="" id="{F5D90ABE-10FE-47C4-8A8F-B742EE094B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63118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xmlns="" id="{BA91B4E0-B686-44B3-A36B-FFA700AF79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xmlns="" id="{DF3C4009-E44A-4FF4-9979-306771FB64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36043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xmlns="" id="{FBD608D7-7604-49EC-8B16-59B950F317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xmlns="" id="{1B531F98-2091-413E-AE6D-4E2839639F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213354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xmlns="" id="{FBD608D7-7604-49EC-8B16-59B950F317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xmlns="" id="{1B531F98-2091-413E-AE6D-4E2839639F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496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xmlns="" id="{6880F694-316D-46F8-B8B6-6D1477DEC2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xmlns="" id="{67D9D303-60C8-48F5-AD04-09C4E566A6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4541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20755E2D-F016-481E-9DDB-2873CF078F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A9E8E36D-ED59-42FE-AD2C-D0D9DC4533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6478912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xmlns="" id="{AF6B062A-1EAC-4B25-8C18-A57744FCDB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xmlns="" id="{5B975E74-1266-4AAF-AB67-FE0F616B5F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800592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xmlns="" id="{BE0F1A75-CBC9-43F1-BECE-DF83651DD4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xmlns="" id="{1D89D40F-4256-40F3-8EB8-04BAE42AD1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03613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xmlns="" id="{636F638F-7242-4F5D-A710-8DF989BC7E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xmlns="" id="{2E67EFAC-8446-4ADB-8310-98AE81FFD1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720858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xmlns="" id="{9DF94F13-67E0-479A-897D-7BD76C33B6B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xmlns="" id="{911FB40B-7B39-4F63-A068-55798C8B08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37826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xmlns="" id="{D4072DF3-7FB7-4909-B9BE-79FBB6FEA1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xmlns="" id="{85B7EDC4-1484-4029-A0D3-B66B822F7F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630544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xmlns="" id="{8D4E1D11-7582-4C09-A46F-9FEF072280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xmlns="" id="{8AA83645-8693-4295-97B0-EB1EFF7962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28585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xmlns="" id="{0E6928AD-554B-4DCB-9B03-600F4497BB0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xmlns="" id="{DB4D7DB9-C0EC-4BA6-871D-A45D5F4A2C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925014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xmlns="" id="{5A98E916-862E-4C5D-AE35-35CABA0A5B1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xmlns="" id="{2BC790FB-879F-44CE-B56C-B6F7A819C6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00997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xmlns="" id="{2AF8A62E-4585-43E9-8B22-3FD49A1D6AB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xmlns="" id="{4A2CF21D-2326-4077-BCFB-0DD1D53287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77306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xmlns="" id="{6363D568-94C4-4DD0-AB44-FDE4C552A1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xmlns="" id="{144AEF90-84C5-4D08-A835-E2593EBD2A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8045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C4BDEEBC-9F23-4AF4-A613-39C07C0BAF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12C2C3F4-A5BD-4EB6-83C7-795B31049E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z="80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8179130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xmlns="" id="{476B50C5-C184-4962-8866-93AD49156E5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xmlns="" id="{A8C5B3D0-F4B1-4DA9-B6FD-E6AF9E707D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553972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xmlns="" id="{3B5F242A-D7CF-4083-AC77-8C1A07D26F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xmlns="" id="{6189F6BB-33F9-4B16-A80B-CDD0F1AB45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283955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xmlns="" id="{57C3FD76-A6F1-495B-919E-86F4C16404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xmlns="" id="{F97A742E-C649-4288-8176-277203716D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660914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xmlns="" id="{E721EAE5-F66D-46A0-B346-B24D01E2F5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xmlns="" id="{D2CD0CFA-BB2C-4C47-85E2-E15CAE2988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19218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xmlns="" id="{C2B4F8D6-7A5F-4725-BB02-B6F6DB93B9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xmlns="" id="{04899D4F-68BA-449E-B113-9BC73479B6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244466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xmlns="" id="{07BD99C6-EA4A-49F8-9C92-BA6AAB824A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xmlns="" id="{071864C8-759B-4155-AA3D-166A65B599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5243673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xmlns="" id="{9940B66C-6EA6-4A57-B579-AB4E3EE461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xmlns="" id="{E499F845-A93F-4FFD-85A0-A36EC49A2D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9564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xmlns="" id="{D788F35F-A196-4164-81EA-EE400B03DC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xmlns="" id="{C540A846-962D-4E85-85E6-E05530084E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202922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xmlns="" id="{EBF3C1A3-7F1F-4EA3-8AF9-265F8075D0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xmlns="" id="{57639EB9-B510-4E64-AC2A-5CA1753FE4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99917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xmlns="" id="{DEFA821E-26F8-4871-B877-ECFB36A2D6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xmlns="" id="{FEE8DDB1-A9B3-41A9-82ED-01C863175A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885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FBC43F2A-1731-4340-83E5-ACA6FE8F48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96267D16-1EA5-44E4-91A7-81C21335E1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2071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9262C3F9-9728-4083-B157-1F0C6836968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751E1AEA-0C92-41B0-B962-BC432CBA94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2453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B1F5BE0A-C41B-42DC-A223-FEC2608E88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xmlns="" id="{A15D937A-F40F-41B5-874B-A266FDFDB3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837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xmlns="" id="{60E52367-E54D-46EA-AD82-AAC48DC885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xmlns="" id="{3D3F038C-6AA4-4A69-BC62-14B1C16693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411103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xmlns="" id="{36B45A65-7F9C-4CD3-9B78-4F289B0A50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xmlns="" id="{CF514792-C12B-4898-BB86-A2CDAAD212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4572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3993ACC-BA25-4819-A34B-C78580FE86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54A2E25-6894-4CFB-83D7-FBCF2E5B23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7481C66-65BA-4E5A-9145-7B87F58C8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CECCF-38A9-4F45-A7BF-644CE4068D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3965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8134D31-045E-408D-91C5-65947BC1EE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4EC3210-14C8-45C8-8451-E469C1EC86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3102597-E0EB-4D6C-8FCB-3693B84683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7E1DA-6F07-422D-9DA0-3907E84E432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1593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B8F454D-A4AA-4799-9FC3-8E8ADDB2AF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A86074F-9B33-4DD2-82CA-9E5C33BD12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301DD47-3A7B-4192-BB4D-2B193920DD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2FD2D-58DF-43BF-996B-DB37FDD4BE4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9190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C8607D0-9F94-4CE7-A630-70DE8006B3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8DC17BD-50B2-4031-B324-20615F9231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FC7930D-4293-4A5D-8E81-B45D0292C9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8C682-0235-4789-B0A1-893B3C21A0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45606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EB2F23F-5B89-497F-B72D-7EB2DB85C2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4ED519F-A43A-4256-97B1-3BD0BD6139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F192ACA-8988-478B-BDDC-8FE520A2FF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BBB87-5B83-4FF0-80A6-CA678472F93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9973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FB5ACEB-B19E-4B50-9D62-ADAC180B83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08C8237-6F9E-461E-83CB-80268B0D07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BEA9429-F1E9-4EFC-A1F1-3EE069767F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88417-5AB4-4DC8-9E49-7BA047E579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38500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43DB582-7E6C-4209-85D4-C626072BC6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F62BEAA-3F75-4193-A09B-34F34A42C0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28072D6-113C-4588-B810-670FAD4993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6E588-31F8-438D-AF8C-E68DE676BA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7114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14278CE5-9147-4596-87EB-61C0B28DA7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66EE2B25-74D5-4397-854E-6780DBB2BF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AD066C34-B394-408E-A091-2BF2CF47FF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5EDEE-7F92-4FAC-919E-B043BCAC10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4422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D9BD4C87-CAAB-4C66-8928-4807814441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409E1EC-16C6-4CD3-AB7E-B0FDB523EE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508F937D-2573-4C76-91A9-CE455EA12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832E6-F2C7-401C-96CF-7B692B8A82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29104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C7B5828-6633-4555-A04A-4A7B4061C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AC8ED81-8C87-421B-BF72-1ED355EFD8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BCCCD81-9826-4C9E-A35E-AA0C152088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8C44F-DB63-404B-826C-6A28DDB11BC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51819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24D3140-3E6F-4A8E-9C31-BE7CA47327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A7DA441-EBB6-45C9-A185-9DA21C0445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91D4D6B-773D-4E3B-B0B0-B8BD810279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9C4B3-0823-4A66-8AE4-72FE5E7074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354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4759995-8E47-43E5-AA2B-08A7AA181A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2E276D9-DE39-4CCA-A642-78A5198457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24E0AD4-74D5-4F29-AD60-1581DD405F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BCB62-5006-46EE-AD73-2B7190A6AF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0271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34C173A-F150-430C-B4E1-B4B58C989E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B5C2EFE-882E-4588-A89F-A6D6261A1B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98CC507-0C0C-46D5-9E34-EC9E3CE096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9DA6A-F0D9-483F-BAC4-4B7766F1B33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07661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A75A14D-81C7-48BB-8F4B-B801DF7FB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05B9967-F89A-47F4-BFE5-7737071CC9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5FD5CD4-7C05-4231-93DA-76CA244F90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18AAE-758F-417B-A84E-8716820E3DD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39316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342FBF3-6A84-4562-AFE8-1DBA1B065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399B392-1C40-4248-9C03-7E40ED6F5E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8405A87-B681-49A9-A999-77E2BAB696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B5D3B-8E90-4583-9353-96F1392134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61349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607E864-DB34-470A-A7F0-BEAF2D0F6E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8A61492-70CC-4602-B0D6-8B89E619BC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467A96C-0F6F-48B6-A85C-271F3CB7ED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CC91F-D2E5-40D8-BC78-93B9FB4CF0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79234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2E5FD40-E39F-4DA0-B6C1-352386DDF2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86CEFA1-CC04-4E85-89DF-742587142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66D93E5-4331-45B1-ABF6-74B66CABFE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A35AB-E725-4F9F-9C2F-8321169EF2E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29892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96FE0F5-A684-47E1-A2C6-7DEB5296D0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AECF5AE-E7AE-4C58-9F72-1AAAB21B02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CD447D6-3AD9-4A68-93D0-92F06ECBE4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B7324-2A61-416D-ADE4-0FBA21E26C7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32645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30E1BDA-7760-44A0-B4B8-EAB88B309D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230A5DD-5B02-4BA9-94FA-94023A0ABD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86D2FCD-B164-429A-9F0B-86D0D0FD4E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F1B53-A1E2-4489-986D-71A4B9DCDF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363531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5C5057ED-0472-4EEB-A451-3821E87014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C618F3CE-E5AB-44B2-8838-04DF8F8EAE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BB94EE61-1557-41AA-9541-C073F6832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9FEAB-6E35-4667-8EAE-F5FDE8F705E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87184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A579AED0-2BE6-437E-BB63-843789FA16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D31861D-6247-4725-80C6-1810CA6915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0A3510A6-B4DB-4C0A-BCE6-75A5546055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AD388-3F67-4BB7-AE71-CB0377DF7C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50813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DE62B88-4FC8-4D31-B8A5-0E5938AA77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28696E82-179B-43F1-A311-4BFE147897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0F291EAF-7C84-420E-8450-2303BB63BE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3CE73-7038-40AB-971A-487ED87914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8003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8C8F100-47C1-4893-A3AA-2A50020A76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A8405C7-7927-4D7C-BC20-CA1C5E45F8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4397029-7FFB-4384-B84C-161F30CC94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1F5FF-19A2-42E2-BD7B-72689946F8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15619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589A800-B62B-477F-A0A5-0E012740FD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5B175A9-74AD-44F3-9B35-82372050FA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C545D58-D2BD-4A71-881B-1944A1ED72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0B4F0-EB5D-435F-A39F-A82E89AB4B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209953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87EE6A7-FD0F-4399-B3BF-3A09D6ECF0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662EDFC-9ECE-42F6-B6DB-4B6B68E3C9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2C704FA-DE67-41DA-ABB4-E01D22A51B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8E7AC-27F2-4DC2-9F68-36E0C81646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36144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9061A15-3019-4356-83CF-AD6C00406A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CBFABDC-B066-40ED-95BC-220B177703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4E537E7-5362-486F-B459-064866AFE3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44442-34CB-45D2-AF7D-A0F8743D59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417242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FCA320D-C581-46DC-A6F0-B047B4BC1B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48AB441-7A27-4DB4-9AB7-6AF49E5080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3BFA44D-43DB-402B-8AE1-F3CC220501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32A3E-F280-48ED-8494-FF9705D166E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870429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18D9BE7-D6B1-45DE-84DF-B712D3ABBE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BAB383E-426B-4515-A0A8-88FFE755D6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C87BD83-55A3-4A79-868C-166C8AE07C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DBD88-2CF3-4F16-BDEB-8BE34FEAB4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667874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CE7088E-4263-4AF4-91AF-23AF548765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CEB2004-3516-464F-917E-8760D8A06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E76B918-8D6E-437A-AC43-9BEB62E90D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47FB7-3CF4-4F9F-9F8D-CB64634776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6091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24A0675-55B1-4588-A3DF-84EA92B73B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82A59AD-21D3-4C69-89BB-E2D6D0CAA2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1E30E84-E1CD-47F0-99A0-00A7EAE133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FDDA3-009C-49D0-B8E5-2FE5575784F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51824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56B3DEB-E8F0-4AD5-91A7-EEDD235DFA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733F5AE-325B-4A15-926C-B0C6F475E0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2CA9473-1828-4F00-A5E5-32524D22C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ECD35-87E9-4B37-AEE0-E7524DFF2F4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22456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628D41AC-E729-484C-8E4A-EFC394A1DE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BFDDAECA-F080-4FE5-8F4B-FEDE4CED94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7A3E3EFD-F1C3-46E7-B3D7-1B554CB09E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9106B-45CD-421F-BEE5-5D81780FA94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4082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F89CAA64-2BA9-40C3-9763-567378E30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CF2F364B-BC9D-44F4-8612-C833438999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64777E9-FA34-42FD-96C2-A3190D7A79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594A5-EF05-4E89-9A5A-28DC84641E0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93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0A53AC8-3ECD-4E15-8411-5058B33144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2C26343-D218-438D-BB44-479C736F10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5C5DEB8-4D4A-46EF-9136-F78B5290C5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26F69-6CEA-4F30-94D1-2BB9525C68C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698035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01AE3C8-AA84-4270-B6E1-ABE4FEE3A4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0DAEBFCE-57E0-4AC7-8396-443CEB093A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9280DCD3-0E93-4E0E-B133-C1786303DA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EB3DA-201C-4E9B-B52B-DBAE1BCE6AA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196248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F8D3B2F-914D-42DD-97C1-6B5EC84F22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5E1CA9C-D700-4B48-8BA3-85E2489934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F4A0DD5-0E4D-4E31-84BE-201456BFCC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61812-C4FC-4A84-8FD8-6EFA38A69C2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12500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5A0835A-6194-4346-BE11-F40D599489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FB9D77C-2F1C-4A65-B867-EEF110B3D7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9C12A3E-7C3B-462A-9EF5-C421443331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0B196-047B-488C-9944-1C08379EE9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902849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399ACA-FB70-420E-8728-4A682634C9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8094056-AC2A-44D0-8B43-4B6294AE97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6EFAB2B-1A9C-4C9E-81C4-57030A1496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459B8-D197-409E-A12B-2601D86374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781589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DF7E725-628B-44D8-9B59-79CD7934A7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94240AD-30BE-47FB-AD35-4821E35EDA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B91D04E-458E-4453-B3D0-7F98A002EF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D5F73-0DB1-4BCE-9EBE-A87A52FD62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121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0CF64917-93FD-469E-8E5D-8B9D591566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E5F1A05C-4CF2-491E-BF2E-DCFC037C2D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C121B482-5D01-4A57-9604-B96AA2F2C7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A89DD-EEE8-494D-A84B-59EB9914EE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6932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4B5798B6-9149-4F58-A0D8-E1DCDB61F1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6D2E0352-7657-4F7F-B91B-3A7F21600C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C35EB730-8453-4D32-AC53-0838F7FA4F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C9E97-424A-4BAD-8AB6-5E7A974A5BD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41931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8D483470-3EAA-49EE-9A52-3220C36E8C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37B2B24-03F3-4CCF-87C0-12DE19A2FB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7673DD0B-3834-4833-B95C-4E2337825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D1A5C-D304-40DE-9AB0-F04D724CE95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5779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B581895-E16F-48B8-99F4-2669581C38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F996C8A-9E9F-4284-804E-0FAB965EE6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948349B-D983-4290-A29D-F3CE21CFCE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B797D-17FC-4195-A867-2475DF0E051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8397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A0D276B-C20A-4DC3-97FB-DD428C101E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36160CC-4BE5-4D0F-A21B-30C8E36290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AEB71CA-3A3B-4945-A713-F50B45C0EE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9D19A-5B74-4C5B-B22A-EA78B3656C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4219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B056BDB2-442C-4345-B690-D26D919F3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6BAE0278-2371-4FBB-A59D-A4E6E9C977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8A9D3433-A48C-49D5-9976-296A7AC316D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B91B62BB-EAD9-4609-9D25-B622A6F8CEA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58A85665-22C4-4503-B29F-19BDA8380E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065AE636-A651-4971-B7FD-A3A3E9386D6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6BDD58D4-336D-4C68-9707-AFFA6C4BD4DF}"/>
              </a:ext>
            </a:extLst>
          </p:cNvPr>
          <p:cNvSpPr txBox="1">
            <a:spLocks noChangeArrowheads="1"/>
          </p:cNvSpPr>
          <p:nvPr/>
        </p:nvSpPr>
        <p:spPr>
          <a:xfrm>
            <a:off x="254000" y="30163"/>
            <a:ext cx="2817813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TW" altLang="en-US" sz="400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模擬試卷</a:t>
            </a:r>
            <a:r>
              <a:rPr lang="en-US" altLang="zh-CN" sz="400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</a:t>
            </a:r>
            <a:endParaRPr lang="en-US" altLang="zh-TW" sz="20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103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FE517B02-3DD0-4D1C-BACA-C43F80BFA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CF176A58-5E65-49CA-8944-C50CCD1C6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0D950DA8-C2A8-4A86-A701-F526FDFEA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927AF206-26F2-41AF-8FAC-586888F0F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图片 1">
            <a:extLst>
              <a:ext uri="{FF2B5EF4-FFF2-40B4-BE49-F238E27FC236}">
                <a16:creationId xmlns:a16="http://schemas.microsoft.com/office/drawing/2014/main" xmlns="" id="{8921B8B5-2FFE-476C-A621-5A635F0AD533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AB50F302-CD91-4F1F-AAA6-8715B07A78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DFA372C2-038C-4EE6-AF8D-1B27E18B3D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D7FBB359-5B33-4C51-84F6-7985498EBF2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5144319-A869-4D4C-B93C-AC4482AEB1D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7A3DA851-46BE-4401-AB07-829DFADB777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142740A7-3362-469C-AF9E-8D4816CF64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055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842AC12-209F-49AF-9BD9-7902C078DE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A67B4F6A-7EA0-41C4-960D-8EA1719D70B2}"/>
              </a:ext>
            </a:extLst>
          </p:cNvPr>
          <p:cNvSpPr txBox="1">
            <a:spLocks noChangeArrowheads="1"/>
          </p:cNvSpPr>
          <p:nvPr/>
        </p:nvSpPr>
        <p:spPr>
          <a:xfrm>
            <a:off x="254000" y="30163"/>
            <a:ext cx="2817813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TW" altLang="en-US" sz="400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模擬試卷</a:t>
            </a:r>
            <a:r>
              <a:rPr lang="en-US" altLang="zh-CN" sz="400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</a:t>
            </a:r>
            <a:endParaRPr lang="en-US" altLang="zh-TW" sz="20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057" name="图片 1">
            <a:extLst>
              <a:ext uri="{FF2B5EF4-FFF2-40B4-BE49-F238E27FC236}">
                <a16:creationId xmlns:a16="http://schemas.microsoft.com/office/drawing/2014/main" xmlns="" id="{09A4A5B7-DD70-42E8-AD53-29C7D01CC24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E8AE2CB7-C3BA-40BE-B141-FAEE9134D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5A2DB242-DF34-4617-B10C-4493C119AD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76C14E2-D68D-4EAF-BF32-05CD5F8B2CF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4372C39-7832-4EE3-A52A-C7FFBA8BBAB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0799C071-399F-4EA8-8E73-470BA24A52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46D562F5-A8AD-4BC4-8A44-7537388A62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5E348B0B-EDD5-4DCB-AF6F-A7F7E44A37B4}"/>
              </a:ext>
            </a:extLst>
          </p:cNvPr>
          <p:cNvSpPr txBox="1">
            <a:spLocks noChangeArrowheads="1"/>
          </p:cNvSpPr>
          <p:nvPr/>
        </p:nvSpPr>
        <p:spPr>
          <a:xfrm>
            <a:off x="254000" y="30163"/>
            <a:ext cx="2817813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TW" altLang="en-US" sz="400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模擬試卷</a:t>
            </a:r>
            <a:r>
              <a:rPr lang="en-US" altLang="zh-CN" sz="400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</a:t>
            </a:r>
            <a:endParaRPr lang="en-US" altLang="zh-TW" sz="20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D51EB9F3-CE95-4F4B-BAC5-6379BD5E7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2E1E3129-A544-4806-AC4C-E6E76D2A1C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7A9BB029-8335-4A03-92DE-520217948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图片 1">
            <a:extLst>
              <a:ext uri="{FF2B5EF4-FFF2-40B4-BE49-F238E27FC236}">
                <a16:creationId xmlns:a16="http://schemas.microsoft.com/office/drawing/2014/main" xmlns="" id="{ABEF8CB5-C9D8-4F4B-97BD-E64E4F577344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0F32189A-5348-44C5-8702-98BFC40AC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F7DAAF38-3DC2-4E3A-B558-DD81CAA6BB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ECB8F69F-792F-409A-9610-CE2EC8B7CA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3E67AEFB-5F0A-4D8D-9D27-9DD181C3CD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868C2A5-3CC4-426B-BE99-F039EE04DA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807F4B95-5E00-48E4-BBB7-B8444402C2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8C27AC1B-7F23-4102-9CE0-6F35E1F8F48C}"/>
              </a:ext>
            </a:extLst>
          </p:cNvPr>
          <p:cNvSpPr txBox="1">
            <a:spLocks noChangeArrowheads="1"/>
          </p:cNvSpPr>
          <p:nvPr/>
        </p:nvSpPr>
        <p:spPr>
          <a:xfrm>
            <a:off x="254000" y="30163"/>
            <a:ext cx="2817813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TW" altLang="en-US" sz="400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模擬試卷</a:t>
            </a:r>
            <a:r>
              <a:rPr lang="en-US" altLang="zh-CN" sz="400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</a:t>
            </a:r>
            <a:endParaRPr lang="en-US" altLang="zh-TW" sz="20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8AC04E2E-2B58-4EB4-B282-A7AE3F81F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4B32A3CF-DD10-4A23-BF00-D0C7CADFD9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22FB8E85-47E9-4963-B74E-10597F7298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图片 1">
            <a:extLst>
              <a:ext uri="{FF2B5EF4-FFF2-40B4-BE49-F238E27FC236}">
                <a16:creationId xmlns:a16="http://schemas.microsoft.com/office/drawing/2014/main" xmlns="" id="{9EC4FEA9-45CE-43C2-852C-A187342B759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slide" Target="slide18.xml"/><Relationship Id="rId26" Type="http://schemas.openxmlformats.org/officeDocument/2006/relationships/slide" Target="slide27.xml"/><Relationship Id="rId39" Type="http://schemas.openxmlformats.org/officeDocument/2006/relationships/slide" Target="slide2.xml"/><Relationship Id="rId3" Type="http://schemas.openxmlformats.org/officeDocument/2006/relationships/slide" Target="slide5.xml"/><Relationship Id="rId21" Type="http://schemas.openxmlformats.org/officeDocument/2006/relationships/slide" Target="slide21.xml"/><Relationship Id="rId34" Type="http://schemas.openxmlformats.org/officeDocument/2006/relationships/slide" Target="slide39.xml"/><Relationship Id="rId42" Type="http://schemas.openxmlformats.org/officeDocument/2006/relationships/image" Target="../media/image8.png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7.xml"/><Relationship Id="rId25" Type="http://schemas.openxmlformats.org/officeDocument/2006/relationships/slide" Target="slide26.xml"/><Relationship Id="rId33" Type="http://schemas.openxmlformats.org/officeDocument/2006/relationships/slide" Target="slide35.xml"/><Relationship Id="rId38" Type="http://schemas.openxmlformats.org/officeDocument/2006/relationships/slide" Target="slide46.xml"/><Relationship Id="rId2" Type="http://schemas.openxmlformats.org/officeDocument/2006/relationships/notesSlide" Target="../notesSlides/notesSlide1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29" Type="http://schemas.openxmlformats.org/officeDocument/2006/relationships/slide" Target="slide31.xml"/><Relationship Id="rId41" Type="http://schemas.openxmlformats.org/officeDocument/2006/relationships/slide" Target="slide3.xml"/><Relationship Id="rId1" Type="http://schemas.openxmlformats.org/officeDocument/2006/relationships/slideLayout" Target="../slideLayouts/slideLayout18.xml"/><Relationship Id="rId6" Type="http://schemas.openxmlformats.org/officeDocument/2006/relationships/slide" Target="slide36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32" Type="http://schemas.openxmlformats.org/officeDocument/2006/relationships/slide" Target="slide34.xml"/><Relationship Id="rId37" Type="http://schemas.openxmlformats.org/officeDocument/2006/relationships/slide" Target="slide45.xml"/><Relationship Id="rId40" Type="http://schemas.openxmlformats.org/officeDocument/2006/relationships/image" Target="../media/image7.png"/><Relationship Id="rId5" Type="http://schemas.openxmlformats.org/officeDocument/2006/relationships/slide" Target="slide15.xml"/><Relationship Id="rId15" Type="http://schemas.openxmlformats.org/officeDocument/2006/relationships/slide" Target="slide14.xml"/><Relationship Id="rId23" Type="http://schemas.openxmlformats.org/officeDocument/2006/relationships/slide" Target="slide23.xml"/><Relationship Id="rId28" Type="http://schemas.openxmlformats.org/officeDocument/2006/relationships/slide" Target="slide30.xml"/><Relationship Id="rId36" Type="http://schemas.openxmlformats.org/officeDocument/2006/relationships/slide" Target="slide42.xml"/><Relationship Id="rId10" Type="http://schemas.openxmlformats.org/officeDocument/2006/relationships/slide" Target="slide9.xml"/><Relationship Id="rId19" Type="http://schemas.openxmlformats.org/officeDocument/2006/relationships/slide" Target="slide19.xml"/><Relationship Id="rId31" Type="http://schemas.openxmlformats.org/officeDocument/2006/relationships/slide" Target="slide33.xml"/><Relationship Id="rId4" Type="http://schemas.openxmlformats.org/officeDocument/2006/relationships/slide" Target="slide25.xml"/><Relationship Id="rId9" Type="http://schemas.openxmlformats.org/officeDocument/2006/relationships/slide" Target="slide8.xml"/><Relationship Id="rId14" Type="http://schemas.openxmlformats.org/officeDocument/2006/relationships/slide" Target="slide13.xml"/><Relationship Id="rId22" Type="http://schemas.openxmlformats.org/officeDocument/2006/relationships/slide" Target="slide22.xml"/><Relationship Id="rId27" Type="http://schemas.openxmlformats.org/officeDocument/2006/relationships/slide" Target="slide28.xml"/><Relationship Id="rId30" Type="http://schemas.openxmlformats.org/officeDocument/2006/relationships/slide" Target="slide32.xml"/><Relationship Id="rId35" Type="http://schemas.openxmlformats.org/officeDocument/2006/relationships/slide" Target="slide40.xml"/><Relationship Id="rId43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8.pn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.xml"/><Relationship Id="rId7" Type="http://schemas.openxmlformats.org/officeDocument/2006/relationships/slide" Target="slide42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slide" Target="slide41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.xml"/><Relationship Id="rId7" Type="http://schemas.openxmlformats.org/officeDocument/2006/relationships/slide" Target="slide4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slide" Target="slide41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.xml"/><Relationship Id="rId7" Type="http://schemas.openxmlformats.org/officeDocument/2006/relationships/slide" Target="slide43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slide" Target="slide40.xml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slide" Target="slide47.xml"/><Relationship Id="rId4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5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.xml"/><Relationship Id="rId7" Type="http://schemas.openxmlformats.org/officeDocument/2006/relationships/slide" Target="slide51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slide" Target="slide46.xml"/><Relationship Id="rId4" Type="http://schemas.openxmlformats.org/officeDocument/2006/relationships/image" Target="../media/image3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4A407600-AFCB-4F1D-A859-EACF2D1A36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117763" name="Oval 3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4D46E6A0-B378-4E51-BF59-39325EF51BD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391477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21</a:t>
            </a:r>
          </a:p>
        </p:txBody>
      </p:sp>
      <p:sp>
        <p:nvSpPr>
          <p:cNvPr id="117764" name="Oval 4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421FDCD4-2F53-44F3-8ABD-D4DD23520AA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11</a:t>
            </a:r>
          </a:p>
        </p:txBody>
      </p:sp>
      <p:sp>
        <p:nvSpPr>
          <p:cNvPr id="117765" name="Oval 5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99789916-A9B3-45B3-BEAF-6193FD9733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491013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31</a:t>
            </a:r>
          </a:p>
        </p:txBody>
      </p:sp>
      <p:sp>
        <p:nvSpPr>
          <p:cNvPr id="117766" name="Oval 6" descr="icon">
            <a:hlinkClick r:id="rId7" action="ppaction://hlinksldjump"/>
            <a:extLst>
              <a:ext uri="{FF2B5EF4-FFF2-40B4-BE49-F238E27FC236}">
                <a16:creationId xmlns:a16="http://schemas.microsoft.com/office/drawing/2014/main" xmlns="" id="{93C28D5F-D2C2-44FB-ABFF-28044B8A294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117767" name="Oval 7" descr="icon">
            <a:hlinkClick r:id="rId8" action="ppaction://hlinksldjump"/>
            <a:extLst>
              <a:ext uri="{FF2B5EF4-FFF2-40B4-BE49-F238E27FC236}">
                <a16:creationId xmlns:a16="http://schemas.microsoft.com/office/drawing/2014/main" xmlns="" id="{D81A056C-50E9-4267-86E9-AA37080E2F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117768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645904EE-CCC8-4E2E-84E3-A49B491972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4</a:t>
            </a:r>
          </a:p>
        </p:txBody>
      </p:sp>
      <p:sp>
        <p:nvSpPr>
          <p:cNvPr id="117769" name="Oval 9" descr="icon">
            <a:hlinkClick r:id="rId10" action="ppaction://hlinksldjump"/>
            <a:extLst>
              <a:ext uri="{FF2B5EF4-FFF2-40B4-BE49-F238E27FC236}">
                <a16:creationId xmlns:a16="http://schemas.microsoft.com/office/drawing/2014/main" xmlns="" id="{B3B7F493-7BDF-4ABB-897B-55193A0642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</a:p>
        </p:txBody>
      </p:sp>
      <p:sp>
        <p:nvSpPr>
          <p:cNvPr id="117770" name="Oval 10" descr="icon">
            <a:hlinkClick r:id="rId11" action="ppaction://hlinksldjump"/>
            <a:extLst>
              <a:ext uri="{FF2B5EF4-FFF2-40B4-BE49-F238E27FC236}">
                <a16:creationId xmlns:a16="http://schemas.microsoft.com/office/drawing/2014/main" xmlns="" id="{C16863D3-F5F2-46D8-A979-4041854B12C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6</a:t>
            </a:r>
          </a:p>
        </p:txBody>
      </p:sp>
      <p:sp>
        <p:nvSpPr>
          <p:cNvPr id="117771" name="Oval 11" descr="icon">
            <a:hlinkClick r:id="rId12" action="ppaction://hlinksldjump"/>
            <a:extLst>
              <a:ext uri="{FF2B5EF4-FFF2-40B4-BE49-F238E27FC236}">
                <a16:creationId xmlns:a16="http://schemas.microsoft.com/office/drawing/2014/main" xmlns="" id="{E46BEFC6-270C-4C1C-9F49-D3EFB4CF075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7</a:t>
            </a:r>
          </a:p>
        </p:txBody>
      </p:sp>
      <p:sp>
        <p:nvSpPr>
          <p:cNvPr id="117772" name="Oval 12" descr="icon">
            <a:hlinkClick r:id="rId13" action="ppaction://hlinksldjump"/>
            <a:extLst>
              <a:ext uri="{FF2B5EF4-FFF2-40B4-BE49-F238E27FC236}">
                <a16:creationId xmlns:a16="http://schemas.microsoft.com/office/drawing/2014/main" xmlns="" id="{97958E5F-8FA5-4283-BF53-89AC6883433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8</a:t>
            </a:r>
          </a:p>
        </p:txBody>
      </p:sp>
      <p:sp>
        <p:nvSpPr>
          <p:cNvPr id="117773" name="Oval 13" descr="icon">
            <a:hlinkClick r:id="rId14" action="ppaction://hlinksldjump"/>
            <a:extLst>
              <a:ext uri="{FF2B5EF4-FFF2-40B4-BE49-F238E27FC236}">
                <a16:creationId xmlns:a16="http://schemas.microsoft.com/office/drawing/2014/main" xmlns="" id="{4A5E51A9-712C-4B19-B673-202C4AAF82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9</a:t>
            </a:r>
          </a:p>
        </p:txBody>
      </p:sp>
      <p:sp>
        <p:nvSpPr>
          <p:cNvPr id="117774" name="Oval 14" descr="icon">
            <a:hlinkClick r:id="rId15" action="ppaction://hlinksldjump"/>
            <a:extLst>
              <a:ext uri="{FF2B5EF4-FFF2-40B4-BE49-F238E27FC236}">
                <a16:creationId xmlns:a16="http://schemas.microsoft.com/office/drawing/2014/main" xmlns="" id="{16629F0D-F587-4E19-AA1F-B241DE264AC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10</a:t>
            </a:r>
          </a:p>
        </p:txBody>
      </p:sp>
      <p:sp>
        <p:nvSpPr>
          <p:cNvPr id="117775" name="Oval 15" descr="icon">
            <a:hlinkClick r:id="rId16" action="ppaction://hlinksldjump"/>
            <a:extLst>
              <a:ext uri="{FF2B5EF4-FFF2-40B4-BE49-F238E27FC236}">
                <a16:creationId xmlns:a16="http://schemas.microsoft.com/office/drawing/2014/main" xmlns="" id="{26553E26-3E6D-45D3-80F4-A8B9919B8D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0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12</a:t>
            </a:r>
          </a:p>
        </p:txBody>
      </p:sp>
      <p:sp>
        <p:nvSpPr>
          <p:cNvPr id="117776" name="Oval 16" descr="icon">
            <a:hlinkClick r:id="rId17" action="ppaction://hlinksldjump"/>
            <a:extLst>
              <a:ext uri="{FF2B5EF4-FFF2-40B4-BE49-F238E27FC236}">
                <a16:creationId xmlns:a16="http://schemas.microsoft.com/office/drawing/2014/main" xmlns="" id="{1C11091E-01B8-4570-B165-6DC848BB3B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62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13</a:t>
            </a:r>
          </a:p>
        </p:txBody>
      </p:sp>
      <p:sp>
        <p:nvSpPr>
          <p:cNvPr id="117777" name="Oval 17" descr="icon">
            <a:hlinkClick r:id="rId18" action="ppaction://hlinksldjump"/>
            <a:extLst>
              <a:ext uri="{FF2B5EF4-FFF2-40B4-BE49-F238E27FC236}">
                <a16:creationId xmlns:a16="http://schemas.microsoft.com/office/drawing/2014/main" xmlns="" id="{20BA5AF5-DDBD-489E-BCA2-7F7AC691DB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24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14</a:t>
            </a:r>
          </a:p>
        </p:txBody>
      </p:sp>
      <p:sp>
        <p:nvSpPr>
          <p:cNvPr id="117778" name="Oval 18" descr="icon">
            <a:hlinkClick r:id="rId19" action="ppaction://hlinksldjump"/>
            <a:extLst>
              <a:ext uri="{FF2B5EF4-FFF2-40B4-BE49-F238E27FC236}">
                <a16:creationId xmlns:a16="http://schemas.microsoft.com/office/drawing/2014/main" xmlns="" id="{79E2C237-1866-4E53-A92E-A2E12806F4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15</a:t>
            </a:r>
          </a:p>
        </p:txBody>
      </p:sp>
      <p:sp>
        <p:nvSpPr>
          <p:cNvPr id="117779" name="Oval 19" descr="icon">
            <a:hlinkClick r:id="rId20" action="ppaction://hlinksldjump"/>
            <a:extLst>
              <a:ext uri="{FF2B5EF4-FFF2-40B4-BE49-F238E27FC236}">
                <a16:creationId xmlns:a16="http://schemas.microsoft.com/office/drawing/2014/main" xmlns="" id="{7B52302D-3E14-4E31-9E32-B290F4337D3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16</a:t>
            </a:r>
          </a:p>
        </p:txBody>
      </p:sp>
      <p:sp>
        <p:nvSpPr>
          <p:cNvPr id="117780" name="Oval 20" descr="icon">
            <a:hlinkClick r:id="rId21" action="ppaction://hlinksldjump"/>
            <a:extLst>
              <a:ext uri="{FF2B5EF4-FFF2-40B4-BE49-F238E27FC236}">
                <a16:creationId xmlns:a16="http://schemas.microsoft.com/office/drawing/2014/main" xmlns="" id="{879A54A2-9593-4F27-A663-EC1F65F5DB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0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17</a:t>
            </a:r>
          </a:p>
        </p:txBody>
      </p:sp>
      <p:sp>
        <p:nvSpPr>
          <p:cNvPr id="117781" name="Oval 21" descr="icon">
            <a:hlinkClick r:id="rId22" action="ppaction://hlinksldjump"/>
            <a:extLst>
              <a:ext uri="{FF2B5EF4-FFF2-40B4-BE49-F238E27FC236}">
                <a16:creationId xmlns:a16="http://schemas.microsoft.com/office/drawing/2014/main" xmlns="" id="{3C94F4A6-20B1-4C31-BB32-4834BCD1AA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72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18</a:t>
            </a:r>
          </a:p>
        </p:txBody>
      </p:sp>
      <p:sp>
        <p:nvSpPr>
          <p:cNvPr id="117782" name="Oval 22" descr="icon">
            <a:hlinkClick r:id="rId23" action="ppaction://hlinksldjump"/>
            <a:extLst>
              <a:ext uri="{FF2B5EF4-FFF2-40B4-BE49-F238E27FC236}">
                <a16:creationId xmlns:a16="http://schemas.microsoft.com/office/drawing/2014/main" xmlns="" id="{3228D154-7396-48A1-BA67-3D03FF048C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4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19</a:t>
            </a:r>
          </a:p>
        </p:txBody>
      </p:sp>
      <p:sp>
        <p:nvSpPr>
          <p:cNvPr id="117783" name="Oval 23" descr="icon">
            <a:hlinkClick r:id="rId24" action="ppaction://hlinksldjump"/>
            <a:extLst>
              <a:ext uri="{FF2B5EF4-FFF2-40B4-BE49-F238E27FC236}">
                <a16:creationId xmlns:a16="http://schemas.microsoft.com/office/drawing/2014/main" xmlns="" id="{E9702E3E-A008-471C-B2A6-BCEEA0C97E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96200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20</a:t>
            </a:r>
          </a:p>
        </p:txBody>
      </p:sp>
      <p:sp>
        <p:nvSpPr>
          <p:cNvPr id="117784" name="Oval 24" descr="icon">
            <a:hlinkClick r:id="rId25" action="ppaction://hlinksldjump"/>
            <a:extLst>
              <a:ext uri="{FF2B5EF4-FFF2-40B4-BE49-F238E27FC236}">
                <a16:creationId xmlns:a16="http://schemas.microsoft.com/office/drawing/2014/main" xmlns="" id="{B3FED51A-0D3D-4AC8-90D7-5E2FD91255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0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22</a:t>
            </a:r>
          </a:p>
        </p:txBody>
      </p:sp>
      <p:sp>
        <p:nvSpPr>
          <p:cNvPr id="117785" name="Oval 25" descr="icon">
            <a:hlinkClick r:id="rId26" action="ppaction://hlinksldjump"/>
            <a:extLst>
              <a:ext uri="{FF2B5EF4-FFF2-40B4-BE49-F238E27FC236}">
                <a16:creationId xmlns:a16="http://schemas.microsoft.com/office/drawing/2014/main" xmlns="" id="{F4614277-CEF1-42A3-8259-978C24DEA5E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62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23</a:t>
            </a:r>
          </a:p>
        </p:txBody>
      </p:sp>
      <p:sp>
        <p:nvSpPr>
          <p:cNvPr id="117786" name="Oval 26" descr="icon">
            <a:hlinkClick r:id="rId27" action="ppaction://hlinksldjump"/>
            <a:extLst>
              <a:ext uri="{FF2B5EF4-FFF2-40B4-BE49-F238E27FC236}">
                <a16:creationId xmlns:a16="http://schemas.microsoft.com/office/drawing/2014/main" xmlns="" id="{C441A935-7356-473F-86FF-50A08825B29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24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24</a:t>
            </a:r>
          </a:p>
        </p:txBody>
      </p:sp>
      <p:sp>
        <p:nvSpPr>
          <p:cNvPr id="117787" name="Oval 27" descr="icon">
            <a:hlinkClick r:id="rId28" action="ppaction://hlinksldjump"/>
            <a:extLst>
              <a:ext uri="{FF2B5EF4-FFF2-40B4-BE49-F238E27FC236}">
                <a16:creationId xmlns:a16="http://schemas.microsoft.com/office/drawing/2014/main" xmlns="" id="{6F5705F4-2D40-44F9-9630-02AC09C53D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25</a:t>
            </a:r>
          </a:p>
        </p:txBody>
      </p:sp>
      <p:sp>
        <p:nvSpPr>
          <p:cNvPr id="117788" name="Oval 28" descr="icon">
            <a:hlinkClick r:id="rId29" action="ppaction://hlinksldjump"/>
            <a:extLst>
              <a:ext uri="{FF2B5EF4-FFF2-40B4-BE49-F238E27FC236}">
                <a16:creationId xmlns:a16="http://schemas.microsoft.com/office/drawing/2014/main" xmlns="" id="{190AD053-8E5B-4A71-96B8-19F19CCEB8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26</a:t>
            </a:r>
          </a:p>
        </p:txBody>
      </p:sp>
      <p:sp>
        <p:nvSpPr>
          <p:cNvPr id="117789" name="Oval 29" descr="icon">
            <a:hlinkClick r:id="rId30" action="ppaction://hlinksldjump"/>
            <a:extLst>
              <a:ext uri="{FF2B5EF4-FFF2-40B4-BE49-F238E27FC236}">
                <a16:creationId xmlns:a16="http://schemas.microsoft.com/office/drawing/2014/main" xmlns="" id="{AB7D84B5-E95D-42EF-9E7C-1438799183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0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27</a:t>
            </a:r>
          </a:p>
        </p:txBody>
      </p:sp>
      <p:sp>
        <p:nvSpPr>
          <p:cNvPr id="117790" name="Oval 30" descr="icon">
            <a:hlinkClick r:id="rId31" action="ppaction://hlinksldjump"/>
            <a:extLst>
              <a:ext uri="{FF2B5EF4-FFF2-40B4-BE49-F238E27FC236}">
                <a16:creationId xmlns:a16="http://schemas.microsoft.com/office/drawing/2014/main" xmlns="" id="{2BCDB026-4237-412A-9CE3-BDC4298B50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72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28</a:t>
            </a:r>
          </a:p>
        </p:txBody>
      </p:sp>
      <p:sp>
        <p:nvSpPr>
          <p:cNvPr id="117791" name="Oval 31" descr="icon">
            <a:hlinkClick r:id="rId32" action="ppaction://hlinksldjump"/>
            <a:extLst>
              <a:ext uri="{FF2B5EF4-FFF2-40B4-BE49-F238E27FC236}">
                <a16:creationId xmlns:a16="http://schemas.microsoft.com/office/drawing/2014/main" xmlns="" id="{0E2078D8-F0B7-44A3-8081-7F27096D3B0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4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29</a:t>
            </a:r>
          </a:p>
        </p:txBody>
      </p:sp>
      <p:sp>
        <p:nvSpPr>
          <p:cNvPr id="117792" name="Oval 32" descr="icon">
            <a:hlinkClick r:id="rId33" action="ppaction://hlinksldjump"/>
            <a:extLst>
              <a:ext uri="{FF2B5EF4-FFF2-40B4-BE49-F238E27FC236}">
                <a16:creationId xmlns:a16="http://schemas.microsoft.com/office/drawing/2014/main" xmlns="" id="{8F8095F3-E8C1-4D3C-9B9E-B054951335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96200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30</a:t>
            </a:r>
          </a:p>
        </p:txBody>
      </p:sp>
      <p:sp>
        <p:nvSpPr>
          <p:cNvPr id="117793" name="Oval 33" descr="icon">
            <a:hlinkClick r:id="rId34" action="ppaction://hlinksldjump"/>
            <a:extLst>
              <a:ext uri="{FF2B5EF4-FFF2-40B4-BE49-F238E27FC236}">
                <a16:creationId xmlns:a16="http://schemas.microsoft.com/office/drawing/2014/main" xmlns="" id="{465F2258-19B7-4A85-954E-0534EE8126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0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32</a:t>
            </a:r>
          </a:p>
        </p:txBody>
      </p:sp>
      <p:sp>
        <p:nvSpPr>
          <p:cNvPr id="117794" name="Oval 34" descr="icon">
            <a:hlinkClick r:id="rId35" action="ppaction://hlinksldjump"/>
            <a:extLst>
              <a:ext uri="{FF2B5EF4-FFF2-40B4-BE49-F238E27FC236}">
                <a16:creationId xmlns:a16="http://schemas.microsoft.com/office/drawing/2014/main" xmlns="" id="{4EE86F8C-33E5-4ED8-ADD3-8E6A868DF8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62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33</a:t>
            </a:r>
          </a:p>
        </p:txBody>
      </p:sp>
      <p:sp>
        <p:nvSpPr>
          <p:cNvPr id="117795" name="Oval 35" descr="icon">
            <a:hlinkClick r:id="rId36" action="ppaction://hlinksldjump"/>
            <a:extLst>
              <a:ext uri="{FF2B5EF4-FFF2-40B4-BE49-F238E27FC236}">
                <a16:creationId xmlns:a16="http://schemas.microsoft.com/office/drawing/2014/main" xmlns="" id="{0CF3481B-9008-456B-9632-353C4CCBF3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24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34</a:t>
            </a:r>
          </a:p>
        </p:txBody>
      </p:sp>
      <p:sp>
        <p:nvSpPr>
          <p:cNvPr id="117796" name="Oval 36" descr="icon">
            <a:hlinkClick r:id="rId37" action="ppaction://hlinksldjump"/>
            <a:extLst>
              <a:ext uri="{FF2B5EF4-FFF2-40B4-BE49-F238E27FC236}">
                <a16:creationId xmlns:a16="http://schemas.microsoft.com/office/drawing/2014/main" xmlns="" id="{D9BB2D93-A60B-4C82-B48E-6A821C41B09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35</a:t>
            </a:r>
          </a:p>
        </p:txBody>
      </p:sp>
      <p:sp>
        <p:nvSpPr>
          <p:cNvPr id="117797" name="Oval 37" descr="icon">
            <a:hlinkClick r:id="rId38" action="ppaction://hlinksldjump"/>
            <a:extLst>
              <a:ext uri="{FF2B5EF4-FFF2-40B4-BE49-F238E27FC236}">
                <a16:creationId xmlns:a16="http://schemas.microsoft.com/office/drawing/2014/main" xmlns="" id="{9EBAE117-A012-4392-AEA7-1A9165674E0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36</a:t>
            </a:r>
          </a:p>
        </p:txBody>
      </p:sp>
      <p:pic>
        <p:nvPicPr>
          <p:cNvPr id="7206" name="Picture 52" descr="學生須知">
            <a:hlinkClick r:id="rId39" action="ppaction://hlinksldjump"/>
            <a:extLst>
              <a:ext uri="{FF2B5EF4-FFF2-40B4-BE49-F238E27FC236}">
                <a16:creationId xmlns:a16="http://schemas.microsoft.com/office/drawing/2014/main" xmlns="" id="{98357CB0-4F38-47EA-9977-B664548AF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5" y="130492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7" name="Picture 53" descr="考核課題">
            <a:hlinkClick r:id="rId41" action="ppaction://hlinksldjump"/>
            <a:extLst>
              <a:ext uri="{FF2B5EF4-FFF2-40B4-BE49-F238E27FC236}">
                <a16:creationId xmlns:a16="http://schemas.microsoft.com/office/drawing/2014/main" xmlns="" id="{9864C5D7-3498-4314-A39A-16E270E9D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438" y="1304925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6E7D8FC-FF8F-46D9-AF2B-AAB9AC224E2D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950" y="6278563"/>
            <a:ext cx="1439863" cy="485775"/>
          </a:xfr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组合 65">
            <a:extLst>
              <a:ext uri="{FF2B5EF4-FFF2-40B4-BE49-F238E27FC236}">
                <a16:creationId xmlns:a16="http://schemas.microsoft.com/office/drawing/2014/main" xmlns="" id="{9FA77E18-49E4-4CF8-B701-CADA7AE9840F}"/>
              </a:ext>
            </a:extLst>
          </p:cNvPr>
          <p:cNvGrpSpPr>
            <a:grpSpLocks/>
          </p:cNvGrpSpPr>
          <p:nvPr/>
        </p:nvGrpSpPr>
        <p:grpSpPr bwMode="auto">
          <a:xfrm>
            <a:off x="5835650" y="4214813"/>
            <a:ext cx="2540000" cy="898525"/>
            <a:chOff x="5367640" y="4469356"/>
            <a:chExt cx="2539545" cy="898904"/>
          </a:xfrm>
        </p:grpSpPr>
        <p:sp>
          <p:nvSpPr>
            <p:cNvPr id="24639" name="文本框 220">
              <a:extLst>
                <a:ext uri="{FF2B5EF4-FFF2-40B4-BE49-F238E27FC236}">
                  <a16:creationId xmlns:a16="http://schemas.microsoft.com/office/drawing/2014/main" xmlns="" id="{2EA876AC-B197-49A4-A422-5B2B95B337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1312" y="4640404"/>
              <a:ext cx="1765873" cy="523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CN" sz="2800" b="0" dirty="0">
                  <a:solidFill>
                    <a:srgbClr val="003399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÷ </a:t>
              </a:r>
              <a:r>
                <a:rPr lang="en-US" altLang="zh-CN" sz="2800" b="0" dirty="0">
                  <a:solidFill>
                    <a:srgbClr val="003399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2</a:t>
              </a:r>
              <a:r>
                <a:rPr lang="zh-CN" altLang="en-US" sz="2800" b="0" dirty="0">
                  <a:solidFill>
                    <a:srgbClr val="003399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－</a:t>
              </a:r>
              <a:r>
                <a:rPr lang="en-US" altLang="zh-CN" sz="2800" b="0" dirty="0">
                  <a:solidFill>
                    <a:srgbClr val="003399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2</a:t>
              </a:r>
              <a:endPara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endParaRPr>
            </a:p>
          </p:txBody>
        </p:sp>
        <p:grpSp>
          <p:nvGrpSpPr>
            <p:cNvPr id="24640" name="组合 27">
              <a:extLst>
                <a:ext uri="{FF2B5EF4-FFF2-40B4-BE49-F238E27FC236}">
                  <a16:creationId xmlns:a16="http://schemas.microsoft.com/office/drawing/2014/main" xmlns="" id="{5A05E206-DC10-4F83-AF4B-928DCC70FE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67640" y="4469356"/>
              <a:ext cx="907812" cy="898860"/>
              <a:chOff x="6037050" y="4531174"/>
              <a:chExt cx="907812" cy="898860"/>
            </a:xfrm>
          </p:grpSpPr>
          <p:grpSp>
            <p:nvGrpSpPr>
              <p:cNvPr id="24645" name="Group 147">
                <a:extLst>
                  <a:ext uri="{FF2B5EF4-FFF2-40B4-BE49-F238E27FC236}">
                    <a16:creationId xmlns:a16="http://schemas.microsoft.com/office/drawing/2014/main" xmlns="" id="{4121F2D7-14C3-4679-BCB7-51FF7D452DB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387649" y="4531174"/>
                <a:ext cx="557213" cy="898860"/>
                <a:chOff x="2876" y="2732"/>
                <a:chExt cx="351" cy="579"/>
              </a:xfrm>
            </p:grpSpPr>
            <p:sp>
              <p:nvSpPr>
                <p:cNvPr id="24647" name="Text Box 46">
                  <a:extLst>
                    <a:ext uri="{FF2B5EF4-FFF2-40B4-BE49-F238E27FC236}">
                      <a16:creationId xmlns:a16="http://schemas.microsoft.com/office/drawing/2014/main" xmlns="" id="{EBF1FBE5-63A6-4D3E-A0D9-52063124E0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77" y="2732"/>
                  <a:ext cx="350" cy="3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 b="0" dirty="0">
                      <a:solidFill>
                        <a:srgbClr val="003399"/>
                      </a:solidFill>
                      <a:sym typeface="Symbol" panose="05050102010706020507" pitchFamily="18" charset="2"/>
                    </a:rPr>
                    <a:t>1</a:t>
                  </a:r>
                </a:p>
              </p:txBody>
            </p:sp>
            <p:sp>
              <p:nvSpPr>
                <p:cNvPr id="24648" name="Text Box 47">
                  <a:extLst>
                    <a:ext uri="{FF2B5EF4-FFF2-40B4-BE49-F238E27FC236}">
                      <a16:creationId xmlns:a16="http://schemas.microsoft.com/office/drawing/2014/main" xmlns="" id="{FF277E5F-AF24-4E75-BEB5-37B3E7ADD95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76" y="2974"/>
                  <a:ext cx="317" cy="3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 b="0">
                      <a:solidFill>
                        <a:srgbClr val="003399"/>
                      </a:solidFill>
                      <a:sym typeface="Symbol" panose="05050102010706020507" pitchFamily="18" charset="2"/>
                    </a:rPr>
                    <a:t>4</a:t>
                  </a:r>
                </a:p>
              </p:txBody>
            </p:sp>
            <p:sp>
              <p:nvSpPr>
                <p:cNvPr id="24649" name="Line 48">
                  <a:extLst>
                    <a:ext uri="{FF2B5EF4-FFF2-40B4-BE49-F238E27FC236}">
                      <a16:creationId xmlns:a16="http://schemas.microsoft.com/office/drawing/2014/main" xmlns="" id="{1C25CF48-3F77-437A-825E-D63AD6219A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78" y="3016"/>
                  <a:ext cx="240" cy="0"/>
                </a:xfrm>
                <a:prstGeom prst="line">
                  <a:avLst/>
                </a:prstGeom>
                <a:noFill/>
                <a:ln w="17780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4646" name="Text Box 137">
                <a:extLst>
                  <a:ext uri="{FF2B5EF4-FFF2-40B4-BE49-F238E27FC236}">
                    <a16:creationId xmlns:a16="http://schemas.microsoft.com/office/drawing/2014/main" xmlns="" id="{AB49391F-E3F6-4097-8F9D-70A2110D22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37050" y="4715645"/>
                <a:ext cx="415645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 dirty="0">
                    <a:solidFill>
                      <a:srgbClr val="003399"/>
                    </a:solidFill>
                    <a:ea typeface="標楷體" panose="03000509000000000000" pitchFamily="65" charset="-120"/>
                    <a:sym typeface="Symbol" panose="05050102010706020507" pitchFamily="18" charset="2"/>
                  </a:rPr>
                  <a:t> </a:t>
                </a:r>
                <a:r>
                  <a:rPr lang="en-US" altLang="zh-CN" sz="2800" b="0" dirty="0">
                    <a:solidFill>
                      <a:srgbClr val="003399"/>
                    </a:solidFill>
                    <a:ea typeface="標楷體" panose="03000509000000000000" pitchFamily="65" charset="-120"/>
                    <a:sym typeface="Symbol" panose="05050102010706020507" pitchFamily="18" charset="2"/>
                  </a:rPr>
                  <a:t>7       </a:t>
                </a:r>
                <a:endParaRPr lang="en-US" altLang="zh-TW" sz="2800" b="0" dirty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endParaRPr>
              </a:p>
            </p:txBody>
          </p:sp>
        </p:grpSp>
        <p:grpSp>
          <p:nvGrpSpPr>
            <p:cNvPr id="24641" name="Group 147">
              <a:extLst>
                <a:ext uri="{FF2B5EF4-FFF2-40B4-BE49-F238E27FC236}">
                  <a16:creationId xmlns:a16="http://schemas.microsoft.com/office/drawing/2014/main" xmlns="" id="{59345676-A896-4F21-A9ED-CFC699B7BF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34504" y="4475610"/>
              <a:ext cx="503238" cy="892650"/>
              <a:chOff x="2861" y="2727"/>
              <a:chExt cx="317" cy="575"/>
            </a:xfrm>
          </p:grpSpPr>
          <p:sp>
            <p:nvSpPr>
              <p:cNvPr id="24642" name="Text Box 46">
                <a:extLst>
                  <a:ext uri="{FF2B5EF4-FFF2-40B4-BE49-F238E27FC236}">
                    <a16:creationId xmlns:a16="http://schemas.microsoft.com/office/drawing/2014/main" xmlns="" id="{09CA93FE-998A-490F-BB72-D048FE7BCD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1" y="2727"/>
                <a:ext cx="317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003399"/>
                    </a:solidFill>
                    <a:sym typeface="Symbol" panose="05050102010706020507" pitchFamily="18" charset="2"/>
                  </a:rPr>
                  <a:t>1</a:t>
                </a:r>
                <a:endParaRPr lang="en-US" altLang="zh-TW" sz="2800" b="0">
                  <a:solidFill>
                    <a:srgbClr val="003399"/>
                  </a:solidFill>
                  <a:sym typeface="Symbol" panose="05050102010706020507" pitchFamily="18" charset="2"/>
                </a:endParaRPr>
              </a:p>
            </p:txBody>
          </p:sp>
          <p:sp>
            <p:nvSpPr>
              <p:cNvPr id="24643" name="Text Box 47">
                <a:extLst>
                  <a:ext uri="{FF2B5EF4-FFF2-40B4-BE49-F238E27FC236}">
                    <a16:creationId xmlns:a16="http://schemas.microsoft.com/office/drawing/2014/main" xmlns="" id="{1B21DE07-C466-4445-8F5D-84D2EA6B63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3" y="2965"/>
                <a:ext cx="209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003399"/>
                    </a:solidFill>
                    <a:sym typeface="Symbol" panose="05050102010706020507" pitchFamily="18" charset="2"/>
                  </a:rPr>
                  <a:t>2</a:t>
                </a:r>
                <a:endParaRPr lang="en-US" altLang="zh-TW" sz="2800" b="0">
                  <a:solidFill>
                    <a:srgbClr val="003399"/>
                  </a:solidFill>
                  <a:sym typeface="Symbol" panose="05050102010706020507" pitchFamily="18" charset="2"/>
                </a:endParaRPr>
              </a:p>
            </p:txBody>
          </p:sp>
          <p:sp>
            <p:nvSpPr>
              <p:cNvPr id="24644" name="Line 48">
                <a:extLst>
                  <a:ext uri="{FF2B5EF4-FFF2-40B4-BE49-F238E27FC236}">
                    <a16:creationId xmlns:a16="http://schemas.microsoft.com/office/drawing/2014/main" xmlns="" id="{376F1470-4A70-45C2-A271-0E3167CE0F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9" y="3005"/>
                <a:ext cx="209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93538" name="Rectangle 2">
            <a:extLst>
              <a:ext uri="{FF2B5EF4-FFF2-40B4-BE49-F238E27FC236}">
                <a16:creationId xmlns:a16="http://schemas.microsoft.com/office/drawing/2014/main" xmlns="" id="{30D8641C-40B8-4166-837C-F050AC6C7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150" y="2384425"/>
            <a:ext cx="468313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24580" name="Rectangle 23">
            <a:extLst>
              <a:ext uri="{FF2B5EF4-FFF2-40B4-BE49-F238E27FC236}">
                <a16:creationId xmlns:a16="http://schemas.microsoft.com/office/drawing/2014/main" xmlns="" id="{BCEE82E1-AA8A-4322-A1E3-3F15FEFD8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263" y="2301875"/>
            <a:ext cx="7177087" cy="12620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2400"/>
              </a:spcAft>
              <a:buFontTx/>
              <a:buNone/>
            </a:pPr>
            <a:r>
              <a:rPr lang="en-US" altLang="zh-TW" sz="2800" b="0"/>
              <a:t>A.         L	                       </a:t>
            </a:r>
            <a:r>
              <a:rPr lang="en-US" altLang="zh-CN" sz="2800" b="0">
                <a:sym typeface="Symbol" panose="05050102010706020507" pitchFamily="18" charset="2"/>
              </a:rPr>
              <a:t>B.         L</a:t>
            </a:r>
            <a:r>
              <a:rPr lang="en-US" altLang="zh-TW" sz="2800" b="0">
                <a:sym typeface="Symbol" panose="05050102010706020507" pitchFamily="18" charset="2"/>
              </a:rPr>
              <a:t> </a:t>
            </a:r>
            <a:endParaRPr lang="en-US" altLang="zh-CN" sz="2800" b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CN" sz="2800" b="0">
                <a:sym typeface="Symbol" panose="05050102010706020507" pitchFamily="18" charset="2"/>
              </a:rPr>
              <a:t>C.        </a:t>
            </a:r>
            <a:r>
              <a:rPr lang="en-US" altLang="zh-TW" sz="2800" b="0">
                <a:sym typeface="Symbol" panose="05050102010706020507" pitchFamily="18" charset="2"/>
              </a:rPr>
              <a:t> L	                       </a:t>
            </a:r>
            <a:r>
              <a:rPr lang="en-US" altLang="zh-CN" sz="2800" b="0">
                <a:sym typeface="Symbol" panose="05050102010706020507" pitchFamily="18" charset="2"/>
              </a:rPr>
              <a:t>D.         </a:t>
            </a:r>
            <a:r>
              <a:rPr lang="en-US" altLang="zh-TW" sz="2800" b="0"/>
              <a:t>L</a:t>
            </a:r>
            <a:endParaRPr lang="en-US" altLang="zh-CN" sz="2800" b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2321E35A-14DE-4B2B-A13D-BC662A8F9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0963" y="228917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4582" name="Rectangle 10">
            <a:extLst>
              <a:ext uri="{FF2B5EF4-FFF2-40B4-BE49-F238E27FC236}">
                <a16:creationId xmlns:a16="http://schemas.microsoft.com/office/drawing/2014/main" xmlns="" id="{195404F8-3EEF-4360-920B-0DF8DFD14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963613"/>
            <a:ext cx="8353425" cy="11080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6</a:t>
            </a:r>
            <a:r>
              <a:rPr lang="en-US" altLang="zh-CN" sz="2800" b="0">
                <a:ea typeface="標楷體" panose="03000509000000000000" pitchFamily="65" charset="-120"/>
              </a:rPr>
              <a:t>. </a:t>
            </a:r>
            <a:r>
              <a:rPr lang="zh-TW" altLang="en-US" sz="2800" b="0">
                <a:ea typeface="標楷體" panose="03000509000000000000" pitchFamily="65" charset="-120"/>
              </a:rPr>
              <a:t>一罐油漆原有</a:t>
            </a:r>
            <a:r>
              <a:rPr lang="en-US" altLang="zh-TW" sz="2800" b="0">
                <a:ea typeface="標楷體" panose="03000509000000000000" pitchFamily="65" charset="-120"/>
              </a:rPr>
              <a:t>7     L</a:t>
            </a:r>
            <a:r>
              <a:rPr lang="zh-TW" altLang="en-US" sz="2800" b="0">
                <a:ea typeface="標楷體" panose="03000509000000000000" pitchFamily="65" charset="-120"/>
              </a:rPr>
              <a:t>，爸爸用了</a:t>
            </a:r>
            <a:r>
              <a:rPr lang="en-US" altLang="zh-TW" sz="2800" b="0">
                <a:ea typeface="標楷體" panose="03000509000000000000" pitchFamily="65" charset="-120"/>
              </a:rPr>
              <a:t>2     L</a:t>
            </a:r>
            <a:r>
              <a:rPr lang="zh-TW" altLang="en-US" sz="2800" b="0">
                <a:ea typeface="標楷體" panose="03000509000000000000" pitchFamily="65" charset="-120"/>
              </a:rPr>
              <a:t>。他應再用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2400"/>
              </a:spcAft>
              <a:buFontTx/>
              <a:buNone/>
            </a:pPr>
            <a:r>
              <a:rPr lang="zh-TW" altLang="en-US" sz="2800" b="0">
                <a:ea typeface="標楷體" panose="03000509000000000000" pitchFamily="65" charset="-120"/>
              </a:rPr>
              <a:t>    多少，才能使油漆減至原來的一半？</a:t>
            </a:r>
          </a:p>
        </p:txBody>
      </p:sp>
      <p:grpSp>
        <p:nvGrpSpPr>
          <p:cNvPr id="24583" name="组合 18">
            <a:extLst>
              <a:ext uri="{FF2B5EF4-FFF2-40B4-BE49-F238E27FC236}">
                <a16:creationId xmlns:a16="http://schemas.microsoft.com/office/drawing/2014/main" xmlns="" id="{0612739C-5226-4BC2-A674-DE39D11E5E81}"/>
              </a:ext>
            </a:extLst>
          </p:cNvPr>
          <p:cNvGrpSpPr>
            <a:grpSpLocks/>
          </p:cNvGrpSpPr>
          <p:nvPr/>
        </p:nvGrpSpPr>
        <p:grpSpPr bwMode="auto">
          <a:xfrm>
            <a:off x="3268663" y="815975"/>
            <a:ext cx="511175" cy="854075"/>
            <a:chOff x="2339975" y="692150"/>
            <a:chExt cx="511175" cy="854075"/>
          </a:xfrm>
        </p:grpSpPr>
        <p:sp>
          <p:nvSpPr>
            <p:cNvPr id="24636" name="Text Box 46">
              <a:extLst>
                <a:ext uri="{FF2B5EF4-FFF2-40B4-BE49-F238E27FC236}">
                  <a16:creationId xmlns:a16="http://schemas.microsoft.com/office/drawing/2014/main" xmlns="" id="{E673813B-D205-41EE-ACEA-8329ED9484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9975" y="692150"/>
              <a:ext cx="50323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1</a:t>
              </a:r>
            </a:p>
          </p:txBody>
        </p:sp>
        <p:sp>
          <p:nvSpPr>
            <p:cNvPr id="24637" name="Text Box 47">
              <a:extLst>
                <a:ext uri="{FF2B5EF4-FFF2-40B4-BE49-F238E27FC236}">
                  <a16:creationId xmlns:a16="http://schemas.microsoft.com/office/drawing/2014/main" xmlns="" id="{48FBD4E2-CD31-44FE-86E3-DD44D79942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7913" y="1027113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4</a:t>
              </a:r>
            </a:p>
          </p:txBody>
        </p:sp>
        <p:sp>
          <p:nvSpPr>
            <p:cNvPr id="24638" name="Line 48">
              <a:extLst>
                <a:ext uri="{FF2B5EF4-FFF2-40B4-BE49-F238E27FC236}">
                  <a16:creationId xmlns:a16="http://schemas.microsoft.com/office/drawing/2014/main" xmlns="" id="{8C92F155-A35F-4D4C-987A-91447D370C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1562" y="1120775"/>
              <a:ext cx="38160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497" name="Line 185">
            <a:extLst>
              <a:ext uri="{FF2B5EF4-FFF2-40B4-BE49-F238E27FC236}">
                <a16:creationId xmlns:a16="http://schemas.microsoft.com/office/drawing/2014/main" xmlns="" id="{9E9B8973-723D-418E-A255-F8452B9F2D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75" y="1582738"/>
            <a:ext cx="17002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98" name="Line 186">
            <a:extLst>
              <a:ext uri="{FF2B5EF4-FFF2-40B4-BE49-F238E27FC236}">
                <a16:creationId xmlns:a16="http://schemas.microsoft.com/office/drawing/2014/main" xmlns="" id="{507083D7-F4B5-4073-AFE2-3AA81AF1818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0775" y="1603375"/>
            <a:ext cx="160496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4586" name="组合 18">
            <a:extLst>
              <a:ext uri="{FF2B5EF4-FFF2-40B4-BE49-F238E27FC236}">
                <a16:creationId xmlns:a16="http://schemas.microsoft.com/office/drawing/2014/main" xmlns="" id="{4609A8B8-A7D4-44FD-84CC-59485D2F5004}"/>
              </a:ext>
            </a:extLst>
          </p:cNvPr>
          <p:cNvGrpSpPr>
            <a:grpSpLocks/>
          </p:cNvGrpSpPr>
          <p:nvPr/>
        </p:nvGrpSpPr>
        <p:grpSpPr bwMode="auto">
          <a:xfrm>
            <a:off x="5932488" y="815975"/>
            <a:ext cx="511175" cy="854075"/>
            <a:chOff x="2339975" y="692150"/>
            <a:chExt cx="511175" cy="854075"/>
          </a:xfrm>
        </p:grpSpPr>
        <p:sp>
          <p:nvSpPr>
            <p:cNvPr id="24633" name="Text Box 46">
              <a:extLst>
                <a:ext uri="{FF2B5EF4-FFF2-40B4-BE49-F238E27FC236}">
                  <a16:creationId xmlns:a16="http://schemas.microsoft.com/office/drawing/2014/main" xmlns="" id="{C1D5E3C4-E940-4641-9803-2F63EF2E8D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9975" y="692150"/>
              <a:ext cx="50323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1</a:t>
              </a:r>
            </a:p>
          </p:txBody>
        </p:sp>
        <p:sp>
          <p:nvSpPr>
            <p:cNvPr id="24634" name="Text Box 47">
              <a:extLst>
                <a:ext uri="{FF2B5EF4-FFF2-40B4-BE49-F238E27FC236}">
                  <a16:creationId xmlns:a16="http://schemas.microsoft.com/office/drawing/2014/main" xmlns="" id="{BFD223B2-CCC8-4263-92FB-0C87C90D53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7913" y="1027113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2</a:t>
              </a:r>
            </a:p>
          </p:txBody>
        </p:sp>
        <p:sp>
          <p:nvSpPr>
            <p:cNvPr id="24635" name="Line 48">
              <a:extLst>
                <a:ext uri="{FF2B5EF4-FFF2-40B4-BE49-F238E27FC236}">
                  <a16:creationId xmlns:a16="http://schemas.microsoft.com/office/drawing/2014/main" xmlns="" id="{040B3E5C-ABD7-4189-8377-4D90C5548D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1563" y="1120775"/>
              <a:ext cx="38160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587" name="Group 188">
            <a:extLst>
              <a:ext uri="{FF2B5EF4-FFF2-40B4-BE49-F238E27FC236}">
                <a16:creationId xmlns:a16="http://schemas.microsoft.com/office/drawing/2014/main" xmlns="" id="{34BD9FBB-9F31-4057-93A6-EC0AC9369CE1}"/>
              </a:ext>
            </a:extLst>
          </p:cNvPr>
          <p:cNvGrpSpPr>
            <a:grpSpLocks/>
          </p:cNvGrpSpPr>
          <p:nvPr/>
        </p:nvGrpSpPr>
        <p:grpSpPr bwMode="auto">
          <a:xfrm>
            <a:off x="1401763" y="2160588"/>
            <a:ext cx="890587" cy="873125"/>
            <a:chOff x="2693" y="1343"/>
            <a:chExt cx="504" cy="538"/>
          </a:xfrm>
        </p:grpSpPr>
        <p:sp>
          <p:nvSpPr>
            <p:cNvPr id="24629" name="Text Box 46">
              <a:extLst>
                <a:ext uri="{FF2B5EF4-FFF2-40B4-BE49-F238E27FC236}">
                  <a16:creationId xmlns:a16="http://schemas.microsoft.com/office/drawing/2014/main" xmlns="" id="{E319F696-027A-49EC-9143-148220BAF5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343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1</a:t>
              </a:r>
            </a:p>
          </p:txBody>
        </p:sp>
        <p:sp>
          <p:nvSpPr>
            <p:cNvPr id="24630" name="Text Box 47">
              <a:extLst>
                <a:ext uri="{FF2B5EF4-FFF2-40B4-BE49-F238E27FC236}">
                  <a16:creationId xmlns:a16="http://schemas.microsoft.com/office/drawing/2014/main" xmlns="" id="{DB6706B2-D355-4CAB-B0C4-674DB5C34C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9" y="1554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8</a:t>
              </a:r>
            </a:p>
          </p:txBody>
        </p:sp>
        <p:sp>
          <p:nvSpPr>
            <p:cNvPr id="24631" name="Line 48">
              <a:extLst>
                <a:ext uri="{FF2B5EF4-FFF2-40B4-BE49-F238E27FC236}">
                  <a16:creationId xmlns:a16="http://schemas.microsoft.com/office/drawing/2014/main" xmlns="" id="{40D789DB-640E-421A-BD9A-4E422E953E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1" y="1603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2" name="Text Box 46">
              <a:extLst>
                <a:ext uri="{FF2B5EF4-FFF2-40B4-BE49-F238E27FC236}">
                  <a16:creationId xmlns:a16="http://schemas.microsoft.com/office/drawing/2014/main" xmlns="" id="{4FE88C1C-0C0C-48BB-9D5D-28BF731874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3" y="1447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800" b="0"/>
                <a:t>1</a:t>
              </a:r>
              <a:endParaRPr lang="en-US" altLang="zh-TW" sz="2800" b="0"/>
            </a:p>
          </p:txBody>
        </p:sp>
      </p:grpSp>
      <p:grpSp>
        <p:nvGrpSpPr>
          <p:cNvPr id="24588" name="Group 188">
            <a:extLst>
              <a:ext uri="{FF2B5EF4-FFF2-40B4-BE49-F238E27FC236}">
                <a16:creationId xmlns:a16="http://schemas.microsoft.com/office/drawing/2014/main" xmlns="" id="{1A15E97A-BBF0-48BA-A137-3AC97DBC3838}"/>
              </a:ext>
            </a:extLst>
          </p:cNvPr>
          <p:cNvGrpSpPr>
            <a:grpSpLocks/>
          </p:cNvGrpSpPr>
          <p:nvPr/>
        </p:nvGrpSpPr>
        <p:grpSpPr bwMode="auto">
          <a:xfrm>
            <a:off x="5487988" y="2144713"/>
            <a:ext cx="890587" cy="873125"/>
            <a:chOff x="2693" y="1343"/>
            <a:chExt cx="504" cy="538"/>
          </a:xfrm>
        </p:grpSpPr>
        <p:sp>
          <p:nvSpPr>
            <p:cNvPr id="24625" name="Text Box 46">
              <a:extLst>
                <a:ext uri="{FF2B5EF4-FFF2-40B4-BE49-F238E27FC236}">
                  <a16:creationId xmlns:a16="http://schemas.microsoft.com/office/drawing/2014/main" xmlns="" id="{28FFA841-4E91-4D2C-A253-55507C7252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343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1</a:t>
              </a:r>
            </a:p>
          </p:txBody>
        </p:sp>
        <p:sp>
          <p:nvSpPr>
            <p:cNvPr id="24626" name="Text Box 47">
              <a:extLst>
                <a:ext uri="{FF2B5EF4-FFF2-40B4-BE49-F238E27FC236}">
                  <a16:creationId xmlns:a16="http://schemas.microsoft.com/office/drawing/2014/main" xmlns="" id="{FEC59323-9A80-4945-9F8F-2BC5BC72A5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9" y="1554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4</a:t>
              </a:r>
            </a:p>
          </p:txBody>
        </p:sp>
        <p:sp>
          <p:nvSpPr>
            <p:cNvPr id="24627" name="Line 48">
              <a:extLst>
                <a:ext uri="{FF2B5EF4-FFF2-40B4-BE49-F238E27FC236}">
                  <a16:creationId xmlns:a16="http://schemas.microsoft.com/office/drawing/2014/main" xmlns="" id="{B6035670-FE79-4905-BBD0-B7DEC5EFBF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1" y="1603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8" name="Text Box 46">
              <a:extLst>
                <a:ext uri="{FF2B5EF4-FFF2-40B4-BE49-F238E27FC236}">
                  <a16:creationId xmlns:a16="http://schemas.microsoft.com/office/drawing/2014/main" xmlns="" id="{F896E9ED-B6DD-4E91-9569-141FE71DA4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3" y="1447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800" b="0"/>
                <a:t>1</a:t>
              </a:r>
              <a:endParaRPr lang="en-US" altLang="zh-TW" sz="2800" b="0"/>
            </a:p>
          </p:txBody>
        </p:sp>
      </p:grpSp>
      <p:grpSp>
        <p:nvGrpSpPr>
          <p:cNvPr id="24589" name="Group 188">
            <a:extLst>
              <a:ext uri="{FF2B5EF4-FFF2-40B4-BE49-F238E27FC236}">
                <a16:creationId xmlns:a16="http://schemas.microsoft.com/office/drawing/2014/main" xmlns="" id="{02FDA7F8-14BA-4A8E-8520-06A2DE675E39}"/>
              </a:ext>
            </a:extLst>
          </p:cNvPr>
          <p:cNvGrpSpPr>
            <a:grpSpLocks/>
          </p:cNvGrpSpPr>
          <p:nvPr/>
        </p:nvGrpSpPr>
        <p:grpSpPr bwMode="auto">
          <a:xfrm>
            <a:off x="1384300" y="2925763"/>
            <a:ext cx="890588" cy="873125"/>
            <a:chOff x="2693" y="1343"/>
            <a:chExt cx="504" cy="538"/>
          </a:xfrm>
        </p:grpSpPr>
        <p:sp>
          <p:nvSpPr>
            <p:cNvPr id="24621" name="Text Box 46">
              <a:extLst>
                <a:ext uri="{FF2B5EF4-FFF2-40B4-BE49-F238E27FC236}">
                  <a16:creationId xmlns:a16="http://schemas.microsoft.com/office/drawing/2014/main" xmlns="" id="{8A3E28D0-CA17-4538-8052-1A7CC57297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343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5</a:t>
              </a:r>
            </a:p>
          </p:txBody>
        </p:sp>
        <p:sp>
          <p:nvSpPr>
            <p:cNvPr id="24622" name="Text Box 47">
              <a:extLst>
                <a:ext uri="{FF2B5EF4-FFF2-40B4-BE49-F238E27FC236}">
                  <a16:creationId xmlns:a16="http://schemas.microsoft.com/office/drawing/2014/main" xmlns="" id="{FE30E858-CFAD-4891-B265-A312A514B4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9" y="1554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8</a:t>
              </a:r>
            </a:p>
          </p:txBody>
        </p:sp>
        <p:sp>
          <p:nvSpPr>
            <p:cNvPr id="24623" name="Line 48">
              <a:extLst>
                <a:ext uri="{FF2B5EF4-FFF2-40B4-BE49-F238E27FC236}">
                  <a16:creationId xmlns:a16="http://schemas.microsoft.com/office/drawing/2014/main" xmlns="" id="{7010F22C-6843-4C88-BB0D-4D3B7AB846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1" y="1603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Text Box 46">
              <a:extLst>
                <a:ext uri="{FF2B5EF4-FFF2-40B4-BE49-F238E27FC236}">
                  <a16:creationId xmlns:a16="http://schemas.microsoft.com/office/drawing/2014/main" xmlns="" id="{D798FA9C-5D35-486B-84A0-535CF61DB8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3" y="1447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800" b="0"/>
                <a:t>1</a:t>
              </a:r>
              <a:endParaRPr lang="en-US" altLang="zh-TW" sz="2800" b="0"/>
            </a:p>
          </p:txBody>
        </p:sp>
      </p:grpSp>
      <p:grpSp>
        <p:nvGrpSpPr>
          <p:cNvPr id="24590" name="Group 188">
            <a:extLst>
              <a:ext uri="{FF2B5EF4-FFF2-40B4-BE49-F238E27FC236}">
                <a16:creationId xmlns:a16="http://schemas.microsoft.com/office/drawing/2014/main" xmlns="" id="{ABBCEAEA-547D-4A7A-A446-C2879C6F3D00}"/>
              </a:ext>
            </a:extLst>
          </p:cNvPr>
          <p:cNvGrpSpPr>
            <a:grpSpLocks/>
          </p:cNvGrpSpPr>
          <p:nvPr/>
        </p:nvGrpSpPr>
        <p:grpSpPr bwMode="auto">
          <a:xfrm>
            <a:off x="5553075" y="2908300"/>
            <a:ext cx="890588" cy="873125"/>
            <a:chOff x="2693" y="1343"/>
            <a:chExt cx="504" cy="538"/>
          </a:xfrm>
        </p:grpSpPr>
        <p:sp>
          <p:nvSpPr>
            <p:cNvPr id="24617" name="Text Box 46">
              <a:extLst>
                <a:ext uri="{FF2B5EF4-FFF2-40B4-BE49-F238E27FC236}">
                  <a16:creationId xmlns:a16="http://schemas.microsoft.com/office/drawing/2014/main" xmlns="" id="{72E0D6D4-5138-4A31-89F7-EE31097C27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343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3</a:t>
              </a:r>
            </a:p>
          </p:txBody>
        </p:sp>
        <p:sp>
          <p:nvSpPr>
            <p:cNvPr id="24618" name="Text Box 47">
              <a:extLst>
                <a:ext uri="{FF2B5EF4-FFF2-40B4-BE49-F238E27FC236}">
                  <a16:creationId xmlns:a16="http://schemas.microsoft.com/office/drawing/2014/main" xmlns="" id="{30FC3C54-FFEB-4B56-AF3B-2D151C16A1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9" y="1554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4</a:t>
              </a:r>
            </a:p>
          </p:txBody>
        </p:sp>
        <p:sp>
          <p:nvSpPr>
            <p:cNvPr id="24619" name="Line 48">
              <a:extLst>
                <a:ext uri="{FF2B5EF4-FFF2-40B4-BE49-F238E27FC236}">
                  <a16:creationId xmlns:a16="http://schemas.microsoft.com/office/drawing/2014/main" xmlns="" id="{347380AC-CD1C-467E-ADC0-8C1F9FBCA3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1" y="1603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Text Box 46">
              <a:extLst>
                <a:ext uri="{FF2B5EF4-FFF2-40B4-BE49-F238E27FC236}">
                  <a16:creationId xmlns:a16="http://schemas.microsoft.com/office/drawing/2014/main" xmlns="" id="{189CD803-DAF1-481D-AEF8-D4601F0288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3" y="1447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800" b="0"/>
                <a:t>2</a:t>
              </a:r>
              <a:endParaRPr lang="en-US" altLang="zh-TW" sz="2800" b="0"/>
            </a:p>
          </p:txBody>
        </p:sp>
      </p:grpSp>
      <p:sp>
        <p:nvSpPr>
          <p:cNvPr id="47" name="矩形 46">
            <a:extLst>
              <a:ext uri="{FF2B5EF4-FFF2-40B4-BE49-F238E27FC236}">
                <a16:creationId xmlns:a16="http://schemas.microsoft.com/office/drawing/2014/main" xmlns="" id="{BA7BA17B-BF31-4939-8626-A7220451F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4524375"/>
            <a:ext cx="3825875" cy="52387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 algn="ctr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algn="ctr" eaLnBrk="1" hangingPunct="1">
              <a:defRPr/>
            </a:pPr>
            <a:endParaRPr lang="zh-CN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grpSp>
        <p:nvGrpSpPr>
          <p:cNvPr id="48" name="Group 147">
            <a:extLst>
              <a:ext uri="{FF2B5EF4-FFF2-40B4-BE49-F238E27FC236}">
                <a16:creationId xmlns:a16="http://schemas.microsoft.com/office/drawing/2014/main" xmlns="" id="{0D373B9D-E8BD-41C0-A24A-0E99B4087DD5}"/>
              </a:ext>
            </a:extLst>
          </p:cNvPr>
          <p:cNvGrpSpPr>
            <a:grpSpLocks/>
          </p:cNvGrpSpPr>
          <p:nvPr/>
        </p:nvGrpSpPr>
        <p:grpSpPr bwMode="auto">
          <a:xfrm>
            <a:off x="2554288" y="3532188"/>
            <a:ext cx="952500" cy="792162"/>
            <a:chOff x="2767" y="2746"/>
            <a:chExt cx="600" cy="543"/>
          </a:xfrm>
        </p:grpSpPr>
        <p:sp>
          <p:nvSpPr>
            <p:cNvPr id="24613" name="Text Box 46">
              <a:extLst>
                <a:ext uri="{FF2B5EF4-FFF2-40B4-BE49-F238E27FC236}">
                  <a16:creationId xmlns:a16="http://schemas.microsoft.com/office/drawing/2014/main" xmlns="" id="{0A0A19E6-AF98-46FF-9E05-0456BE930B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0" y="2746"/>
              <a:ext cx="317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b="0">
                  <a:solidFill>
                    <a:srgbClr val="003399"/>
                  </a:solidFill>
                  <a:cs typeface="Arial" panose="020B0604020202020204" pitchFamily="34" charset="0"/>
                  <a:sym typeface="Symbol" panose="05050102010706020507" pitchFamily="18" charset="2"/>
                </a:rPr>
                <a:t>1</a:t>
              </a:r>
            </a:p>
          </p:txBody>
        </p:sp>
        <p:sp>
          <p:nvSpPr>
            <p:cNvPr id="24614" name="Text Box 137">
              <a:extLst>
                <a:ext uri="{FF2B5EF4-FFF2-40B4-BE49-F238E27FC236}">
                  <a16:creationId xmlns:a16="http://schemas.microsoft.com/office/drawing/2014/main" xmlns="" id="{ED09BE81-C39E-4A7F-8168-D2780EFABB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7" y="2851"/>
              <a:ext cx="600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b="0" dirty="0">
                  <a:solidFill>
                    <a:srgbClr val="003399"/>
                  </a:solidFill>
                  <a:cs typeface="Arial" panose="020B0604020202020204" pitchFamily="34" charset="0"/>
                  <a:sym typeface="Symbol" panose="05050102010706020507" pitchFamily="18" charset="2"/>
                </a:rPr>
                <a:t>7      L</a:t>
              </a:r>
            </a:p>
          </p:txBody>
        </p:sp>
        <p:sp>
          <p:nvSpPr>
            <p:cNvPr id="24615" name="Text Box 47">
              <a:extLst>
                <a:ext uri="{FF2B5EF4-FFF2-40B4-BE49-F238E27FC236}">
                  <a16:creationId xmlns:a16="http://schemas.microsoft.com/office/drawing/2014/main" xmlns="" id="{5B34A857-83C3-4214-A4AD-CDC9715860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4" y="2973"/>
              <a:ext cx="323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b="0" dirty="0">
                  <a:solidFill>
                    <a:srgbClr val="003399"/>
                  </a:solidFill>
                  <a:cs typeface="Arial" panose="020B0604020202020204" pitchFamily="34" charset="0"/>
                  <a:sym typeface="Symbol" panose="05050102010706020507" pitchFamily="18" charset="2"/>
                </a:rPr>
                <a:t>4</a:t>
              </a:r>
            </a:p>
          </p:txBody>
        </p:sp>
        <p:sp>
          <p:nvSpPr>
            <p:cNvPr id="24616" name="Line 48">
              <a:extLst>
                <a:ext uri="{FF2B5EF4-FFF2-40B4-BE49-F238E27FC236}">
                  <a16:creationId xmlns:a16="http://schemas.microsoft.com/office/drawing/2014/main" xmlns="" id="{40FF63A8-CF72-4FCA-8253-3FE6E8D599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5" y="3026"/>
              <a:ext cx="253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" name="右大括号 52">
            <a:extLst>
              <a:ext uri="{FF2B5EF4-FFF2-40B4-BE49-F238E27FC236}">
                <a16:creationId xmlns:a16="http://schemas.microsoft.com/office/drawing/2014/main" xmlns="" id="{5520039C-94F0-4FF1-A260-2C9169DBDBAB}"/>
              </a:ext>
            </a:extLst>
          </p:cNvPr>
          <p:cNvSpPr>
            <a:spLocks/>
          </p:cNvSpPr>
          <p:nvPr/>
        </p:nvSpPr>
        <p:spPr bwMode="auto">
          <a:xfrm rot="5400000">
            <a:off x="1434307" y="4526756"/>
            <a:ext cx="227012" cy="1247775"/>
          </a:xfrm>
          <a:prstGeom prst="rightBrace">
            <a:avLst>
              <a:gd name="adj1" fmla="val 30282"/>
              <a:gd name="adj2" fmla="val 50000"/>
            </a:avLst>
          </a:prstGeom>
          <a:noFill/>
          <a:ln w="127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 sz="2800"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54" name="右大括号 53">
            <a:extLst>
              <a:ext uri="{FF2B5EF4-FFF2-40B4-BE49-F238E27FC236}">
                <a16:creationId xmlns:a16="http://schemas.microsoft.com/office/drawing/2014/main" xmlns="" id="{59EF8D77-683A-4E5A-A718-D1202FA20667}"/>
              </a:ext>
            </a:extLst>
          </p:cNvPr>
          <p:cNvSpPr>
            <a:spLocks/>
          </p:cNvSpPr>
          <p:nvPr/>
        </p:nvSpPr>
        <p:spPr bwMode="auto">
          <a:xfrm rot="5400000" flipH="1" flipV="1">
            <a:off x="2718594" y="2480469"/>
            <a:ext cx="277812" cy="3810000"/>
          </a:xfrm>
          <a:prstGeom prst="rightBrace">
            <a:avLst>
              <a:gd name="adj1" fmla="val 76445"/>
              <a:gd name="adj2" fmla="val 49204"/>
            </a:avLst>
          </a:prstGeom>
          <a:noFill/>
          <a:ln w="127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 sz="2800"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grpSp>
        <p:nvGrpSpPr>
          <p:cNvPr id="55" name="Group 147">
            <a:extLst>
              <a:ext uri="{FF2B5EF4-FFF2-40B4-BE49-F238E27FC236}">
                <a16:creationId xmlns:a16="http://schemas.microsoft.com/office/drawing/2014/main" xmlns="" id="{B9B5F090-62E8-4DB5-8454-C913088AECC0}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5194300"/>
            <a:ext cx="1754188" cy="755650"/>
            <a:chOff x="2323" y="2771"/>
            <a:chExt cx="1105" cy="518"/>
          </a:xfrm>
        </p:grpSpPr>
        <p:sp>
          <p:nvSpPr>
            <p:cNvPr id="24609" name="Text Box 46">
              <a:extLst>
                <a:ext uri="{FF2B5EF4-FFF2-40B4-BE49-F238E27FC236}">
                  <a16:creationId xmlns:a16="http://schemas.microsoft.com/office/drawing/2014/main" xmlns="" id="{1A79227B-A225-4672-B525-6306A719BE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8" y="2771"/>
              <a:ext cx="317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0">
                  <a:solidFill>
                    <a:srgbClr val="003399"/>
                  </a:solidFill>
                  <a:sym typeface="Symbol" panose="05050102010706020507" pitchFamily="18" charset="2"/>
                </a:rPr>
                <a:t>1</a:t>
              </a:r>
              <a:endParaRPr lang="en-US" altLang="zh-TW" sz="2400" b="0">
                <a:solidFill>
                  <a:srgbClr val="003399"/>
                </a:solidFill>
                <a:sym typeface="Symbol" panose="05050102010706020507" pitchFamily="18" charset="2"/>
              </a:endParaRPr>
            </a:p>
          </p:txBody>
        </p:sp>
        <p:sp>
          <p:nvSpPr>
            <p:cNvPr id="24610" name="Text Box 137">
              <a:extLst>
                <a:ext uri="{FF2B5EF4-FFF2-40B4-BE49-F238E27FC236}">
                  <a16:creationId xmlns:a16="http://schemas.microsoft.com/office/drawing/2014/main" xmlns="" id="{BDAA27F6-B961-4F17-A36E-C33EDCCA89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3" y="2848"/>
              <a:ext cx="1105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 </a:t>
              </a:r>
              <a:r>
                <a:rPr lang="zh-CN" altLang="en-US" sz="2400" b="0" dirty="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rPr>
                <a:t>用</a:t>
              </a:r>
              <a:r>
                <a:rPr lang="zh-CN" altLang="en-US" sz="2400" b="0" dirty="0" smtClean="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rPr>
                <a:t>了</a:t>
              </a:r>
              <a:r>
                <a:rPr lang="en-US" altLang="zh-CN" sz="2400" b="0" dirty="0" smtClean="0">
                  <a:solidFill>
                    <a:srgbClr val="003399"/>
                  </a:solidFill>
                  <a:latin typeface="+mn-lt"/>
                  <a:ea typeface="標楷體" panose="03000509000000000000" pitchFamily="65" charset="-120"/>
                  <a:sym typeface="Symbol" panose="05050102010706020507" pitchFamily="18" charset="2"/>
                </a:rPr>
                <a:t>2</a:t>
              </a:r>
              <a:r>
                <a:rPr lang="en-US" altLang="zh-CN" sz="2400" b="0" dirty="0" smtClean="0">
                  <a:solidFill>
                    <a:srgbClr val="003399"/>
                  </a:solidFill>
                  <a:latin typeface="Arial "/>
                  <a:ea typeface="標楷體" panose="03000509000000000000" pitchFamily="65" charset="-120"/>
                  <a:sym typeface="Symbol" panose="05050102010706020507" pitchFamily="18" charset="2"/>
                </a:rPr>
                <a:t> </a:t>
              </a:r>
              <a:r>
                <a:rPr lang="en-US" altLang="zh-TW" sz="2400" b="0" dirty="0" smtClean="0">
                  <a:solidFill>
                    <a:srgbClr val="003399"/>
                  </a:solidFill>
                  <a:sym typeface="Symbol" panose="05050102010706020507" pitchFamily="18" charset="2"/>
                </a:rPr>
                <a:t>     </a:t>
              </a:r>
              <a:r>
                <a:rPr lang="en-US" altLang="zh-TW" sz="24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L</a:t>
              </a:r>
            </a:p>
          </p:txBody>
        </p:sp>
        <p:sp>
          <p:nvSpPr>
            <p:cNvPr id="24611" name="Text Box 47">
              <a:extLst>
                <a:ext uri="{FF2B5EF4-FFF2-40B4-BE49-F238E27FC236}">
                  <a16:creationId xmlns:a16="http://schemas.microsoft.com/office/drawing/2014/main" xmlns="" id="{7E563F28-E107-4970-8A20-FC7BB25F55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6" y="2973"/>
              <a:ext cx="323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0">
                  <a:solidFill>
                    <a:srgbClr val="003399"/>
                  </a:solidFill>
                  <a:sym typeface="Symbol" panose="05050102010706020507" pitchFamily="18" charset="2"/>
                </a:rPr>
                <a:t>2</a:t>
              </a:r>
              <a:endParaRPr lang="en-US" altLang="zh-TW" sz="2400" b="0">
                <a:solidFill>
                  <a:srgbClr val="003399"/>
                </a:solidFill>
                <a:sym typeface="Symbol" panose="05050102010706020507" pitchFamily="18" charset="2"/>
              </a:endParaRPr>
            </a:p>
          </p:txBody>
        </p:sp>
        <p:sp>
          <p:nvSpPr>
            <p:cNvPr id="24612" name="Line 48">
              <a:extLst>
                <a:ext uri="{FF2B5EF4-FFF2-40B4-BE49-F238E27FC236}">
                  <a16:creationId xmlns:a16="http://schemas.microsoft.com/office/drawing/2014/main" xmlns="" id="{4684713E-8F45-44D5-9F2F-B75A44F8B4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5" y="3026"/>
              <a:ext cx="253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xmlns="" id="{B47DF8E2-2936-47D8-8CE5-E4FED590D226}"/>
              </a:ext>
            </a:extLst>
          </p:cNvPr>
          <p:cNvCxnSpPr>
            <a:cxnSpLocks/>
          </p:cNvCxnSpPr>
          <p:nvPr/>
        </p:nvCxnSpPr>
        <p:spPr bwMode="auto">
          <a:xfrm flipV="1">
            <a:off x="2832100" y="4524375"/>
            <a:ext cx="0" cy="523875"/>
          </a:xfrm>
          <a:prstGeom prst="line">
            <a:avLst/>
          </a:prstGeom>
          <a:noFill/>
          <a:ln w="1905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文本框 61">
            <a:extLst>
              <a:ext uri="{FF2B5EF4-FFF2-40B4-BE49-F238E27FC236}">
                <a16:creationId xmlns:a16="http://schemas.microsoft.com/office/drawing/2014/main" xmlns="" id="{F5D4BFB9-A014-4518-9CFC-2D4B31428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0" y="4489450"/>
            <a:ext cx="1044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一半</a:t>
            </a:r>
            <a:endParaRPr lang="en-US" altLang="zh-CN" sz="2800" b="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63" name="右大括号 62">
            <a:extLst>
              <a:ext uri="{FF2B5EF4-FFF2-40B4-BE49-F238E27FC236}">
                <a16:creationId xmlns:a16="http://schemas.microsoft.com/office/drawing/2014/main" xmlns="" id="{B5B12890-8E64-4B77-8BE1-F76C0ABDB21B}"/>
              </a:ext>
            </a:extLst>
          </p:cNvPr>
          <p:cNvSpPr>
            <a:spLocks/>
          </p:cNvSpPr>
          <p:nvPr/>
        </p:nvSpPr>
        <p:spPr bwMode="auto">
          <a:xfrm rot="5400000">
            <a:off x="2395538" y="4841875"/>
            <a:ext cx="212725" cy="625475"/>
          </a:xfrm>
          <a:prstGeom prst="rightBrace">
            <a:avLst>
              <a:gd name="adj1" fmla="val 30329"/>
              <a:gd name="adj2" fmla="val 50000"/>
            </a:avLst>
          </a:prstGeom>
          <a:noFill/>
          <a:ln w="127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 sz="2800"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xmlns="" id="{D21B94E3-5BF5-4617-AC19-8599BFA5C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5260975"/>
            <a:ext cx="790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4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？</a:t>
            </a:r>
            <a:r>
              <a:rPr lang="en-US" altLang="zh-CN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L</a:t>
            </a:r>
            <a:endParaRPr lang="zh-CN" altLang="en-US" sz="2400" b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65" name="Text Box 24">
            <a:extLst>
              <a:ext uri="{FF2B5EF4-FFF2-40B4-BE49-F238E27FC236}">
                <a16:creationId xmlns:a16="http://schemas.microsoft.com/office/drawing/2014/main" xmlns="" id="{B52B4B36-96A3-48B2-B334-C19E1E389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7988" y="3797300"/>
            <a:ext cx="2017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80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他應再用</a:t>
            </a:r>
            <a:endParaRPr lang="en-US" altLang="zh-CN" sz="2800">
              <a:solidFill>
                <a:srgbClr val="003399"/>
              </a:solidFill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grpSp>
        <p:nvGrpSpPr>
          <p:cNvPr id="78" name="组合 77">
            <a:extLst>
              <a:ext uri="{FF2B5EF4-FFF2-40B4-BE49-F238E27FC236}">
                <a16:creationId xmlns:a16="http://schemas.microsoft.com/office/drawing/2014/main" xmlns="" id="{3B2DDD40-0D10-4343-AED3-3D3622C159E7}"/>
              </a:ext>
            </a:extLst>
          </p:cNvPr>
          <p:cNvGrpSpPr>
            <a:grpSpLocks/>
          </p:cNvGrpSpPr>
          <p:nvPr/>
        </p:nvGrpSpPr>
        <p:grpSpPr bwMode="auto">
          <a:xfrm>
            <a:off x="5622925" y="4940300"/>
            <a:ext cx="2106613" cy="865188"/>
            <a:chOff x="5408434" y="5268342"/>
            <a:chExt cx="2107418" cy="865189"/>
          </a:xfrm>
        </p:grpSpPr>
        <p:sp>
          <p:nvSpPr>
            <p:cNvPr id="24604" name="Text Box 137">
              <a:extLst>
                <a:ext uri="{FF2B5EF4-FFF2-40B4-BE49-F238E27FC236}">
                  <a16:creationId xmlns:a16="http://schemas.microsoft.com/office/drawing/2014/main" xmlns="" id="{5BAFF891-0909-4279-99CA-D41B4E3A45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8434" y="5447180"/>
              <a:ext cx="21074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= </a:t>
              </a:r>
              <a:r>
                <a:rPr lang="en-US" altLang="zh-CN" sz="28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1</a:t>
              </a:r>
              <a:r>
                <a:rPr lang="en-US" altLang="zh-TW" sz="28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      (L)</a:t>
              </a:r>
            </a:p>
          </p:txBody>
        </p:sp>
        <p:grpSp>
          <p:nvGrpSpPr>
            <p:cNvPr id="24605" name="Group 147">
              <a:extLst>
                <a:ext uri="{FF2B5EF4-FFF2-40B4-BE49-F238E27FC236}">
                  <a16:creationId xmlns:a16="http://schemas.microsoft.com/office/drawing/2014/main" xmlns="" id="{B0C4ACE2-C09F-4D0F-A95C-1827183250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86523" y="5268342"/>
              <a:ext cx="488950" cy="865189"/>
              <a:chOff x="3021" y="2751"/>
              <a:chExt cx="308" cy="545"/>
            </a:xfrm>
          </p:grpSpPr>
          <p:sp>
            <p:nvSpPr>
              <p:cNvPr id="24606" name="Text Box 46">
                <a:extLst>
                  <a:ext uri="{FF2B5EF4-FFF2-40B4-BE49-F238E27FC236}">
                    <a16:creationId xmlns:a16="http://schemas.microsoft.com/office/drawing/2014/main" xmlns="" id="{9D5B71D7-04CA-4D4E-AF13-B9CBF51711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38" y="2751"/>
                <a:ext cx="268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003399"/>
                    </a:solidFill>
                    <a:sym typeface="Symbol" panose="05050102010706020507" pitchFamily="18" charset="2"/>
                  </a:rPr>
                  <a:t>1</a:t>
                </a:r>
                <a:endParaRPr lang="en-US" altLang="zh-TW" sz="2800" b="0">
                  <a:solidFill>
                    <a:srgbClr val="003399"/>
                  </a:solidFill>
                  <a:sym typeface="Symbol" panose="05050102010706020507" pitchFamily="18" charset="2"/>
                </a:endParaRPr>
              </a:p>
            </p:txBody>
          </p:sp>
          <p:sp>
            <p:nvSpPr>
              <p:cNvPr id="24607" name="Text Box 47">
                <a:extLst>
                  <a:ext uri="{FF2B5EF4-FFF2-40B4-BE49-F238E27FC236}">
                    <a16:creationId xmlns:a16="http://schemas.microsoft.com/office/drawing/2014/main" xmlns="" id="{88B80FA5-0A2E-454C-8CE2-06246A2418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38" y="2966"/>
                <a:ext cx="291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 b="0" dirty="0">
                    <a:solidFill>
                      <a:srgbClr val="003399"/>
                    </a:solidFill>
                    <a:sym typeface="Symbol" panose="05050102010706020507" pitchFamily="18" charset="2"/>
                  </a:rPr>
                  <a:t>8</a:t>
                </a:r>
                <a:endParaRPr lang="en-US" altLang="zh-TW" sz="2800" b="0" dirty="0">
                  <a:solidFill>
                    <a:srgbClr val="003399"/>
                  </a:solidFill>
                  <a:sym typeface="Symbol" panose="05050102010706020507" pitchFamily="18" charset="2"/>
                </a:endParaRPr>
              </a:p>
            </p:txBody>
          </p:sp>
          <p:sp>
            <p:nvSpPr>
              <p:cNvPr id="24608" name="Line 48">
                <a:extLst>
                  <a:ext uri="{FF2B5EF4-FFF2-40B4-BE49-F238E27FC236}">
                    <a16:creationId xmlns:a16="http://schemas.microsoft.com/office/drawing/2014/main" xmlns="" id="{E66C3CE4-1A45-403C-B749-07112A25D4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1" y="3024"/>
                <a:ext cx="272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87FC0C6F-CF2D-4B11-BF26-0495D1E7A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4533900"/>
            <a:ext cx="1247775" cy="504825"/>
          </a:xfrm>
          <a:prstGeom prst="rect">
            <a:avLst/>
          </a:prstGeom>
          <a:solidFill>
            <a:srgbClr val="FF66FF"/>
          </a:solidFill>
          <a:ln w="12700" algn="ctr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84" name="Line 185">
            <a:extLst>
              <a:ext uri="{FF2B5EF4-FFF2-40B4-BE49-F238E27FC236}">
                <a16:creationId xmlns:a16="http://schemas.microsoft.com/office/drawing/2014/main" xmlns="" id="{D58B90A9-2C1D-4C0B-AC7B-1A2A00071C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2688" y="2071688"/>
            <a:ext cx="25209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3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3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 animBg="1"/>
      <p:bldP spid="28" grpId="0"/>
      <p:bldP spid="47" grpId="0" animBg="1"/>
      <p:bldP spid="47" grpId="1" animBg="1"/>
      <p:bldP spid="53" grpId="0" animBg="1"/>
      <p:bldP spid="53" grpId="1" animBg="1"/>
      <p:bldP spid="54" grpId="0" animBg="1"/>
      <p:bldP spid="54" grpId="1" animBg="1"/>
      <p:bldP spid="62" grpId="0"/>
      <p:bldP spid="62" grpId="1"/>
      <p:bldP spid="63" grpId="0" animBg="1"/>
      <p:bldP spid="63" grpId="1" animBg="1"/>
      <p:bldP spid="64" grpId="0"/>
      <p:bldP spid="64" grpId="1"/>
      <p:bldP spid="65" grpId="0"/>
      <p:bldP spid="65" grpId="1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:a16="http://schemas.microsoft.com/office/drawing/2014/main" xmlns="" id="{5059C9A0-6CA3-4E8A-BFD0-62CFE6815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313" y="4343400"/>
            <a:ext cx="468312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26627" name="Rectangle 25">
            <a:extLst>
              <a:ext uri="{FF2B5EF4-FFF2-40B4-BE49-F238E27FC236}">
                <a16:creationId xmlns:a16="http://schemas.microsoft.com/office/drawing/2014/main" xmlns="" id="{9206C7C9-EB07-4D6F-AA86-E5DBFB5DB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" y="3746500"/>
            <a:ext cx="3667125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en-US" altLang="zh-TW" sz="2800" b="0"/>
              <a:t>A. 4                   B. 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/>
              <a:t>C. 8                  </a:t>
            </a:r>
            <a:r>
              <a:rPr lang="zh-TW" altLang="en-US" sz="2800" b="0"/>
              <a:t> </a:t>
            </a:r>
            <a:r>
              <a:rPr lang="en-US" altLang="zh-TW" sz="2800" b="0"/>
              <a:t>D.</a:t>
            </a:r>
            <a:r>
              <a:rPr lang="zh-TW" altLang="en-US" sz="2800" b="0"/>
              <a:t> </a:t>
            </a:r>
            <a:r>
              <a:rPr lang="en-US" altLang="zh-TW" sz="2800" b="0"/>
              <a:t>10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0D753DB-A82E-4251-A1F1-7747664F1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25" y="4216400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矩形: 圆角 2">
            <a:extLst>
              <a:ext uri="{FF2B5EF4-FFF2-40B4-BE49-F238E27FC236}">
                <a16:creationId xmlns:a16="http://schemas.microsoft.com/office/drawing/2014/main" xmlns="" id="{2CA0FA03-753F-47A9-BBEC-2FF9E01AC7FF}"/>
              </a:ext>
            </a:extLst>
          </p:cNvPr>
          <p:cNvSpPr/>
          <p:nvPr/>
        </p:nvSpPr>
        <p:spPr bwMode="auto">
          <a:xfrm>
            <a:off x="2757488" y="953617"/>
            <a:ext cx="3252787" cy="166099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spcAft>
                <a:spcPts val="1600"/>
              </a:spcAft>
              <a:defRPr/>
            </a:pPr>
            <a:r>
              <a:rPr lang="zh-CN" altLang="en-US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歡樂玩具店</a:t>
            </a:r>
            <a:endParaRPr lang="en-US" altLang="zh-CN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b="0" dirty="0">
                <a:latin typeface="標楷體" panose="03000509000000000000" pitchFamily="65" charset="-120"/>
                <a:ea typeface="標楷體" panose="03000509000000000000" pitchFamily="65" charset="-120"/>
              </a:rPr>
              <a:t>拼圖</a:t>
            </a:r>
            <a:r>
              <a:rPr lang="en-US" altLang="zh-TW" b="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0" dirty="0">
                <a:latin typeface="標楷體" panose="03000509000000000000" pitchFamily="65" charset="-120"/>
                <a:ea typeface="標楷體" panose="03000509000000000000" pitchFamily="65" charset="-120"/>
              </a:rPr>
              <a:t>每盒</a:t>
            </a:r>
            <a:r>
              <a:rPr lang="en-US" altLang="zh-TW" b="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b="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en-US" altLang="zh-TW" b="0" dirty="0">
                <a:latin typeface="+mn-lt"/>
                <a:ea typeface="標楷體" panose="03000509000000000000" pitchFamily="65" charset="-120"/>
              </a:rPr>
              <a:t>$56</a:t>
            </a:r>
          </a:p>
          <a:p>
            <a:pPr eaLnBrk="1" hangingPunct="1">
              <a:defRPr/>
            </a:pPr>
            <a:r>
              <a:rPr lang="zh-TW" altLang="en-US" b="0" i="1" dirty="0">
                <a:latin typeface="標楷體" panose="03000509000000000000" pitchFamily="65" charset="-120"/>
                <a:ea typeface="標楷體" panose="03000509000000000000" pitchFamily="65" charset="-120"/>
              </a:rPr>
              <a:t>每購買一盒，多送一個氣球</a:t>
            </a:r>
            <a:r>
              <a:rPr lang="zh-TW" altLang="en-US" b="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26630" name="组合 53">
            <a:extLst>
              <a:ext uri="{FF2B5EF4-FFF2-40B4-BE49-F238E27FC236}">
                <a16:creationId xmlns:a16="http://schemas.microsoft.com/office/drawing/2014/main" xmlns="" id="{0E14FF42-0D55-45CD-B1A7-24FD70AA66CB}"/>
              </a:ext>
            </a:extLst>
          </p:cNvPr>
          <p:cNvGrpSpPr>
            <a:grpSpLocks/>
          </p:cNvGrpSpPr>
          <p:nvPr/>
        </p:nvGrpSpPr>
        <p:grpSpPr bwMode="auto">
          <a:xfrm>
            <a:off x="5365750" y="1498600"/>
            <a:ext cx="358775" cy="646113"/>
            <a:chOff x="6013450" y="620713"/>
            <a:chExt cx="358453" cy="646331"/>
          </a:xfrm>
        </p:grpSpPr>
        <p:sp>
          <p:nvSpPr>
            <p:cNvPr id="26651" name="Text Box 46">
              <a:extLst>
                <a:ext uri="{FF2B5EF4-FFF2-40B4-BE49-F238E27FC236}">
                  <a16:creationId xmlns:a16="http://schemas.microsoft.com/office/drawing/2014/main" xmlns="" id="{08B9053E-687D-4844-8AB3-7E49A5CE37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3450" y="620713"/>
              <a:ext cx="35845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 b="0"/>
                <a:t>1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 b="0"/>
                <a:t>2</a:t>
              </a:r>
            </a:p>
          </p:txBody>
        </p:sp>
        <p:sp>
          <p:nvSpPr>
            <p:cNvPr id="26652" name="Line 48">
              <a:extLst>
                <a:ext uri="{FF2B5EF4-FFF2-40B4-BE49-F238E27FC236}">
                  <a16:creationId xmlns:a16="http://schemas.microsoft.com/office/drawing/2014/main" xmlns="" id="{2EA9D0C5-75FB-4F08-BE43-EAA1DE223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34088" y="939906"/>
              <a:ext cx="28644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组合 10">
            <a:extLst>
              <a:ext uri="{FF2B5EF4-FFF2-40B4-BE49-F238E27FC236}">
                <a16:creationId xmlns:a16="http://schemas.microsoft.com/office/drawing/2014/main" xmlns="" id="{D39FC93A-5119-437A-8A64-D6E2306156B2}"/>
              </a:ext>
            </a:extLst>
          </p:cNvPr>
          <p:cNvGrpSpPr>
            <a:grpSpLocks/>
          </p:cNvGrpSpPr>
          <p:nvPr/>
        </p:nvGrpSpPr>
        <p:grpSpPr bwMode="auto">
          <a:xfrm>
            <a:off x="4413250" y="3497263"/>
            <a:ext cx="4191000" cy="854075"/>
            <a:chOff x="4413138" y="3497286"/>
            <a:chExt cx="4191310" cy="854075"/>
          </a:xfrm>
        </p:grpSpPr>
        <p:sp>
          <p:nvSpPr>
            <p:cNvPr id="26646" name="Rectangle 4">
              <a:extLst>
                <a:ext uri="{FF2B5EF4-FFF2-40B4-BE49-F238E27FC236}">
                  <a16:creationId xmlns:a16="http://schemas.microsoft.com/office/drawing/2014/main" xmlns="" id="{5BBB75E6-46A8-4B9C-9D17-CD0C3E04D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3138" y="3641322"/>
              <a:ext cx="419131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zh-TW" altLang="en-US" sz="2800" b="0" u="sng">
                  <a:solidFill>
                    <a:srgbClr val="003399"/>
                  </a:solidFill>
                  <a:ea typeface="標楷體" panose="03000509000000000000" pitchFamily="65" charset="-120"/>
                </a:rPr>
                <a:t>娜娜</a:t>
              </a: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消費了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$(56</a:t>
              </a: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     </a:t>
              </a: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 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4)</a:t>
              </a: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。</a:t>
              </a:r>
              <a:endPara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26647" name="Group 67">
              <a:extLst>
                <a:ext uri="{FF2B5EF4-FFF2-40B4-BE49-F238E27FC236}">
                  <a16:creationId xmlns:a16="http://schemas.microsoft.com/office/drawing/2014/main" xmlns="" id="{670F363A-D62F-4906-A8F7-D717443D94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20272" y="3497286"/>
              <a:ext cx="504825" cy="854075"/>
              <a:chOff x="1201" y="3339"/>
              <a:chExt cx="318" cy="538"/>
            </a:xfrm>
          </p:grpSpPr>
          <p:sp>
            <p:nvSpPr>
              <p:cNvPr id="26648" name="Text Box 46">
                <a:extLst>
                  <a:ext uri="{FF2B5EF4-FFF2-40B4-BE49-F238E27FC236}">
                    <a16:creationId xmlns:a16="http://schemas.microsoft.com/office/drawing/2014/main" xmlns="" id="{80AFFB03-673F-4560-A6D2-FFB8AC783B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2" y="3339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1</a:t>
                </a:r>
              </a:p>
            </p:txBody>
          </p:sp>
          <p:sp>
            <p:nvSpPr>
              <p:cNvPr id="26649" name="Text Box 47">
                <a:extLst>
                  <a:ext uri="{FF2B5EF4-FFF2-40B4-BE49-F238E27FC236}">
                    <a16:creationId xmlns:a16="http://schemas.microsoft.com/office/drawing/2014/main" xmlns="" id="{5999ADF8-DC71-41C9-95C6-DCF46D8976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1" y="3550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2</a:t>
                </a:r>
              </a:p>
            </p:txBody>
          </p:sp>
          <p:sp>
            <p:nvSpPr>
              <p:cNvPr id="26650" name="Line 48">
                <a:extLst>
                  <a:ext uri="{FF2B5EF4-FFF2-40B4-BE49-F238E27FC236}">
                    <a16:creationId xmlns:a16="http://schemas.microsoft.com/office/drawing/2014/main" xmlns="" id="{03363421-D144-4D4D-A81A-85ECC32A9C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3" y="3609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231C52B2-E636-467E-8AEE-CA058F0DB464}"/>
              </a:ext>
            </a:extLst>
          </p:cNvPr>
          <p:cNvGrpSpPr>
            <a:grpSpLocks/>
          </p:cNvGrpSpPr>
          <p:nvPr/>
        </p:nvGrpSpPr>
        <p:grpSpPr bwMode="auto">
          <a:xfrm>
            <a:off x="4411663" y="4168775"/>
            <a:ext cx="4076700" cy="854075"/>
            <a:chOff x="783161" y="4869666"/>
            <a:chExt cx="4076872" cy="854075"/>
          </a:xfrm>
        </p:grpSpPr>
        <p:sp>
          <p:nvSpPr>
            <p:cNvPr id="26641" name="Rectangle 4">
              <a:extLst>
                <a:ext uri="{FF2B5EF4-FFF2-40B4-BE49-F238E27FC236}">
                  <a16:creationId xmlns:a16="http://schemas.microsoft.com/office/drawing/2014/main" xmlns="" id="{544A7B99-C828-46CB-A342-A6DCCE9AA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161" y="5037148"/>
              <a:ext cx="4076872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800" b="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(56</a:t>
              </a:r>
              <a:r>
                <a:rPr lang="zh-TW" altLang="en-US" sz="2800" b="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     </a:t>
              </a:r>
              <a:r>
                <a:rPr lang="en-US" altLang="zh-TW" sz="2800" b="0" dirty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</a:t>
              </a:r>
              <a:r>
                <a:rPr lang="en-US" altLang="zh-TW" sz="2800" b="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 4)</a:t>
              </a:r>
              <a:r>
                <a:rPr lang="zh-TW" altLang="en-US" sz="2800" b="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 </a:t>
              </a:r>
              <a:r>
                <a:rPr lang="en-US" altLang="zh-TW" sz="2800" b="0" dirty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</a:t>
              </a:r>
              <a:r>
                <a:rPr lang="zh-TW" altLang="en-US" sz="2800" b="0" dirty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 </a:t>
              </a:r>
              <a:r>
                <a:rPr lang="en-US" altLang="zh-TW" sz="2800" b="0" dirty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50</a:t>
              </a:r>
              <a:r>
                <a:rPr lang="zh-TW" altLang="en-US" sz="2800" b="0" dirty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 </a:t>
              </a:r>
              <a:r>
                <a:rPr lang="en-US" altLang="zh-TW" sz="2800" b="0" dirty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=</a:t>
              </a:r>
              <a:r>
                <a:rPr lang="zh-TW" altLang="en-US" sz="2800" b="0" dirty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 </a:t>
              </a:r>
              <a:r>
                <a:rPr lang="en-US" altLang="zh-TW" sz="2800" b="0" dirty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4</a:t>
              </a:r>
              <a:r>
                <a:rPr lang="en-US" altLang="zh-TW" sz="2800" b="0" dirty="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rPr>
                <a:t>…</a:t>
              </a:r>
              <a:r>
                <a:rPr lang="en-US" altLang="zh-TW" sz="2800" b="0" dirty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26</a:t>
              </a:r>
              <a:r>
                <a:rPr lang="zh-TW" altLang="en-US" sz="2800" b="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    </a:t>
              </a:r>
            </a:p>
          </p:txBody>
        </p:sp>
        <p:grpSp>
          <p:nvGrpSpPr>
            <p:cNvPr id="26642" name="Group 67">
              <a:extLst>
                <a:ext uri="{FF2B5EF4-FFF2-40B4-BE49-F238E27FC236}">
                  <a16:creationId xmlns:a16="http://schemas.microsoft.com/office/drawing/2014/main" xmlns="" id="{40973307-0444-4CA1-AD8E-C76C30D98D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25950" y="4869666"/>
              <a:ext cx="504825" cy="854075"/>
              <a:chOff x="1201" y="3339"/>
              <a:chExt cx="318" cy="538"/>
            </a:xfrm>
          </p:grpSpPr>
          <p:sp>
            <p:nvSpPr>
              <p:cNvPr id="26643" name="Text Box 46">
                <a:extLst>
                  <a:ext uri="{FF2B5EF4-FFF2-40B4-BE49-F238E27FC236}">
                    <a16:creationId xmlns:a16="http://schemas.microsoft.com/office/drawing/2014/main" xmlns="" id="{277C9EDE-E9B4-48FA-9228-5BADBF2B7C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2" y="3339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1</a:t>
                </a:r>
              </a:p>
            </p:txBody>
          </p:sp>
          <p:sp>
            <p:nvSpPr>
              <p:cNvPr id="26644" name="Text Box 47">
                <a:extLst>
                  <a:ext uri="{FF2B5EF4-FFF2-40B4-BE49-F238E27FC236}">
                    <a16:creationId xmlns:a16="http://schemas.microsoft.com/office/drawing/2014/main" xmlns="" id="{901BFACE-66C1-4CC5-96EB-EA64E31D9E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1" y="3550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2</a:t>
                </a:r>
              </a:p>
            </p:txBody>
          </p:sp>
          <p:sp>
            <p:nvSpPr>
              <p:cNvPr id="26645" name="Line 48">
                <a:extLst>
                  <a:ext uri="{FF2B5EF4-FFF2-40B4-BE49-F238E27FC236}">
                    <a16:creationId xmlns:a16="http://schemas.microsoft.com/office/drawing/2014/main" xmlns="" id="{F786565F-3CC2-4E16-AE98-F837EDE3D7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3" y="3609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0" name="Rectangle 4">
            <a:extLst>
              <a:ext uri="{FF2B5EF4-FFF2-40B4-BE49-F238E27FC236}">
                <a16:creationId xmlns:a16="http://schemas.microsoft.com/office/drawing/2014/main" xmlns="" id="{574A4DE0-7D92-4A28-9A34-693F7E631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313" y="4872038"/>
            <a:ext cx="51435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 u="sng" dirty="0">
                <a:solidFill>
                  <a:srgbClr val="003399"/>
                </a:solidFill>
                <a:ea typeface="標楷體" panose="03000509000000000000" pitchFamily="65" charset="-120"/>
              </a:rPr>
              <a:t>娜娜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消費的金額可獲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個氣球。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71" name="Rectangle 4">
            <a:extLst>
              <a:ext uri="{FF2B5EF4-FFF2-40B4-BE49-F238E27FC236}">
                <a16:creationId xmlns:a16="http://schemas.microsoft.com/office/drawing/2014/main" xmlns="" id="{953F4C56-E4B5-42A0-B41B-72355E1CE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668" y="5382096"/>
            <a:ext cx="31712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買四盒多送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個，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xmlns="" id="{B6CB4D8D-57EA-4009-ADFB-2D8EA44E0F7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25474" y="2494826"/>
            <a:ext cx="2808287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" name="直接连接符 75">
            <a:extLst>
              <a:ext uri="{FF2B5EF4-FFF2-40B4-BE49-F238E27FC236}">
                <a16:creationId xmlns:a16="http://schemas.microsoft.com/office/drawing/2014/main" xmlns="" id="{FDA24A85-F829-4EE1-9104-FB2A52EF37E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16238" y="2079047"/>
            <a:ext cx="2808287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8D279C91-05F8-424C-916A-FFF461B33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3189288"/>
            <a:ext cx="1295400" cy="4095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xmlns="" id="{AD85C94E-432A-4310-98FD-BEA0D09B8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2751138"/>
            <a:ext cx="3787775" cy="407987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xmlns="" id="{D60878A1-47AD-428D-BFF3-B8ED15683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175" y="3189288"/>
            <a:ext cx="800100" cy="4095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26640" name="Rectangle 10">
            <a:extLst>
              <a:ext uri="{FF2B5EF4-FFF2-40B4-BE49-F238E27FC236}">
                <a16:creationId xmlns:a16="http://schemas.microsoft.com/office/drawing/2014/main" xmlns="" id="{1E909436-A732-46AB-A2C3-A088849B3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8" y="2690813"/>
            <a:ext cx="7902575" cy="9540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60000"/>
              </a:spcBef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7</a:t>
            </a:r>
            <a:r>
              <a:rPr lang="en-US" altLang="zh-CN" sz="2800" b="0" dirty="0">
                <a:ea typeface="標楷體" panose="03000509000000000000" pitchFamily="65" charset="-120"/>
              </a:rPr>
              <a:t>. </a:t>
            </a:r>
            <a:r>
              <a:rPr lang="zh-TW" altLang="en-US" sz="2800" b="0" dirty="0">
                <a:ea typeface="標楷體" panose="03000509000000000000" pitchFamily="65" charset="-120"/>
              </a:rPr>
              <a:t>在</a:t>
            </a:r>
            <a:r>
              <a:rPr lang="zh-TW" altLang="en-US" sz="2800" b="0" u="sng" dirty="0">
                <a:ea typeface="標楷體" panose="03000509000000000000" pitchFamily="65" charset="-120"/>
              </a:rPr>
              <a:t>歡樂玩具店</a:t>
            </a:r>
            <a:r>
              <a:rPr lang="zh-TW" altLang="en-US" sz="2800" b="0" dirty="0">
                <a:ea typeface="標楷體" panose="03000509000000000000" pitchFamily="65" charset="-120"/>
              </a:rPr>
              <a:t>，顧客每消費滿</a:t>
            </a:r>
            <a:r>
              <a:rPr lang="en-US" altLang="zh-TW" sz="2800" b="0" dirty="0">
                <a:ea typeface="標楷體" panose="03000509000000000000" pitchFamily="65" charset="-120"/>
              </a:rPr>
              <a:t>$50</a:t>
            </a:r>
            <a:r>
              <a:rPr lang="zh-TW" altLang="en-US" sz="2800" b="0" dirty="0">
                <a:ea typeface="標楷體" panose="03000509000000000000" pitchFamily="65" charset="-120"/>
              </a:rPr>
              <a:t>可獲得一個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    </a:t>
            </a:r>
            <a:r>
              <a:rPr lang="zh-TW" altLang="en-US" sz="2800" b="0" dirty="0">
                <a:ea typeface="標楷體" panose="03000509000000000000" pitchFamily="65" charset="-120"/>
              </a:rPr>
              <a:t>氣球。</a:t>
            </a:r>
            <a:r>
              <a:rPr lang="zh-TW" altLang="en-US" sz="2800" b="0" u="sng" dirty="0">
                <a:ea typeface="標楷體" panose="03000509000000000000" pitchFamily="65" charset="-120"/>
              </a:rPr>
              <a:t>娜娜</a:t>
            </a:r>
            <a:r>
              <a:rPr lang="zh-TW" altLang="en-US" sz="2800" b="0" dirty="0">
                <a:ea typeface="標楷體" panose="03000509000000000000" pitchFamily="65" charset="-120"/>
              </a:rPr>
              <a:t>買了</a:t>
            </a:r>
            <a:r>
              <a:rPr lang="en-US" altLang="zh-TW" sz="2800" b="0" dirty="0"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ea typeface="標楷體" panose="03000509000000000000" pitchFamily="65" charset="-120"/>
              </a:rPr>
              <a:t>盒拼圖，她共得氣球多少個？</a:t>
            </a:r>
            <a:endParaRPr lang="zh-CN" altLang="en-US" sz="2800" b="0" dirty="0">
              <a:solidFill>
                <a:schemeClr val="tx2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8998FBAE-24E5-4034-BEE8-3E082AE8C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8567" y="5359689"/>
            <a:ext cx="4370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共得氣球：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8(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個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 animBg="1"/>
      <p:bldP spid="28" grpId="0"/>
      <p:bldP spid="70" grpId="0"/>
      <p:bldP spid="70" grpId="1"/>
      <p:bldP spid="71" grpId="0"/>
      <p:bldP spid="71" grpId="1"/>
      <p:bldP spid="13" grpId="0" animBg="1"/>
      <p:bldP spid="13" grpId="1" animBg="1"/>
      <p:bldP spid="78" grpId="0" animBg="1"/>
      <p:bldP spid="78" grpId="1" animBg="1"/>
      <p:bldP spid="79" grpId="0" animBg="1"/>
      <p:bldP spid="79" grpId="1" animBg="1"/>
      <p:bldP spid="29" grpId="0"/>
      <p:bldP spid="2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:a16="http://schemas.microsoft.com/office/drawing/2014/main" xmlns="" id="{50FD6A41-B3D3-4ADF-82D9-2FC43DD27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2646363"/>
            <a:ext cx="468313" cy="36036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28675" name="Rectangle 25">
            <a:extLst>
              <a:ext uri="{FF2B5EF4-FFF2-40B4-BE49-F238E27FC236}">
                <a16:creationId xmlns:a16="http://schemas.microsoft.com/office/drawing/2014/main" xmlns="" id="{54B0BEC5-1AFA-4DCF-9815-3E49E3A1E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" y="2574925"/>
            <a:ext cx="5316538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10000"/>
              </a:spcBef>
              <a:spcAft>
                <a:spcPts val="2400"/>
              </a:spcAft>
              <a:buFontTx/>
              <a:buNone/>
            </a:pPr>
            <a:r>
              <a:rPr lang="en-US" altLang="zh-TW" sz="2800" b="0"/>
              <a:t>A.                             	    B. </a:t>
            </a:r>
          </a:p>
          <a:p>
            <a:pPr>
              <a:spcBef>
                <a:spcPct val="10000"/>
              </a:spcBef>
              <a:spcAft>
                <a:spcPts val="2400"/>
              </a:spcAft>
              <a:buFontTx/>
              <a:buNone/>
            </a:pPr>
            <a:r>
              <a:rPr lang="en-US" altLang="zh-TW" sz="2800" b="0"/>
              <a:t>C.                            	    D.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DEEE0B86-ACF1-4214-8A03-F1FD7E5B4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6063" y="2546350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8677" name="Rectangle 14">
            <a:extLst>
              <a:ext uri="{FF2B5EF4-FFF2-40B4-BE49-F238E27FC236}">
                <a16:creationId xmlns:a16="http://schemas.microsoft.com/office/drawing/2014/main" xmlns="" id="{7C2716C1-B089-4D8F-ABF8-2B6B224E9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13" y="954088"/>
            <a:ext cx="8459787" cy="11699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8</a:t>
            </a:r>
            <a:r>
              <a:rPr lang="en-US" altLang="zh-CN" sz="2800" b="0" dirty="0">
                <a:ea typeface="標楷體" panose="03000509000000000000" pitchFamily="65" charset="-120"/>
              </a:rPr>
              <a:t>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u="sng" dirty="0">
                <a:solidFill>
                  <a:schemeClr val="tx2"/>
                </a:solidFill>
                <a:ea typeface="標楷體" panose="03000509000000000000" pitchFamily="65" charset="-120"/>
              </a:rPr>
              <a:t>東旭</a:t>
            </a:r>
            <a:r>
              <a:rPr lang="zh-TW" altLang="en-US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買了一些香腸和牛扒，牛扒重</a:t>
            </a:r>
            <a:r>
              <a:rPr lang="en-US" altLang="zh-TW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2  </a:t>
            </a:r>
            <a:r>
              <a:rPr lang="en-US" altLang="zh-CN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   </a:t>
            </a:r>
            <a:r>
              <a:rPr lang="en-US" altLang="zh-TW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kg</a:t>
            </a:r>
            <a:r>
              <a:rPr lang="zh-TW" altLang="en-US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，而香</a:t>
            </a:r>
            <a:endParaRPr lang="zh-TW" altLang="zh-CN" sz="2800" b="0" dirty="0">
              <a:solidFill>
                <a:schemeClr val="tx2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50000"/>
              </a:spcBef>
              <a:spcAft>
                <a:spcPct val="20000"/>
              </a:spcAft>
              <a:buFontTx/>
              <a:buNone/>
            </a:pPr>
            <a:r>
              <a:rPr lang="zh-TW" altLang="zh-CN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 腸比牛扒輕  </a:t>
            </a:r>
            <a:r>
              <a:rPr lang="zh-TW" altLang="zh-CN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  </a:t>
            </a:r>
            <a:r>
              <a:rPr lang="en-US" altLang="zh-TW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kg</a:t>
            </a:r>
            <a:r>
              <a:rPr lang="zh-TW" altLang="en-US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，</a:t>
            </a:r>
            <a:r>
              <a:rPr lang="zh-TW" altLang="en-US" sz="2800" b="0" u="sng" dirty="0">
                <a:solidFill>
                  <a:schemeClr val="tx2"/>
                </a:solidFill>
                <a:ea typeface="標楷體" panose="03000509000000000000" pitchFamily="65" charset="-120"/>
              </a:rPr>
              <a:t>東旭</a:t>
            </a:r>
            <a:r>
              <a:rPr lang="zh-TW" altLang="en-US" sz="2800" b="0" dirty="0">
                <a:solidFill>
                  <a:schemeClr val="tx2"/>
                </a:solidFill>
                <a:ea typeface="標楷體" panose="03000509000000000000" pitchFamily="65" charset="-120"/>
              </a:rPr>
              <a:t>購買的食物共重多少？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grpSp>
        <p:nvGrpSpPr>
          <p:cNvPr id="28678" name="组合 59">
            <a:extLst>
              <a:ext uri="{FF2B5EF4-FFF2-40B4-BE49-F238E27FC236}">
                <a16:creationId xmlns:a16="http://schemas.microsoft.com/office/drawing/2014/main" xmlns="" id="{04FCCA39-A04F-488D-8EF7-6913EA2E4D1A}"/>
              </a:ext>
            </a:extLst>
          </p:cNvPr>
          <p:cNvGrpSpPr>
            <a:grpSpLocks/>
          </p:cNvGrpSpPr>
          <p:nvPr/>
        </p:nvGrpSpPr>
        <p:grpSpPr bwMode="auto">
          <a:xfrm>
            <a:off x="6461125" y="803275"/>
            <a:ext cx="520700" cy="854075"/>
            <a:chOff x="6362700" y="725488"/>
            <a:chExt cx="520700" cy="854075"/>
          </a:xfrm>
        </p:grpSpPr>
        <p:sp>
          <p:nvSpPr>
            <p:cNvPr id="28732" name="Text Box 46">
              <a:extLst>
                <a:ext uri="{FF2B5EF4-FFF2-40B4-BE49-F238E27FC236}">
                  <a16:creationId xmlns:a16="http://schemas.microsoft.com/office/drawing/2014/main" xmlns="" id="{AB433AA8-5628-47F5-BB4B-F79F696CA5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62700" y="725488"/>
              <a:ext cx="50323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1</a:t>
              </a:r>
            </a:p>
          </p:txBody>
        </p:sp>
        <p:sp>
          <p:nvSpPr>
            <p:cNvPr id="28733" name="Text Box 47">
              <a:extLst>
                <a:ext uri="{FF2B5EF4-FFF2-40B4-BE49-F238E27FC236}">
                  <a16:creationId xmlns:a16="http://schemas.microsoft.com/office/drawing/2014/main" xmlns="" id="{5F8C353E-5A8B-4AAA-8110-FDB6DC8E4E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80163" y="1060450"/>
              <a:ext cx="503237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5</a:t>
              </a:r>
            </a:p>
          </p:txBody>
        </p:sp>
        <p:sp>
          <p:nvSpPr>
            <p:cNvPr id="28734" name="Line 48">
              <a:extLst>
                <a:ext uri="{FF2B5EF4-FFF2-40B4-BE49-F238E27FC236}">
                  <a16:creationId xmlns:a16="http://schemas.microsoft.com/office/drawing/2014/main" xmlns="" id="{B2EE8843-C8ED-4E2E-827F-24BA7880CE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64287" y="1154114"/>
              <a:ext cx="38160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79" name="组合 60">
            <a:extLst>
              <a:ext uri="{FF2B5EF4-FFF2-40B4-BE49-F238E27FC236}">
                <a16:creationId xmlns:a16="http://schemas.microsoft.com/office/drawing/2014/main" xmlns="" id="{716DA6BC-D7DF-4010-BA9A-55DAC8E954B7}"/>
              </a:ext>
            </a:extLst>
          </p:cNvPr>
          <p:cNvGrpSpPr>
            <a:grpSpLocks/>
          </p:cNvGrpSpPr>
          <p:nvPr/>
        </p:nvGrpSpPr>
        <p:grpSpPr bwMode="auto">
          <a:xfrm>
            <a:off x="2719388" y="1470025"/>
            <a:ext cx="504825" cy="854075"/>
            <a:chOff x="2614613" y="1487488"/>
            <a:chExt cx="504825" cy="854075"/>
          </a:xfrm>
        </p:grpSpPr>
        <p:sp>
          <p:nvSpPr>
            <p:cNvPr id="28729" name="Text Box 46">
              <a:extLst>
                <a:ext uri="{FF2B5EF4-FFF2-40B4-BE49-F238E27FC236}">
                  <a16:creationId xmlns:a16="http://schemas.microsoft.com/office/drawing/2014/main" xmlns="" id="{A56BE502-106D-456B-8245-2159955E35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6200" y="1487488"/>
              <a:ext cx="50323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1</a:t>
              </a:r>
            </a:p>
          </p:txBody>
        </p:sp>
        <p:sp>
          <p:nvSpPr>
            <p:cNvPr id="28730" name="Text Box 47">
              <a:extLst>
                <a:ext uri="{FF2B5EF4-FFF2-40B4-BE49-F238E27FC236}">
                  <a16:creationId xmlns:a16="http://schemas.microsoft.com/office/drawing/2014/main" xmlns="" id="{901BD41C-A76F-4218-86CC-A15E204F7A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4613" y="1822450"/>
              <a:ext cx="503237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4</a:t>
              </a:r>
            </a:p>
          </p:txBody>
        </p:sp>
        <p:sp>
          <p:nvSpPr>
            <p:cNvPr id="28731" name="Line 48">
              <a:extLst>
                <a:ext uri="{FF2B5EF4-FFF2-40B4-BE49-F238E27FC236}">
                  <a16:creationId xmlns:a16="http://schemas.microsoft.com/office/drawing/2014/main" xmlns="" id="{8BF7AAB0-CA7E-42E1-8CF1-0A4CF48636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7788" y="1916113"/>
              <a:ext cx="38100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0" name="组合 65">
            <a:extLst>
              <a:ext uri="{FF2B5EF4-FFF2-40B4-BE49-F238E27FC236}">
                <a16:creationId xmlns:a16="http://schemas.microsoft.com/office/drawing/2014/main" xmlns="" id="{CEFC70AF-701F-429A-A5F5-449A1001A86B}"/>
              </a:ext>
            </a:extLst>
          </p:cNvPr>
          <p:cNvGrpSpPr>
            <a:grpSpLocks/>
          </p:cNvGrpSpPr>
          <p:nvPr/>
        </p:nvGrpSpPr>
        <p:grpSpPr bwMode="auto">
          <a:xfrm>
            <a:off x="1320800" y="2401888"/>
            <a:ext cx="1455738" cy="860425"/>
            <a:chOff x="1320801" y="2636838"/>
            <a:chExt cx="1455724" cy="860425"/>
          </a:xfrm>
        </p:grpSpPr>
        <p:sp>
          <p:nvSpPr>
            <p:cNvPr id="28725" name="Text Box 151">
              <a:extLst>
                <a:ext uri="{FF2B5EF4-FFF2-40B4-BE49-F238E27FC236}">
                  <a16:creationId xmlns:a16="http://schemas.microsoft.com/office/drawing/2014/main" xmlns="" id="{9387BC47-D5FC-4D21-9DE4-9682C1640B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0801" y="2795588"/>
              <a:ext cx="1455724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4     kg</a:t>
              </a:r>
            </a:p>
          </p:txBody>
        </p:sp>
        <p:sp>
          <p:nvSpPr>
            <p:cNvPr id="28726" name="Text Box 46">
              <a:extLst>
                <a:ext uri="{FF2B5EF4-FFF2-40B4-BE49-F238E27FC236}">
                  <a16:creationId xmlns:a16="http://schemas.microsoft.com/office/drawing/2014/main" xmlns="" id="{C62D59BA-5317-4468-8B57-06CD7F55F4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7813" y="2636838"/>
              <a:ext cx="66198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13</a:t>
              </a:r>
            </a:p>
          </p:txBody>
        </p:sp>
        <p:sp>
          <p:nvSpPr>
            <p:cNvPr id="28727" name="Text Box 47">
              <a:extLst>
                <a:ext uri="{FF2B5EF4-FFF2-40B4-BE49-F238E27FC236}">
                  <a16:creationId xmlns:a16="http://schemas.microsoft.com/office/drawing/2014/main" xmlns="" id="{5E2FBC94-491D-4421-8B1A-919972BDE7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6863" y="2978150"/>
              <a:ext cx="709612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20</a:t>
              </a:r>
            </a:p>
          </p:txBody>
        </p:sp>
        <p:sp>
          <p:nvSpPr>
            <p:cNvPr id="28728" name="Line 48">
              <a:extLst>
                <a:ext uri="{FF2B5EF4-FFF2-40B4-BE49-F238E27FC236}">
                  <a16:creationId xmlns:a16="http://schemas.microsoft.com/office/drawing/2014/main" xmlns="" id="{A64EC73F-3085-414B-A5D9-18A90A8115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9413" y="3065463"/>
              <a:ext cx="460796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1" name="组合 66">
            <a:extLst>
              <a:ext uri="{FF2B5EF4-FFF2-40B4-BE49-F238E27FC236}">
                <a16:creationId xmlns:a16="http://schemas.microsoft.com/office/drawing/2014/main" xmlns="" id="{B903FD7E-28F3-4F5E-A548-DC1BDEDD2189}"/>
              </a:ext>
            </a:extLst>
          </p:cNvPr>
          <p:cNvGrpSpPr>
            <a:grpSpLocks/>
          </p:cNvGrpSpPr>
          <p:nvPr/>
        </p:nvGrpSpPr>
        <p:grpSpPr bwMode="auto">
          <a:xfrm>
            <a:off x="5364163" y="2411413"/>
            <a:ext cx="1323975" cy="850900"/>
            <a:chOff x="1328739" y="3511550"/>
            <a:chExt cx="1323960" cy="850900"/>
          </a:xfrm>
        </p:grpSpPr>
        <p:sp>
          <p:nvSpPr>
            <p:cNvPr id="28721" name="Text Box 155">
              <a:extLst>
                <a:ext uri="{FF2B5EF4-FFF2-40B4-BE49-F238E27FC236}">
                  <a16:creationId xmlns:a16="http://schemas.microsoft.com/office/drawing/2014/main" xmlns="" id="{F236B111-43E0-4BC5-830D-DF26AACA19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8739" y="3673475"/>
              <a:ext cx="132396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4     kg</a:t>
              </a:r>
            </a:p>
          </p:txBody>
        </p:sp>
        <p:sp>
          <p:nvSpPr>
            <p:cNvPr id="28722" name="Text Box 46">
              <a:extLst>
                <a:ext uri="{FF2B5EF4-FFF2-40B4-BE49-F238E27FC236}">
                  <a16:creationId xmlns:a16="http://schemas.microsoft.com/office/drawing/2014/main" xmlns="" id="{8B5081FE-8744-4D42-A9A4-4F17BDB830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0213" y="3511550"/>
              <a:ext cx="503237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3</a:t>
              </a:r>
            </a:p>
          </p:txBody>
        </p:sp>
        <p:sp>
          <p:nvSpPr>
            <p:cNvPr id="28723" name="Text Box 47">
              <a:extLst>
                <a:ext uri="{FF2B5EF4-FFF2-40B4-BE49-F238E27FC236}">
                  <a16:creationId xmlns:a16="http://schemas.microsoft.com/office/drawing/2014/main" xmlns="" id="{0E21A828-9B6A-4B42-8753-3B6C44EA3A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200" y="3843338"/>
              <a:ext cx="64928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20</a:t>
              </a:r>
            </a:p>
          </p:txBody>
        </p:sp>
        <p:sp>
          <p:nvSpPr>
            <p:cNvPr id="28724" name="Line 48">
              <a:extLst>
                <a:ext uri="{FF2B5EF4-FFF2-40B4-BE49-F238E27FC236}">
                  <a16:creationId xmlns:a16="http://schemas.microsoft.com/office/drawing/2014/main" xmlns="" id="{E081BF14-9914-4959-9894-AE0DD25FFA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3225" y="3930650"/>
              <a:ext cx="4607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2" name="组合 67">
            <a:extLst>
              <a:ext uri="{FF2B5EF4-FFF2-40B4-BE49-F238E27FC236}">
                <a16:creationId xmlns:a16="http://schemas.microsoft.com/office/drawing/2014/main" xmlns="" id="{7CE7F024-25AE-4B72-8E33-EA43B0AEB234}"/>
              </a:ext>
            </a:extLst>
          </p:cNvPr>
          <p:cNvGrpSpPr>
            <a:grpSpLocks/>
          </p:cNvGrpSpPr>
          <p:nvPr/>
        </p:nvGrpSpPr>
        <p:grpSpPr bwMode="auto">
          <a:xfrm>
            <a:off x="1346200" y="3176588"/>
            <a:ext cx="1323975" cy="850900"/>
            <a:chOff x="1347789" y="4268788"/>
            <a:chExt cx="1323960" cy="850900"/>
          </a:xfrm>
        </p:grpSpPr>
        <p:sp>
          <p:nvSpPr>
            <p:cNvPr id="28717" name="Text Box 165">
              <a:extLst>
                <a:ext uri="{FF2B5EF4-FFF2-40B4-BE49-F238E27FC236}">
                  <a16:creationId xmlns:a16="http://schemas.microsoft.com/office/drawing/2014/main" xmlns="" id="{6A285117-66E0-4490-9A61-789C9F1619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7789" y="4437063"/>
              <a:ext cx="1323960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3     kg</a:t>
              </a:r>
            </a:p>
          </p:txBody>
        </p:sp>
        <p:sp>
          <p:nvSpPr>
            <p:cNvPr id="28718" name="Text Box 46">
              <a:extLst>
                <a:ext uri="{FF2B5EF4-FFF2-40B4-BE49-F238E27FC236}">
                  <a16:creationId xmlns:a16="http://schemas.microsoft.com/office/drawing/2014/main" xmlns="" id="{B0548936-F26B-405C-AC96-2FB8C68234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52575" y="4268788"/>
              <a:ext cx="66198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17</a:t>
              </a:r>
            </a:p>
          </p:txBody>
        </p:sp>
        <p:sp>
          <p:nvSpPr>
            <p:cNvPr id="28719" name="Text Box 47">
              <a:extLst>
                <a:ext uri="{FF2B5EF4-FFF2-40B4-BE49-F238E27FC236}">
                  <a16:creationId xmlns:a16="http://schemas.microsoft.com/office/drawing/2014/main" xmlns="" id="{5C0ED619-B484-4994-9D86-9FC26CFE3D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2100" y="4600575"/>
              <a:ext cx="709613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20</a:t>
              </a:r>
            </a:p>
          </p:txBody>
        </p:sp>
        <p:sp>
          <p:nvSpPr>
            <p:cNvPr id="28720" name="Line 48">
              <a:extLst>
                <a:ext uri="{FF2B5EF4-FFF2-40B4-BE49-F238E27FC236}">
                  <a16:creationId xmlns:a16="http://schemas.microsoft.com/office/drawing/2014/main" xmlns="" id="{DC428A41-A417-4B21-AC9C-4CC169D2B0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6711" y="4697413"/>
              <a:ext cx="460795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3" name="组合 61">
            <a:extLst>
              <a:ext uri="{FF2B5EF4-FFF2-40B4-BE49-F238E27FC236}">
                <a16:creationId xmlns:a16="http://schemas.microsoft.com/office/drawing/2014/main" xmlns="" id="{CA50CC6C-C094-48FF-A83B-9409E7259D5C}"/>
              </a:ext>
            </a:extLst>
          </p:cNvPr>
          <p:cNvGrpSpPr>
            <a:grpSpLocks/>
          </p:cNvGrpSpPr>
          <p:nvPr/>
        </p:nvGrpSpPr>
        <p:grpSpPr bwMode="auto">
          <a:xfrm>
            <a:off x="5407025" y="3192463"/>
            <a:ext cx="1363663" cy="860425"/>
            <a:chOff x="1370014" y="5086350"/>
            <a:chExt cx="1363648" cy="860425"/>
          </a:xfrm>
        </p:grpSpPr>
        <p:sp>
          <p:nvSpPr>
            <p:cNvPr id="28713" name="Text Box 169">
              <a:extLst>
                <a:ext uri="{FF2B5EF4-FFF2-40B4-BE49-F238E27FC236}">
                  <a16:creationId xmlns:a16="http://schemas.microsoft.com/office/drawing/2014/main" xmlns="" id="{E941A243-9FE7-4233-896A-C4F49CF4F4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0014" y="5248275"/>
              <a:ext cx="136364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2     kg</a:t>
              </a:r>
            </a:p>
          </p:txBody>
        </p:sp>
        <p:sp>
          <p:nvSpPr>
            <p:cNvPr id="28714" name="Text Box 46">
              <a:extLst>
                <a:ext uri="{FF2B5EF4-FFF2-40B4-BE49-F238E27FC236}">
                  <a16:creationId xmlns:a16="http://schemas.microsoft.com/office/drawing/2014/main" xmlns="" id="{AB5624AF-5D5F-4CDD-9004-D1209772CE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2913" y="5086350"/>
              <a:ext cx="503237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9</a:t>
              </a:r>
            </a:p>
          </p:txBody>
        </p:sp>
        <p:sp>
          <p:nvSpPr>
            <p:cNvPr id="28715" name="Text Box 47">
              <a:extLst>
                <a:ext uri="{FF2B5EF4-FFF2-40B4-BE49-F238E27FC236}">
                  <a16:creationId xmlns:a16="http://schemas.microsoft.com/office/drawing/2014/main" xmlns="" id="{1DA1A26D-CB8D-4778-BBE7-AE5CAA8912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2900" y="5427663"/>
              <a:ext cx="64928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20</a:t>
              </a:r>
            </a:p>
          </p:txBody>
        </p:sp>
        <p:sp>
          <p:nvSpPr>
            <p:cNvPr id="28716" name="Line 48">
              <a:extLst>
                <a:ext uri="{FF2B5EF4-FFF2-40B4-BE49-F238E27FC236}">
                  <a16:creationId xmlns:a16="http://schemas.microsoft.com/office/drawing/2014/main" xmlns="" id="{6D28BAC9-A244-44D3-A00D-1549DA6A0A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5923" y="5514975"/>
              <a:ext cx="460795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208">
            <a:extLst>
              <a:ext uri="{FF2B5EF4-FFF2-40B4-BE49-F238E27FC236}">
                <a16:creationId xmlns:a16="http://schemas.microsoft.com/office/drawing/2014/main" xmlns="" id="{6BAA659C-83E3-417F-AE4B-12BAF6C43FC9}"/>
              </a:ext>
            </a:extLst>
          </p:cNvPr>
          <p:cNvGrpSpPr>
            <a:grpSpLocks/>
          </p:cNvGrpSpPr>
          <p:nvPr/>
        </p:nvGrpSpPr>
        <p:grpSpPr bwMode="auto">
          <a:xfrm>
            <a:off x="1239838" y="4383088"/>
            <a:ext cx="811212" cy="854075"/>
            <a:chOff x="3055" y="1979"/>
            <a:chExt cx="511" cy="538"/>
          </a:xfrm>
        </p:grpSpPr>
        <p:sp>
          <p:nvSpPr>
            <p:cNvPr id="28709" name="Text Box 47">
              <a:extLst>
                <a:ext uri="{FF2B5EF4-FFF2-40B4-BE49-F238E27FC236}">
                  <a16:creationId xmlns:a16="http://schemas.microsoft.com/office/drawing/2014/main" xmlns="" id="{47B7F672-137E-492A-9F31-D08D9EE6AA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5" y="2083"/>
              <a:ext cx="44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2</a:t>
              </a:r>
            </a:p>
          </p:txBody>
        </p:sp>
        <p:sp>
          <p:nvSpPr>
            <p:cNvPr id="28710" name="Text Box 46">
              <a:extLst>
                <a:ext uri="{FF2B5EF4-FFF2-40B4-BE49-F238E27FC236}">
                  <a16:creationId xmlns:a16="http://schemas.microsoft.com/office/drawing/2014/main" xmlns="" id="{5FE9897B-91F3-4BFA-B2B3-93345528DC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2" y="1979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</a:rPr>
                <a:t>1</a:t>
              </a:r>
            </a:p>
          </p:txBody>
        </p:sp>
        <p:sp>
          <p:nvSpPr>
            <p:cNvPr id="28711" name="Text Box 47">
              <a:extLst>
                <a:ext uri="{FF2B5EF4-FFF2-40B4-BE49-F238E27FC236}">
                  <a16:creationId xmlns:a16="http://schemas.microsoft.com/office/drawing/2014/main" xmlns="" id="{ED788698-28C9-4534-BB72-9AAA6030F7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9" y="2190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800" b="0">
                  <a:solidFill>
                    <a:srgbClr val="003399"/>
                  </a:solidFill>
                </a:rPr>
                <a:t>5</a:t>
              </a:r>
              <a:endParaRPr lang="en-US" altLang="zh-TW" sz="2800" b="0">
                <a:solidFill>
                  <a:srgbClr val="003399"/>
                </a:solidFill>
              </a:endParaRPr>
            </a:p>
          </p:txBody>
        </p:sp>
        <p:sp>
          <p:nvSpPr>
            <p:cNvPr id="28712" name="Line 48">
              <a:extLst>
                <a:ext uri="{FF2B5EF4-FFF2-40B4-BE49-F238E27FC236}">
                  <a16:creationId xmlns:a16="http://schemas.microsoft.com/office/drawing/2014/main" xmlns="" id="{5D4B959E-B02E-497F-B05D-A18401FA25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249"/>
              <a:ext cx="240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518" name="Text Box 47">
            <a:extLst>
              <a:ext uri="{FF2B5EF4-FFF2-40B4-BE49-F238E27FC236}">
                <a16:creationId xmlns:a16="http://schemas.microsoft.com/office/drawing/2014/main" xmlns="" id="{348A4247-59F6-41C4-B203-D2DE9B67B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0" y="3932238"/>
            <a:ext cx="12430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共重</a:t>
            </a:r>
          </a:p>
        </p:txBody>
      </p:sp>
      <p:grpSp>
        <p:nvGrpSpPr>
          <p:cNvPr id="9" name="组合 68">
            <a:extLst>
              <a:ext uri="{FF2B5EF4-FFF2-40B4-BE49-F238E27FC236}">
                <a16:creationId xmlns:a16="http://schemas.microsoft.com/office/drawing/2014/main" xmlns="" id="{2B908335-4198-4B4E-B67B-D147D92A96C9}"/>
              </a:ext>
            </a:extLst>
          </p:cNvPr>
          <p:cNvGrpSpPr>
            <a:grpSpLocks/>
          </p:cNvGrpSpPr>
          <p:nvPr/>
        </p:nvGrpSpPr>
        <p:grpSpPr bwMode="auto">
          <a:xfrm>
            <a:off x="1722438" y="4364038"/>
            <a:ext cx="2019300" cy="857250"/>
            <a:chOff x="1866853" y="4532323"/>
            <a:chExt cx="2019338" cy="857250"/>
          </a:xfrm>
        </p:grpSpPr>
        <p:grpSp>
          <p:nvGrpSpPr>
            <p:cNvPr id="28699" name="Group 209">
              <a:extLst>
                <a:ext uri="{FF2B5EF4-FFF2-40B4-BE49-F238E27FC236}">
                  <a16:creationId xmlns:a16="http://schemas.microsoft.com/office/drawing/2014/main" xmlns="" id="{F513D971-4559-44D0-A42C-47EDF9CD84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33754" y="4532323"/>
              <a:ext cx="452437" cy="855662"/>
              <a:chOff x="4400" y="1949"/>
              <a:chExt cx="285" cy="539"/>
            </a:xfrm>
          </p:grpSpPr>
          <p:sp>
            <p:nvSpPr>
              <p:cNvPr id="28706" name="Text Box 46">
                <a:extLst>
                  <a:ext uri="{FF2B5EF4-FFF2-40B4-BE49-F238E27FC236}">
                    <a16:creationId xmlns:a16="http://schemas.microsoft.com/office/drawing/2014/main" xmlns="" id="{5FBF395B-23D1-4F88-BE74-9D7E04CB10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3" y="1949"/>
                <a:ext cx="28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1</a:t>
                </a:r>
              </a:p>
            </p:txBody>
          </p:sp>
          <p:sp>
            <p:nvSpPr>
              <p:cNvPr id="28707" name="Text Box 47">
                <a:extLst>
                  <a:ext uri="{FF2B5EF4-FFF2-40B4-BE49-F238E27FC236}">
                    <a16:creationId xmlns:a16="http://schemas.microsoft.com/office/drawing/2014/main" xmlns="" id="{74D2E779-7F3C-4849-886F-CEC1FC8D5F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0" y="2161"/>
                <a:ext cx="28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4</a:t>
                </a:r>
              </a:p>
            </p:txBody>
          </p:sp>
          <p:sp>
            <p:nvSpPr>
              <p:cNvPr id="28708" name="Line 48">
                <a:extLst>
                  <a:ext uri="{FF2B5EF4-FFF2-40B4-BE49-F238E27FC236}">
                    <a16:creationId xmlns:a16="http://schemas.microsoft.com/office/drawing/2014/main" xmlns="" id="{083965F6-E81C-4132-8495-4D026EAAB6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2" y="2221"/>
                <a:ext cx="213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00" name="Group 207">
              <a:extLst>
                <a:ext uri="{FF2B5EF4-FFF2-40B4-BE49-F238E27FC236}">
                  <a16:creationId xmlns:a16="http://schemas.microsoft.com/office/drawing/2014/main" xmlns="" id="{A1088FD6-1443-4591-B35C-1E1BA7F8F8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66853" y="4535498"/>
              <a:ext cx="1511300" cy="854075"/>
              <a:chOff x="3359" y="1969"/>
              <a:chExt cx="952" cy="538"/>
            </a:xfrm>
          </p:grpSpPr>
          <p:sp>
            <p:nvSpPr>
              <p:cNvPr id="28702" name="Text Box 47">
                <a:extLst>
                  <a:ext uri="{FF2B5EF4-FFF2-40B4-BE49-F238E27FC236}">
                    <a16:creationId xmlns:a16="http://schemas.microsoft.com/office/drawing/2014/main" xmlns="" id="{E1F3AE14-B405-484E-938C-5B902248FB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59" y="2079"/>
                <a:ext cx="95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zh-TW" altLang="en-US" sz="2800" b="0">
                    <a:solidFill>
                      <a:srgbClr val="003399"/>
                    </a:solidFill>
                  </a:rPr>
                  <a:t>     </a:t>
                </a:r>
                <a:r>
                  <a:rPr lang="en-US" altLang="zh-TW" sz="2800" b="0">
                    <a:solidFill>
                      <a:srgbClr val="003399"/>
                    </a:solidFill>
                  </a:rPr>
                  <a:t>2</a:t>
                </a:r>
              </a:p>
            </p:txBody>
          </p:sp>
          <p:sp>
            <p:nvSpPr>
              <p:cNvPr id="28703" name="Text Box 46">
                <a:extLst>
                  <a:ext uri="{FF2B5EF4-FFF2-40B4-BE49-F238E27FC236}">
                    <a16:creationId xmlns:a16="http://schemas.microsoft.com/office/drawing/2014/main" xmlns="" id="{E82BFD97-7F58-4EE7-BF7F-8DD56EECEC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2" y="1969"/>
                <a:ext cx="28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1</a:t>
                </a:r>
              </a:p>
            </p:txBody>
          </p:sp>
          <p:sp>
            <p:nvSpPr>
              <p:cNvPr id="28704" name="Text Box 47">
                <a:extLst>
                  <a:ext uri="{FF2B5EF4-FFF2-40B4-BE49-F238E27FC236}">
                    <a16:creationId xmlns:a16="http://schemas.microsoft.com/office/drawing/2014/main" xmlns="" id="{806B56A8-F65F-4913-8070-A96CD30B16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1" y="2180"/>
                <a:ext cx="28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5</a:t>
                </a:r>
              </a:p>
            </p:txBody>
          </p:sp>
          <p:sp>
            <p:nvSpPr>
              <p:cNvPr id="28705" name="Line 48">
                <a:extLst>
                  <a:ext uri="{FF2B5EF4-FFF2-40B4-BE49-F238E27FC236}">
                    <a16:creationId xmlns:a16="http://schemas.microsoft.com/office/drawing/2014/main" xmlns="" id="{561BE674-5809-4D52-99CF-9256E28BB7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64" y="2239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701" name="Rectangle 4">
              <a:extLst>
                <a:ext uri="{FF2B5EF4-FFF2-40B4-BE49-F238E27FC236}">
                  <a16:creationId xmlns:a16="http://schemas.microsoft.com/office/drawing/2014/main" xmlns="" id="{37113165-D068-4717-AFC4-DE7F2E5B5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1314" y="4684723"/>
              <a:ext cx="54768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－</a:t>
              </a:r>
              <a:endParaRPr lang="zh-TW" altLang="zh-TW" sz="2800" b="0">
                <a:solidFill>
                  <a:srgbClr val="003399"/>
                </a:solidFill>
                <a:ea typeface="標楷體" panose="03000509000000000000" pitchFamily="65" charset="-120"/>
              </a:endParaRPr>
            </a:p>
          </p:txBody>
        </p:sp>
      </p:grpSp>
      <p:grpSp>
        <p:nvGrpSpPr>
          <p:cNvPr id="12" name="Group 211">
            <a:extLst>
              <a:ext uri="{FF2B5EF4-FFF2-40B4-BE49-F238E27FC236}">
                <a16:creationId xmlns:a16="http://schemas.microsoft.com/office/drawing/2014/main" xmlns="" id="{1CF093B8-CB79-453A-B840-613D1871BA29}"/>
              </a:ext>
            </a:extLst>
          </p:cNvPr>
          <p:cNvGrpSpPr>
            <a:grpSpLocks/>
          </p:cNvGrpSpPr>
          <p:nvPr/>
        </p:nvGrpSpPr>
        <p:grpSpPr bwMode="auto">
          <a:xfrm>
            <a:off x="827088" y="5013325"/>
            <a:ext cx="2171700" cy="854075"/>
            <a:chOff x="2837" y="2524"/>
            <a:chExt cx="1368" cy="538"/>
          </a:xfrm>
        </p:grpSpPr>
        <p:sp>
          <p:nvSpPr>
            <p:cNvPr id="28694" name="Text Box 198">
              <a:extLst>
                <a:ext uri="{FF2B5EF4-FFF2-40B4-BE49-F238E27FC236}">
                  <a16:creationId xmlns:a16="http://schemas.microsoft.com/office/drawing/2014/main" xmlns="" id="{2464BE19-B90D-427F-916B-24F9E506B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7" y="2626"/>
              <a:ext cx="63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800" b="0">
                  <a:solidFill>
                    <a:srgbClr val="003399"/>
                  </a:solidFill>
                </a:rPr>
                <a:t> </a:t>
              </a:r>
              <a:r>
                <a:rPr lang="en-US" altLang="zh-CN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=</a:t>
              </a:r>
              <a:r>
                <a:rPr lang="en-US" altLang="zh-CN" sz="2800" b="0">
                  <a:solidFill>
                    <a:srgbClr val="003399"/>
                  </a:solidFill>
                </a:rPr>
                <a:t> </a:t>
              </a:r>
              <a:r>
                <a:rPr lang="en-US" altLang="zh-TW" sz="2800" b="0">
                  <a:solidFill>
                    <a:srgbClr val="003399"/>
                  </a:solidFill>
                </a:rPr>
                <a:t>4</a:t>
              </a:r>
            </a:p>
          </p:txBody>
        </p:sp>
        <p:sp>
          <p:nvSpPr>
            <p:cNvPr id="28695" name="Text Box 46">
              <a:extLst>
                <a:ext uri="{FF2B5EF4-FFF2-40B4-BE49-F238E27FC236}">
                  <a16:creationId xmlns:a16="http://schemas.microsoft.com/office/drawing/2014/main" xmlns="" id="{500D6891-126C-4FEB-B348-D63DA58AB5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5" y="2524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</a:rPr>
                <a:t>3</a:t>
              </a:r>
            </a:p>
          </p:txBody>
        </p:sp>
        <p:sp>
          <p:nvSpPr>
            <p:cNvPr id="28696" name="Text Box 47">
              <a:extLst>
                <a:ext uri="{FF2B5EF4-FFF2-40B4-BE49-F238E27FC236}">
                  <a16:creationId xmlns:a16="http://schemas.microsoft.com/office/drawing/2014/main" xmlns="" id="{E1E92136-C3DA-49F9-ADA7-4BCFB31BEF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8" y="2735"/>
              <a:ext cx="40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</a:rPr>
                <a:t>20</a:t>
              </a:r>
            </a:p>
          </p:txBody>
        </p:sp>
        <p:sp>
          <p:nvSpPr>
            <p:cNvPr id="28697" name="Line 48">
              <a:extLst>
                <a:ext uri="{FF2B5EF4-FFF2-40B4-BE49-F238E27FC236}">
                  <a16:creationId xmlns:a16="http://schemas.microsoft.com/office/drawing/2014/main" xmlns="" id="{2B855095-515D-41A8-8895-0FE84B33E8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1" y="2796"/>
              <a:ext cx="290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8" name="Text Box 47">
              <a:extLst>
                <a:ext uri="{FF2B5EF4-FFF2-40B4-BE49-F238E27FC236}">
                  <a16:creationId xmlns:a16="http://schemas.microsoft.com/office/drawing/2014/main" xmlns="" id="{013EAC24-82C6-4927-9F6E-4BF5BC4872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4" y="2614"/>
              <a:ext cx="68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800" b="0">
                  <a:solidFill>
                    <a:srgbClr val="003399"/>
                  </a:solidFill>
                </a:rPr>
                <a:t>(</a:t>
              </a:r>
              <a:r>
                <a:rPr lang="en-US" altLang="zh-TW" sz="2800" b="0">
                  <a:solidFill>
                    <a:srgbClr val="003399"/>
                  </a:solidFill>
                </a:rPr>
                <a:t>kg</a:t>
              </a:r>
              <a:r>
                <a:rPr lang="en-US" altLang="zh-CN" sz="2800" b="0">
                  <a:solidFill>
                    <a:srgbClr val="003399"/>
                  </a:solidFill>
                </a:rPr>
                <a:t>)</a:t>
              </a:r>
              <a:endParaRPr lang="en-US" altLang="zh-TW" sz="2800" b="0">
                <a:solidFill>
                  <a:srgbClr val="003399"/>
                </a:solidFill>
              </a:endParaRPr>
            </a:p>
          </p:txBody>
        </p:sp>
      </p:grpSp>
      <p:sp>
        <p:nvSpPr>
          <p:cNvPr id="14539" name="Line 203">
            <a:extLst>
              <a:ext uri="{FF2B5EF4-FFF2-40B4-BE49-F238E27FC236}">
                <a16:creationId xmlns:a16="http://schemas.microsoft.com/office/drawing/2014/main" xmlns="" id="{D3C315C6-BB47-4DE6-924D-F89B5983E7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1125" y="1552575"/>
            <a:ext cx="22320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0" name="Line 204">
            <a:extLst>
              <a:ext uri="{FF2B5EF4-FFF2-40B4-BE49-F238E27FC236}">
                <a16:creationId xmlns:a16="http://schemas.microsoft.com/office/drawing/2014/main" xmlns="" id="{2380C015-EB5D-4E31-BF4D-9B4AEF28AD35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2228850"/>
            <a:ext cx="26638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" name="Line 205">
            <a:extLst>
              <a:ext uri="{FF2B5EF4-FFF2-40B4-BE49-F238E27FC236}">
                <a16:creationId xmlns:a16="http://schemas.microsoft.com/office/drawing/2014/main" xmlns="" id="{F5826287-B526-44FE-B295-FD619D868205}"/>
              </a:ext>
            </a:extLst>
          </p:cNvPr>
          <p:cNvSpPr>
            <a:spLocks noChangeShapeType="1"/>
          </p:cNvSpPr>
          <p:nvPr/>
        </p:nvSpPr>
        <p:spPr bwMode="auto">
          <a:xfrm>
            <a:off x="8050213" y="1554163"/>
            <a:ext cx="3079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6" name="Rectangle 4">
            <a:extLst>
              <a:ext uri="{FF2B5EF4-FFF2-40B4-BE49-F238E27FC236}">
                <a16:creationId xmlns:a16="http://schemas.microsoft.com/office/drawing/2014/main" xmlns="" id="{6A6DAB0C-651E-43BA-A01F-30EDE1AAB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6263" y="4521200"/>
            <a:ext cx="547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</a:p>
        </p:txBody>
      </p:sp>
      <p:sp>
        <p:nvSpPr>
          <p:cNvPr id="62" name="Text Box 156">
            <a:extLst>
              <a:ext uri="{FF2B5EF4-FFF2-40B4-BE49-F238E27FC236}">
                <a16:creationId xmlns:a16="http://schemas.microsoft.com/office/drawing/2014/main" xmlns="" id="{61644AE7-95E7-487C-89D4-84CE5D057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3" y="4564063"/>
            <a:ext cx="244951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400">
                <a:solidFill>
                  <a:srgbClr val="006600"/>
                </a:solidFill>
                <a:ea typeface="標楷體" panose="03000509000000000000" pitchFamily="65" charset="-120"/>
              </a:rPr>
              <a:t>香腸的重量</a:t>
            </a:r>
          </a:p>
        </p:txBody>
      </p:sp>
      <p:sp>
        <p:nvSpPr>
          <p:cNvPr id="63" name="Line 55">
            <a:extLst>
              <a:ext uri="{FF2B5EF4-FFF2-40B4-BE49-F238E27FC236}">
                <a16:creationId xmlns:a16="http://schemas.microsoft.com/office/drawing/2014/main" xmlns="" id="{E382AFA2-BA6C-4769-AA3F-6848759DFB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4763" y="4841875"/>
            <a:ext cx="503237" cy="0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4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4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4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4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4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 animBg="1"/>
      <p:bldP spid="28" grpId="0"/>
      <p:bldP spid="14518" grpId="0"/>
      <p:bldP spid="14518" grpId="1"/>
      <p:bldP spid="14546" grpId="0"/>
      <p:bldP spid="14546" grpId="1"/>
      <p:bldP spid="62" grpId="0"/>
      <p:bldP spid="6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>
            <a:extLst>
              <a:ext uri="{FF2B5EF4-FFF2-40B4-BE49-F238E27FC236}">
                <a16:creationId xmlns:a16="http://schemas.microsoft.com/office/drawing/2014/main" xmlns="" id="{AC29C0A4-4350-4350-B071-64517E1D4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0175" y="2328863"/>
            <a:ext cx="468313" cy="36036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30723" name="Text Box 5">
            <a:extLst>
              <a:ext uri="{FF2B5EF4-FFF2-40B4-BE49-F238E27FC236}">
                <a16:creationId xmlns:a16="http://schemas.microsoft.com/office/drawing/2014/main" xmlns="" id="{CFEF0555-7D62-461A-BDE4-F762CA6BB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1751013"/>
            <a:ext cx="577215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/>
              <a:t>A. 2                            	       B. 4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/>
              <a:t>C. 16                        	       D. 32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AA1D77BC-C9BB-4EA0-B460-D923A87B0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263" y="2252663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0725" name="Text Box 5">
            <a:extLst>
              <a:ext uri="{FF2B5EF4-FFF2-40B4-BE49-F238E27FC236}">
                <a16:creationId xmlns:a16="http://schemas.microsoft.com/office/drawing/2014/main" xmlns="" id="{96FA8AFF-67C8-45ED-8DA5-6FDD523CA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981075"/>
            <a:ext cx="81962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9. </a:t>
            </a:r>
            <a:r>
              <a:rPr lang="zh-TW" altLang="en-US" sz="2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多少個</a:t>
            </a:r>
            <a:r>
              <a:rPr lang="en-US" altLang="en-US" sz="2800" b="0">
                <a:ea typeface="標楷體" panose="03000509000000000000" pitchFamily="65" charset="-120"/>
              </a:rPr>
              <a:t>「</a:t>
            </a:r>
            <a:r>
              <a:rPr lang="en-US" altLang="zh-TW" sz="2800" b="0">
                <a:ea typeface="標楷體" panose="03000509000000000000" pitchFamily="65" charset="-120"/>
              </a:rPr>
              <a:t>      </a:t>
            </a:r>
            <a:r>
              <a:rPr lang="en-US" altLang="en-US" sz="2800" b="0">
                <a:ea typeface="標楷體" panose="03000509000000000000" pitchFamily="65" charset="-120"/>
              </a:rPr>
              <a:t>」</a:t>
            </a:r>
            <a:r>
              <a:rPr lang="zh-TW" altLang="en-US" sz="2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相加後的總和是</a:t>
            </a:r>
            <a:r>
              <a:rPr lang="en-US" altLang="zh-TW" sz="2800" b="0">
                <a:solidFill>
                  <a:schemeClr val="tx2"/>
                </a:solidFill>
                <a:ea typeface="標楷體" panose="03000509000000000000" pitchFamily="65" charset="-120"/>
              </a:rPr>
              <a:t>52</a:t>
            </a:r>
            <a:r>
              <a:rPr lang="zh-TW" altLang="en-US" sz="2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grpSp>
        <p:nvGrpSpPr>
          <p:cNvPr id="30726" name="Group 29">
            <a:extLst>
              <a:ext uri="{FF2B5EF4-FFF2-40B4-BE49-F238E27FC236}">
                <a16:creationId xmlns:a16="http://schemas.microsoft.com/office/drawing/2014/main" xmlns="" id="{EC9D5A55-D889-4687-A6F5-3F1C3604CEB7}"/>
              </a:ext>
            </a:extLst>
          </p:cNvPr>
          <p:cNvGrpSpPr>
            <a:grpSpLocks/>
          </p:cNvGrpSpPr>
          <p:nvPr/>
        </p:nvGrpSpPr>
        <p:grpSpPr bwMode="auto">
          <a:xfrm>
            <a:off x="2195513" y="855663"/>
            <a:ext cx="792162" cy="854075"/>
            <a:chOff x="1156" y="436"/>
            <a:chExt cx="499" cy="538"/>
          </a:xfrm>
        </p:grpSpPr>
        <p:sp>
          <p:nvSpPr>
            <p:cNvPr id="30736" name="Text Box 46">
              <a:extLst>
                <a:ext uri="{FF2B5EF4-FFF2-40B4-BE49-F238E27FC236}">
                  <a16:creationId xmlns:a16="http://schemas.microsoft.com/office/drawing/2014/main" xmlns="" id="{2293E9E9-C139-40F0-B9FF-DC0937DF4F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8" y="436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5</a:t>
              </a:r>
            </a:p>
          </p:txBody>
        </p:sp>
        <p:sp>
          <p:nvSpPr>
            <p:cNvPr id="30737" name="Text Box 47">
              <a:extLst>
                <a:ext uri="{FF2B5EF4-FFF2-40B4-BE49-F238E27FC236}">
                  <a16:creationId xmlns:a16="http://schemas.microsoft.com/office/drawing/2014/main" xmlns="" id="{BDA2FA53-6762-4769-AF79-CEE11FECD9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7" y="647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8</a:t>
              </a:r>
            </a:p>
          </p:txBody>
        </p:sp>
        <p:sp>
          <p:nvSpPr>
            <p:cNvPr id="30738" name="Line 48">
              <a:extLst>
                <a:ext uri="{FF2B5EF4-FFF2-40B4-BE49-F238E27FC236}">
                  <a16:creationId xmlns:a16="http://schemas.microsoft.com/office/drawing/2014/main" xmlns="" id="{C8ADADAD-48B0-4287-98D4-596B280EFB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39" y="706"/>
              <a:ext cx="24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9" name="Rectangle 18">
              <a:extLst>
                <a:ext uri="{FF2B5EF4-FFF2-40B4-BE49-F238E27FC236}">
                  <a16:creationId xmlns:a16="http://schemas.microsoft.com/office/drawing/2014/main" xmlns="" id="{82FF6A14-BDEB-4B70-9BD4-C664EC816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6" y="526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zh-TW" sz="2800" b="0">
                  <a:ea typeface="宋体" panose="02010600030101010101" pitchFamily="2" charset="-122"/>
                </a:rPr>
                <a:t>1</a:t>
              </a:r>
              <a:r>
                <a:rPr lang="en-US" altLang="zh-CN" sz="2800" b="0"/>
                <a:t> </a:t>
              </a:r>
            </a:p>
          </p:txBody>
        </p:sp>
      </p:grpSp>
      <p:grpSp>
        <p:nvGrpSpPr>
          <p:cNvPr id="3" name="组合 19">
            <a:extLst>
              <a:ext uri="{FF2B5EF4-FFF2-40B4-BE49-F238E27FC236}">
                <a16:creationId xmlns:a16="http://schemas.microsoft.com/office/drawing/2014/main" xmlns="" id="{294035A8-B3B9-4860-AA90-AF6A2C2A8FC7}"/>
              </a:ext>
            </a:extLst>
          </p:cNvPr>
          <p:cNvGrpSpPr>
            <a:grpSpLocks/>
          </p:cNvGrpSpPr>
          <p:nvPr/>
        </p:nvGrpSpPr>
        <p:grpSpPr bwMode="auto">
          <a:xfrm>
            <a:off x="755650" y="2814638"/>
            <a:ext cx="2667000" cy="854075"/>
            <a:chOff x="2314559" y="2857496"/>
            <a:chExt cx="2667019" cy="854075"/>
          </a:xfrm>
        </p:grpSpPr>
        <p:sp>
          <p:nvSpPr>
            <p:cNvPr id="30729" name="Text Box 20">
              <a:extLst>
                <a:ext uri="{FF2B5EF4-FFF2-40B4-BE49-F238E27FC236}">
                  <a16:creationId xmlns:a16="http://schemas.microsoft.com/office/drawing/2014/main" xmlns="" id="{E1C3DC20-3C7B-436F-B9D2-447C170B1D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4559" y="3000371"/>
              <a:ext cx="107157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800" b="0">
                  <a:solidFill>
                    <a:srgbClr val="003399"/>
                  </a:solidFill>
                </a:rPr>
                <a:t>52 </a:t>
              </a:r>
              <a:r>
                <a:rPr lang="en-US" altLang="zh-CN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÷</a:t>
              </a:r>
            </a:p>
          </p:txBody>
        </p:sp>
        <p:grpSp>
          <p:nvGrpSpPr>
            <p:cNvPr id="30730" name="Group 27">
              <a:extLst>
                <a:ext uri="{FF2B5EF4-FFF2-40B4-BE49-F238E27FC236}">
                  <a16:creationId xmlns:a16="http://schemas.microsoft.com/office/drawing/2014/main" xmlns="" id="{8255E143-6555-406D-86FD-EA9CD6F3A2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00364" y="2857496"/>
              <a:ext cx="1009650" cy="854075"/>
              <a:chOff x="3560" y="1162"/>
              <a:chExt cx="636" cy="538"/>
            </a:xfrm>
          </p:grpSpPr>
          <p:sp>
            <p:nvSpPr>
              <p:cNvPr id="30732" name="Text Box 21">
                <a:extLst>
                  <a:ext uri="{FF2B5EF4-FFF2-40B4-BE49-F238E27FC236}">
                    <a16:creationId xmlns:a16="http://schemas.microsoft.com/office/drawing/2014/main" xmlns="" id="{BA540D8D-BA22-418B-B7F3-38CDFD9F7F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2" y="1373"/>
                <a:ext cx="45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003399"/>
                    </a:solidFill>
                  </a:rPr>
                  <a:t>8</a:t>
                </a:r>
                <a:endParaRPr lang="en-US" altLang="zh-TW" sz="2800" b="0">
                  <a:solidFill>
                    <a:srgbClr val="003399"/>
                  </a:solidFill>
                </a:endParaRPr>
              </a:p>
            </p:txBody>
          </p:sp>
          <p:sp>
            <p:nvSpPr>
              <p:cNvPr id="30733" name="Text Box 22">
                <a:extLst>
                  <a:ext uri="{FF2B5EF4-FFF2-40B4-BE49-F238E27FC236}">
                    <a16:creationId xmlns:a16="http://schemas.microsoft.com/office/drawing/2014/main" xmlns="" id="{DDD70C56-1C5E-4C63-909A-D80DC85DA4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2" y="1162"/>
                <a:ext cx="45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003399"/>
                    </a:solidFill>
                  </a:rPr>
                  <a:t>5</a:t>
                </a:r>
                <a:endParaRPr lang="en-US" altLang="zh-TW" sz="2800" b="0">
                  <a:solidFill>
                    <a:srgbClr val="003399"/>
                  </a:solidFill>
                </a:endParaRPr>
              </a:p>
            </p:txBody>
          </p:sp>
          <p:sp>
            <p:nvSpPr>
              <p:cNvPr id="30734" name="Text Box 23">
                <a:extLst>
                  <a:ext uri="{FF2B5EF4-FFF2-40B4-BE49-F238E27FC236}">
                    <a16:creationId xmlns:a16="http://schemas.microsoft.com/office/drawing/2014/main" xmlns="" id="{A57CB92D-2298-4BAD-8B0F-BFFE8B9416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0" y="1253"/>
                <a:ext cx="45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003399"/>
                    </a:solidFill>
                  </a:rPr>
                  <a:t>1</a:t>
                </a:r>
                <a:endParaRPr lang="en-US" altLang="zh-TW" sz="2800" b="0">
                  <a:solidFill>
                    <a:srgbClr val="003399"/>
                  </a:solidFill>
                </a:endParaRPr>
              </a:p>
            </p:txBody>
          </p:sp>
          <p:sp>
            <p:nvSpPr>
              <p:cNvPr id="30735" name="Line 26">
                <a:extLst>
                  <a:ext uri="{FF2B5EF4-FFF2-40B4-BE49-F238E27FC236}">
                    <a16:creationId xmlns:a16="http://schemas.microsoft.com/office/drawing/2014/main" xmlns="" id="{DF8985EA-5FF4-41D4-BF6E-DB1E6F8B29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49" y="1434"/>
                <a:ext cx="227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731" name="Text Box 28">
              <a:extLst>
                <a:ext uri="{FF2B5EF4-FFF2-40B4-BE49-F238E27FC236}">
                  <a16:creationId xmlns:a16="http://schemas.microsoft.com/office/drawing/2014/main" xmlns="" id="{1C42426F-1070-4D79-9041-60444F7C47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0627" y="3014659"/>
              <a:ext cx="1150951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=</a:t>
              </a:r>
              <a:endParaRPr lang="en-US" altLang="zh-TW" sz="2800" b="0">
                <a:solidFill>
                  <a:srgbClr val="003399"/>
                </a:solidFill>
              </a:endParaRPr>
            </a:p>
          </p:txBody>
        </p:sp>
      </p:grpSp>
      <p:sp>
        <p:nvSpPr>
          <p:cNvPr id="19" name="Text Box 28">
            <a:extLst>
              <a:ext uri="{FF2B5EF4-FFF2-40B4-BE49-F238E27FC236}">
                <a16:creationId xmlns:a16="http://schemas.microsoft.com/office/drawing/2014/main" xmlns="" id="{A92D4405-34F9-493F-990D-5D42B2CAA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7150" y="2970213"/>
            <a:ext cx="11509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800" b="0">
                <a:solidFill>
                  <a:srgbClr val="003399"/>
                </a:solidFill>
              </a:rPr>
              <a:t>32</a:t>
            </a:r>
            <a:endParaRPr lang="en-US" altLang="zh-TW" sz="2800" b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animBg="1"/>
      <p:bldP spid="28" grpId="0"/>
      <p:bldP spid="19" grpId="0"/>
      <p:bldP spid="1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>
            <a:extLst>
              <a:ext uri="{FF2B5EF4-FFF2-40B4-BE49-F238E27FC236}">
                <a16:creationId xmlns:a16="http://schemas.microsoft.com/office/drawing/2014/main" xmlns="" id="{18025D72-B689-494C-B74D-C6265127A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63" y="3511550"/>
            <a:ext cx="468312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800" b="0"/>
              <a:t>  </a:t>
            </a:r>
            <a:r>
              <a:rPr lang="en-US" altLang="zh-CN" sz="2800" b="0"/>
              <a:t> </a:t>
            </a:r>
            <a:endParaRPr lang="en-US" altLang="zh-TW" sz="1800" b="0"/>
          </a:p>
        </p:txBody>
      </p:sp>
      <p:sp>
        <p:nvSpPr>
          <p:cNvPr id="32771" name="Text Box 5">
            <a:extLst>
              <a:ext uri="{FF2B5EF4-FFF2-40B4-BE49-F238E27FC236}">
                <a16:creationId xmlns:a16="http://schemas.microsoft.com/office/drawing/2014/main" xmlns="" id="{0DF79106-C645-4356-88AF-32974F097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25" y="2935288"/>
            <a:ext cx="6291263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/>
              <a:t>A. $76.7              </a:t>
            </a:r>
            <a:r>
              <a:rPr lang="zh-TW" altLang="en-US" sz="2800" b="0"/>
              <a:t>  </a:t>
            </a:r>
            <a:r>
              <a:rPr lang="en-US" altLang="zh-TW" sz="2800" b="0"/>
              <a:t>	    B. $21.5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/>
              <a:t>C. $13.1                   	    D. $10.2                    </a:t>
            </a:r>
          </a:p>
        </p:txBody>
      </p:sp>
      <p:sp>
        <p:nvSpPr>
          <p:cNvPr id="94" name="Rectangle 403">
            <a:extLst>
              <a:ext uri="{FF2B5EF4-FFF2-40B4-BE49-F238E27FC236}">
                <a16:creationId xmlns:a16="http://schemas.microsoft.com/office/drawing/2014/main" xmlns="" id="{B65AA70E-2C09-4268-A763-73163CB5C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25" y="4184650"/>
            <a:ext cx="2571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玩具車便宜了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CAB1D0D9-89B6-439F-923A-70B6F13B0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3" y="341153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Rectangle 403">
            <a:extLst>
              <a:ext uri="{FF2B5EF4-FFF2-40B4-BE49-F238E27FC236}">
                <a16:creationId xmlns:a16="http://schemas.microsoft.com/office/drawing/2014/main" xmlns="" id="{EFD906A0-5C1C-48A5-AE76-68D1886CE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3950" y="4710113"/>
            <a:ext cx="1530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89.8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－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3" name="Rectangle 403">
            <a:extLst>
              <a:ext uri="{FF2B5EF4-FFF2-40B4-BE49-F238E27FC236}">
                <a16:creationId xmlns:a16="http://schemas.microsoft.com/office/drawing/2014/main" xmlns="" id="{BF9B4967-DFBF-4E0B-BF08-E19D3CC95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925" y="5232400"/>
            <a:ext cx="17859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= $13.1</a:t>
            </a:r>
            <a:endParaRPr lang="en-US" altLang="zh-TW" sz="1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776" name="Text Box 5">
            <a:extLst>
              <a:ext uri="{FF2B5EF4-FFF2-40B4-BE49-F238E27FC236}">
                <a16:creationId xmlns:a16="http://schemas.microsoft.com/office/drawing/2014/main" xmlns="" id="{3F100E37-A4DA-40EF-8BCE-2880766DF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890588"/>
            <a:ext cx="819626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10.</a:t>
            </a:r>
            <a:r>
              <a:rPr lang="zh-TW" altLang="en-US" sz="2800" b="0">
                <a:ea typeface="標楷體" panose="03000509000000000000" pitchFamily="65" charset="-120"/>
              </a:rPr>
              <a:t>一輛玩具車原價是</a:t>
            </a:r>
            <a:r>
              <a:rPr lang="en-US" altLang="zh-TW" sz="2800" b="0">
                <a:ea typeface="標楷體" panose="03000509000000000000" pitchFamily="65" charset="-120"/>
              </a:rPr>
              <a:t>$89.8</a:t>
            </a:r>
            <a:r>
              <a:rPr lang="zh-TW" altLang="en-US" sz="2800" b="0">
                <a:ea typeface="標楷體" panose="03000509000000000000" pitchFamily="65" charset="-120"/>
              </a:rPr>
              <a:t>。</a:t>
            </a:r>
            <a:r>
              <a:rPr lang="zh-TW" altLang="en-US" sz="2800" b="0" u="sng">
                <a:ea typeface="標楷體" panose="03000509000000000000" pitchFamily="65" charset="-120"/>
              </a:rPr>
              <a:t>志揚</a:t>
            </a:r>
            <a:r>
              <a:rPr lang="zh-TW" altLang="en-US" sz="2800" b="0">
                <a:ea typeface="標楷體" panose="03000509000000000000" pitchFamily="65" charset="-120"/>
              </a:rPr>
              <a:t>買了一輛玩具車，並以一張</a:t>
            </a:r>
            <a:r>
              <a:rPr lang="en-US" altLang="zh-TW" sz="2800" b="0">
                <a:ea typeface="標楷體" panose="03000509000000000000" pitchFamily="65" charset="-120"/>
              </a:rPr>
              <a:t>$100</a:t>
            </a:r>
            <a:r>
              <a:rPr lang="zh-TW" altLang="en-US" sz="2800" b="0">
                <a:ea typeface="標楷體" panose="03000509000000000000" pitchFamily="65" charset="-120"/>
              </a:rPr>
              <a:t>紙幣付款。收銀員告訴他玩具車正以特價發售，因此找回</a:t>
            </a:r>
            <a:r>
              <a:rPr lang="en-US" altLang="zh-TW" sz="2800" b="0">
                <a:ea typeface="標楷體" panose="03000509000000000000" pitchFamily="65" charset="-120"/>
              </a:rPr>
              <a:t>$23.3</a:t>
            </a:r>
            <a:r>
              <a:rPr lang="zh-TW" altLang="en-US" sz="2800" b="0">
                <a:ea typeface="標楷體" panose="03000509000000000000" pitchFamily="65" charset="-120"/>
              </a:rPr>
              <a:t>給他。玩具車的售價比原價便宜了多少？</a:t>
            </a:r>
            <a:endParaRPr lang="en-US" altLang="zh-TW" sz="2800" b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8798" name="Line 14">
            <a:extLst>
              <a:ext uri="{FF2B5EF4-FFF2-40B4-BE49-F238E27FC236}">
                <a16:creationId xmlns:a16="http://schemas.microsoft.com/office/drawing/2014/main" xmlns="" id="{941FF332-C75B-407A-BFDF-41D20F76C71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1750" y="1354138"/>
            <a:ext cx="20002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9" name="Line 15">
            <a:extLst>
              <a:ext uri="{FF2B5EF4-FFF2-40B4-BE49-F238E27FC236}">
                <a16:creationId xmlns:a16="http://schemas.microsoft.com/office/drawing/2014/main" xmlns="" id="{5CC697B9-FA7E-4309-BBCA-035B083B247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1773238"/>
            <a:ext cx="33115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00" name="Line 16">
            <a:extLst>
              <a:ext uri="{FF2B5EF4-FFF2-40B4-BE49-F238E27FC236}">
                <a16:creationId xmlns:a16="http://schemas.microsoft.com/office/drawing/2014/main" xmlns="" id="{A9566645-8A06-4246-A311-39E8F1576AC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0450" y="2243138"/>
            <a:ext cx="16192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403">
            <a:extLst>
              <a:ext uri="{FF2B5EF4-FFF2-40B4-BE49-F238E27FC236}">
                <a16:creationId xmlns:a16="http://schemas.microsoft.com/office/drawing/2014/main" xmlns="" id="{DB7485FC-268E-4772-BA1E-1ED6ABD52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9025" y="4705350"/>
            <a:ext cx="20955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(100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－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23.3) </a:t>
            </a:r>
          </a:p>
        </p:txBody>
      </p:sp>
      <p:sp>
        <p:nvSpPr>
          <p:cNvPr id="14" name="Text Box 156">
            <a:extLst>
              <a:ext uri="{FF2B5EF4-FFF2-40B4-BE49-F238E27FC236}">
                <a16:creationId xmlns:a16="http://schemas.microsoft.com/office/drawing/2014/main" xmlns="" id="{9B683D80-B116-4157-B96D-321F7CB4D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6325" y="4724400"/>
            <a:ext cx="23499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400" dirty="0" smtClean="0">
                <a:solidFill>
                  <a:srgbClr val="006600"/>
                </a:solidFill>
                <a:ea typeface="標楷體" panose="03000509000000000000" pitchFamily="65" charset="-120"/>
              </a:rPr>
              <a:t>玩具車的</a:t>
            </a:r>
            <a:r>
              <a:rPr lang="zh-TW" altLang="en-US" sz="2400" dirty="0">
                <a:solidFill>
                  <a:srgbClr val="006600"/>
                </a:solidFill>
                <a:ea typeface="標楷體" panose="03000509000000000000" pitchFamily="65" charset="-120"/>
              </a:rPr>
              <a:t>售價</a:t>
            </a:r>
          </a:p>
        </p:txBody>
      </p:sp>
      <p:sp>
        <p:nvSpPr>
          <p:cNvPr id="16" name="Line 55">
            <a:extLst>
              <a:ext uri="{FF2B5EF4-FFF2-40B4-BE49-F238E27FC236}">
                <a16:creationId xmlns:a16="http://schemas.microsoft.com/office/drawing/2014/main" xmlns="" id="{3C041CB8-E94F-493F-88F9-F36783DAB0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83088" y="4941888"/>
            <a:ext cx="503237" cy="0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18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188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187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animBg="1"/>
      <p:bldP spid="94" grpId="0"/>
      <p:bldP spid="94" grpId="1"/>
      <p:bldP spid="28" grpId="0"/>
      <p:bldP spid="2" grpId="0"/>
      <p:bldP spid="2" grpId="1"/>
      <p:bldP spid="3" grpId="0"/>
      <p:bldP spid="3" grpId="1"/>
      <p:bldP spid="4" grpId="0"/>
      <p:bldP spid="4" grpId="1"/>
      <p:bldP spid="14" grpId="0"/>
      <p:bldP spid="14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>
            <a:extLst>
              <a:ext uri="{FF2B5EF4-FFF2-40B4-BE49-F238E27FC236}">
                <a16:creationId xmlns:a16="http://schemas.microsoft.com/office/drawing/2014/main" xmlns="" id="{813E51BD-59F6-4105-A6DA-AC791DCDE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96" y="3095068"/>
            <a:ext cx="468312" cy="36036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34819" name="Text Box 4">
            <a:extLst>
              <a:ext uri="{FF2B5EF4-FFF2-40B4-BE49-F238E27FC236}">
                <a16:creationId xmlns:a16="http://schemas.microsoft.com/office/drawing/2014/main" xmlns="" id="{7177FD35-3FE5-43ED-8D7A-5760A41B2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96" y="2068975"/>
            <a:ext cx="2116836" cy="1982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r>
              <a:rPr lang="en-US" altLang="zh-CN" sz="2800" b="0" dirty="0"/>
              <a:t>A. $516</a:t>
            </a:r>
          </a:p>
          <a:p>
            <a:pPr>
              <a:buNone/>
            </a:pPr>
            <a:r>
              <a:rPr lang="en-US" altLang="zh-CN" sz="2800" b="0" dirty="0"/>
              <a:t>B. $564</a:t>
            </a:r>
          </a:p>
          <a:p>
            <a:pPr>
              <a:buNone/>
            </a:pPr>
            <a:r>
              <a:rPr lang="en-US" altLang="zh-CN" sz="2800" b="0" dirty="0"/>
              <a:t>C. $1548</a:t>
            </a:r>
          </a:p>
          <a:p>
            <a:pPr>
              <a:buNone/>
            </a:pPr>
            <a:r>
              <a:rPr lang="en-US" altLang="zh-CN" sz="2800" b="0" dirty="0"/>
              <a:t>D. $1692</a:t>
            </a:r>
            <a:endParaRPr lang="en-US" altLang="zh-TW" sz="2800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91D8AED7-8828-40C8-88ED-F1540ABCB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906" y="3039940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xmlns="" id="{441E8AC6-66A1-4839-862B-C6C85ED5D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" y="885825"/>
            <a:ext cx="8556625" cy="1040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11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.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 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一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盒盤子有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12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個，售價是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$540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。每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個盤子的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平均</a:t>
            </a:r>
            <a:endParaRPr lang="en-US" altLang="zh-TW" sz="2800" b="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    售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價較每個碗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的貴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$2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。買三打碗須付款多少？</a:t>
            </a:r>
          </a:p>
        </p:txBody>
      </p:sp>
      <p:sp>
        <p:nvSpPr>
          <p:cNvPr id="3" name="Rectangle 403">
            <a:extLst>
              <a:ext uri="{FF2B5EF4-FFF2-40B4-BE49-F238E27FC236}">
                <a16:creationId xmlns:a16="http://schemas.microsoft.com/office/drawing/2014/main" xmlns="" id="{76C263F9-AC6D-4C44-AAF1-2F48490D7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0160" y="2142073"/>
            <a:ext cx="392697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三打碗即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(12×3)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個碗。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519" name="Line 159">
            <a:extLst>
              <a:ext uri="{FF2B5EF4-FFF2-40B4-BE49-F238E27FC236}">
                <a16:creationId xmlns:a16="http://schemas.microsoft.com/office/drawing/2014/main" xmlns="" id="{1CC51526-A80F-42C1-8A80-8BE6890D6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9991" y="1926110"/>
            <a:ext cx="22860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403">
            <a:extLst>
              <a:ext uri="{FF2B5EF4-FFF2-40B4-BE49-F238E27FC236}">
                <a16:creationId xmlns:a16="http://schemas.microsoft.com/office/drawing/2014/main" xmlns="" id="{76C263F9-AC6D-4C44-AAF1-2F48490D7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3592" y="2798405"/>
            <a:ext cx="55801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須付款 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每個碗的售價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碗的數量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Line 159">
            <a:extLst>
              <a:ext uri="{FF2B5EF4-FFF2-40B4-BE49-F238E27FC236}">
                <a16:creationId xmlns:a16="http://schemas.microsoft.com/office/drawing/2014/main" xmlns="" id="{1CC51526-A80F-42C1-8A80-8BE6890D6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942996" y="1405967"/>
            <a:ext cx="749808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59">
            <a:extLst>
              <a:ext uri="{FF2B5EF4-FFF2-40B4-BE49-F238E27FC236}">
                <a16:creationId xmlns:a16="http://schemas.microsoft.com/office/drawing/2014/main" xmlns="" id="{1CC51526-A80F-42C1-8A80-8BE6890D6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942996" y="1926110"/>
            <a:ext cx="301752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156">
            <a:extLst>
              <a:ext uri="{FF2B5EF4-FFF2-40B4-BE49-F238E27FC236}">
                <a16:creationId xmlns:a16="http://schemas.microsoft.com/office/drawing/2014/main" xmlns="" id="{9B683D80-B116-4157-B96D-321F7CB4D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5331" y="3494911"/>
            <a:ext cx="23499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400" dirty="0" smtClean="0">
                <a:solidFill>
                  <a:srgbClr val="006600"/>
                </a:solidFill>
                <a:ea typeface="標楷體" panose="03000509000000000000" pitchFamily="65" charset="-120"/>
              </a:rPr>
              <a:t>每個盤子的售價</a:t>
            </a:r>
            <a:endParaRPr lang="zh-TW" altLang="en-US" sz="2400" dirty="0">
              <a:solidFill>
                <a:srgbClr val="006600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Line 55">
            <a:extLst>
              <a:ext uri="{FF2B5EF4-FFF2-40B4-BE49-F238E27FC236}">
                <a16:creationId xmlns:a16="http://schemas.microsoft.com/office/drawing/2014/main" xmlns="" id="{3C041CB8-E94F-493F-88F9-F36783DAB0AD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4642868" y="3758618"/>
            <a:ext cx="505196" cy="0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403">
            <a:extLst>
              <a:ext uri="{FF2B5EF4-FFF2-40B4-BE49-F238E27FC236}">
                <a16:creationId xmlns:a16="http://schemas.microsoft.com/office/drawing/2014/main" xmlns="" id="{76C263F9-AC6D-4C44-AAF1-2F48490D7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064" y="3510155"/>
            <a:ext cx="17281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540÷12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Text Box 156">
            <a:extLst>
              <a:ext uri="{FF2B5EF4-FFF2-40B4-BE49-F238E27FC236}">
                <a16:creationId xmlns:a16="http://schemas.microsoft.com/office/drawing/2014/main" xmlns="" id="{9B683D80-B116-4157-B96D-321F7CB4D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7582" y="3494910"/>
            <a:ext cx="23499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400" dirty="0" smtClean="0">
                <a:solidFill>
                  <a:srgbClr val="006600"/>
                </a:solidFill>
                <a:ea typeface="標楷體" panose="03000509000000000000" pitchFamily="65" charset="-120"/>
              </a:rPr>
              <a:t>每個碗的售價</a:t>
            </a:r>
            <a:endParaRPr lang="zh-TW" altLang="en-US" sz="2400" dirty="0">
              <a:solidFill>
                <a:srgbClr val="006600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Line 55">
            <a:extLst>
              <a:ext uri="{FF2B5EF4-FFF2-40B4-BE49-F238E27FC236}">
                <a16:creationId xmlns:a16="http://schemas.microsoft.com/office/drawing/2014/main" xmlns="" id="{3C041CB8-E94F-493F-88F9-F36783DAB0AD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4644827" y="3742029"/>
            <a:ext cx="503237" cy="0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403">
            <a:extLst>
              <a:ext uri="{FF2B5EF4-FFF2-40B4-BE49-F238E27FC236}">
                <a16:creationId xmlns:a16="http://schemas.microsoft.com/office/drawing/2014/main" xmlns="" id="{76C263F9-AC6D-4C44-AAF1-2F48490D7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1841" y="3497008"/>
            <a:ext cx="11197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lang="en-US" altLang="zh-TW" sz="2800" b="0" dirty="0">
              <a:solidFill>
                <a:srgbClr val="003399"/>
              </a:solidFill>
              <a:latin typeface="+mn-lt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下箭头 3"/>
          <p:cNvSpPr/>
          <p:nvPr/>
        </p:nvSpPr>
        <p:spPr bwMode="auto">
          <a:xfrm>
            <a:off x="6041303" y="3270217"/>
            <a:ext cx="204690" cy="224693"/>
          </a:xfrm>
          <a:prstGeom prst="down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下箭头 30"/>
          <p:cNvSpPr/>
          <p:nvPr/>
        </p:nvSpPr>
        <p:spPr bwMode="auto">
          <a:xfrm>
            <a:off x="7895035" y="3274581"/>
            <a:ext cx="204690" cy="224693"/>
          </a:xfrm>
          <a:prstGeom prst="down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Rectangle 403">
            <a:extLst>
              <a:ext uri="{FF2B5EF4-FFF2-40B4-BE49-F238E27FC236}">
                <a16:creationId xmlns:a16="http://schemas.microsoft.com/office/drawing/2014/main" xmlns="" id="{76C263F9-AC6D-4C44-AAF1-2F48490D7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9998" y="3503582"/>
            <a:ext cx="12800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12×3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002635" y="3455430"/>
            <a:ext cx="2417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 smtClean="0">
                <a:solidFill>
                  <a:srgbClr val="003399"/>
                </a:solidFill>
              </a:rPr>
              <a:t>(</a:t>
            </a:r>
            <a:r>
              <a:rPr lang="zh-TW" altLang="en-US" sz="2800" b="0" dirty="0" smtClean="0">
                <a:solidFill>
                  <a:srgbClr val="003399"/>
                </a:solidFill>
              </a:rPr>
              <a:t>                  </a:t>
            </a:r>
            <a:r>
              <a:rPr lang="en-US" altLang="zh-TW" sz="2800" b="0" dirty="0" smtClean="0">
                <a:solidFill>
                  <a:srgbClr val="003399"/>
                </a:solidFill>
              </a:rPr>
              <a:t>)</a:t>
            </a:r>
            <a:endParaRPr lang="zh-CN" altLang="en-US" sz="2800" b="0" dirty="0">
              <a:solidFill>
                <a:srgbClr val="003399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7168327" y="3472296"/>
            <a:ext cx="4352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</a:t>
            </a:r>
            <a:endParaRPr lang="zh-CN" altLang="en-US" sz="2800" b="0" dirty="0">
              <a:solidFill>
                <a:srgbClr val="003399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4493025" y="4129916"/>
            <a:ext cx="1375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 smtClean="0">
                <a:solidFill>
                  <a:srgbClr val="003399"/>
                </a:solidFill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</a:rPr>
              <a:t>1548</a:t>
            </a:r>
            <a:endParaRPr lang="zh-CN" altLang="en-US" sz="2800" b="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5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 animBg="1"/>
      <p:bldP spid="28" grpId="0"/>
      <p:bldP spid="3" grpId="0"/>
      <p:bldP spid="3" grpId="1"/>
      <p:bldP spid="20" grpId="0"/>
      <p:bldP spid="20" grpId="1"/>
      <p:bldP spid="24" grpId="0"/>
      <p:bldP spid="24" grpId="1"/>
      <p:bldP spid="26" grpId="0"/>
      <p:bldP spid="26" grpId="1"/>
      <p:bldP spid="27" grpId="0"/>
      <p:bldP spid="27" grpId="1"/>
      <p:bldP spid="30" grpId="0"/>
      <p:bldP spid="30" grpId="1"/>
      <p:bldP spid="4" grpId="0" animBg="1"/>
      <p:bldP spid="4" grpId="1" animBg="1"/>
      <p:bldP spid="31" grpId="0" animBg="1"/>
      <p:bldP spid="31" grpId="1" animBg="1"/>
      <p:bldP spid="32" grpId="0"/>
      <p:bldP spid="32" grpId="1"/>
      <p:bldP spid="10" grpId="0"/>
      <p:bldP spid="10" grpId="1"/>
      <p:bldP spid="34" grpId="0"/>
      <p:bldP spid="34" grpId="1"/>
      <p:bldP spid="35" grpId="0"/>
      <p:bldP spid="35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>
            <a:extLst>
              <a:ext uri="{FF2B5EF4-FFF2-40B4-BE49-F238E27FC236}">
                <a16:creationId xmlns:a16="http://schemas.microsoft.com/office/drawing/2014/main" xmlns="" id="{771CBFA5-5B06-4417-BE0A-20F4E6D40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9338" y="2762250"/>
            <a:ext cx="468312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1B06CE3D-0D98-45A3-B0F7-0C4211C97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2588" y="2652713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6868" name="TextBox 40">
            <a:extLst>
              <a:ext uri="{FF2B5EF4-FFF2-40B4-BE49-F238E27FC236}">
                <a16:creationId xmlns:a16="http://schemas.microsoft.com/office/drawing/2014/main" xmlns="" id="{280CE41B-A448-4F14-B796-6896B263F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5" y="2682875"/>
            <a:ext cx="602138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b="0"/>
              <a:t>A. $</a:t>
            </a:r>
            <a:r>
              <a:rPr lang="en-US" altLang="zh-CN" sz="2800" b="0"/>
              <a:t>1704   </a:t>
            </a:r>
            <a:r>
              <a:rPr lang="en-US" altLang="zh-TW" sz="2800" b="0"/>
              <a:t>                       B.</a:t>
            </a:r>
            <a:r>
              <a:rPr lang="en-US" altLang="zh-CN" sz="2800" b="0"/>
              <a:t> </a:t>
            </a:r>
            <a:r>
              <a:rPr lang="en-US" altLang="zh-TW" sz="2800" b="0"/>
              <a:t>$1363.2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/>
              <a:t>C.</a:t>
            </a:r>
            <a:r>
              <a:rPr lang="en-US" altLang="zh-CN" sz="2800" b="0"/>
              <a:t> </a:t>
            </a:r>
            <a:r>
              <a:rPr lang="en-US" altLang="zh-TW" sz="2800" b="0"/>
              <a:t>$681.6                         D.</a:t>
            </a:r>
            <a:r>
              <a:rPr lang="en-US" altLang="zh-CN" sz="2800" b="0"/>
              <a:t> </a:t>
            </a:r>
            <a:r>
              <a:rPr lang="en-US" altLang="zh-TW" sz="2800" b="0"/>
              <a:t>$170.4</a:t>
            </a:r>
          </a:p>
        </p:txBody>
      </p:sp>
      <p:sp>
        <p:nvSpPr>
          <p:cNvPr id="36869" name="Rectangle 4">
            <a:extLst>
              <a:ext uri="{FF2B5EF4-FFF2-40B4-BE49-F238E27FC236}">
                <a16:creationId xmlns:a16="http://schemas.microsoft.com/office/drawing/2014/main" xmlns="" id="{24ABE515-6431-487D-AE3F-030F8AF83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138" y="958850"/>
            <a:ext cx="8208962" cy="1539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12</a:t>
            </a:r>
            <a:r>
              <a:rPr lang="en-US" altLang="zh-CN" sz="2800" b="0">
                <a:ea typeface="標楷體" panose="03000509000000000000" pitchFamily="65" charset="-120"/>
              </a:rPr>
              <a:t>. </a:t>
            </a:r>
            <a:r>
              <a:rPr lang="zh-CN" altLang="en-US" sz="2800" b="0" u="sng">
                <a:ea typeface="標楷體" panose="03000509000000000000" pitchFamily="65" charset="-120"/>
              </a:rPr>
              <a:t>柏文</a:t>
            </a:r>
            <a:r>
              <a:rPr lang="zh-CN" altLang="en-US" sz="2800" b="0">
                <a:ea typeface="標楷體" panose="03000509000000000000" pitchFamily="65" charset="-120"/>
              </a:rPr>
              <a:t>上星期在便利店工作</a:t>
            </a:r>
            <a:r>
              <a:rPr lang="en-US" altLang="zh-CN" sz="2800" b="0">
                <a:ea typeface="標楷體" panose="03000509000000000000" pitchFamily="65" charset="-120"/>
              </a:rPr>
              <a:t>4</a:t>
            </a:r>
            <a:r>
              <a:rPr lang="zh-CN" altLang="en-US" sz="2800" b="0">
                <a:ea typeface="標楷體" panose="03000509000000000000" pitchFamily="65" charset="-120"/>
              </a:rPr>
              <a:t>天，每天由</a:t>
            </a:r>
            <a:r>
              <a:rPr lang="en-US" altLang="zh-CN" sz="2800" b="0">
                <a:ea typeface="標楷體" panose="03000509000000000000" pitchFamily="65" charset="-120"/>
              </a:rPr>
              <a:t>6:00 a.m.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CN" sz="2800" b="0">
                <a:ea typeface="標楷體" panose="03000509000000000000" pitchFamily="65" charset="-120"/>
              </a:rPr>
              <a:t>      </a:t>
            </a:r>
            <a:r>
              <a:rPr lang="zh-CN" altLang="en-US" sz="2800" b="0">
                <a:ea typeface="標楷體" panose="03000509000000000000" pitchFamily="65" charset="-120"/>
              </a:rPr>
              <a:t>工作至</a:t>
            </a:r>
            <a:r>
              <a:rPr lang="en-US" altLang="zh-CN" sz="2800" b="0">
                <a:ea typeface="標楷體" panose="03000509000000000000" pitchFamily="65" charset="-120"/>
              </a:rPr>
              <a:t>2:00 p.m.</a:t>
            </a:r>
            <a:r>
              <a:rPr lang="zh-CN" altLang="en-US" sz="2800" b="0">
                <a:ea typeface="標楷體" panose="03000509000000000000" pitchFamily="65" charset="-120"/>
              </a:rPr>
              <a:t>。 如果在便利店工作每小時的</a:t>
            </a:r>
            <a:endParaRPr lang="en-US" altLang="zh-CN" sz="2800" b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CN" sz="2800" b="0">
                <a:ea typeface="標楷體" panose="03000509000000000000" pitchFamily="65" charset="-120"/>
              </a:rPr>
              <a:t>      </a:t>
            </a:r>
            <a:r>
              <a:rPr lang="zh-CN" altLang="en-US" sz="2800" b="0">
                <a:ea typeface="標楷體" panose="03000509000000000000" pitchFamily="65" charset="-120"/>
              </a:rPr>
              <a:t>薪金是</a:t>
            </a:r>
            <a:r>
              <a:rPr lang="en-US" altLang="zh-CN" sz="2800" b="0">
                <a:ea typeface="標楷體" panose="03000509000000000000" pitchFamily="65" charset="-120"/>
              </a:rPr>
              <a:t>$42.6</a:t>
            </a:r>
            <a:r>
              <a:rPr lang="zh-CN" altLang="en-US" sz="2800" b="0">
                <a:ea typeface="標楷體" panose="03000509000000000000" pitchFamily="65" charset="-120"/>
              </a:rPr>
              <a:t>，</a:t>
            </a:r>
            <a:r>
              <a:rPr lang="zh-CN" altLang="en-US" sz="2800" b="0" u="sng">
                <a:ea typeface="標楷體" panose="03000509000000000000" pitchFamily="65" charset="-120"/>
              </a:rPr>
              <a:t>柏文</a:t>
            </a:r>
            <a:r>
              <a:rPr lang="zh-CN" altLang="en-US" sz="2800" b="0">
                <a:ea typeface="標楷體" panose="03000509000000000000" pitchFamily="65" charset="-120"/>
              </a:rPr>
              <a:t>上星期獲得薪金多少？</a:t>
            </a:r>
            <a:endParaRPr lang="zh-TW" altLang="en-US" sz="2800" b="0">
              <a:ea typeface="標楷體" panose="03000509000000000000" pitchFamily="65" charset="-120"/>
            </a:endParaRPr>
          </a:p>
        </p:txBody>
      </p:sp>
      <p:sp>
        <p:nvSpPr>
          <p:cNvPr id="94" name="Rectangle 403">
            <a:extLst>
              <a:ext uri="{FF2B5EF4-FFF2-40B4-BE49-F238E27FC236}">
                <a16:creationId xmlns:a16="http://schemas.microsoft.com/office/drawing/2014/main" xmlns="" id="{72A4CB69-2818-4EFA-85E9-45C65B3A0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356100"/>
            <a:ext cx="3009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CN" altLang="en-US" sz="2800" b="0" u="sng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柏文</a:t>
            </a:r>
            <a:r>
              <a:rPr lang="zh-CN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獲得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薪金</a:t>
            </a:r>
          </a:p>
        </p:txBody>
      </p:sp>
      <p:sp>
        <p:nvSpPr>
          <p:cNvPr id="2" name="Rectangle 403">
            <a:extLst>
              <a:ext uri="{FF2B5EF4-FFF2-40B4-BE49-F238E27FC236}">
                <a16:creationId xmlns:a16="http://schemas.microsoft.com/office/drawing/2014/main" xmlns="" id="{01E1D98A-DDD0-4446-B43C-CF4EE0C16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825" y="4895850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42.6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 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endParaRPr lang="en-US" altLang="zh-TW" sz="2800" b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03">
            <a:extLst>
              <a:ext uri="{FF2B5EF4-FFF2-40B4-BE49-F238E27FC236}">
                <a16:creationId xmlns:a16="http://schemas.microsoft.com/office/drawing/2014/main" xmlns="" id="{282F0A03-B361-4232-88D7-8D0E443CA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5" y="5375275"/>
            <a:ext cx="1800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$1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363.2</a:t>
            </a:r>
          </a:p>
        </p:txBody>
      </p:sp>
      <p:sp>
        <p:nvSpPr>
          <p:cNvPr id="16477" name="Line 93">
            <a:extLst>
              <a:ext uri="{FF2B5EF4-FFF2-40B4-BE49-F238E27FC236}">
                <a16:creationId xmlns:a16="http://schemas.microsoft.com/office/drawing/2014/main" xmlns="" id="{1D9C4A19-4FA1-4CA2-8D8D-768E393F0739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7175" y="1484313"/>
            <a:ext cx="14414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78" name="Line 94">
            <a:extLst>
              <a:ext uri="{FF2B5EF4-FFF2-40B4-BE49-F238E27FC236}">
                <a16:creationId xmlns:a16="http://schemas.microsoft.com/office/drawing/2014/main" xmlns="" id="{2245C8B1-0298-4578-AC7F-6EF7F836C6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4525" y="1498600"/>
            <a:ext cx="24479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79" name="Line 95">
            <a:extLst>
              <a:ext uri="{FF2B5EF4-FFF2-40B4-BE49-F238E27FC236}">
                <a16:creationId xmlns:a16="http://schemas.microsoft.com/office/drawing/2014/main" xmlns="" id="{A782088C-ECBC-4779-BEFE-089FACB70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873125" y="1989138"/>
            <a:ext cx="25463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95">
            <a:extLst>
              <a:ext uri="{FF2B5EF4-FFF2-40B4-BE49-F238E27FC236}">
                <a16:creationId xmlns:a16="http://schemas.microsoft.com/office/drawing/2014/main" xmlns="" id="{94AA175F-F8CD-4A10-9846-D13CDF2FE10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1971675"/>
            <a:ext cx="12954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95">
            <a:extLst>
              <a:ext uri="{FF2B5EF4-FFF2-40B4-BE49-F238E27FC236}">
                <a16:creationId xmlns:a16="http://schemas.microsoft.com/office/drawing/2014/main" xmlns="" id="{DC536FAE-843A-4BE5-BA0D-CBB98709926B}"/>
              </a:ext>
            </a:extLst>
          </p:cNvPr>
          <p:cNvSpPr>
            <a:spLocks noChangeShapeType="1"/>
          </p:cNvSpPr>
          <p:nvPr/>
        </p:nvSpPr>
        <p:spPr bwMode="auto">
          <a:xfrm>
            <a:off x="942975" y="2498725"/>
            <a:ext cx="20605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" name="组合 14">
            <a:extLst>
              <a:ext uri="{FF2B5EF4-FFF2-40B4-BE49-F238E27FC236}">
                <a16:creationId xmlns:a16="http://schemas.microsoft.com/office/drawing/2014/main" xmlns="" id="{90ACE5D3-47FF-472B-A615-9DF05E636474}"/>
              </a:ext>
            </a:extLst>
          </p:cNvPr>
          <p:cNvGrpSpPr>
            <a:grpSpLocks/>
          </p:cNvGrpSpPr>
          <p:nvPr/>
        </p:nvGrpSpPr>
        <p:grpSpPr bwMode="auto">
          <a:xfrm>
            <a:off x="5508625" y="3854450"/>
            <a:ext cx="3455988" cy="1412875"/>
            <a:chOff x="4078287" y="3392651"/>
            <a:chExt cx="3456385" cy="1412907"/>
          </a:xfrm>
        </p:grpSpPr>
        <p:sp>
          <p:nvSpPr>
            <p:cNvPr id="36881" name="Rectangle 4">
              <a:extLst>
                <a:ext uri="{FF2B5EF4-FFF2-40B4-BE49-F238E27FC236}">
                  <a16:creationId xmlns:a16="http://schemas.microsoft.com/office/drawing/2014/main" xmlns="" id="{CD964C9F-6EB2-40AB-9D2B-15E6CCA86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8287" y="3851438"/>
              <a:ext cx="3456385" cy="954120"/>
            </a:xfrm>
            <a:prstGeom prst="rect">
              <a:avLst/>
            </a:prstGeom>
            <a:gradFill rotWithShape="1">
              <a:gsLst>
                <a:gs pos="0">
                  <a:srgbClr val="FFCC66"/>
                </a:gs>
                <a:gs pos="50000">
                  <a:srgbClr val="FFFFCC"/>
                </a:gs>
                <a:gs pos="100000">
                  <a:srgbClr val="FFCC66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800">
                  <a:ea typeface="標楷體" panose="03000509000000000000" pitchFamily="65" charset="-120"/>
                </a:rPr>
                <a:t>涉及時間和小數乘法</a:t>
              </a:r>
              <a:endParaRPr lang="en-US" altLang="zh-CN" sz="2800">
                <a:ea typeface="標楷體" panose="03000509000000000000" pitchFamily="65" charset="-12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800">
                  <a:ea typeface="標楷體" panose="03000509000000000000" pitchFamily="65" charset="-120"/>
                </a:rPr>
                <a:t>兩個課題</a:t>
              </a:r>
              <a:r>
                <a:rPr lang="zh-TW" altLang="en-US" sz="2800">
                  <a:ea typeface="標楷體" panose="03000509000000000000" pitchFamily="65" charset="-120"/>
                </a:rPr>
                <a:t>。</a:t>
              </a:r>
            </a:p>
          </p:txBody>
        </p:sp>
        <p:pic>
          <p:nvPicPr>
            <p:cNvPr id="36882" name="Picture 33" descr="e-BookBtn-yellow">
              <a:extLst>
                <a:ext uri="{FF2B5EF4-FFF2-40B4-BE49-F238E27FC236}">
                  <a16:creationId xmlns:a16="http://schemas.microsoft.com/office/drawing/2014/main" xmlns="" id="{F57911D9-0FC4-43E8-B111-7FD07846B8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8287" y="3392651"/>
              <a:ext cx="1385888" cy="468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" name="Rectangle 403">
            <a:extLst>
              <a:ext uri="{FF2B5EF4-FFF2-40B4-BE49-F238E27FC236}">
                <a16:creationId xmlns:a16="http://schemas.microsoft.com/office/drawing/2014/main" xmlns="" id="{4CD38816-10F9-4565-BE2E-CD0873820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5" y="3844925"/>
            <a:ext cx="40608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CN" altLang="en-US" sz="2800" b="0" u="sng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柏文</a:t>
            </a:r>
            <a:r>
              <a:rPr lang="zh-CN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每天工作</a:t>
            </a:r>
            <a:r>
              <a:rPr lang="en-US" altLang="zh-CN" sz="2800" b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小時。</a:t>
            </a:r>
            <a:endParaRPr lang="zh-TW" altLang="en-US" sz="2800" b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Rectangle 403">
            <a:extLst>
              <a:ext uri="{FF2B5EF4-FFF2-40B4-BE49-F238E27FC236}">
                <a16:creationId xmlns:a16="http://schemas.microsoft.com/office/drawing/2014/main" xmlns="" id="{99B1E5A4-6615-4EAF-8655-FA1B4E931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5088" y="4892675"/>
            <a:ext cx="819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 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6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6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6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95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6" grpId="0" animBg="1"/>
      <p:bldP spid="28" grpId="0"/>
      <p:bldP spid="94" grpId="0"/>
      <p:bldP spid="94" grpId="1"/>
      <p:bldP spid="2" grpId="0"/>
      <p:bldP spid="2" grpId="1"/>
      <p:bldP spid="3" grpId="0"/>
      <p:bldP spid="3" grpId="1"/>
      <p:bldP spid="20" grpId="0"/>
      <p:bldP spid="20" grpId="1"/>
      <p:bldP spid="18" grpId="0"/>
      <p:bldP spid="18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>
            <a:extLst>
              <a:ext uri="{FF2B5EF4-FFF2-40B4-BE49-F238E27FC236}">
                <a16:creationId xmlns:a16="http://schemas.microsoft.com/office/drawing/2014/main" xmlns="" id="{70994381-A8EB-4FD7-A995-8C7BDA90E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4138" y="2581275"/>
            <a:ext cx="468312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38915" name="Text Box 4">
            <a:extLst>
              <a:ext uri="{FF2B5EF4-FFF2-40B4-BE49-F238E27FC236}">
                <a16:creationId xmlns:a16="http://schemas.microsoft.com/office/drawing/2014/main" xmlns="" id="{6BE95C5C-DA89-4091-9E3F-62D3E22D8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043113"/>
            <a:ext cx="6500813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 dirty="0"/>
              <a:t>A. $3.2                      	      B. $18.7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 dirty="0"/>
              <a:t>C. $28.6                  	      D. $47.3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xmlns="" id="{696AFF88-0014-44B9-A2D0-7463BD7AB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842963"/>
            <a:ext cx="8208962" cy="10302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13</a:t>
            </a:r>
            <a:r>
              <a:rPr lang="en-US" altLang="zh-CN" sz="2800" b="0">
                <a:ea typeface="標楷體" panose="03000509000000000000" pitchFamily="65" charset="-120"/>
              </a:rPr>
              <a:t>. </a:t>
            </a:r>
            <a:r>
              <a:rPr lang="zh-TW" altLang="en-US" sz="2800" b="0" u="sng">
                <a:ea typeface="標楷體" panose="03000509000000000000" pitchFamily="65" charset="-120"/>
              </a:rPr>
              <a:t>小志</a:t>
            </a:r>
            <a:r>
              <a:rPr lang="zh-TW" altLang="en-US" sz="2800" b="0">
                <a:ea typeface="標楷體" panose="03000509000000000000" pitchFamily="65" charset="-120"/>
              </a:rPr>
              <a:t>原來有</a:t>
            </a:r>
            <a:r>
              <a:rPr lang="en-US" altLang="zh-TW" sz="2800" b="0">
                <a:ea typeface="標楷體" panose="03000509000000000000" pitchFamily="65" charset="-120"/>
              </a:rPr>
              <a:t>$28.6</a:t>
            </a:r>
            <a:r>
              <a:rPr lang="zh-TW" altLang="en-US" sz="2800" b="0">
                <a:ea typeface="標楷體" panose="03000509000000000000" pitchFamily="65" charset="-120"/>
              </a:rPr>
              <a:t>，媽媽再給他</a:t>
            </a:r>
            <a:r>
              <a:rPr lang="en-US" altLang="zh-TW" sz="2800" b="0">
                <a:ea typeface="標楷體" panose="03000509000000000000" pitchFamily="65" charset="-120"/>
              </a:rPr>
              <a:t>$50.5</a:t>
            </a:r>
            <a:r>
              <a:rPr lang="zh-TW" altLang="en-US" sz="2800" b="0">
                <a:ea typeface="標楷體" panose="03000509000000000000" pitchFamily="65" charset="-120"/>
              </a:rPr>
              <a:t>。他買了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  </a:t>
            </a:r>
            <a:r>
              <a:rPr lang="zh-TW" altLang="en-US" sz="2800" b="0">
                <a:ea typeface="標楷體" panose="03000509000000000000" pitchFamily="65" charset="-120"/>
              </a:rPr>
              <a:t>一袋價值</a:t>
            </a:r>
            <a:r>
              <a:rPr lang="en-US" altLang="zh-TW" sz="2800" b="0">
                <a:ea typeface="標楷體" panose="03000509000000000000" pitchFamily="65" charset="-120"/>
              </a:rPr>
              <a:t>$31.8</a:t>
            </a:r>
            <a:r>
              <a:rPr lang="zh-TW" altLang="en-US" sz="2800" b="0">
                <a:ea typeface="標楷體" panose="03000509000000000000" pitchFamily="65" charset="-120"/>
              </a:rPr>
              <a:t>的糖果後，還有多少？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A3678145-32AD-44F9-876B-5A8B9E47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2500313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C90D2ABA-8DA3-4B08-BADA-590374C27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844925"/>
            <a:ext cx="21574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28.6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＋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50.5</a:t>
            </a:r>
          </a:p>
        </p:txBody>
      </p:sp>
      <p:sp>
        <p:nvSpPr>
          <p:cNvPr id="2" name="TextBox 66">
            <a:extLst>
              <a:ext uri="{FF2B5EF4-FFF2-40B4-BE49-F238E27FC236}">
                <a16:creationId xmlns:a16="http://schemas.microsoft.com/office/drawing/2014/main" xmlns="" id="{691E05A4-B0C8-4203-B3B3-259D2C4A5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3379788"/>
            <a:ext cx="1366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還有</a:t>
            </a:r>
          </a:p>
        </p:txBody>
      </p:sp>
      <p:sp>
        <p:nvSpPr>
          <p:cNvPr id="3" name="TextBox 66">
            <a:extLst>
              <a:ext uri="{FF2B5EF4-FFF2-40B4-BE49-F238E27FC236}">
                <a16:creationId xmlns:a16="http://schemas.microsoft.com/office/drawing/2014/main" xmlns="" id="{2DF9E4EE-10CC-4A80-A604-C64FBA690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738" y="4349750"/>
            <a:ext cx="172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$47.3</a:t>
            </a:r>
          </a:p>
        </p:txBody>
      </p:sp>
      <p:sp>
        <p:nvSpPr>
          <p:cNvPr id="17489" name="Line 81">
            <a:extLst>
              <a:ext uri="{FF2B5EF4-FFF2-40B4-BE49-F238E27FC236}">
                <a16:creationId xmlns:a16="http://schemas.microsoft.com/office/drawing/2014/main" xmlns="" id="{ACF43621-12D6-42CB-8D6B-91C931DAEDD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5600" y="1338263"/>
            <a:ext cx="20097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0" name="Line 82">
            <a:extLst>
              <a:ext uri="{FF2B5EF4-FFF2-40B4-BE49-F238E27FC236}">
                <a16:creationId xmlns:a16="http://schemas.microsoft.com/office/drawing/2014/main" xmlns="" id="{E058EF2B-0724-4F9D-9DA5-95E94BA146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17950" y="1338263"/>
            <a:ext cx="27416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1" name="Line 83">
            <a:extLst>
              <a:ext uri="{FF2B5EF4-FFF2-40B4-BE49-F238E27FC236}">
                <a16:creationId xmlns:a16="http://schemas.microsoft.com/office/drawing/2014/main" xmlns="" id="{9350463B-4CEB-4996-93EA-4A1F42CCFC0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5600" y="1873250"/>
            <a:ext cx="15779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Box 66">
            <a:extLst>
              <a:ext uri="{FF2B5EF4-FFF2-40B4-BE49-F238E27FC236}">
                <a16:creationId xmlns:a16="http://schemas.microsoft.com/office/drawing/2014/main" xmlns="" id="{2E67E2C1-EC58-48C3-9BE9-B55E623BB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488" y="3844925"/>
            <a:ext cx="14398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－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31.8</a:t>
            </a:r>
          </a:p>
        </p:txBody>
      </p:sp>
      <p:sp>
        <p:nvSpPr>
          <p:cNvPr id="14" name="Text Box 156">
            <a:extLst>
              <a:ext uri="{FF2B5EF4-FFF2-40B4-BE49-F238E27FC236}">
                <a16:creationId xmlns:a16="http://schemas.microsoft.com/office/drawing/2014/main" xmlns="" id="{B72E27F1-19F5-48E1-AB7E-31A27FCE2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0775" y="3884613"/>
            <a:ext cx="2174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400" dirty="0">
                <a:solidFill>
                  <a:srgbClr val="006600"/>
                </a:solidFill>
                <a:ea typeface="標楷體" panose="03000509000000000000" pitchFamily="65" charset="-120"/>
              </a:rPr>
              <a:t>現有的款項</a:t>
            </a:r>
          </a:p>
        </p:txBody>
      </p:sp>
      <p:sp>
        <p:nvSpPr>
          <p:cNvPr id="15" name="Line 55">
            <a:extLst>
              <a:ext uri="{FF2B5EF4-FFF2-40B4-BE49-F238E27FC236}">
                <a16:creationId xmlns:a16="http://schemas.microsoft.com/office/drawing/2014/main" xmlns="" id="{AB6BC648-E563-43A2-B838-B857553BC8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82938" y="4114800"/>
            <a:ext cx="503237" cy="0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7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7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7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 animBg="1"/>
      <p:bldP spid="28" grpId="0"/>
      <p:bldP spid="67" grpId="0"/>
      <p:bldP spid="67" grpId="1"/>
      <p:bldP spid="2" grpId="0"/>
      <p:bldP spid="2" grpId="1"/>
      <p:bldP spid="3" grpId="0"/>
      <p:bldP spid="3" grpId="1"/>
      <p:bldP spid="5" grpId="0"/>
      <p:bldP spid="5" grpId="1"/>
      <p:bldP spid="14" grpId="0"/>
      <p:bldP spid="14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" name="Rectangle 26">
            <a:extLst>
              <a:ext uri="{FF2B5EF4-FFF2-40B4-BE49-F238E27FC236}">
                <a16:creationId xmlns:a16="http://schemas.microsoft.com/office/drawing/2014/main" xmlns="" id="{B718213F-D388-49CD-A92E-F18743FC8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363" y="4252913"/>
            <a:ext cx="4895850" cy="1008062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latin typeface="標楷體" panose="03000509000000000000" pitchFamily="65" charset="-120"/>
                <a:ea typeface="標楷體" panose="03000509000000000000" pitchFamily="65" charset="-120"/>
              </a:rPr>
              <a:t>未能恰當處理分數部分，誤以為最多可剪成</a:t>
            </a:r>
            <a:r>
              <a:rPr lang="en-US" altLang="zh-TW" sz="2800" b="0">
                <a:ea typeface="標楷體" panose="03000509000000000000" pitchFamily="65" charset="-120"/>
              </a:rPr>
              <a:t>13</a:t>
            </a:r>
            <a:r>
              <a:rPr lang="zh-TW" altLang="en-US" sz="2800" b="0">
                <a:latin typeface="標楷體" panose="03000509000000000000" pitchFamily="65" charset="-120"/>
                <a:ea typeface="標楷體" panose="03000509000000000000" pitchFamily="65" charset="-120"/>
              </a:rPr>
              <a:t>條小絲帶</a:t>
            </a:r>
            <a:r>
              <a:rPr lang="zh-CN" altLang="en-US" sz="2800" b="0">
                <a:ea typeface="標楷體" panose="03000509000000000000" pitchFamily="65" charset="-120"/>
              </a:rPr>
              <a:t>。</a:t>
            </a:r>
            <a:endParaRPr lang="zh-TW" altLang="en-US" sz="2800" b="0">
              <a:ea typeface="標楷體" panose="03000509000000000000" pitchFamily="65" charset="-120"/>
            </a:endParaRPr>
          </a:p>
        </p:txBody>
      </p:sp>
      <p:sp>
        <p:nvSpPr>
          <p:cNvPr id="197634" name="Rectangle 2">
            <a:extLst>
              <a:ext uri="{FF2B5EF4-FFF2-40B4-BE49-F238E27FC236}">
                <a16:creationId xmlns:a16="http://schemas.microsoft.com/office/drawing/2014/main" xmlns="" id="{736ACAB1-FC47-45BD-811F-560226337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4048" y="2509838"/>
            <a:ext cx="468312" cy="360362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40964" name="Rectangle 15">
            <a:extLst>
              <a:ext uri="{FF2B5EF4-FFF2-40B4-BE49-F238E27FC236}">
                <a16:creationId xmlns:a16="http://schemas.microsoft.com/office/drawing/2014/main" xmlns="" id="{C551647D-A69D-4277-9FBB-4E656FD4A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1003300"/>
            <a:ext cx="8485188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CN" sz="2800" b="0">
                <a:ea typeface="標楷體" panose="03000509000000000000" pitchFamily="65" charset="-120"/>
              </a:rPr>
              <a:t>1</a:t>
            </a:r>
            <a:r>
              <a:rPr lang="en-US" altLang="zh-TW" sz="2800" b="0">
                <a:ea typeface="標楷體" panose="03000509000000000000" pitchFamily="65" charset="-120"/>
              </a:rPr>
              <a:t>4. </a:t>
            </a:r>
            <a:r>
              <a:rPr lang="zh-TW" altLang="en-US" sz="2800" b="0">
                <a:ea typeface="標楷體" panose="03000509000000000000" pitchFamily="65" charset="-120"/>
              </a:rPr>
              <a:t>一卷長</a:t>
            </a:r>
            <a:r>
              <a:rPr lang="en-US" altLang="zh-TW" sz="2800" b="0">
                <a:ea typeface="標楷體" panose="03000509000000000000" pitchFamily="65" charset="-120"/>
              </a:rPr>
              <a:t>18     m</a:t>
            </a:r>
            <a:r>
              <a:rPr lang="zh-TW" altLang="en-US" sz="2800" b="0">
                <a:ea typeface="標楷體" panose="03000509000000000000" pitchFamily="65" charset="-120"/>
              </a:rPr>
              <a:t>的絲帶，最多可剪成多少條長 </a:t>
            </a:r>
          </a:p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TW" altLang="en-US" sz="2800" b="0">
                <a:ea typeface="標楷體" panose="03000509000000000000" pitchFamily="65" charset="-120"/>
              </a:rPr>
              <a:t>  </a:t>
            </a:r>
            <a:r>
              <a:rPr lang="en-US" altLang="zh-TW" sz="2800" b="0">
                <a:ea typeface="標楷體" panose="03000509000000000000" pitchFamily="65" charset="-120"/>
              </a:rPr>
              <a:t>     1    m</a:t>
            </a:r>
            <a:r>
              <a:rPr lang="zh-TW" altLang="en-US" sz="2800" b="0">
                <a:ea typeface="標楷體" panose="03000509000000000000" pitchFamily="65" charset="-120"/>
              </a:rPr>
              <a:t>的小絲帶</a:t>
            </a:r>
            <a:r>
              <a:rPr lang="zh-CN" altLang="en-US" sz="2800" b="0"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A5792C58-4121-4C3B-967F-6A37544A8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413" y="3128963"/>
            <a:ext cx="468312" cy="36036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4" name="Rectangle 403">
            <a:extLst>
              <a:ext uri="{FF2B5EF4-FFF2-40B4-BE49-F238E27FC236}">
                <a16:creationId xmlns:a16="http://schemas.microsoft.com/office/drawing/2014/main" xmlns="" id="{6B826050-2587-4286-9CFC-7998BE9DB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550" y="4997450"/>
            <a:ext cx="3295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最多可剪成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12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條。</a:t>
            </a:r>
            <a:endParaRPr lang="en-US" altLang="zh-TW" sz="2800" b="0">
              <a:solidFill>
                <a:srgbClr val="003399"/>
              </a:solidFill>
              <a:sym typeface="Wingdings" panose="05000000000000000000" pitchFamily="2" charset="2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E9842E4B-23A3-411C-B8A5-D7A027538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950" y="304323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40968" name="组合 39">
            <a:extLst>
              <a:ext uri="{FF2B5EF4-FFF2-40B4-BE49-F238E27FC236}">
                <a16:creationId xmlns:a16="http://schemas.microsoft.com/office/drawing/2014/main" xmlns="" id="{137ED735-08BB-48DA-96E0-C453558B6D5F}"/>
              </a:ext>
            </a:extLst>
          </p:cNvPr>
          <p:cNvGrpSpPr>
            <a:grpSpLocks/>
          </p:cNvGrpSpPr>
          <p:nvPr/>
        </p:nvGrpSpPr>
        <p:grpSpPr bwMode="auto">
          <a:xfrm>
            <a:off x="2279650" y="847725"/>
            <a:ext cx="649288" cy="854075"/>
            <a:chOff x="2270125" y="714375"/>
            <a:chExt cx="649288" cy="854075"/>
          </a:xfrm>
        </p:grpSpPr>
        <p:sp>
          <p:nvSpPr>
            <p:cNvPr id="40998" name="Text Box 46">
              <a:extLst>
                <a:ext uri="{FF2B5EF4-FFF2-40B4-BE49-F238E27FC236}">
                  <a16:creationId xmlns:a16="http://schemas.microsoft.com/office/drawing/2014/main" xmlns="" id="{69E24C4E-5EDE-49D7-8157-789FF3DFFB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6013" y="714375"/>
              <a:ext cx="503237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3</a:t>
              </a:r>
            </a:p>
          </p:txBody>
        </p:sp>
        <p:sp>
          <p:nvSpPr>
            <p:cNvPr id="40999" name="Text Box 47">
              <a:extLst>
                <a:ext uri="{FF2B5EF4-FFF2-40B4-BE49-F238E27FC236}">
                  <a16:creationId xmlns:a16="http://schemas.microsoft.com/office/drawing/2014/main" xmlns="" id="{F68EE491-7740-409B-85E7-F333A3D448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0125" y="1049338"/>
              <a:ext cx="64928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10</a:t>
              </a:r>
            </a:p>
          </p:txBody>
        </p:sp>
        <p:sp>
          <p:nvSpPr>
            <p:cNvPr id="41000" name="Line 48">
              <a:extLst>
                <a:ext uri="{FF2B5EF4-FFF2-40B4-BE49-F238E27FC236}">
                  <a16:creationId xmlns:a16="http://schemas.microsoft.com/office/drawing/2014/main" xmlns="" id="{1999428C-6F3F-46A1-9F87-C9E8DD57F9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7600" y="1143000"/>
              <a:ext cx="38100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969" name="组合 40">
            <a:extLst>
              <a:ext uri="{FF2B5EF4-FFF2-40B4-BE49-F238E27FC236}">
                <a16:creationId xmlns:a16="http://schemas.microsoft.com/office/drawing/2014/main" xmlns="" id="{3B4B68FF-8B6E-4F99-8E19-569D1C42DDF2}"/>
              </a:ext>
            </a:extLst>
          </p:cNvPr>
          <p:cNvGrpSpPr>
            <a:grpSpLocks/>
          </p:cNvGrpSpPr>
          <p:nvPr/>
        </p:nvGrpSpPr>
        <p:grpSpPr bwMode="auto">
          <a:xfrm>
            <a:off x="1168400" y="1443038"/>
            <a:ext cx="511175" cy="838200"/>
            <a:chOff x="1077913" y="1577975"/>
            <a:chExt cx="511175" cy="838200"/>
          </a:xfrm>
        </p:grpSpPr>
        <p:sp>
          <p:nvSpPr>
            <p:cNvPr id="40995" name="Text Box 46">
              <a:extLst>
                <a:ext uri="{FF2B5EF4-FFF2-40B4-BE49-F238E27FC236}">
                  <a16:creationId xmlns:a16="http://schemas.microsoft.com/office/drawing/2014/main" xmlns="" id="{6D4BB79D-C1F3-49F5-A553-D8B0E68F4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7913" y="1577975"/>
              <a:ext cx="503237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1</a:t>
              </a:r>
            </a:p>
          </p:txBody>
        </p:sp>
        <p:sp>
          <p:nvSpPr>
            <p:cNvPr id="40996" name="Text Box 47">
              <a:extLst>
                <a:ext uri="{FF2B5EF4-FFF2-40B4-BE49-F238E27FC236}">
                  <a16:creationId xmlns:a16="http://schemas.microsoft.com/office/drawing/2014/main" xmlns="" id="{21E4C2E5-B0EC-468A-B52D-91DD84E302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5850" y="1897063"/>
              <a:ext cx="50323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2</a:t>
              </a:r>
            </a:p>
          </p:txBody>
        </p:sp>
        <p:sp>
          <p:nvSpPr>
            <p:cNvPr id="40997" name="Line 48">
              <a:extLst>
                <a:ext uri="{FF2B5EF4-FFF2-40B4-BE49-F238E27FC236}">
                  <a16:creationId xmlns:a16="http://schemas.microsoft.com/office/drawing/2014/main" xmlns="" id="{C3484942-19E7-4FAC-B268-81EFCFBF51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9500" y="2006600"/>
              <a:ext cx="38100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106">
            <a:extLst>
              <a:ext uri="{FF2B5EF4-FFF2-40B4-BE49-F238E27FC236}">
                <a16:creationId xmlns:a16="http://schemas.microsoft.com/office/drawing/2014/main" xmlns="" id="{9767EF77-BE62-4626-8DC6-62C25559C07F}"/>
              </a:ext>
            </a:extLst>
          </p:cNvPr>
          <p:cNvGrpSpPr>
            <a:grpSpLocks/>
          </p:cNvGrpSpPr>
          <p:nvPr/>
        </p:nvGrpSpPr>
        <p:grpSpPr bwMode="auto">
          <a:xfrm>
            <a:off x="892175" y="4283075"/>
            <a:ext cx="1325563" cy="862013"/>
            <a:chOff x="2642" y="1661"/>
            <a:chExt cx="835" cy="543"/>
          </a:xfrm>
        </p:grpSpPr>
        <p:sp>
          <p:nvSpPr>
            <p:cNvPr id="40988" name="Rectangle 96">
              <a:extLst>
                <a:ext uri="{FF2B5EF4-FFF2-40B4-BE49-F238E27FC236}">
                  <a16:creationId xmlns:a16="http://schemas.microsoft.com/office/drawing/2014/main" xmlns="" id="{8BAA6E1C-53CF-4F0E-B169-8B04C324C8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2" y="1764"/>
              <a:ext cx="56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20000"/>
                </a:spcAft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  <a:sym typeface="Wingdings" panose="05000000000000000000" pitchFamily="2" charset="2"/>
                </a:rPr>
                <a:t>=</a:t>
              </a:r>
              <a:r>
                <a:rPr lang="en-US" altLang="zh-CN" sz="2800" b="0">
                  <a:solidFill>
                    <a:srgbClr val="003399"/>
                  </a:solidFill>
                  <a:sym typeface="Wingdings" panose="05000000000000000000" pitchFamily="2" charset="2"/>
                </a:rPr>
                <a:t> </a:t>
              </a:r>
              <a:r>
                <a:rPr lang="en-US" altLang="zh-TW" sz="2800" b="0">
                  <a:solidFill>
                    <a:srgbClr val="003399"/>
                  </a:solidFill>
                  <a:sym typeface="Wingdings" panose="05000000000000000000" pitchFamily="2" charset="2"/>
                </a:rPr>
                <a:t>12</a:t>
              </a:r>
            </a:p>
          </p:txBody>
        </p:sp>
        <p:sp>
          <p:nvSpPr>
            <p:cNvPr id="40989" name="Text Box 46">
              <a:extLst>
                <a:ext uri="{FF2B5EF4-FFF2-40B4-BE49-F238E27FC236}">
                  <a16:creationId xmlns:a16="http://schemas.microsoft.com/office/drawing/2014/main" xmlns="" id="{D9CB4D35-A031-45A5-896E-E4318AF08C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2" y="1661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</a:rPr>
                <a:t>1</a:t>
              </a:r>
            </a:p>
          </p:txBody>
        </p:sp>
        <p:sp>
          <p:nvSpPr>
            <p:cNvPr id="40990" name="Text Box 47">
              <a:extLst>
                <a:ext uri="{FF2B5EF4-FFF2-40B4-BE49-F238E27FC236}">
                  <a16:creationId xmlns:a16="http://schemas.microsoft.com/office/drawing/2014/main" xmlns="" id="{F703BEFC-5F42-4DB9-BF4B-6E74F3146A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0" y="1877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</a:rPr>
                <a:t>5</a:t>
              </a:r>
            </a:p>
          </p:txBody>
        </p:sp>
        <p:sp>
          <p:nvSpPr>
            <p:cNvPr id="40991" name="Line 48">
              <a:extLst>
                <a:ext uri="{FF2B5EF4-FFF2-40B4-BE49-F238E27FC236}">
                  <a16:creationId xmlns:a16="http://schemas.microsoft.com/office/drawing/2014/main" xmlns="" id="{8BD7A263-AAA8-4735-AF96-F6CBE4E6EC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4" y="1932"/>
              <a:ext cx="240" cy="0"/>
            </a:xfrm>
            <a:prstGeom prst="line">
              <a:avLst/>
            </a:prstGeom>
            <a:noFill/>
            <a:ln w="1778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5" name="Picture 23" descr="常犯錯誤-green">
            <a:extLst>
              <a:ext uri="{FF2B5EF4-FFF2-40B4-BE49-F238E27FC236}">
                <a16:creationId xmlns:a16="http://schemas.microsoft.com/office/drawing/2014/main" xmlns="" id="{E96C6493-23C0-4FA5-9104-268CC9BA7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3789363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组合 42">
            <a:extLst>
              <a:ext uri="{FF2B5EF4-FFF2-40B4-BE49-F238E27FC236}">
                <a16:creationId xmlns:a16="http://schemas.microsoft.com/office/drawing/2014/main" xmlns="" id="{9EFD5DDD-6603-4327-AC8A-B066F1595C04}"/>
              </a:ext>
            </a:extLst>
          </p:cNvPr>
          <p:cNvGrpSpPr>
            <a:grpSpLocks/>
          </p:cNvGrpSpPr>
          <p:nvPr/>
        </p:nvGrpSpPr>
        <p:grpSpPr bwMode="auto">
          <a:xfrm>
            <a:off x="1193800" y="3549650"/>
            <a:ext cx="1871663" cy="885825"/>
            <a:chOff x="3276592" y="3338517"/>
            <a:chExt cx="1871671" cy="885825"/>
          </a:xfrm>
        </p:grpSpPr>
        <p:grpSp>
          <p:nvGrpSpPr>
            <p:cNvPr id="40978" name="Group 105">
              <a:extLst>
                <a:ext uri="{FF2B5EF4-FFF2-40B4-BE49-F238E27FC236}">
                  <a16:creationId xmlns:a16="http://schemas.microsoft.com/office/drawing/2014/main" xmlns="" id="{63A70617-CDB0-4481-BCF2-367852BA4B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76592" y="3360742"/>
              <a:ext cx="1044575" cy="863600"/>
              <a:chOff x="2744" y="1117"/>
              <a:chExt cx="658" cy="544"/>
            </a:xfrm>
          </p:grpSpPr>
          <p:sp>
            <p:nvSpPr>
              <p:cNvPr id="40984" name="Rectangle 403">
                <a:extLst>
                  <a:ext uri="{FF2B5EF4-FFF2-40B4-BE49-F238E27FC236}">
                    <a16:creationId xmlns:a16="http://schemas.microsoft.com/office/drawing/2014/main" xmlns="" id="{FC5A3A5E-6AC9-4523-8243-A08B306253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4" y="1207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tabLst>
                    <a:tab pos="7178675" algn="l"/>
                  </a:tabLst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tabLst>
                    <a:tab pos="7178675" algn="l"/>
                  </a:tabLst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tabLst>
                    <a:tab pos="7178675" algn="l"/>
                  </a:tabLst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Aft>
                    <a:spcPct val="20000"/>
                  </a:spcAft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  <a:ea typeface="標楷體" panose="03000509000000000000" pitchFamily="65" charset="-120"/>
                    <a:cs typeface="Times New Roman" panose="02020603050405020304" pitchFamily="18" charset="0"/>
                    <a:sym typeface="Wingdings" panose="05000000000000000000" pitchFamily="2" charset="2"/>
                  </a:rPr>
                  <a:t>18</a:t>
                </a:r>
                <a:endParaRPr lang="zh-TW" altLang="en-US" sz="1800" b="0">
                  <a:solidFill>
                    <a:srgbClr val="003399"/>
                  </a:solidFill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985" name="Text Box 46">
                <a:extLst>
                  <a:ext uri="{FF2B5EF4-FFF2-40B4-BE49-F238E27FC236}">
                    <a16:creationId xmlns:a16="http://schemas.microsoft.com/office/drawing/2014/main" xmlns="" id="{3B14A560-F980-4BC2-94C8-7E57CABD73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62" y="1117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3</a:t>
                </a:r>
              </a:p>
            </p:txBody>
          </p:sp>
          <p:sp>
            <p:nvSpPr>
              <p:cNvPr id="40986" name="Text Box 47">
                <a:extLst>
                  <a:ext uri="{FF2B5EF4-FFF2-40B4-BE49-F238E27FC236}">
                    <a16:creationId xmlns:a16="http://schemas.microsoft.com/office/drawing/2014/main" xmlns="" id="{048D1A75-6972-4322-B01C-6DDE039E75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93" y="1334"/>
                <a:ext cx="409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10</a:t>
                </a:r>
              </a:p>
            </p:txBody>
          </p:sp>
          <p:sp>
            <p:nvSpPr>
              <p:cNvPr id="40987" name="Line 48">
                <a:extLst>
                  <a:ext uri="{FF2B5EF4-FFF2-40B4-BE49-F238E27FC236}">
                    <a16:creationId xmlns:a16="http://schemas.microsoft.com/office/drawing/2014/main" xmlns="" id="{CCB98B04-C0A7-44F6-8B56-0BFD00D1D4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3" y="1387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0979" name="Group 107">
              <a:extLst>
                <a:ext uri="{FF2B5EF4-FFF2-40B4-BE49-F238E27FC236}">
                  <a16:creationId xmlns:a16="http://schemas.microsoft.com/office/drawing/2014/main" xmlns="" id="{4727453F-CA09-49CD-BD82-7EF87DD977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62425" y="3338517"/>
              <a:ext cx="985838" cy="869950"/>
              <a:chOff x="3438" y="1163"/>
              <a:chExt cx="621" cy="548"/>
            </a:xfrm>
          </p:grpSpPr>
          <p:sp>
            <p:nvSpPr>
              <p:cNvPr id="40980" name="Text Box 46">
                <a:extLst>
                  <a:ext uri="{FF2B5EF4-FFF2-40B4-BE49-F238E27FC236}">
                    <a16:creationId xmlns:a16="http://schemas.microsoft.com/office/drawing/2014/main" xmlns="" id="{C22E210C-F260-448A-91AF-3F18223FB6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7" y="1163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1</a:t>
                </a:r>
              </a:p>
            </p:txBody>
          </p:sp>
          <p:sp>
            <p:nvSpPr>
              <p:cNvPr id="40981" name="Text Box 47">
                <a:extLst>
                  <a:ext uri="{FF2B5EF4-FFF2-40B4-BE49-F238E27FC236}">
                    <a16:creationId xmlns:a16="http://schemas.microsoft.com/office/drawing/2014/main" xmlns="" id="{68BFE00B-3BF5-4E49-83AE-78A64D499B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2" y="1384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2</a:t>
                </a:r>
              </a:p>
            </p:txBody>
          </p:sp>
          <p:sp>
            <p:nvSpPr>
              <p:cNvPr id="40982" name="Line 48">
                <a:extLst>
                  <a:ext uri="{FF2B5EF4-FFF2-40B4-BE49-F238E27FC236}">
                    <a16:creationId xmlns:a16="http://schemas.microsoft.com/office/drawing/2014/main" xmlns="" id="{4D76D0FB-7E17-4F0F-9ABA-AE099DAA65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38" y="1433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983" name="Rectangle 403">
                <a:extLst>
                  <a:ext uri="{FF2B5EF4-FFF2-40B4-BE49-F238E27FC236}">
                    <a16:creationId xmlns:a16="http://schemas.microsoft.com/office/drawing/2014/main" xmlns="" id="{6BA85A59-3D7B-473C-B6A5-730911C3BB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1265"/>
                <a:ext cx="4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tabLst>
                    <a:tab pos="7178675" algn="l"/>
                  </a:tabLst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tabLst>
                    <a:tab pos="7178675" algn="l"/>
                  </a:tabLst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tabLst>
                    <a:tab pos="7178675" algn="l"/>
                  </a:tabLst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Aft>
                    <a:spcPct val="20000"/>
                  </a:spcAft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  <a:ea typeface="標楷體" panose="03000509000000000000" pitchFamily="65" charset="-120"/>
                    <a:cs typeface="Times New Roman" panose="02020603050405020304" pitchFamily="18" charset="0"/>
                    <a:sym typeface="Wingdings" panose="05000000000000000000" pitchFamily="2" charset="2"/>
                  </a:rPr>
                  <a:t>÷1</a:t>
                </a:r>
                <a:endParaRPr lang="zh-TW" altLang="en-US" sz="1800" b="0">
                  <a:solidFill>
                    <a:srgbClr val="003399"/>
                  </a:solidFill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9564" name="Line 108">
            <a:extLst>
              <a:ext uri="{FF2B5EF4-FFF2-40B4-BE49-F238E27FC236}">
                <a16:creationId xmlns:a16="http://schemas.microsoft.com/office/drawing/2014/main" xmlns="" id="{3EAA685A-0265-41AB-BCF4-E468C09109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4488" y="1604963"/>
            <a:ext cx="262731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" name="Line 110">
            <a:extLst>
              <a:ext uri="{FF2B5EF4-FFF2-40B4-BE49-F238E27FC236}">
                <a16:creationId xmlns:a16="http://schemas.microsoft.com/office/drawing/2014/main" xmlns="" id="{52719152-5273-4ADD-A7D4-F374A07AB683}"/>
              </a:ext>
            </a:extLst>
          </p:cNvPr>
          <p:cNvSpPr>
            <a:spLocks noChangeShapeType="1"/>
          </p:cNvSpPr>
          <p:nvPr/>
        </p:nvSpPr>
        <p:spPr bwMode="auto">
          <a:xfrm>
            <a:off x="995363" y="2195513"/>
            <a:ext cx="90011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WordArt 11">
            <a:extLst>
              <a:ext uri="{FF2B5EF4-FFF2-40B4-BE49-F238E27FC236}">
                <a16:creationId xmlns:a16="http://schemas.microsoft.com/office/drawing/2014/main" xmlns="" id="{6AE84844-6934-4D78-AF2D-E840079B27B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310193" y="2366169"/>
            <a:ext cx="9366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</a:p>
        </p:txBody>
      </p:sp>
      <p:sp>
        <p:nvSpPr>
          <p:cNvPr id="40970" name="Rectangle 82">
            <a:extLst>
              <a:ext uri="{FF2B5EF4-FFF2-40B4-BE49-F238E27FC236}">
                <a16:creationId xmlns:a16="http://schemas.microsoft.com/office/drawing/2014/main" xmlns="" id="{5D658296-BF04-4F61-9C7A-CD90222CE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" y="2420938"/>
            <a:ext cx="6357938" cy="122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zh-TW" sz="2800" b="0" dirty="0"/>
              <a:t>A. </a:t>
            </a:r>
            <a:r>
              <a:rPr lang="en-US" altLang="zh-TW" sz="2800" b="0" dirty="0" smtClean="0"/>
              <a:t>14                                  </a:t>
            </a:r>
            <a:r>
              <a:rPr lang="en-US" altLang="zh-TW" sz="2800" b="0" dirty="0"/>
              <a:t>B. </a:t>
            </a:r>
            <a:r>
              <a:rPr lang="en-US" altLang="zh-TW" sz="2800" b="0" dirty="0" smtClean="0"/>
              <a:t>13</a:t>
            </a:r>
            <a:endParaRPr lang="en-US" altLang="zh-TW" sz="2800" b="0" dirty="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zh-TW" sz="2800" b="0" dirty="0"/>
              <a:t>C. 12                                  D. 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9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9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9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" grpId="0" animBg="1"/>
      <p:bldP spid="197634" grpId="0" animBg="1"/>
      <p:bldP spid="2" grpId="0" animBg="1"/>
      <p:bldP spid="2" grpId="1" animBg="1"/>
      <p:bldP spid="4" grpId="0"/>
      <p:bldP spid="4" grpId="1"/>
      <p:bldP spid="28" grpId="0"/>
      <p:bldP spid="28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xmlns="" id="{6956EA44-45EF-4FC1-98A7-3EB1C77F6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2714625"/>
            <a:ext cx="468313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43011" name="Text Box 5">
            <a:extLst>
              <a:ext uri="{FF2B5EF4-FFF2-40B4-BE49-F238E27FC236}">
                <a16:creationId xmlns:a16="http://schemas.microsoft.com/office/drawing/2014/main" xmlns="" id="{BE75704E-832F-4AFE-AAA7-63AA32F4D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5" y="2133600"/>
            <a:ext cx="6770688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AutoNum type="alphaUcPeriod"/>
            </a:pPr>
            <a:r>
              <a:rPr lang="zh-TW" altLang="en-US" sz="2800" b="0">
                <a:ea typeface="標楷體" panose="03000509000000000000" pitchFamily="65" charset="-120"/>
              </a:rPr>
              <a:t> 正方形</a:t>
            </a:r>
            <a:r>
              <a:rPr lang="zh-TW" altLang="en-US" sz="2800" b="0"/>
              <a:t>                    	   </a:t>
            </a:r>
            <a:r>
              <a:rPr lang="en-US" altLang="zh-TW" sz="2800" b="0">
                <a:ea typeface="標楷體" panose="03000509000000000000" pitchFamily="65" charset="-120"/>
              </a:rPr>
              <a:t>B. </a:t>
            </a:r>
            <a:r>
              <a:rPr lang="zh-TW" altLang="en-US" sz="2800" b="0">
                <a:latin typeface="標楷體" panose="03000509000000000000" pitchFamily="65" charset="-120"/>
                <a:ea typeface="標楷體" panose="03000509000000000000" pitchFamily="65" charset="-120"/>
              </a:rPr>
              <a:t>長方形         </a:t>
            </a:r>
            <a:r>
              <a:rPr lang="zh-TW" altLang="en-US" sz="2800" b="0"/>
              <a:t>               </a:t>
            </a:r>
            <a:r>
              <a:rPr lang="zh-TW" altLang="en-US" sz="800" b="0"/>
              <a:t>                                     </a:t>
            </a:r>
            <a:endParaRPr lang="zh-TW" altLang="en-US" sz="2800" b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/>
              <a:t>C. </a:t>
            </a:r>
            <a:r>
              <a:rPr lang="zh-TW" altLang="en-US" sz="2800" b="0">
                <a:ea typeface="標楷體" panose="03000509000000000000" pitchFamily="65" charset="-120"/>
              </a:rPr>
              <a:t>梯形                      	   </a:t>
            </a:r>
            <a:r>
              <a:rPr lang="en-US" altLang="zh-TW" sz="2800" b="0"/>
              <a:t>D. </a:t>
            </a:r>
            <a:r>
              <a:rPr lang="zh-TW" altLang="en-US" sz="2800" b="0">
                <a:ea typeface="標楷體" panose="03000509000000000000" pitchFamily="65" charset="-120"/>
              </a:rPr>
              <a:t>平行四邊形</a:t>
            </a:r>
            <a:endParaRPr lang="en-US" altLang="zh-TW" sz="2800" b="0">
              <a:ea typeface="標楷體" panose="03000509000000000000" pitchFamily="65" charset="-120"/>
            </a:endParaRP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xmlns="" id="{62BE7FE6-04E3-423A-AAD5-326B10692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889000"/>
            <a:ext cx="82454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 dirty="0">
                <a:ea typeface="標楷體" panose="03000509000000000000" pitchFamily="65" charset="-120"/>
              </a:rPr>
              <a:t>1</a:t>
            </a:r>
            <a:r>
              <a:rPr lang="en-US" altLang="zh-TW" sz="2800" b="0" dirty="0">
                <a:ea typeface="標楷體" panose="03000509000000000000" pitchFamily="65" charset="-120"/>
              </a:rPr>
              <a:t>5.</a:t>
            </a:r>
            <a:r>
              <a:rPr lang="zh-CN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用三個大小相等的直角三角形能拼砌出下列哪個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 dirty="0">
                <a:ea typeface="標楷體" panose="03000509000000000000" pitchFamily="65" charset="-120"/>
              </a:rPr>
              <a:t>      圖形</a:t>
            </a:r>
            <a:r>
              <a:rPr lang="zh-CN" altLang="en-US" sz="2800" b="0" dirty="0"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D2AE1D63-515B-4B3D-9823-0559B1F3B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2620963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0497" name="Line 17">
            <a:extLst>
              <a:ext uri="{FF2B5EF4-FFF2-40B4-BE49-F238E27FC236}">
                <a16:creationId xmlns:a16="http://schemas.microsoft.com/office/drawing/2014/main" xmlns="" id="{8CD58670-11E6-4862-A858-ECF8264332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1350963"/>
            <a:ext cx="43195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直角三角形 11">
            <a:extLst>
              <a:ext uri="{FF2B5EF4-FFF2-40B4-BE49-F238E27FC236}">
                <a16:creationId xmlns:a16="http://schemas.microsoft.com/office/drawing/2014/main" xmlns="" id="{524C3D10-5B23-42CB-88D2-CB17EE5CCAF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784475" y="3429000"/>
            <a:ext cx="720725" cy="1223963"/>
          </a:xfrm>
          <a:prstGeom prst="rtTriangle">
            <a:avLst/>
          </a:prstGeom>
          <a:solidFill>
            <a:srgbClr val="3399FF"/>
          </a:solidFill>
          <a:ln w="9525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13" name="直角三角形 12">
            <a:extLst>
              <a:ext uri="{FF2B5EF4-FFF2-40B4-BE49-F238E27FC236}">
                <a16:creationId xmlns:a16="http://schemas.microsoft.com/office/drawing/2014/main" xmlns="" id="{C08BE269-7D0D-4B8E-87B2-552A82EBC27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779838" y="3436938"/>
            <a:ext cx="720725" cy="1223962"/>
          </a:xfrm>
          <a:prstGeom prst="rtTriangle">
            <a:avLst/>
          </a:prstGeom>
          <a:solidFill>
            <a:srgbClr val="3399FF"/>
          </a:solidFill>
          <a:ln w="9525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14" name="直角三角形 13">
            <a:extLst>
              <a:ext uri="{FF2B5EF4-FFF2-40B4-BE49-F238E27FC236}">
                <a16:creationId xmlns:a16="http://schemas.microsoft.com/office/drawing/2014/main" xmlns="" id="{24B3EB5D-2C15-4E02-A918-CBA90371FD1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75200" y="3429000"/>
            <a:ext cx="719138" cy="1223963"/>
          </a:xfrm>
          <a:prstGeom prst="rtTriangle">
            <a:avLst/>
          </a:prstGeom>
          <a:solidFill>
            <a:srgbClr val="3399FF"/>
          </a:solidFill>
          <a:ln w="9525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-0.00139 L -0.02934 -0.0013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3 0.00023 L -0.13854 0.00023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 animBg="1"/>
      <p:bldP spid="28" grpId="0"/>
      <p:bldP spid="12" grpId="0" animBg="1"/>
      <p:bldP spid="12" grpId="1" animBg="1"/>
      <p:bldP spid="13" grpId="0" animBg="1"/>
      <p:bldP spid="13" grpId="1" animBg="1"/>
      <p:bldP spid="13" grpId="2" animBg="1"/>
      <p:bldP spid="13" grpId="3" animBg="1"/>
      <p:bldP spid="14" grpId="0" animBg="1"/>
      <p:bldP spid="14" grpId="1" animBg="1"/>
      <p:bldP spid="14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4">
            <a:extLst>
              <a:ext uri="{FF2B5EF4-FFF2-40B4-BE49-F238E27FC236}">
                <a16:creationId xmlns:a16="http://schemas.microsoft.com/office/drawing/2014/main" xmlns="" id="{7435F0B5-4D6C-44CE-A57A-B9ADFD09BE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0" y="1165225"/>
            <a:ext cx="7854950" cy="4984750"/>
          </a:xfrm>
          <a:prstGeom prst="roundRect">
            <a:avLst>
              <a:gd name="adj" fmla="val 3463"/>
            </a:avLst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400" b="0">
              <a:ea typeface="標楷體" panose="03000509000000000000" pitchFamily="65" charset="-120"/>
            </a:endParaRPr>
          </a:p>
        </p:txBody>
      </p:sp>
      <p:pic>
        <p:nvPicPr>
          <p:cNvPr id="9219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BFD8BD73-ABA1-47B7-B713-0EAF86E4C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14" descr="考核課題">
            <a:hlinkClick r:id="rId4" action="ppaction://hlinksldjump"/>
            <a:extLst>
              <a:ext uri="{FF2B5EF4-FFF2-40B4-BE49-F238E27FC236}">
                <a16:creationId xmlns:a16="http://schemas.microsoft.com/office/drawing/2014/main" xmlns="" id="{689134CB-ED79-418E-A5CB-B726F0103D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93763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11">
            <a:extLst>
              <a:ext uri="{FF2B5EF4-FFF2-40B4-BE49-F238E27FC236}">
                <a16:creationId xmlns:a16="http://schemas.microsoft.com/office/drawing/2014/main" xmlns="" id="{462BA4C2-BF2F-4E67-877B-4139188A0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3" y="1282700"/>
            <a:ext cx="7593012" cy="376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1800"/>
              <a:t>測驗時間</a:t>
            </a:r>
            <a:r>
              <a:rPr kumimoji="0" lang="zh-TW" altLang="en-US" sz="1800">
                <a:latin typeface="Times New Roman" panose="02020603050405020304" pitchFamily="18" charset="0"/>
              </a:rPr>
              <a:t>：</a:t>
            </a:r>
            <a:r>
              <a:rPr kumimoji="0" lang="en-US" altLang="zh-TW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50</a:t>
            </a: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分鐘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zh-TW" altLang="en-US" sz="180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>
                <a:latin typeface="Times New Roman" panose="02020603050405020304" pitchFamily="18" charset="0"/>
              </a:rPr>
              <a:t>學生須知：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1. </a:t>
            </a: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本測驗卷共有兩部分：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甲部：第</a:t>
            </a:r>
            <a:r>
              <a:rPr kumimoji="0" lang="en-US" altLang="zh-TW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1</a:t>
            </a: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30</a:t>
            </a: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乙部：第</a:t>
            </a:r>
            <a:r>
              <a:rPr kumimoji="0" lang="en-US" altLang="zh-TW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31</a:t>
            </a: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36</a:t>
            </a: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2. </a:t>
            </a: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全部題目均須作答。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3. </a:t>
            </a: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把答案寫在答題紙上。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4. </a:t>
            </a: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在答題紙上填寫學生姓名、班別及學號。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5. </a:t>
            </a: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學生可利用本測驗卷的空白部分做算草，測驗完畢後無須將算草擦去。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6. </a:t>
            </a:r>
            <a:r>
              <a:rPr kumimoji="0" lang="zh-TW" altLang="en-US" sz="1800" b="0">
                <a:latin typeface="Times New Roman" panose="02020603050405020304" pitchFamily="18" charset="0"/>
                <a:ea typeface="標楷體" panose="03000509000000000000" pitchFamily="65" charset="-120"/>
              </a:rPr>
              <a:t>不准使用計算機。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图片 2">
            <a:extLst>
              <a:ext uri="{FF2B5EF4-FFF2-40B4-BE49-F238E27FC236}">
                <a16:creationId xmlns:a16="http://schemas.microsoft.com/office/drawing/2014/main" xmlns="" id="{1FBF2A79-B172-45C7-8CE2-A5AB011B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345" y="930098"/>
            <a:ext cx="269557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1730" name="Rectangle 2">
            <a:extLst>
              <a:ext uri="{FF2B5EF4-FFF2-40B4-BE49-F238E27FC236}">
                <a16:creationId xmlns:a16="http://schemas.microsoft.com/office/drawing/2014/main" xmlns="" id="{ED7C31C2-6E6C-4055-A544-EA9D4B118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7281" y="4714313"/>
            <a:ext cx="468312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45060" name="Rectangle 26">
            <a:extLst>
              <a:ext uri="{FF2B5EF4-FFF2-40B4-BE49-F238E27FC236}">
                <a16:creationId xmlns:a16="http://schemas.microsoft.com/office/drawing/2014/main" xmlns="" id="{D146B6B1-5F9F-4A0C-A2EF-0829EA4A6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191" y="3252946"/>
            <a:ext cx="82153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b="0" dirty="0">
                <a:ea typeface="標楷體" panose="03000509000000000000" pitchFamily="65" charset="-120"/>
              </a:rPr>
              <a:t>16. 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上圖</a:t>
            </a:r>
            <a:r>
              <a:rPr lang="zh-TW" altLang="en-US" sz="2800" b="0" dirty="0">
                <a:ea typeface="標楷體" panose="03000509000000000000" pitchFamily="65" charset="-120"/>
              </a:rPr>
              <a:t>中，</a:t>
            </a:r>
            <a:r>
              <a:rPr lang="zh-TW" altLang="en-US" sz="2800" b="0" u="sng" dirty="0">
                <a:ea typeface="標楷體" panose="03000509000000000000" pitchFamily="65" charset="-120"/>
              </a:rPr>
              <a:t>子健</a:t>
            </a:r>
            <a:r>
              <a:rPr lang="zh-TW" altLang="en-US" sz="2800" b="0" dirty="0">
                <a:ea typeface="標楷體" panose="03000509000000000000" pitchFamily="65" charset="-120"/>
              </a:rPr>
              <a:t>正沿小徑向東北方走，到了路口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      </a:t>
            </a:r>
            <a:r>
              <a:rPr lang="zh-TW" altLang="en-US" sz="2800" b="0" dirty="0">
                <a:ea typeface="標楷體" panose="03000509000000000000" pitchFamily="65" charset="-120"/>
              </a:rPr>
              <a:t>時，</a:t>
            </a:r>
            <a:r>
              <a:rPr lang="zh-TW" altLang="en-US" sz="2800" b="0" u="sng" dirty="0">
                <a:ea typeface="標楷體" panose="03000509000000000000" pitchFamily="65" charset="-120"/>
              </a:rPr>
              <a:t>小玲</a:t>
            </a:r>
            <a:r>
              <a:rPr lang="zh-TW" altLang="en-US" sz="2800" b="0" dirty="0">
                <a:ea typeface="標楷體" panose="03000509000000000000" pitchFamily="65" charset="-120"/>
              </a:rPr>
              <a:t>從他的右面走來。</a:t>
            </a:r>
            <a:r>
              <a:rPr lang="zh-TW" altLang="en-US" sz="2800" b="0" u="sng" dirty="0">
                <a:ea typeface="標楷體" panose="03000509000000000000" pitchFamily="65" charset="-120"/>
              </a:rPr>
              <a:t>小玲</a:t>
            </a:r>
            <a:r>
              <a:rPr lang="zh-TW" altLang="en-US" sz="2800" b="0" dirty="0">
                <a:ea typeface="標楷體" panose="03000509000000000000" pitchFamily="65" charset="-120"/>
              </a:rPr>
              <a:t>正向哪個方向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      </a:t>
            </a:r>
            <a:r>
              <a:rPr lang="zh-TW" altLang="en-US" sz="2800" b="0" dirty="0">
                <a:ea typeface="標楷體" panose="03000509000000000000" pitchFamily="65" charset="-120"/>
              </a:rPr>
              <a:t>走</a:t>
            </a:r>
            <a:r>
              <a:rPr lang="zh-CN" altLang="en-US" sz="2800" b="0" dirty="0"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C4A7CFAF-C6C8-4858-8FB5-A97772FAC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1480" y="4653884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23E698CA-459D-40BC-AAD8-953C1D56E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6384" y="1325050"/>
            <a:ext cx="4194048" cy="1939532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FFCC"/>
              </a:gs>
              <a:gs pos="100000">
                <a:srgbClr val="FFCC6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題目沒有提供方向標示</a:t>
            </a:r>
            <a:r>
              <a:rPr kumimoji="0" lang="zh-CN" altLang="en-US" sz="2800" b="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。</a:t>
            </a:r>
            <a:endParaRPr kumimoji="0" lang="en-US" altLang="zh-CN" sz="2800" b="0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b="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學生</a:t>
            </a:r>
            <a:r>
              <a:rPr kumimoji="0" lang="zh-CN" altLang="en-US" sz="2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須</a:t>
            </a:r>
            <a:r>
              <a:rPr kumimoji="0" lang="zh-TW" altLang="en-US" sz="2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根據「</a:t>
            </a:r>
            <a:r>
              <a:rPr kumimoji="0" lang="zh-TW" altLang="en-US" sz="2800" b="0" u="sng" dirty="0">
                <a:latin typeface="Times New Roman" panose="02020603050405020304" pitchFamily="18" charset="0"/>
                <a:ea typeface="標楷體" panose="03000509000000000000" pitchFamily="65" charset="-120"/>
              </a:rPr>
              <a:t>子健</a:t>
            </a:r>
            <a:r>
              <a:rPr kumimoji="0" lang="zh-TW" altLang="en-US" sz="2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正沿</a:t>
            </a:r>
            <a:r>
              <a:rPr kumimoji="0" lang="zh-TW" altLang="en-US" sz="2800" b="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小</a:t>
            </a:r>
            <a:endParaRPr kumimoji="0" lang="en-US" altLang="zh-TW" sz="2800" b="0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b="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徑向東</a:t>
            </a:r>
            <a:r>
              <a:rPr kumimoji="0" lang="zh-TW" altLang="en-US" sz="2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北方走」這個條</a:t>
            </a:r>
            <a:r>
              <a:rPr kumimoji="0" lang="zh-TW" altLang="en-US" sz="2800" b="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件</a:t>
            </a:r>
            <a:endParaRPr kumimoji="0" lang="en-US" altLang="zh-TW" sz="2800" b="0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b="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找出北方</a:t>
            </a:r>
            <a:r>
              <a:rPr kumimoji="0" lang="zh-TW" altLang="en-US" sz="2800" b="0" dirty="0">
                <a:latin typeface="Times New Roman" panose="02020603050405020304" pitchFamily="18" charset="0"/>
                <a:ea typeface="標楷體" panose="03000509000000000000" pitchFamily="65" charset="-120"/>
              </a:rPr>
              <a:t>。</a:t>
            </a:r>
            <a:endParaRPr kumimoji="0" lang="zh-CN" altLang="en-US" sz="2800" b="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pic>
        <p:nvPicPr>
          <p:cNvPr id="7" name="Picture 34" descr="e-BookBtn-yellow">
            <a:extLst>
              <a:ext uri="{FF2B5EF4-FFF2-40B4-BE49-F238E27FC236}">
                <a16:creationId xmlns:a16="http://schemas.microsoft.com/office/drawing/2014/main" xmlns="" id="{234AE4F7-22C9-4ABF-B0EC-8AF98258A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2733" y="863088"/>
            <a:ext cx="1385887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81">
            <a:extLst>
              <a:ext uri="{FF2B5EF4-FFF2-40B4-BE49-F238E27FC236}">
                <a16:creationId xmlns:a16="http://schemas.microsoft.com/office/drawing/2014/main" xmlns="" id="{38D9853D-EC72-48B9-8EE2-B220C4CA8EF0}"/>
              </a:ext>
            </a:extLst>
          </p:cNvPr>
          <p:cNvGrpSpPr>
            <a:grpSpLocks/>
          </p:cNvGrpSpPr>
          <p:nvPr/>
        </p:nvGrpSpPr>
        <p:grpSpPr bwMode="auto">
          <a:xfrm>
            <a:off x="2371408" y="1093610"/>
            <a:ext cx="1190625" cy="998538"/>
            <a:chOff x="3696" y="1726"/>
            <a:chExt cx="750" cy="629"/>
          </a:xfrm>
        </p:grpSpPr>
        <p:grpSp>
          <p:nvGrpSpPr>
            <p:cNvPr id="45073" name="Group 80">
              <a:extLst>
                <a:ext uri="{FF2B5EF4-FFF2-40B4-BE49-F238E27FC236}">
                  <a16:creationId xmlns:a16="http://schemas.microsoft.com/office/drawing/2014/main" xmlns="" id="{51F6E5BB-FA92-4592-BCED-FB5E780B0C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6" y="1726"/>
              <a:ext cx="464" cy="389"/>
              <a:chOff x="4694" y="1797"/>
              <a:chExt cx="464" cy="389"/>
            </a:xfrm>
          </p:grpSpPr>
          <p:sp>
            <p:nvSpPr>
              <p:cNvPr id="45075" name="Line 66">
                <a:extLst>
                  <a:ext uri="{FF2B5EF4-FFF2-40B4-BE49-F238E27FC236}">
                    <a16:creationId xmlns:a16="http://schemas.microsoft.com/office/drawing/2014/main" xmlns="" id="{41CAEA05-8D9F-4781-BEE4-C827A4CC89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269142">
                <a:off x="4694" y="1797"/>
                <a:ext cx="464" cy="389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076" name="Line 67">
                <a:extLst>
                  <a:ext uri="{FF2B5EF4-FFF2-40B4-BE49-F238E27FC236}">
                    <a16:creationId xmlns:a16="http://schemas.microsoft.com/office/drawing/2014/main" xmlns="" id="{715EBA83-D29B-46BA-A156-19A8829B5F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269142" flipV="1">
                <a:off x="4836" y="1862"/>
                <a:ext cx="205" cy="266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5074" name="Text Box 68">
              <a:extLst>
                <a:ext uri="{FF2B5EF4-FFF2-40B4-BE49-F238E27FC236}">
                  <a16:creationId xmlns:a16="http://schemas.microsoft.com/office/drawing/2014/main" xmlns="" id="{C96DD86C-9526-42E1-B9E9-2332C93ECF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535051">
              <a:off x="4019" y="2067"/>
              <a:ext cx="4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0">
                  <a:solidFill>
                    <a:srgbClr val="003399"/>
                  </a:solidFill>
                </a:rPr>
                <a:t>N</a:t>
              </a:r>
              <a:endParaRPr lang="en-US" altLang="zh-TW" sz="2400" b="0">
                <a:solidFill>
                  <a:srgbClr val="003399"/>
                </a:solidFill>
              </a:endParaRPr>
            </a:p>
          </p:txBody>
        </p:sp>
      </p:grpSp>
      <p:sp>
        <p:nvSpPr>
          <p:cNvPr id="21580" name="Line 76">
            <a:extLst>
              <a:ext uri="{FF2B5EF4-FFF2-40B4-BE49-F238E27FC236}">
                <a16:creationId xmlns:a16="http://schemas.microsoft.com/office/drawing/2014/main" xmlns="" id="{DF0C7ECE-FD6F-468C-853F-0D37D0D9110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7853" y="3764469"/>
            <a:ext cx="38877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81" name="Text Box 77">
            <a:extLst>
              <a:ext uri="{FF2B5EF4-FFF2-40B4-BE49-F238E27FC236}">
                <a16:creationId xmlns:a16="http://schemas.microsoft.com/office/drawing/2014/main" xmlns="" id="{25DAC8D7-58D2-44E3-99F4-0B48CBA9F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108" y="1639710"/>
            <a:ext cx="10080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800" b="0">
                <a:solidFill>
                  <a:srgbClr val="FF00FF"/>
                </a:solidFill>
                <a:ea typeface="標楷體" panose="03000509000000000000" pitchFamily="65" charset="-120"/>
              </a:rPr>
              <a:t>東北</a:t>
            </a:r>
          </a:p>
        </p:txBody>
      </p:sp>
      <p:sp>
        <p:nvSpPr>
          <p:cNvPr id="21586" name="Text Box 82">
            <a:extLst>
              <a:ext uri="{FF2B5EF4-FFF2-40B4-BE49-F238E27FC236}">
                <a16:creationId xmlns:a16="http://schemas.microsoft.com/office/drawing/2014/main" xmlns="" id="{7FB7A59F-43F0-43F5-ACE1-DEBEA9247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6795" y="1877835"/>
            <a:ext cx="10080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800" b="0">
                <a:solidFill>
                  <a:srgbClr val="FF00FF"/>
                </a:solidFill>
                <a:ea typeface="標楷體" panose="03000509000000000000" pitchFamily="65" charset="-120"/>
              </a:rPr>
              <a:t>西北</a:t>
            </a:r>
          </a:p>
        </p:txBody>
      </p:sp>
      <p:sp>
        <p:nvSpPr>
          <p:cNvPr id="24602" name="Line 26">
            <a:extLst>
              <a:ext uri="{FF2B5EF4-FFF2-40B4-BE49-F238E27FC236}">
                <a16:creationId xmlns:a16="http://schemas.microsoft.com/office/drawing/2014/main" xmlns="" id="{009B827A-A199-4AAB-9A2B-971056F2FBA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6270" y="2063573"/>
            <a:ext cx="593725" cy="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0" name="文本框 3">
            <a:extLst>
              <a:ext uri="{FF2B5EF4-FFF2-40B4-BE49-F238E27FC236}">
                <a16:creationId xmlns:a16="http://schemas.microsoft.com/office/drawing/2014/main" xmlns="" id="{397DE8D1-DF0A-49DE-998B-AB80CB39D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558" y="1854023"/>
            <a:ext cx="7889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1800" b="0">
                <a:latin typeface="標楷體" panose="03000509000000000000" pitchFamily="65" charset="-120"/>
                <a:ea typeface="標楷體" panose="03000509000000000000" pitchFamily="65" charset="-120"/>
              </a:rPr>
              <a:t>小玲</a:t>
            </a:r>
          </a:p>
        </p:txBody>
      </p:sp>
      <p:sp>
        <p:nvSpPr>
          <p:cNvPr id="45071" name="文本框 19">
            <a:extLst>
              <a:ext uri="{FF2B5EF4-FFF2-40B4-BE49-F238E27FC236}">
                <a16:creationId xmlns:a16="http://schemas.microsoft.com/office/drawing/2014/main" xmlns="" id="{327A709D-1805-4BAA-B7A8-919544FD2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9270" y="1199973"/>
            <a:ext cx="790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1800" b="0">
                <a:latin typeface="標楷體" panose="03000509000000000000" pitchFamily="65" charset="-120"/>
                <a:ea typeface="標楷體" panose="03000509000000000000" pitchFamily="65" charset="-120"/>
              </a:rPr>
              <a:t>子健</a:t>
            </a:r>
          </a:p>
        </p:txBody>
      </p:sp>
      <p:sp>
        <p:nvSpPr>
          <p:cNvPr id="20" name="Line 26">
            <a:extLst>
              <a:ext uri="{FF2B5EF4-FFF2-40B4-BE49-F238E27FC236}">
                <a16:creationId xmlns:a16="http://schemas.microsoft.com/office/drawing/2014/main" xmlns="" id="{C4C504DF-FD57-4ECC-B54B-6D10F8F820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4470" y="1417460"/>
            <a:ext cx="0" cy="371475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1" name="Text Box 4">
            <a:extLst>
              <a:ext uri="{FF2B5EF4-FFF2-40B4-BE49-F238E27FC236}">
                <a16:creationId xmlns:a16="http://schemas.microsoft.com/office/drawing/2014/main" xmlns="" id="{C25F2FED-F280-40E1-A21C-74A804234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26" y="4692145"/>
            <a:ext cx="6004346" cy="947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AutoNum type="alphaUcPeriod"/>
            </a:pP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東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北                         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B.</a:t>
            </a:r>
            <a:r>
              <a:rPr lang="en-US" altLang="zh-TW" sz="2800" b="0" dirty="0" smtClean="0"/>
              <a:t> 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西北</a:t>
            </a:r>
            <a:endParaRPr lang="zh-TW" altLang="en-US" sz="2800" b="0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AutoNum type="alphaUcPeriod"/>
            </a:pPr>
            <a:r>
              <a:rPr lang="en-US" altLang="zh-TW" sz="2800" b="0" dirty="0" smtClean="0"/>
              <a:t> 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西南 </a:t>
            </a:r>
            <a:r>
              <a:rPr lang="zh-TW" altLang="en-US" sz="2800" b="0" dirty="0" smtClean="0"/>
              <a:t>                       </a:t>
            </a:r>
            <a:r>
              <a:rPr lang="en-US" altLang="zh-TW" sz="2800" b="0" dirty="0" smtClean="0"/>
              <a:t>D. 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東南  </a:t>
            </a:r>
            <a:r>
              <a:rPr lang="zh-TW" altLang="en-US" sz="2800" b="0" dirty="0" smtClean="0"/>
              <a:t>            </a:t>
            </a:r>
            <a:endParaRPr lang="zh-TW" altLang="en-US" sz="28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1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-0.09688 0.09305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44" y="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1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6" grpId="0" animBg="1"/>
      <p:bldP spid="6" grpId="1" animBg="1"/>
      <p:bldP spid="21581" grpId="0"/>
      <p:bldP spid="21581" grpId="1"/>
      <p:bldP spid="21586" grpId="0"/>
      <p:bldP spid="21586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xmlns="" id="{B1A1A3C6-D0FA-4D2F-8F79-E70F3AB12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1038" y="3506788"/>
            <a:ext cx="468312" cy="36036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47107" name="Text Box 26">
            <a:extLst>
              <a:ext uri="{FF2B5EF4-FFF2-40B4-BE49-F238E27FC236}">
                <a16:creationId xmlns:a16="http://schemas.microsoft.com/office/drawing/2014/main" xmlns="" id="{6B168B19-712A-418E-95BC-4D9129DAF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963" y="3427413"/>
            <a:ext cx="45291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/>
              <a:t>C.                      	         D.</a:t>
            </a:r>
          </a:p>
        </p:txBody>
      </p:sp>
      <p:sp>
        <p:nvSpPr>
          <p:cNvPr id="47108" name="Rectangle 7">
            <a:extLst>
              <a:ext uri="{FF2B5EF4-FFF2-40B4-BE49-F238E27FC236}">
                <a16:creationId xmlns:a16="http://schemas.microsoft.com/office/drawing/2014/main" xmlns="" id="{2EA9A3FD-8065-4194-B85B-B8EDFEA14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8" y="890588"/>
            <a:ext cx="71786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b="0">
                <a:solidFill>
                  <a:srgbClr val="000000"/>
                </a:solidFill>
                <a:ea typeface="標楷體" panose="03000509000000000000" pitchFamily="65" charset="-120"/>
              </a:rPr>
              <a:t>17. </a:t>
            </a:r>
            <a:r>
              <a:rPr lang="zh-CN" altLang="en-US" sz="2800" b="0">
                <a:solidFill>
                  <a:srgbClr val="000000"/>
                </a:solidFill>
                <a:ea typeface="標楷體" panose="03000509000000000000" pitchFamily="65" charset="-120"/>
              </a:rPr>
              <a:t>下列哪一個</a:t>
            </a:r>
            <a:r>
              <a:rPr lang="zh-TW" altLang="en-US" sz="2800" b="0">
                <a:solidFill>
                  <a:srgbClr val="000000"/>
                </a:solidFill>
                <a:ea typeface="標楷體" panose="03000509000000000000" pitchFamily="65" charset="-120"/>
              </a:rPr>
              <a:t>摺紙圖樣可摺成一個正方體</a:t>
            </a:r>
            <a:r>
              <a:rPr lang="zh-CN" altLang="en-US" sz="2800" b="0">
                <a:solidFill>
                  <a:srgbClr val="000000"/>
                </a:solidFill>
                <a:ea typeface="標楷體" panose="03000509000000000000" pitchFamily="65" charset="-120"/>
              </a:rPr>
              <a:t>？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sp>
        <p:nvSpPr>
          <p:cNvPr id="47109" name="Text Box 24">
            <a:extLst>
              <a:ext uri="{FF2B5EF4-FFF2-40B4-BE49-F238E27FC236}">
                <a16:creationId xmlns:a16="http://schemas.microsoft.com/office/drawing/2014/main" xmlns="" id="{F777C43A-BF39-4ADC-BE5B-156D40882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25" y="1609725"/>
            <a:ext cx="4816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/>
              <a:t>A.                       	         B.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A0FC5FE-2593-4FB3-9F3E-5889A704B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340518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47111" name="组合 32">
            <a:extLst>
              <a:ext uri="{FF2B5EF4-FFF2-40B4-BE49-F238E27FC236}">
                <a16:creationId xmlns:a16="http://schemas.microsoft.com/office/drawing/2014/main" xmlns="" id="{449760FF-EE36-41ED-9BD7-E2C142CD88F9}"/>
              </a:ext>
            </a:extLst>
          </p:cNvPr>
          <p:cNvGrpSpPr>
            <a:grpSpLocks/>
          </p:cNvGrpSpPr>
          <p:nvPr/>
        </p:nvGrpSpPr>
        <p:grpSpPr bwMode="auto">
          <a:xfrm>
            <a:off x="1428750" y="1752600"/>
            <a:ext cx="1508125" cy="1498600"/>
            <a:chOff x="1693069" y="1857375"/>
            <a:chExt cx="1508919" cy="1498600"/>
          </a:xfrm>
        </p:grpSpPr>
        <p:sp>
          <p:nvSpPr>
            <p:cNvPr id="47178" name="Rectangle 53">
              <a:extLst>
                <a:ext uri="{FF2B5EF4-FFF2-40B4-BE49-F238E27FC236}">
                  <a16:creationId xmlns:a16="http://schemas.microsoft.com/office/drawing/2014/main" xmlns="" id="{E12ED334-E789-4D57-AA53-0FEC41C34B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5513" y="1857375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79" name="Rectangle 54">
              <a:extLst>
                <a:ext uri="{FF2B5EF4-FFF2-40B4-BE49-F238E27FC236}">
                  <a16:creationId xmlns:a16="http://schemas.microsoft.com/office/drawing/2014/main" xmlns="" id="{C897CB2F-F61F-453F-A015-BB3CDACFC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5513" y="2349500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80" name="Rectangle 55">
              <a:extLst>
                <a:ext uri="{FF2B5EF4-FFF2-40B4-BE49-F238E27FC236}">
                  <a16:creationId xmlns:a16="http://schemas.microsoft.com/office/drawing/2014/main" xmlns="" id="{19E07EED-00FE-442F-BC1B-15FCFCC1E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8750" y="2349500"/>
              <a:ext cx="503238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81" name="Rectangle 56">
              <a:extLst>
                <a:ext uri="{FF2B5EF4-FFF2-40B4-BE49-F238E27FC236}">
                  <a16:creationId xmlns:a16="http://schemas.microsoft.com/office/drawing/2014/main" xmlns="" id="{8EED2954-22D8-456A-9B93-146256310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3069" y="2349500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82" name="Rectangle 57">
              <a:extLst>
                <a:ext uri="{FF2B5EF4-FFF2-40B4-BE49-F238E27FC236}">
                  <a16:creationId xmlns:a16="http://schemas.microsoft.com/office/drawing/2014/main" xmlns="" id="{F28618B3-89A7-45E7-B14E-7B570A4228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3069" y="2852738"/>
              <a:ext cx="503237" cy="503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83" name="Rectangle 58">
              <a:extLst>
                <a:ext uri="{FF2B5EF4-FFF2-40B4-BE49-F238E27FC236}">
                  <a16:creationId xmlns:a16="http://schemas.microsoft.com/office/drawing/2014/main" xmlns="" id="{77D71126-F495-4946-8862-45EAE0230F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8750" y="2852738"/>
              <a:ext cx="503238" cy="503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</p:grpSp>
      <p:grpSp>
        <p:nvGrpSpPr>
          <p:cNvPr id="47112" name="组合 33">
            <a:extLst>
              <a:ext uri="{FF2B5EF4-FFF2-40B4-BE49-F238E27FC236}">
                <a16:creationId xmlns:a16="http://schemas.microsoft.com/office/drawing/2014/main" xmlns="" id="{B91DAB28-A6C1-4B63-9C14-94FBE9CF66E7}"/>
              </a:ext>
            </a:extLst>
          </p:cNvPr>
          <p:cNvGrpSpPr>
            <a:grpSpLocks/>
          </p:cNvGrpSpPr>
          <p:nvPr/>
        </p:nvGrpSpPr>
        <p:grpSpPr bwMode="auto">
          <a:xfrm>
            <a:off x="4983163" y="1757363"/>
            <a:ext cx="1508125" cy="1508125"/>
            <a:chOff x="4860925" y="1918494"/>
            <a:chExt cx="1508919" cy="1508919"/>
          </a:xfrm>
        </p:grpSpPr>
        <p:sp>
          <p:nvSpPr>
            <p:cNvPr id="47172" name="Rectangle 59">
              <a:extLst>
                <a:ext uri="{FF2B5EF4-FFF2-40B4-BE49-F238E27FC236}">
                  <a16:creationId xmlns:a16="http://schemas.microsoft.com/office/drawing/2014/main" xmlns="" id="{D775A9FF-9FF3-4759-B6B7-1F926FCBB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4163" y="1918494"/>
              <a:ext cx="503237" cy="503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73" name="Rectangle 60">
              <a:extLst>
                <a:ext uri="{FF2B5EF4-FFF2-40B4-BE49-F238E27FC236}">
                  <a16:creationId xmlns:a16="http://schemas.microsoft.com/office/drawing/2014/main" xmlns="" id="{09BA3023-2CDB-4EE5-9AE4-CC5F00E4D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925" y="2420938"/>
              <a:ext cx="503238" cy="503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74" name="Rectangle 61">
              <a:extLst>
                <a:ext uri="{FF2B5EF4-FFF2-40B4-BE49-F238E27FC236}">
                  <a16:creationId xmlns:a16="http://schemas.microsoft.com/office/drawing/2014/main" xmlns="" id="{08D1CB05-33FB-42FB-BEE0-7380B7F3BE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4163" y="2924175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75" name="Rectangle 62">
              <a:extLst>
                <a:ext uri="{FF2B5EF4-FFF2-40B4-BE49-F238E27FC236}">
                  <a16:creationId xmlns:a16="http://schemas.microsoft.com/office/drawing/2014/main" xmlns="" id="{99B74C40-EEC5-41E7-8DFA-D38C614DB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6607" y="2924175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76" name="Rectangle 63">
              <a:extLst>
                <a:ext uri="{FF2B5EF4-FFF2-40B4-BE49-F238E27FC236}">
                  <a16:creationId xmlns:a16="http://schemas.microsoft.com/office/drawing/2014/main" xmlns="" id="{42A508D7-CBFA-46F9-A2F4-E7243D261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6607" y="2420938"/>
              <a:ext cx="503237" cy="503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77" name="Rectangle 64">
              <a:extLst>
                <a:ext uri="{FF2B5EF4-FFF2-40B4-BE49-F238E27FC236}">
                  <a16:creationId xmlns:a16="http://schemas.microsoft.com/office/drawing/2014/main" xmlns="" id="{FA18A842-11C9-462B-A7FF-C85067199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4163" y="2420938"/>
              <a:ext cx="503237" cy="503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</p:grpSp>
      <p:grpSp>
        <p:nvGrpSpPr>
          <p:cNvPr id="47113" name="组合 35">
            <a:extLst>
              <a:ext uri="{FF2B5EF4-FFF2-40B4-BE49-F238E27FC236}">
                <a16:creationId xmlns:a16="http://schemas.microsoft.com/office/drawing/2014/main" xmlns="" id="{262CEA83-E052-46BA-8D08-3761D15F6CF2}"/>
              </a:ext>
            </a:extLst>
          </p:cNvPr>
          <p:cNvGrpSpPr>
            <a:grpSpLocks/>
          </p:cNvGrpSpPr>
          <p:nvPr/>
        </p:nvGrpSpPr>
        <p:grpSpPr bwMode="auto">
          <a:xfrm>
            <a:off x="1428750" y="3627438"/>
            <a:ext cx="1008063" cy="2008187"/>
            <a:chOff x="1701800" y="3789363"/>
            <a:chExt cx="1008063" cy="2008981"/>
          </a:xfrm>
        </p:grpSpPr>
        <p:sp>
          <p:nvSpPr>
            <p:cNvPr id="47166" name="Rectangle 65">
              <a:extLst>
                <a:ext uri="{FF2B5EF4-FFF2-40B4-BE49-F238E27FC236}">
                  <a16:creationId xmlns:a16="http://schemas.microsoft.com/office/drawing/2014/main" xmlns="" id="{E2BBA0D9-0DD9-428C-8CB8-9BA0263A5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800" y="5295107"/>
              <a:ext cx="503237" cy="503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67" name="Rectangle 66">
              <a:extLst>
                <a:ext uri="{FF2B5EF4-FFF2-40B4-BE49-F238E27FC236}">
                  <a16:creationId xmlns:a16="http://schemas.microsoft.com/office/drawing/2014/main" xmlns="" id="{395FC131-35E9-40B1-ACDD-895ADB4FE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3388" y="4795044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68" name="Rectangle 67">
              <a:extLst>
                <a:ext uri="{FF2B5EF4-FFF2-40B4-BE49-F238E27FC236}">
                  <a16:creationId xmlns:a16="http://schemas.microsoft.com/office/drawing/2014/main" xmlns="" id="{CC0E0A63-2B86-4C31-8495-5E52A6DF6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3388" y="4292600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69" name="Rectangle 68">
              <a:extLst>
                <a:ext uri="{FF2B5EF4-FFF2-40B4-BE49-F238E27FC236}">
                  <a16:creationId xmlns:a16="http://schemas.microsoft.com/office/drawing/2014/main" xmlns="" id="{F33E64DB-C883-4705-BDBF-5044E7776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6625" y="4795044"/>
              <a:ext cx="503238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70" name="Rectangle 69">
              <a:extLst>
                <a:ext uri="{FF2B5EF4-FFF2-40B4-BE49-F238E27FC236}">
                  <a16:creationId xmlns:a16="http://schemas.microsoft.com/office/drawing/2014/main" xmlns="" id="{B7D7089F-0A8F-4107-BAD7-D60FBAA21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6625" y="4292600"/>
              <a:ext cx="503238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71" name="Rectangle 70">
              <a:extLst>
                <a:ext uri="{FF2B5EF4-FFF2-40B4-BE49-F238E27FC236}">
                  <a16:creationId xmlns:a16="http://schemas.microsoft.com/office/drawing/2014/main" xmlns="" id="{5C593A0B-70AE-4D73-AF05-C6F911EAB1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6625" y="3789363"/>
              <a:ext cx="503238" cy="503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</p:grpSp>
      <p:grpSp>
        <p:nvGrpSpPr>
          <p:cNvPr id="5" name="组合 34">
            <a:extLst>
              <a:ext uri="{FF2B5EF4-FFF2-40B4-BE49-F238E27FC236}">
                <a16:creationId xmlns:a16="http://schemas.microsoft.com/office/drawing/2014/main" xmlns="" id="{4C43FCA7-A71A-4E6A-854E-406E74A74DC7}"/>
              </a:ext>
            </a:extLst>
          </p:cNvPr>
          <p:cNvGrpSpPr>
            <a:grpSpLocks/>
          </p:cNvGrpSpPr>
          <p:nvPr/>
        </p:nvGrpSpPr>
        <p:grpSpPr bwMode="auto">
          <a:xfrm>
            <a:off x="4970463" y="3627438"/>
            <a:ext cx="2014537" cy="1508125"/>
            <a:chOff x="4932363" y="3789363"/>
            <a:chExt cx="2013744" cy="1508919"/>
          </a:xfrm>
        </p:grpSpPr>
        <p:sp>
          <p:nvSpPr>
            <p:cNvPr id="47160" name="Rectangle 71">
              <a:extLst>
                <a:ext uri="{FF2B5EF4-FFF2-40B4-BE49-F238E27FC236}">
                  <a16:creationId xmlns:a16="http://schemas.microsoft.com/office/drawing/2014/main" xmlns="" id="{C57233F9-49FB-4534-BE90-A11C2A3FD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2363" y="4292600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61" name="Rectangle 72">
              <a:extLst>
                <a:ext uri="{FF2B5EF4-FFF2-40B4-BE49-F238E27FC236}">
                  <a16:creationId xmlns:a16="http://schemas.microsoft.com/office/drawing/2014/main" xmlns="" id="{0406FBDF-1A06-4924-894B-48936D760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7188" y="4292600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62" name="Rectangle 73">
              <a:extLst>
                <a:ext uri="{FF2B5EF4-FFF2-40B4-BE49-F238E27FC236}">
                  <a16:creationId xmlns:a16="http://schemas.microsoft.com/office/drawing/2014/main" xmlns="" id="{FE92347C-96D7-46F3-AB58-324F5093D1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425" y="4292600"/>
              <a:ext cx="503238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63" name="Rectangle 74">
              <a:extLst>
                <a:ext uri="{FF2B5EF4-FFF2-40B4-BE49-F238E27FC236}">
                  <a16:creationId xmlns:a16="http://schemas.microsoft.com/office/drawing/2014/main" xmlns="" id="{E0E4454A-3915-4248-BE1E-09ADD7DCAB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2869" y="4292600"/>
              <a:ext cx="503238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64" name="Rectangle 75">
              <a:extLst>
                <a:ext uri="{FF2B5EF4-FFF2-40B4-BE49-F238E27FC236}">
                  <a16:creationId xmlns:a16="http://schemas.microsoft.com/office/drawing/2014/main" xmlns="" id="{7571E5E9-47A8-472E-893E-DE00855441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7188" y="4795044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65" name="Rectangle 76">
              <a:extLst>
                <a:ext uri="{FF2B5EF4-FFF2-40B4-BE49-F238E27FC236}">
                  <a16:creationId xmlns:a16="http://schemas.microsoft.com/office/drawing/2014/main" xmlns="" id="{0796BEA9-D269-422E-AA88-5FB7356B1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425" y="3789363"/>
              <a:ext cx="503238" cy="503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</p:grpSp>
      <p:grpSp>
        <p:nvGrpSpPr>
          <p:cNvPr id="6" name="组合 36">
            <a:extLst>
              <a:ext uri="{FF2B5EF4-FFF2-40B4-BE49-F238E27FC236}">
                <a16:creationId xmlns:a16="http://schemas.microsoft.com/office/drawing/2014/main" xmlns="" id="{47B9467B-858A-4581-AC3C-906F6687EB98}"/>
              </a:ext>
            </a:extLst>
          </p:cNvPr>
          <p:cNvGrpSpPr>
            <a:grpSpLocks/>
          </p:cNvGrpSpPr>
          <p:nvPr/>
        </p:nvGrpSpPr>
        <p:grpSpPr bwMode="auto">
          <a:xfrm>
            <a:off x="4970463" y="3630613"/>
            <a:ext cx="2014537" cy="1508125"/>
            <a:chOff x="4932363" y="3789363"/>
            <a:chExt cx="2013744" cy="1508919"/>
          </a:xfrm>
        </p:grpSpPr>
        <p:sp>
          <p:nvSpPr>
            <p:cNvPr id="47154" name="Rectangle 71">
              <a:extLst>
                <a:ext uri="{FF2B5EF4-FFF2-40B4-BE49-F238E27FC236}">
                  <a16:creationId xmlns:a16="http://schemas.microsoft.com/office/drawing/2014/main" xmlns="" id="{FA70CDA9-D6EC-43F2-BE27-A81252183E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2363" y="4292600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55" name="Rectangle 72">
              <a:extLst>
                <a:ext uri="{FF2B5EF4-FFF2-40B4-BE49-F238E27FC236}">
                  <a16:creationId xmlns:a16="http://schemas.microsoft.com/office/drawing/2014/main" xmlns="" id="{B0089BF9-8965-4986-8517-2483BD626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7188" y="4292600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56" name="Rectangle 73">
              <a:extLst>
                <a:ext uri="{FF2B5EF4-FFF2-40B4-BE49-F238E27FC236}">
                  <a16:creationId xmlns:a16="http://schemas.microsoft.com/office/drawing/2014/main" xmlns="" id="{F18EFEB9-66EF-4CDA-9676-0DC122CE0B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425" y="4292600"/>
              <a:ext cx="503238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57" name="Rectangle 74">
              <a:extLst>
                <a:ext uri="{FF2B5EF4-FFF2-40B4-BE49-F238E27FC236}">
                  <a16:creationId xmlns:a16="http://schemas.microsoft.com/office/drawing/2014/main" xmlns="" id="{EAB5F9EE-3838-4075-924D-0D0FCF8CD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2869" y="4292600"/>
              <a:ext cx="503238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58" name="Rectangle 75">
              <a:extLst>
                <a:ext uri="{FF2B5EF4-FFF2-40B4-BE49-F238E27FC236}">
                  <a16:creationId xmlns:a16="http://schemas.microsoft.com/office/drawing/2014/main" xmlns="" id="{CAAB8119-5282-4931-AACB-1251F0F5E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7188" y="4795044"/>
              <a:ext cx="503237" cy="5032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47159" name="Rectangle 76">
              <a:extLst>
                <a:ext uri="{FF2B5EF4-FFF2-40B4-BE49-F238E27FC236}">
                  <a16:creationId xmlns:a16="http://schemas.microsoft.com/office/drawing/2014/main" xmlns="" id="{FC56CBFD-BE08-4699-878B-68C44278E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425" y="3789363"/>
              <a:ext cx="503238" cy="503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</p:grpSp>
      <p:sp>
        <p:nvSpPr>
          <p:cNvPr id="44" name="立方体 43">
            <a:extLst>
              <a:ext uri="{FF2B5EF4-FFF2-40B4-BE49-F238E27FC236}">
                <a16:creationId xmlns:a16="http://schemas.microsoft.com/office/drawing/2014/main" xmlns="" id="{677EC876-CBB3-4C87-BE84-8CAF629C0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2175" y="3957638"/>
            <a:ext cx="684213" cy="684212"/>
          </a:xfrm>
          <a:prstGeom prst="cube">
            <a:avLst>
              <a:gd name="adj" fmla="val 25000"/>
            </a:avLst>
          </a:prstGeom>
          <a:noFill/>
          <a:ln w="127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grpSp>
        <p:nvGrpSpPr>
          <p:cNvPr id="7" name="组合 44">
            <a:extLst>
              <a:ext uri="{FF2B5EF4-FFF2-40B4-BE49-F238E27FC236}">
                <a16:creationId xmlns:a16="http://schemas.microsoft.com/office/drawing/2014/main" xmlns="" id="{211914DC-1040-4B17-AF88-A84B306E483A}"/>
              </a:ext>
            </a:extLst>
          </p:cNvPr>
          <p:cNvGrpSpPr>
            <a:grpSpLocks/>
          </p:cNvGrpSpPr>
          <p:nvPr/>
        </p:nvGrpSpPr>
        <p:grpSpPr bwMode="auto">
          <a:xfrm>
            <a:off x="5165725" y="3752850"/>
            <a:ext cx="1719263" cy="1385888"/>
            <a:chOff x="5165678" y="3753134"/>
            <a:chExt cx="1719618" cy="1385248"/>
          </a:xfrm>
        </p:grpSpPr>
        <p:sp>
          <p:nvSpPr>
            <p:cNvPr id="47149" name="矩形 45">
              <a:extLst>
                <a:ext uri="{FF2B5EF4-FFF2-40B4-BE49-F238E27FC236}">
                  <a16:creationId xmlns:a16="http://schemas.microsoft.com/office/drawing/2014/main" xmlns="" id="{84DF2770-ADFB-4BEA-8ED0-390B70AB67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80288" y="4129732"/>
              <a:ext cx="504000" cy="504000"/>
            </a:xfrm>
            <a:prstGeom prst="rect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 b="0"/>
            </a:p>
          </p:txBody>
        </p:sp>
        <p:sp>
          <p:nvSpPr>
            <p:cNvPr id="47150" name="任意多边形 46">
              <a:extLst>
                <a:ext uri="{FF2B5EF4-FFF2-40B4-BE49-F238E27FC236}">
                  <a16:creationId xmlns:a16="http://schemas.microsoft.com/office/drawing/2014/main" xmlns="" id="{7C92E7FA-25E8-4B19-B84A-1AE9C9A94D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0896" y="3753134"/>
              <a:ext cx="648000" cy="375314"/>
            </a:xfrm>
            <a:custGeom>
              <a:avLst/>
              <a:gdLst>
                <a:gd name="T0" fmla="*/ 0 w 655092"/>
                <a:gd name="T1" fmla="*/ 375314 h 375314"/>
                <a:gd name="T2" fmla="*/ 123524 w 655092"/>
                <a:gd name="T3" fmla="*/ 0 h 375314"/>
                <a:gd name="T4" fmla="*/ 515585 w 655092"/>
                <a:gd name="T5" fmla="*/ 0 h 375314"/>
                <a:gd name="T6" fmla="*/ 408171 w 655092"/>
                <a:gd name="T7" fmla="*/ 375314 h 3753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55092"/>
                <a:gd name="T13" fmla="*/ 0 h 375314"/>
                <a:gd name="T14" fmla="*/ 655092 w 655092"/>
                <a:gd name="T15" fmla="*/ 375314 h 3753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55092" h="375314">
                  <a:moveTo>
                    <a:pt x="0" y="375314"/>
                  </a:moveTo>
                  <a:lnTo>
                    <a:pt x="156949" y="0"/>
                  </a:lnTo>
                  <a:lnTo>
                    <a:pt x="655092" y="0"/>
                  </a:lnTo>
                  <a:lnTo>
                    <a:pt x="518614" y="375314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51" name="任意多边形 47">
              <a:extLst>
                <a:ext uri="{FF2B5EF4-FFF2-40B4-BE49-F238E27FC236}">
                  <a16:creationId xmlns:a16="http://schemas.microsoft.com/office/drawing/2014/main" xmlns="" id="{3FA25B9A-8B31-49A4-B839-45C23845A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5863" y="4039737"/>
              <a:ext cx="409433" cy="593678"/>
            </a:xfrm>
            <a:custGeom>
              <a:avLst/>
              <a:gdLst>
                <a:gd name="T0" fmla="*/ 6824 w 409433"/>
                <a:gd name="T1" fmla="*/ 88711 h 593678"/>
                <a:gd name="T2" fmla="*/ 409433 w 409433"/>
                <a:gd name="T3" fmla="*/ 0 h 593678"/>
                <a:gd name="T4" fmla="*/ 409433 w 409433"/>
                <a:gd name="T5" fmla="*/ 498144 h 593678"/>
                <a:gd name="T6" fmla="*/ 0 w 409433"/>
                <a:gd name="T7" fmla="*/ 593678 h 5936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9433"/>
                <a:gd name="T13" fmla="*/ 0 h 593678"/>
                <a:gd name="T14" fmla="*/ 409433 w 409433"/>
                <a:gd name="T15" fmla="*/ 593678 h 5936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9433" h="593678">
                  <a:moveTo>
                    <a:pt x="6824" y="88711"/>
                  </a:moveTo>
                  <a:lnTo>
                    <a:pt x="409433" y="0"/>
                  </a:lnTo>
                  <a:lnTo>
                    <a:pt x="409433" y="498144"/>
                  </a:lnTo>
                  <a:lnTo>
                    <a:pt x="0" y="593678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52" name="任意多边形 48">
              <a:extLst>
                <a:ext uri="{FF2B5EF4-FFF2-40B4-BE49-F238E27FC236}">
                  <a16:creationId xmlns:a16="http://schemas.microsoft.com/office/drawing/2014/main" xmlns="" id="{2035EC4A-514C-4420-BF8C-6F92C36544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5678" y="4012442"/>
              <a:ext cx="818865" cy="620973"/>
            </a:xfrm>
            <a:custGeom>
              <a:avLst/>
              <a:gdLst>
                <a:gd name="T0" fmla="*/ 812041 w 818865"/>
                <a:gd name="T1" fmla="*/ 116006 h 620973"/>
                <a:gd name="T2" fmla="*/ 0 w 818865"/>
                <a:gd name="T3" fmla="*/ 0 h 620973"/>
                <a:gd name="T4" fmla="*/ 0 w 818865"/>
                <a:gd name="T5" fmla="*/ 511791 h 620973"/>
                <a:gd name="T6" fmla="*/ 818865 w 818865"/>
                <a:gd name="T7" fmla="*/ 620973 h 62097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8865"/>
                <a:gd name="T13" fmla="*/ 0 h 620973"/>
                <a:gd name="T14" fmla="*/ 818865 w 818865"/>
                <a:gd name="T15" fmla="*/ 620973 h 62097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8865" h="620973">
                  <a:moveTo>
                    <a:pt x="812041" y="116006"/>
                  </a:moveTo>
                  <a:lnTo>
                    <a:pt x="0" y="0"/>
                  </a:lnTo>
                  <a:lnTo>
                    <a:pt x="0" y="511791"/>
                  </a:lnTo>
                  <a:lnTo>
                    <a:pt x="818865" y="620973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53" name="任意多边形 49">
              <a:extLst>
                <a:ext uri="{FF2B5EF4-FFF2-40B4-BE49-F238E27FC236}">
                  <a16:creationId xmlns:a16="http://schemas.microsoft.com/office/drawing/2014/main" xmlns="" id="{A0FA7704-EDAF-4C5A-AE35-F61436181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5110" y="4067033"/>
              <a:ext cx="402609" cy="1071349"/>
            </a:xfrm>
            <a:custGeom>
              <a:avLst/>
              <a:gdLst>
                <a:gd name="T0" fmla="*/ 0 w 402609"/>
                <a:gd name="T1" fmla="*/ 0 h 1071349"/>
                <a:gd name="T2" fmla="*/ 0 w 402609"/>
                <a:gd name="T3" fmla="*/ 996286 h 1071349"/>
                <a:gd name="T4" fmla="*/ 402609 w 402609"/>
                <a:gd name="T5" fmla="*/ 1071349 h 1071349"/>
                <a:gd name="T6" fmla="*/ 402609 w 402609"/>
                <a:gd name="T7" fmla="*/ 552734 h 10713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2609"/>
                <a:gd name="T13" fmla="*/ 0 h 1071349"/>
                <a:gd name="T14" fmla="*/ 402609 w 402609"/>
                <a:gd name="T15" fmla="*/ 1071349 h 10713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2609" h="1071349">
                  <a:moveTo>
                    <a:pt x="0" y="0"/>
                  </a:moveTo>
                  <a:lnTo>
                    <a:pt x="0" y="996286"/>
                  </a:lnTo>
                  <a:lnTo>
                    <a:pt x="402609" y="1071349"/>
                  </a:lnTo>
                  <a:lnTo>
                    <a:pt x="402609" y="552734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8" name="组合 50">
            <a:extLst>
              <a:ext uri="{FF2B5EF4-FFF2-40B4-BE49-F238E27FC236}">
                <a16:creationId xmlns:a16="http://schemas.microsoft.com/office/drawing/2014/main" xmlns="" id="{6F236E17-DFDE-4371-9809-B0D24243BE82}"/>
              </a:ext>
            </a:extLst>
          </p:cNvPr>
          <p:cNvGrpSpPr>
            <a:grpSpLocks/>
          </p:cNvGrpSpPr>
          <p:nvPr/>
        </p:nvGrpSpPr>
        <p:grpSpPr bwMode="auto">
          <a:xfrm>
            <a:off x="5400675" y="3898900"/>
            <a:ext cx="1357313" cy="1241425"/>
            <a:chOff x="3071802" y="3214685"/>
            <a:chExt cx="1357323" cy="1241522"/>
          </a:xfrm>
        </p:grpSpPr>
        <p:sp>
          <p:nvSpPr>
            <p:cNvPr id="47144" name="矩形 51">
              <a:extLst>
                <a:ext uri="{FF2B5EF4-FFF2-40B4-BE49-F238E27FC236}">
                  <a16:creationId xmlns:a16="http://schemas.microsoft.com/office/drawing/2014/main" xmlns="" id="{844C2D46-A42F-4131-AA3E-9C149D375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7797" y="3447557"/>
              <a:ext cx="504000" cy="504000"/>
            </a:xfrm>
            <a:prstGeom prst="rect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 b="0"/>
            </a:p>
          </p:txBody>
        </p:sp>
        <p:sp>
          <p:nvSpPr>
            <p:cNvPr id="47145" name="任意多边形 52">
              <a:extLst>
                <a:ext uri="{FF2B5EF4-FFF2-40B4-BE49-F238E27FC236}">
                  <a16:creationId xmlns:a16="http://schemas.microsoft.com/office/drawing/2014/main" xmlns="" id="{70C51809-61CF-4E44-B8FA-CD725B387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8405" y="3214685"/>
              <a:ext cx="648000" cy="231587"/>
            </a:xfrm>
            <a:custGeom>
              <a:avLst/>
              <a:gdLst>
                <a:gd name="T0" fmla="*/ 0 w 655092"/>
                <a:gd name="T1" fmla="*/ 9 h 375314"/>
                <a:gd name="T2" fmla="*/ 123524 w 655092"/>
                <a:gd name="T3" fmla="*/ 0 h 375314"/>
                <a:gd name="T4" fmla="*/ 515585 w 655092"/>
                <a:gd name="T5" fmla="*/ 0 h 375314"/>
                <a:gd name="T6" fmla="*/ 408171 w 655092"/>
                <a:gd name="T7" fmla="*/ 9 h 3753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55092"/>
                <a:gd name="T13" fmla="*/ 0 h 375314"/>
                <a:gd name="T14" fmla="*/ 655092 w 655092"/>
                <a:gd name="T15" fmla="*/ 375314 h 3753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55092" h="375314">
                  <a:moveTo>
                    <a:pt x="0" y="375314"/>
                  </a:moveTo>
                  <a:lnTo>
                    <a:pt x="156949" y="0"/>
                  </a:lnTo>
                  <a:lnTo>
                    <a:pt x="655092" y="0"/>
                  </a:lnTo>
                  <a:lnTo>
                    <a:pt x="518614" y="375314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46" name="任意多边形 53">
              <a:extLst>
                <a:ext uri="{FF2B5EF4-FFF2-40B4-BE49-F238E27FC236}">
                  <a16:creationId xmlns:a16="http://schemas.microsoft.com/office/drawing/2014/main" xmlns="" id="{1D8B3944-59A7-44F8-9F97-57926A8BCE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3373" y="3357562"/>
              <a:ext cx="285752" cy="593678"/>
            </a:xfrm>
            <a:custGeom>
              <a:avLst/>
              <a:gdLst>
                <a:gd name="T0" fmla="*/ 2 w 409433"/>
                <a:gd name="T1" fmla="*/ 88711 h 593678"/>
                <a:gd name="T2" fmla="*/ 150 w 409433"/>
                <a:gd name="T3" fmla="*/ 0 h 593678"/>
                <a:gd name="T4" fmla="*/ 150 w 409433"/>
                <a:gd name="T5" fmla="*/ 498144 h 593678"/>
                <a:gd name="T6" fmla="*/ 0 w 409433"/>
                <a:gd name="T7" fmla="*/ 593678 h 5936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9433"/>
                <a:gd name="T13" fmla="*/ 0 h 593678"/>
                <a:gd name="T14" fmla="*/ 409433 w 409433"/>
                <a:gd name="T15" fmla="*/ 593678 h 5936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9433" h="593678">
                  <a:moveTo>
                    <a:pt x="6824" y="88711"/>
                  </a:moveTo>
                  <a:lnTo>
                    <a:pt x="409433" y="0"/>
                  </a:lnTo>
                  <a:lnTo>
                    <a:pt x="409433" y="498144"/>
                  </a:lnTo>
                  <a:lnTo>
                    <a:pt x="0" y="593678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47" name="任意多边形 54">
              <a:extLst>
                <a:ext uri="{FF2B5EF4-FFF2-40B4-BE49-F238E27FC236}">
                  <a16:creationId xmlns:a16="http://schemas.microsoft.com/office/drawing/2014/main" xmlns="" id="{D32ECA59-514D-4640-BE1F-4C0D5DA578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1802" y="3330267"/>
              <a:ext cx="580250" cy="620973"/>
            </a:xfrm>
            <a:custGeom>
              <a:avLst/>
              <a:gdLst>
                <a:gd name="T0" fmla="*/ 416 w 818865"/>
                <a:gd name="T1" fmla="*/ 116006 h 620973"/>
                <a:gd name="T2" fmla="*/ 0 w 818865"/>
                <a:gd name="T3" fmla="*/ 0 h 620973"/>
                <a:gd name="T4" fmla="*/ 0 w 818865"/>
                <a:gd name="T5" fmla="*/ 511791 h 620973"/>
                <a:gd name="T6" fmla="*/ 419 w 818865"/>
                <a:gd name="T7" fmla="*/ 620973 h 62097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8865"/>
                <a:gd name="T13" fmla="*/ 0 h 620973"/>
                <a:gd name="T14" fmla="*/ 818865 w 818865"/>
                <a:gd name="T15" fmla="*/ 620973 h 62097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8865" h="620973">
                  <a:moveTo>
                    <a:pt x="812041" y="116006"/>
                  </a:moveTo>
                  <a:lnTo>
                    <a:pt x="0" y="0"/>
                  </a:lnTo>
                  <a:lnTo>
                    <a:pt x="0" y="511791"/>
                  </a:lnTo>
                  <a:lnTo>
                    <a:pt x="818865" y="620973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48" name="任意多边形 55">
              <a:extLst>
                <a:ext uri="{FF2B5EF4-FFF2-40B4-BE49-F238E27FC236}">
                  <a16:creationId xmlns:a16="http://schemas.microsoft.com/office/drawing/2014/main" xmlns="" id="{591C765E-826F-4043-BA4C-912327161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7554" y="3384858"/>
              <a:ext cx="287674" cy="1071349"/>
            </a:xfrm>
            <a:custGeom>
              <a:avLst/>
              <a:gdLst>
                <a:gd name="T0" fmla="*/ 0 w 402609"/>
                <a:gd name="T1" fmla="*/ 0 h 1071349"/>
                <a:gd name="T2" fmla="*/ 0 w 402609"/>
                <a:gd name="T3" fmla="*/ 996286 h 1071349"/>
                <a:gd name="T4" fmla="*/ 247 w 402609"/>
                <a:gd name="T5" fmla="*/ 1071349 h 1071349"/>
                <a:gd name="T6" fmla="*/ 247 w 402609"/>
                <a:gd name="T7" fmla="*/ 552734 h 10713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2609"/>
                <a:gd name="T13" fmla="*/ 0 h 1071349"/>
                <a:gd name="T14" fmla="*/ 402609 w 402609"/>
                <a:gd name="T15" fmla="*/ 1071349 h 10713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2609" h="1071349">
                  <a:moveTo>
                    <a:pt x="0" y="0"/>
                  </a:moveTo>
                  <a:lnTo>
                    <a:pt x="0" y="996286"/>
                  </a:lnTo>
                  <a:lnTo>
                    <a:pt x="402609" y="1071349"/>
                  </a:lnTo>
                  <a:lnTo>
                    <a:pt x="402609" y="552734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9" name="组合 56">
            <a:extLst>
              <a:ext uri="{FF2B5EF4-FFF2-40B4-BE49-F238E27FC236}">
                <a16:creationId xmlns:a16="http://schemas.microsoft.com/office/drawing/2014/main" xmlns="" id="{F071D469-7E09-4297-BE51-97D7B14576B9}"/>
              </a:ext>
            </a:extLst>
          </p:cNvPr>
          <p:cNvGrpSpPr>
            <a:grpSpLocks/>
          </p:cNvGrpSpPr>
          <p:nvPr/>
        </p:nvGrpSpPr>
        <p:grpSpPr bwMode="auto">
          <a:xfrm>
            <a:off x="5614988" y="3784600"/>
            <a:ext cx="1041400" cy="1352550"/>
            <a:chOff x="4714877" y="1960075"/>
            <a:chExt cx="1040725" cy="1353493"/>
          </a:xfrm>
        </p:grpSpPr>
        <p:sp>
          <p:nvSpPr>
            <p:cNvPr id="47139" name="矩形 57">
              <a:extLst>
                <a:ext uri="{FF2B5EF4-FFF2-40B4-BE49-F238E27FC236}">
                  <a16:creationId xmlns:a16="http://schemas.microsoft.com/office/drawing/2014/main" xmlns="" id="{C0E14531-3875-4F10-8D55-C1147D7E77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557" y="2304550"/>
              <a:ext cx="504000" cy="504000"/>
            </a:xfrm>
            <a:prstGeom prst="rect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 b="0"/>
            </a:p>
          </p:txBody>
        </p:sp>
        <p:sp>
          <p:nvSpPr>
            <p:cNvPr id="47140" name="任意多边形 58">
              <a:extLst>
                <a:ext uri="{FF2B5EF4-FFF2-40B4-BE49-F238E27FC236}">
                  <a16:creationId xmlns:a16="http://schemas.microsoft.com/office/drawing/2014/main" xmlns="" id="{96B74093-28A3-495B-B78E-D428B7926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7539" y="2134062"/>
              <a:ext cx="688063" cy="181069"/>
            </a:xfrm>
            <a:custGeom>
              <a:avLst/>
              <a:gdLst>
                <a:gd name="T0" fmla="*/ 0 w 688063"/>
                <a:gd name="T1" fmla="*/ 176542 h 181069"/>
                <a:gd name="T2" fmla="*/ 172016 w 688063"/>
                <a:gd name="T3" fmla="*/ 0 h 181069"/>
                <a:gd name="T4" fmla="*/ 688063 w 688063"/>
                <a:gd name="T5" fmla="*/ 0 h 181069"/>
                <a:gd name="T6" fmla="*/ 511521 w 688063"/>
                <a:gd name="T7" fmla="*/ 181069 h 1810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8063"/>
                <a:gd name="T13" fmla="*/ 0 h 181069"/>
                <a:gd name="T14" fmla="*/ 688063 w 688063"/>
                <a:gd name="T15" fmla="*/ 181069 h 1810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8063" h="181069">
                  <a:moveTo>
                    <a:pt x="0" y="176542"/>
                  </a:moveTo>
                  <a:lnTo>
                    <a:pt x="172016" y="0"/>
                  </a:lnTo>
                  <a:lnTo>
                    <a:pt x="688063" y="0"/>
                  </a:lnTo>
                  <a:lnTo>
                    <a:pt x="511521" y="181069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41" name="任意多边形 59">
              <a:extLst>
                <a:ext uri="{FF2B5EF4-FFF2-40B4-BE49-F238E27FC236}">
                  <a16:creationId xmlns:a16="http://schemas.microsoft.com/office/drawing/2014/main" xmlns="" id="{55171F3A-68AD-45F2-AED8-18647A0A8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1186" y="2129535"/>
              <a:ext cx="172015" cy="679010"/>
            </a:xfrm>
            <a:custGeom>
              <a:avLst/>
              <a:gdLst>
                <a:gd name="T0" fmla="*/ 0 w 172015"/>
                <a:gd name="T1" fmla="*/ 679010 h 679010"/>
                <a:gd name="T2" fmla="*/ 172015 w 172015"/>
                <a:gd name="T3" fmla="*/ 506994 h 679010"/>
                <a:gd name="T4" fmla="*/ 172015 w 172015"/>
                <a:gd name="T5" fmla="*/ 0 h 679010"/>
                <a:gd name="T6" fmla="*/ 0 60000 65536"/>
                <a:gd name="T7" fmla="*/ 0 60000 65536"/>
                <a:gd name="T8" fmla="*/ 0 60000 65536"/>
                <a:gd name="T9" fmla="*/ 0 w 172015"/>
                <a:gd name="T10" fmla="*/ 0 h 679010"/>
                <a:gd name="T11" fmla="*/ 172015 w 172015"/>
                <a:gd name="T12" fmla="*/ 679010 h 6790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2015" h="679010">
                  <a:moveTo>
                    <a:pt x="0" y="679010"/>
                  </a:moveTo>
                  <a:lnTo>
                    <a:pt x="172015" y="506994"/>
                  </a:lnTo>
                  <a:lnTo>
                    <a:pt x="172015" y="0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42" name="任意多边形 60">
              <a:extLst>
                <a:ext uri="{FF2B5EF4-FFF2-40B4-BE49-F238E27FC236}">
                  <a16:creationId xmlns:a16="http://schemas.microsoft.com/office/drawing/2014/main" xmlns="" id="{75865152-9D40-4601-BD31-68FAAA673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4877" y="1960075"/>
              <a:ext cx="364118" cy="846499"/>
            </a:xfrm>
            <a:custGeom>
              <a:avLst/>
              <a:gdLst>
                <a:gd name="T0" fmla="*/ 730967387 w 253497"/>
                <a:gd name="T1" fmla="*/ 344032 h 846499"/>
                <a:gd name="T2" fmla="*/ 0 w 253497"/>
                <a:gd name="T3" fmla="*/ 0 h 846499"/>
                <a:gd name="T4" fmla="*/ 0 w 253497"/>
                <a:gd name="T5" fmla="*/ 506994 h 846499"/>
                <a:gd name="T6" fmla="*/ 717913270 w 253497"/>
                <a:gd name="T7" fmla="*/ 846499 h 84649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3497"/>
                <a:gd name="T13" fmla="*/ 0 h 846499"/>
                <a:gd name="T14" fmla="*/ 253497 w 253497"/>
                <a:gd name="T15" fmla="*/ 846499 h 84649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3497" h="846499">
                  <a:moveTo>
                    <a:pt x="253497" y="344032"/>
                  </a:moveTo>
                  <a:lnTo>
                    <a:pt x="0" y="0"/>
                  </a:lnTo>
                  <a:lnTo>
                    <a:pt x="0" y="506994"/>
                  </a:lnTo>
                  <a:lnTo>
                    <a:pt x="248970" y="846499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43" name="任意多边形 61">
              <a:extLst>
                <a:ext uri="{FF2B5EF4-FFF2-40B4-BE49-F238E27FC236}">
                  <a16:creationId xmlns:a16="http://schemas.microsoft.com/office/drawing/2014/main" xmlns="" id="{2269FBB6-08B9-4511-A3A5-A61A1E1BD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1505" y="2154725"/>
              <a:ext cx="167489" cy="1158843"/>
            </a:xfrm>
            <a:custGeom>
              <a:avLst/>
              <a:gdLst>
                <a:gd name="T0" fmla="*/ 0 w 167489"/>
                <a:gd name="T1" fmla="*/ 0 h 1158843"/>
                <a:gd name="T2" fmla="*/ 0 w 167489"/>
                <a:gd name="T3" fmla="*/ 991354 h 1158843"/>
                <a:gd name="T4" fmla="*/ 167489 w 167489"/>
                <a:gd name="T5" fmla="*/ 1158843 h 1158843"/>
                <a:gd name="T6" fmla="*/ 162962 w 167489"/>
                <a:gd name="T7" fmla="*/ 647323 h 11588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7489"/>
                <a:gd name="T13" fmla="*/ 0 h 1158843"/>
                <a:gd name="T14" fmla="*/ 167489 w 167489"/>
                <a:gd name="T15" fmla="*/ 1158843 h 11588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7489" h="1158843">
                  <a:moveTo>
                    <a:pt x="0" y="0"/>
                  </a:moveTo>
                  <a:lnTo>
                    <a:pt x="0" y="991354"/>
                  </a:lnTo>
                  <a:lnTo>
                    <a:pt x="167489" y="1158843"/>
                  </a:lnTo>
                  <a:lnTo>
                    <a:pt x="162962" y="647323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10" name="组合 62">
            <a:extLst>
              <a:ext uri="{FF2B5EF4-FFF2-40B4-BE49-F238E27FC236}">
                <a16:creationId xmlns:a16="http://schemas.microsoft.com/office/drawing/2014/main" xmlns="" id="{67471C69-6698-4678-848F-EF85D7A31381}"/>
              </a:ext>
            </a:extLst>
          </p:cNvPr>
          <p:cNvGrpSpPr>
            <a:grpSpLocks/>
          </p:cNvGrpSpPr>
          <p:nvPr/>
        </p:nvGrpSpPr>
        <p:grpSpPr bwMode="auto">
          <a:xfrm>
            <a:off x="5969000" y="3702050"/>
            <a:ext cx="687388" cy="1439863"/>
            <a:chOff x="7925058" y="1846907"/>
            <a:chExt cx="688063" cy="1439501"/>
          </a:xfrm>
        </p:grpSpPr>
        <p:sp>
          <p:nvSpPr>
            <p:cNvPr id="47133" name="矩形 63">
              <a:extLst>
                <a:ext uri="{FF2B5EF4-FFF2-40B4-BE49-F238E27FC236}">
                  <a16:creationId xmlns:a16="http://schemas.microsoft.com/office/drawing/2014/main" xmlns="" id="{14B4F311-8956-4A92-974B-BFC8B3D17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4076" y="2273277"/>
              <a:ext cx="504000" cy="504000"/>
            </a:xfrm>
            <a:prstGeom prst="rect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 b="0"/>
            </a:p>
          </p:txBody>
        </p:sp>
        <p:sp>
          <p:nvSpPr>
            <p:cNvPr id="47134" name="任意多边形 64">
              <a:extLst>
                <a:ext uri="{FF2B5EF4-FFF2-40B4-BE49-F238E27FC236}">
                  <a16:creationId xmlns:a16="http://schemas.microsoft.com/office/drawing/2014/main" xmlns="" id="{D97A6959-8F80-493C-8B3D-596E6FE13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5058" y="2102789"/>
              <a:ext cx="688063" cy="181069"/>
            </a:xfrm>
            <a:custGeom>
              <a:avLst/>
              <a:gdLst>
                <a:gd name="T0" fmla="*/ 0 w 688063"/>
                <a:gd name="T1" fmla="*/ 176542 h 181069"/>
                <a:gd name="T2" fmla="*/ 172016 w 688063"/>
                <a:gd name="T3" fmla="*/ 0 h 181069"/>
                <a:gd name="T4" fmla="*/ 688063 w 688063"/>
                <a:gd name="T5" fmla="*/ 0 h 181069"/>
                <a:gd name="T6" fmla="*/ 511521 w 688063"/>
                <a:gd name="T7" fmla="*/ 181069 h 1810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8063"/>
                <a:gd name="T13" fmla="*/ 0 h 181069"/>
                <a:gd name="T14" fmla="*/ 688063 w 688063"/>
                <a:gd name="T15" fmla="*/ 181069 h 1810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8063" h="181069">
                  <a:moveTo>
                    <a:pt x="0" y="176542"/>
                  </a:moveTo>
                  <a:lnTo>
                    <a:pt x="172016" y="0"/>
                  </a:lnTo>
                  <a:lnTo>
                    <a:pt x="688063" y="0"/>
                  </a:lnTo>
                  <a:lnTo>
                    <a:pt x="511521" y="181069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35" name="任意多边形 65">
              <a:extLst>
                <a:ext uri="{FF2B5EF4-FFF2-40B4-BE49-F238E27FC236}">
                  <a16:creationId xmlns:a16="http://schemas.microsoft.com/office/drawing/2014/main" xmlns="" id="{DA0441B0-A01A-497E-8C23-D86852DFF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38705" y="2098262"/>
              <a:ext cx="172015" cy="679010"/>
            </a:xfrm>
            <a:custGeom>
              <a:avLst/>
              <a:gdLst>
                <a:gd name="T0" fmla="*/ 0 w 172015"/>
                <a:gd name="T1" fmla="*/ 679010 h 679010"/>
                <a:gd name="T2" fmla="*/ 172015 w 172015"/>
                <a:gd name="T3" fmla="*/ 506994 h 679010"/>
                <a:gd name="T4" fmla="*/ 172015 w 172015"/>
                <a:gd name="T5" fmla="*/ 0 h 679010"/>
                <a:gd name="T6" fmla="*/ 0 60000 65536"/>
                <a:gd name="T7" fmla="*/ 0 60000 65536"/>
                <a:gd name="T8" fmla="*/ 0 60000 65536"/>
                <a:gd name="T9" fmla="*/ 0 w 172015"/>
                <a:gd name="T10" fmla="*/ 0 h 679010"/>
                <a:gd name="T11" fmla="*/ 172015 w 172015"/>
                <a:gd name="T12" fmla="*/ 679010 h 6790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2015" h="679010">
                  <a:moveTo>
                    <a:pt x="0" y="679010"/>
                  </a:moveTo>
                  <a:lnTo>
                    <a:pt x="172015" y="506994"/>
                  </a:lnTo>
                  <a:lnTo>
                    <a:pt x="172015" y="0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36" name="任意多边形 66">
              <a:extLst>
                <a:ext uri="{FF2B5EF4-FFF2-40B4-BE49-F238E27FC236}">
                  <a16:creationId xmlns:a16="http://schemas.microsoft.com/office/drawing/2014/main" xmlns="" id="{D997F473-1824-4DB5-8D96-25774AA0B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5362" y="1846907"/>
              <a:ext cx="194650" cy="425513"/>
            </a:xfrm>
            <a:custGeom>
              <a:avLst/>
              <a:gdLst>
                <a:gd name="T0" fmla="*/ 0 w 194650"/>
                <a:gd name="T1" fmla="*/ 425513 h 425513"/>
                <a:gd name="T2" fmla="*/ 194650 w 194650"/>
                <a:gd name="T3" fmla="*/ 0 h 425513"/>
                <a:gd name="T4" fmla="*/ 194650 w 194650"/>
                <a:gd name="T5" fmla="*/ 258024 h 425513"/>
                <a:gd name="T6" fmla="*/ 0 60000 65536"/>
                <a:gd name="T7" fmla="*/ 0 60000 65536"/>
                <a:gd name="T8" fmla="*/ 0 60000 65536"/>
                <a:gd name="T9" fmla="*/ 0 w 194650"/>
                <a:gd name="T10" fmla="*/ 0 h 425513"/>
                <a:gd name="T11" fmla="*/ 194650 w 194650"/>
                <a:gd name="T12" fmla="*/ 425513 h 4255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4650" h="425513">
                  <a:moveTo>
                    <a:pt x="0" y="425513"/>
                  </a:moveTo>
                  <a:lnTo>
                    <a:pt x="194650" y="0"/>
                  </a:lnTo>
                  <a:lnTo>
                    <a:pt x="194650" y="258024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cxnSp>
          <p:nvCxnSpPr>
            <p:cNvPr id="47137" name="直接连接符 67">
              <a:extLst>
                <a:ext uri="{FF2B5EF4-FFF2-40B4-BE49-F238E27FC236}">
                  <a16:creationId xmlns:a16="http://schemas.microsoft.com/office/drawing/2014/main" xmlns="" id="{C60EDAB9-50CF-461C-8832-196FB9B9997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7995936" y="2067004"/>
              <a:ext cx="144000" cy="0"/>
            </a:xfrm>
            <a:prstGeom prst="line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138" name="任意多边形 68">
              <a:extLst>
                <a:ext uri="{FF2B5EF4-FFF2-40B4-BE49-F238E27FC236}">
                  <a16:creationId xmlns:a16="http://schemas.microsoft.com/office/drawing/2014/main" xmlns="" id="{F6E7FA77-72AF-4B6C-AECF-1DD8B6139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5362" y="2779414"/>
              <a:ext cx="149383" cy="506994"/>
            </a:xfrm>
            <a:custGeom>
              <a:avLst/>
              <a:gdLst>
                <a:gd name="T0" fmla="*/ 0 w 149383"/>
                <a:gd name="T1" fmla="*/ 0 h 506994"/>
                <a:gd name="T2" fmla="*/ 0 w 149383"/>
                <a:gd name="T3" fmla="*/ 506994 h 506994"/>
                <a:gd name="T4" fmla="*/ 149383 w 149383"/>
                <a:gd name="T5" fmla="*/ 226336 h 506994"/>
                <a:gd name="T6" fmla="*/ 149383 w 149383"/>
                <a:gd name="T7" fmla="*/ 4527 h 5069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9383"/>
                <a:gd name="T13" fmla="*/ 0 h 506994"/>
                <a:gd name="T14" fmla="*/ 149383 w 149383"/>
                <a:gd name="T15" fmla="*/ 506994 h 5069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9383" h="506994">
                  <a:moveTo>
                    <a:pt x="0" y="0"/>
                  </a:moveTo>
                  <a:lnTo>
                    <a:pt x="0" y="506994"/>
                  </a:lnTo>
                  <a:lnTo>
                    <a:pt x="149383" y="226336"/>
                  </a:lnTo>
                  <a:lnTo>
                    <a:pt x="149383" y="4527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11" name="组合 69">
            <a:extLst>
              <a:ext uri="{FF2B5EF4-FFF2-40B4-BE49-F238E27FC236}">
                <a16:creationId xmlns:a16="http://schemas.microsoft.com/office/drawing/2014/main" xmlns="" id="{5254CD2B-7C8A-430C-A43E-96E22B5138E5}"/>
              </a:ext>
            </a:extLst>
          </p:cNvPr>
          <p:cNvGrpSpPr>
            <a:grpSpLocks/>
          </p:cNvGrpSpPr>
          <p:nvPr/>
        </p:nvGrpSpPr>
        <p:grpSpPr bwMode="auto">
          <a:xfrm>
            <a:off x="5969000" y="3760788"/>
            <a:ext cx="687388" cy="1308100"/>
            <a:chOff x="7670151" y="3616859"/>
            <a:chExt cx="688063" cy="1308226"/>
          </a:xfrm>
        </p:grpSpPr>
        <p:sp>
          <p:nvSpPr>
            <p:cNvPr id="47128" name="矩形 70">
              <a:extLst>
                <a:ext uri="{FF2B5EF4-FFF2-40B4-BE49-F238E27FC236}">
                  <a16:creationId xmlns:a16="http://schemas.microsoft.com/office/drawing/2014/main" xmlns="" id="{F6B049B5-DE76-4AD5-9C39-547A7BC7B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9169" y="3987505"/>
              <a:ext cx="504000" cy="504000"/>
            </a:xfrm>
            <a:prstGeom prst="rect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 b="0"/>
            </a:p>
          </p:txBody>
        </p:sp>
        <p:sp>
          <p:nvSpPr>
            <p:cNvPr id="47129" name="任意多边形 71">
              <a:extLst>
                <a:ext uri="{FF2B5EF4-FFF2-40B4-BE49-F238E27FC236}">
                  <a16:creationId xmlns:a16="http://schemas.microsoft.com/office/drawing/2014/main" xmlns="" id="{412BDBE8-9F4B-41E4-9B13-17DE7BAD1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0151" y="3817017"/>
              <a:ext cx="688063" cy="181069"/>
            </a:xfrm>
            <a:custGeom>
              <a:avLst/>
              <a:gdLst>
                <a:gd name="T0" fmla="*/ 0 w 688063"/>
                <a:gd name="T1" fmla="*/ 176542 h 181069"/>
                <a:gd name="T2" fmla="*/ 172016 w 688063"/>
                <a:gd name="T3" fmla="*/ 0 h 181069"/>
                <a:gd name="T4" fmla="*/ 688063 w 688063"/>
                <a:gd name="T5" fmla="*/ 0 h 181069"/>
                <a:gd name="T6" fmla="*/ 511521 w 688063"/>
                <a:gd name="T7" fmla="*/ 181069 h 1810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8063"/>
                <a:gd name="T13" fmla="*/ 0 h 181069"/>
                <a:gd name="T14" fmla="*/ 688063 w 688063"/>
                <a:gd name="T15" fmla="*/ 181069 h 1810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8063" h="181069">
                  <a:moveTo>
                    <a:pt x="0" y="176542"/>
                  </a:moveTo>
                  <a:lnTo>
                    <a:pt x="172016" y="0"/>
                  </a:lnTo>
                  <a:lnTo>
                    <a:pt x="688063" y="0"/>
                  </a:lnTo>
                  <a:lnTo>
                    <a:pt x="511521" y="181069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30" name="任意多边形 72">
              <a:extLst>
                <a:ext uri="{FF2B5EF4-FFF2-40B4-BE49-F238E27FC236}">
                  <a16:creationId xmlns:a16="http://schemas.microsoft.com/office/drawing/2014/main" xmlns="" id="{C47D88C9-AE57-4F4A-9040-1A03BC6C7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3798" y="3812490"/>
              <a:ext cx="172015" cy="679010"/>
            </a:xfrm>
            <a:custGeom>
              <a:avLst/>
              <a:gdLst>
                <a:gd name="T0" fmla="*/ 0 w 172015"/>
                <a:gd name="T1" fmla="*/ 679010 h 679010"/>
                <a:gd name="T2" fmla="*/ 172015 w 172015"/>
                <a:gd name="T3" fmla="*/ 506994 h 679010"/>
                <a:gd name="T4" fmla="*/ 172015 w 172015"/>
                <a:gd name="T5" fmla="*/ 0 h 679010"/>
                <a:gd name="T6" fmla="*/ 0 60000 65536"/>
                <a:gd name="T7" fmla="*/ 0 60000 65536"/>
                <a:gd name="T8" fmla="*/ 0 60000 65536"/>
                <a:gd name="T9" fmla="*/ 0 w 172015"/>
                <a:gd name="T10" fmla="*/ 0 h 679010"/>
                <a:gd name="T11" fmla="*/ 172015 w 172015"/>
                <a:gd name="T12" fmla="*/ 679010 h 6790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2015" h="679010">
                  <a:moveTo>
                    <a:pt x="0" y="679010"/>
                  </a:moveTo>
                  <a:lnTo>
                    <a:pt x="172015" y="506994"/>
                  </a:lnTo>
                  <a:lnTo>
                    <a:pt x="172015" y="0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31" name="任意多边形 73">
              <a:extLst>
                <a:ext uri="{FF2B5EF4-FFF2-40B4-BE49-F238E27FC236}">
                  <a16:creationId xmlns:a16="http://schemas.microsoft.com/office/drawing/2014/main" xmlns="" id="{F247AE69-D850-42BA-9FB8-023769758C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9354" y="3616859"/>
              <a:ext cx="348559" cy="199177"/>
            </a:xfrm>
            <a:custGeom>
              <a:avLst/>
              <a:gdLst>
                <a:gd name="T0" fmla="*/ 0 w 348559"/>
                <a:gd name="T1" fmla="*/ 199177 h 199177"/>
                <a:gd name="T2" fmla="*/ 348559 w 348559"/>
                <a:gd name="T3" fmla="*/ 0 h 199177"/>
                <a:gd name="T4" fmla="*/ 348559 w 348559"/>
                <a:gd name="T5" fmla="*/ 194650 h 199177"/>
                <a:gd name="T6" fmla="*/ 0 60000 65536"/>
                <a:gd name="T7" fmla="*/ 0 60000 65536"/>
                <a:gd name="T8" fmla="*/ 0 60000 65536"/>
                <a:gd name="T9" fmla="*/ 0 w 348559"/>
                <a:gd name="T10" fmla="*/ 0 h 199177"/>
                <a:gd name="T11" fmla="*/ 348559 w 348559"/>
                <a:gd name="T12" fmla="*/ 199177 h 1991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8559" h="199177">
                  <a:moveTo>
                    <a:pt x="0" y="199177"/>
                  </a:moveTo>
                  <a:lnTo>
                    <a:pt x="348559" y="0"/>
                  </a:lnTo>
                  <a:lnTo>
                    <a:pt x="348559" y="194650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32" name="任意多边形 74">
              <a:extLst>
                <a:ext uri="{FF2B5EF4-FFF2-40B4-BE49-F238E27FC236}">
                  <a16:creationId xmlns:a16="http://schemas.microsoft.com/office/drawing/2014/main" xmlns="" id="{587B3627-E567-44A4-9661-F5F91DBF9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7339" y="4485992"/>
              <a:ext cx="466253" cy="439093"/>
            </a:xfrm>
            <a:custGeom>
              <a:avLst/>
              <a:gdLst>
                <a:gd name="T0" fmla="*/ 0 w 466253"/>
                <a:gd name="T1" fmla="*/ 4527 h 439093"/>
                <a:gd name="T2" fmla="*/ 298764 w 466253"/>
                <a:gd name="T3" fmla="*/ 439093 h 439093"/>
                <a:gd name="T4" fmla="*/ 466253 w 466253"/>
                <a:gd name="T5" fmla="*/ 271604 h 439093"/>
                <a:gd name="T6" fmla="*/ 271604 w 466253"/>
                <a:gd name="T7" fmla="*/ 0 h 4390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6253"/>
                <a:gd name="T13" fmla="*/ 0 h 439093"/>
                <a:gd name="T14" fmla="*/ 466253 w 466253"/>
                <a:gd name="T15" fmla="*/ 439093 h 4390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6253" h="439093">
                  <a:moveTo>
                    <a:pt x="0" y="4527"/>
                  </a:moveTo>
                  <a:lnTo>
                    <a:pt x="298764" y="439093"/>
                  </a:lnTo>
                  <a:lnTo>
                    <a:pt x="466253" y="271604"/>
                  </a:lnTo>
                  <a:lnTo>
                    <a:pt x="271604" y="0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12" name="组合 75">
            <a:extLst>
              <a:ext uri="{FF2B5EF4-FFF2-40B4-BE49-F238E27FC236}">
                <a16:creationId xmlns:a16="http://schemas.microsoft.com/office/drawing/2014/main" xmlns="" id="{D145AEC4-6A77-4E44-A37E-5702577B0082}"/>
              </a:ext>
            </a:extLst>
          </p:cNvPr>
          <p:cNvGrpSpPr>
            <a:grpSpLocks/>
          </p:cNvGrpSpPr>
          <p:nvPr/>
        </p:nvGrpSpPr>
        <p:grpSpPr bwMode="auto">
          <a:xfrm>
            <a:off x="5965825" y="3898900"/>
            <a:ext cx="704850" cy="927100"/>
            <a:chOff x="8072462" y="3567065"/>
            <a:chExt cx="704873" cy="927981"/>
          </a:xfrm>
        </p:grpSpPr>
        <p:sp>
          <p:nvSpPr>
            <p:cNvPr id="47123" name="矩形 76">
              <a:extLst>
                <a:ext uri="{FF2B5EF4-FFF2-40B4-BE49-F238E27FC236}">
                  <a16:creationId xmlns:a16="http://schemas.microsoft.com/office/drawing/2014/main" xmlns="" id="{0AEE3DF3-8502-41EC-8358-29E244AE38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1480" y="3799646"/>
              <a:ext cx="504000" cy="504000"/>
            </a:xfrm>
            <a:prstGeom prst="rect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 b="0"/>
            </a:p>
          </p:txBody>
        </p:sp>
        <p:sp>
          <p:nvSpPr>
            <p:cNvPr id="47124" name="任意多边形 77">
              <a:extLst>
                <a:ext uri="{FF2B5EF4-FFF2-40B4-BE49-F238E27FC236}">
                  <a16:creationId xmlns:a16="http://schemas.microsoft.com/office/drawing/2014/main" xmlns="" id="{22B9AE2C-7ED9-4E58-ACAC-30D229D96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2462" y="3629158"/>
              <a:ext cx="688063" cy="181069"/>
            </a:xfrm>
            <a:custGeom>
              <a:avLst/>
              <a:gdLst>
                <a:gd name="T0" fmla="*/ 0 w 688063"/>
                <a:gd name="T1" fmla="*/ 176542 h 181069"/>
                <a:gd name="T2" fmla="*/ 172016 w 688063"/>
                <a:gd name="T3" fmla="*/ 0 h 181069"/>
                <a:gd name="T4" fmla="*/ 688063 w 688063"/>
                <a:gd name="T5" fmla="*/ 0 h 181069"/>
                <a:gd name="T6" fmla="*/ 511521 w 688063"/>
                <a:gd name="T7" fmla="*/ 181069 h 1810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8063"/>
                <a:gd name="T13" fmla="*/ 0 h 181069"/>
                <a:gd name="T14" fmla="*/ 688063 w 688063"/>
                <a:gd name="T15" fmla="*/ 181069 h 1810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8063" h="181069">
                  <a:moveTo>
                    <a:pt x="0" y="176542"/>
                  </a:moveTo>
                  <a:lnTo>
                    <a:pt x="172016" y="0"/>
                  </a:lnTo>
                  <a:lnTo>
                    <a:pt x="688063" y="0"/>
                  </a:lnTo>
                  <a:lnTo>
                    <a:pt x="511521" y="181069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25" name="任意多边形 78">
              <a:extLst>
                <a:ext uri="{FF2B5EF4-FFF2-40B4-BE49-F238E27FC236}">
                  <a16:creationId xmlns:a16="http://schemas.microsoft.com/office/drawing/2014/main" xmlns="" id="{1AF1E07B-E02A-40AB-8CFE-2601FC1355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86109" y="3624631"/>
              <a:ext cx="172015" cy="679010"/>
            </a:xfrm>
            <a:custGeom>
              <a:avLst/>
              <a:gdLst>
                <a:gd name="T0" fmla="*/ 0 w 172015"/>
                <a:gd name="T1" fmla="*/ 679010 h 679010"/>
                <a:gd name="T2" fmla="*/ 172015 w 172015"/>
                <a:gd name="T3" fmla="*/ 506994 h 679010"/>
                <a:gd name="T4" fmla="*/ 172015 w 172015"/>
                <a:gd name="T5" fmla="*/ 0 h 679010"/>
                <a:gd name="T6" fmla="*/ 0 60000 65536"/>
                <a:gd name="T7" fmla="*/ 0 60000 65536"/>
                <a:gd name="T8" fmla="*/ 0 60000 65536"/>
                <a:gd name="T9" fmla="*/ 0 w 172015"/>
                <a:gd name="T10" fmla="*/ 0 h 679010"/>
                <a:gd name="T11" fmla="*/ 172015 w 172015"/>
                <a:gd name="T12" fmla="*/ 679010 h 6790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2015" h="679010">
                  <a:moveTo>
                    <a:pt x="0" y="679010"/>
                  </a:moveTo>
                  <a:lnTo>
                    <a:pt x="172015" y="506994"/>
                  </a:lnTo>
                  <a:lnTo>
                    <a:pt x="172015" y="0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26" name="任意多边形 79">
              <a:extLst>
                <a:ext uri="{FF2B5EF4-FFF2-40B4-BE49-F238E27FC236}">
                  <a16:creationId xmlns:a16="http://schemas.microsoft.com/office/drawing/2014/main" xmlns="" id="{4F711A55-06C9-4201-AB4E-2D7B1B4B08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0218" y="4241549"/>
              <a:ext cx="697117" cy="253497"/>
            </a:xfrm>
            <a:custGeom>
              <a:avLst/>
              <a:gdLst>
                <a:gd name="T0" fmla="*/ 0 w 697117"/>
                <a:gd name="T1" fmla="*/ 63374 h 253497"/>
                <a:gd name="T2" fmla="*/ 493414 w 697117"/>
                <a:gd name="T3" fmla="*/ 253497 h 253497"/>
                <a:gd name="T4" fmla="*/ 697117 w 697117"/>
                <a:gd name="T5" fmla="*/ 49794 h 253497"/>
                <a:gd name="T6" fmla="*/ 570368 w 697117"/>
                <a:gd name="T7" fmla="*/ 0 h 25349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97117"/>
                <a:gd name="T13" fmla="*/ 0 h 253497"/>
                <a:gd name="T14" fmla="*/ 697117 w 697117"/>
                <a:gd name="T15" fmla="*/ 253497 h 25349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97117" h="253497">
                  <a:moveTo>
                    <a:pt x="0" y="63374"/>
                  </a:moveTo>
                  <a:lnTo>
                    <a:pt x="493414" y="253497"/>
                  </a:lnTo>
                  <a:lnTo>
                    <a:pt x="697117" y="49794"/>
                  </a:lnTo>
                  <a:lnTo>
                    <a:pt x="570368" y="0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127" name="任意多边形 80">
              <a:extLst>
                <a:ext uri="{FF2B5EF4-FFF2-40B4-BE49-F238E27FC236}">
                  <a16:creationId xmlns:a16="http://schemas.microsoft.com/office/drawing/2014/main" xmlns="" id="{3A6E65EF-44B4-4CD2-A792-E266B14479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3180" y="3567065"/>
              <a:ext cx="493414" cy="63375"/>
            </a:xfrm>
            <a:custGeom>
              <a:avLst/>
              <a:gdLst>
                <a:gd name="T0" fmla="*/ 0 w 493414"/>
                <a:gd name="T1" fmla="*/ 63375 h 63375"/>
                <a:gd name="T2" fmla="*/ 493414 w 493414"/>
                <a:gd name="T3" fmla="*/ 0 h 63375"/>
                <a:gd name="T4" fmla="*/ 493414 w 493414"/>
                <a:gd name="T5" fmla="*/ 58848 h 63375"/>
                <a:gd name="T6" fmla="*/ 0 60000 65536"/>
                <a:gd name="T7" fmla="*/ 0 60000 65536"/>
                <a:gd name="T8" fmla="*/ 0 60000 65536"/>
                <a:gd name="T9" fmla="*/ 0 w 493414"/>
                <a:gd name="T10" fmla="*/ 0 h 63375"/>
                <a:gd name="T11" fmla="*/ 493414 w 493414"/>
                <a:gd name="T12" fmla="*/ 63375 h 6337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3414" h="63375">
                  <a:moveTo>
                    <a:pt x="0" y="63375"/>
                  </a:moveTo>
                  <a:lnTo>
                    <a:pt x="493414" y="0"/>
                  </a:lnTo>
                  <a:lnTo>
                    <a:pt x="493414" y="58848"/>
                  </a:lnTo>
                </a:path>
              </a:pathLst>
            </a:cu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7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 animBg="1"/>
      <p:bldP spid="28" grpId="0"/>
      <p:bldP spid="44" grpId="0" animBg="1"/>
      <p:bldP spid="44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xmlns="" id="{E084ED58-7235-441E-900A-801D489C0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0575" y="4065588"/>
            <a:ext cx="468313" cy="36195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49155" name="Text Box 4">
            <a:extLst>
              <a:ext uri="{FF2B5EF4-FFF2-40B4-BE49-F238E27FC236}">
                <a16:creationId xmlns:a16="http://schemas.microsoft.com/office/drawing/2014/main" xmlns="" id="{7CC0C9E6-22F0-42DE-9DBD-E990F0488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400" y="4046538"/>
            <a:ext cx="4970463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AutoNum type="alphaUcPeriod"/>
            </a:pPr>
            <a:r>
              <a:rPr lang="zh-TW" altLang="en-US" sz="2800" b="0" dirty="0">
                <a:ea typeface="標楷體" panose="03000509000000000000" pitchFamily="65" charset="-120"/>
              </a:rPr>
              <a:t> 東南</a:t>
            </a:r>
            <a:r>
              <a:rPr lang="en-US" altLang="zh-TW" sz="2800" b="0" dirty="0"/>
              <a:t>                         	B. </a:t>
            </a:r>
            <a:r>
              <a:rPr lang="zh-TW" altLang="en-US" sz="2800" b="0" dirty="0">
                <a:ea typeface="標楷體" panose="03000509000000000000" pitchFamily="65" charset="-120"/>
              </a:rPr>
              <a:t>東北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 dirty="0"/>
              <a:t>C. </a:t>
            </a:r>
            <a:r>
              <a:rPr lang="zh-TW" altLang="en-US" sz="2800" b="0" dirty="0">
                <a:ea typeface="標楷體" panose="03000509000000000000" pitchFamily="65" charset="-120"/>
              </a:rPr>
              <a:t>西南</a:t>
            </a:r>
            <a:r>
              <a:rPr lang="en-US" altLang="zh-TW" sz="2800" b="0" dirty="0">
                <a:ea typeface="標楷體" panose="03000509000000000000" pitchFamily="65" charset="-120"/>
              </a:rPr>
              <a:t>                         	</a:t>
            </a:r>
            <a:r>
              <a:rPr lang="en-US" altLang="zh-TW" sz="2800" b="0" dirty="0"/>
              <a:t>D. </a:t>
            </a:r>
            <a:r>
              <a:rPr lang="zh-TW" altLang="en-US" sz="2800" b="0" dirty="0">
                <a:ea typeface="標楷體" panose="03000509000000000000" pitchFamily="65" charset="-120"/>
              </a:rPr>
              <a:t>西北</a:t>
            </a:r>
            <a:r>
              <a:rPr lang="en-US" altLang="zh-TW" sz="2800" b="0" dirty="0"/>
              <a:t>           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7554A125-2908-4ACD-9BC5-7CB7A31BF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4006850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xmlns="" id="{2A8E7D1A-5640-4C19-B910-96DD3DD96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3386138"/>
            <a:ext cx="7037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b="0">
                <a:ea typeface="標楷體" panose="03000509000000000000" pitchFamily="65" charset="-120"/>
              </a:rPr>
              <a:t>1</a:t>
            </a:r>
            <a:r>
              <a:rPr lang="en-US" altLang="zh-TW" sz="2800" b="0">
                <a:ea typeface="標楷體" panose="03000509000000000000" pitchFamily="65" charset="-120"/>
              </a:rPr>
              <a:t>8</a:t>
            </a:r>
            <a:r>
              <a:rPr lang="en-US" altLang="zh-CN" sz="2800" b="0">
                <a:ea typeface="標楷體" panose="03000509000000000000" pitchFamily="65" charset="-120"/>
              </a:rPr>
              <a:t>. </a:t>
            </a:r>
            <a:r>
              <a:rPr lang="zh-CN" altLang="en-US" sz="2800" b="0">
                <a:ea typeface="標楷體" panose="03000509000000000000" pitchFamily="65" charset="-120"/>
              </a:rPr>
              <a:t>如果</a:t>
            </a:r>
            <a:r>
              <a:rPr lang="en-US" altLang="zh-CN" sz="2800" b="0">
                <a:ea typeface="標楷體" panose="03000509000000000000" pitchFamily="65" charset="-120"/>
              </a:rPr>
              <a:t>W</a:t>
            </a:r>
            <a:r>
              <a:rPr lang="zh-CN" altLang="en-US" sz="2800" b="0">
                <a:ea typeface="標楷體" panose="03000509000000000000" pitchFamily="65" charset="-120"/>
              </a:rPr>
              <a:t>在</a:t>
            </a:r>
            <a:r>
              <a:rPr lang="en-US" altLang="zh-CN" sz="2800" b="0">
                <a:ea typeface="標楷體" panose="03000509000000000000" pitchFamily="65" charset="-120"/>
              </a:rPr>
              <a:t>S</a:t>
            </a:r>
            <a:r>
              <a:rPr lang="zh-CN" altLang="en-US" sz="2800" b="0">
                <a:ea typeface="標楷體" panose="03000509000000000000" pitchFamily="65" charset="-120"/>
              </a:rPr>
              <a:t>的西北方，</a:t>
            </a:r>
            <a:r>
              <a:rPr lang="en-US" altLang="zh-CN" sz="2800" b="0">
                <a:ea typeface="標楷體" panose="03000509000000000000" pitchFamily="65" charset="-120"/>
              </a:rPr>
              <a:t>Q</a:t>
            </a:r>
            <a:r>
              <a:rPr lang="zh-CN" altLang="en-US" sz="2800" b="0">
                <a:ea typeface="標楷體" panose="03000509000000000000" pitchFamily="65" charset="-120"/>
              </a:rPr>
              <a:t>在</a:t>
            </a:r>
            <a:r>
              <a:rPr lang="en-US" altLang="zh-CN" sz="2800" b="0">
                <a:ea typeface="標楷體" panose="03000509000000000000" pitchFamily="65" charset="-120"/>
              </a:rPr>
              <a:t>U</a:t>
            </a:r>
            <a:r>
              <a:rPr lang="zh-CN" altLang="en-US" sz="2800" b="0">
                <a:ea typeface="標楷體" panose="03000509000000000000" pitchFamily="65" charset="-120"/>
              </a:rPr>
              <a:t>的哪一方？</a:t>
            </a:r>
          </a:p>
        </p:txBody>
      </p:sp>
      <p:pic>
        <p:nvPicPr>
          <p:cNvPr id="49158" name="图片 1">
            <a:extLst>
              <a:ext uri="{FF2B5EF4-FFF2-40B4-BE49-F238E27FC236}">
                <a16:creationId xmlns:a16="http://schemas.microsoft.com/office/drawing/2014/main" xmlns="" id="{F12418E1-5FD8-4912-A670-AA5BF96584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580" y="828881"/>
            <a:ext cx="2834640" cy="231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组合 7">
            <a:extLst>
              <a:ext uri="{FF2B5EF4-FFF2-40B4-BE49-F238E27FC236}">
                <a16:creationId xmlns:a16="http://schemas.microsoft.com/office/drawing/2014/main" xmlns="" id="{6073CE13-14F6-4BF4-B6B5-83B31EE23FCE}"/>
              </a:ext>
            </a:extLst>
          </p:cNvPr>
          <p:cNvGrpSpPr>
            <a:grpSpLocks/>
          </p:cNvGrpSpPr>
          <p:nvPr/>
        </p:nvGrpSpPr>
        <p:grpSpPr bwMode="auto">
          <a:xfrm>
            <a:off x="4572510" y="1412776"/>
            <a:ext cx="857250" cy="846137"/>
            <a:chOff x="6084168" y="1574672"/>
            <a:chExt cx="856680" cy="846216"/>
          </a:xfrm>
        </p:grpSpPr>
        <p:cxnSp>
          <p:nvCxnSpPr>
            <p:cNvPr id="49164" name="直接箭头连接符 3">
              <a:extLst>
                <a:ext uri="{FF2B5EF4-FFF2-40B4-BE49-F238E27FC236}">
                  <a16:creationId xmlns:a16="http://schemas.microsoft.com/office/drawing/2014/main" xmlns="" id="{ED53974F-20D7-410B-9A41-9984B196A99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6379610" y="1859650"/>
              <a:ext cx="561238" cy="561238"/>
            </a:xfrm>
            <a:prstGeom prst="straightConnector1">
              <a:avLst/>
            </a:prstGeom>
            <a:noFill/>
            <a:ln w="19050" algn="ctr">
              <a:solidFill>
                <a:srgbClr val="00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65" name="直接连接符 5">
              <a:extLst>
                <a:ext uri="{FF2B5EF4-FFF2-40B4-BE49-F238E27FC236}">
                  <a16:creationId xmlns:a16="http://schemas.microsoft.com/office/drawing/2014/main" xmlns="" id="{F1C29843-0124-479D-BF53-41887D89112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453596" y="1909975"/>
              <a:ext cx="424635" cy="424635"/>
            </a:xfrm>
            <a:prstGeom prst="line">
              <a:avLst/>
            </a:prstGeom>
            <a:noFill/>
            <a:ln w="1905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166" name="Rectangle 15">
              <a:extLst>
                <a:ext uri="{FF2B5EF4-FFF2-40B4-BE49-F238E27FC236}">
                  <a16:creationId xmlns:a16="http://schemas.microsoft.com/office/drawing/2014/main" xmlns="" id="{C7425AD2-D03E-40A6-B610-A0BB4FE2E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4168" y="1574672"/>
              <a:ext cx="457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ct val="30000"/>
                </a:spcAft>
                <a:buFontTx/>
                <a:buNone/>
              </a:pPr>
              <a:r>
                <a:rPr lang="en-US" altLang="zh-TW" sz="1800" b="0">
                  <a:solidFill>
                    <a:srgbClr val="003399"/>
                  </a:solidFill>
                  <a:ea typeface="標楷體" panose="03000509000000000000" pitchFamily="65" charset="-120"/>
                </a:rPr>
                <a:t>N</a:t>
              </a:r>
            </a:p>
          </p:txBody>
        </p:sp>
      </p:grp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xmlns="" id="{5F731A8E-5D47-4A46-8AA0-864E4D044B2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175125" y="2191693"/>
            <a:ext cx="0" cy="728662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Rectangle 15">
            <a:extLst>
              <a:ext uri="{FF2B5EF4-FFF2-40B4-BE49-F238E27FC236}">
                <a16:creationId xmlns:a16="http://schemas.microsoft.com/office/drawing/2014/main" xmlns="" id="{B601E816-1B43-4877-AE14-47AC75825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2600" y="1881188"/>
            <a:ext cx="1130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zh-TW" altLang="en-US" sz="2400" b="0">
                <a:solidFill>
                  <a:srgbClr val="FF00FF"/>
                </a:solidFill>
                <a:ea typeface="標楷體" panose="03000509000000000000" pitchFamily="65" charset="-120"/>
              </a:rPr>
              <a:t>東北方</a:t>
            </a:r>
            <a:endParaRPr lang="en-US" altLang="zh-TW" sz="2400" b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xmlns="" id="{69251C5D-30D0-4E13-88F3-FF9EE92A170C}"/>
              </a:ext>
            </a:extLst>
          </p:cNvPr>
          <p:cNvCxnSpPr>
            <a:cxnSpLocks/>
          </p:cNvCxnSpPr>
          <p:nvPr/>
        </p:nvCxnSpPr>
        <p:spPr bwMode="auto">
          <a:xfrm rot="16200000" flipV="1">
            <a:off x="4783829" y="1602147"/>
            <a:ext cx="0" cy="730250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Rectangle 15">
            <a:extLst>
              <a:ext uri="{FF2B5EF4-FFF2-40B4-BE49-F238E27FC236}">
                <a16:creationId xmlns:a16="http://schemas.microsoft.com/office/drawing/2014/main" xmlns="" id="{1F232613-E028-46C8-9C58-028424264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4988" y="1498600"/>
            <a:ext cx="1128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zh-TW" altLang="en-US" sz="2400" b="0">
                <a:solidFill>
                  <a:srgbClr val="FF00FF"/>
                </a:solidFill>
                <a:ea typeface="標楷體" panose="03000509000000000000" pitchFamily="65" charset="-120"/>
              </a:rPr>
              <a:t>西北方</a:t>
            </a:r>
            <a:endParaRPr lang="en-US" altLang="zh-TW" sz="2400" b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5 0.00486 L -0.10643 0.1428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3" y="6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 animBg="1"/>
      <p:bldP spid="28" grpId="0"/>
      <p:bldP spid="23" grpId="0"/>
      <p:bldP spid="23" grpId="1"/>
      <p:bldP spid="25" grpId="0"/>
      <p:bldP spid="25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xmlns="" id="{FAB70C53-5C9D-442A-8925-7DD0FF6A1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" y="4010025"/>
            <a:ext cx="468313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 b="0"/>
              <a:t> </a:t>
            </a:r>
          </a:p>
        </p:txBody>
      </p:sp>
      <p:sp>
        <p:nvSpPr>
          <p:cNvPr id="51203" name="Rectangle 14">
            <a:extLst>
              <a:ext uri="{FF2B5EF4-FFF2-40B4-BE49-F238E27FC236}">
                <a16:creationId xmlns:a16="http://schemas.microsoft.com/office/drawing/2014/main" xmlns="" id="{AA3DF2C5-E150-4880-993A-49885DF15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2901941"/>
            <a:ext cx="83804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 dirty="0">
                <a:ea typeface="標楷體" panose="03000509000000000000" pitchFamily="65" charset="-120"/>
              </a:rPr>
              <a:t>1</a:t>
            </a:r>
            <a:r>
              <a:rPr lang="en-US" altLang="zh-TW" sz="2800" b="0" dirty="0">
                <a:ea typeface="標楷體" panose="03000509000000000000" pitchFamily="65" charset="-120"/>
              </a:rPr>
              <a:t>9. </a:t>
            </a:r>
            <a:r>
              <a:rPr lang="zh-TW" altLang="en-US" sz="2800" b="0" dirty="0">
                <a:ea typeface="標楷體" panose="03000509000000000000" pitchFamily="65" charset="-120"/>
              </a:rPr>
              <a:t>長方形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內有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6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個大小</a:t>
            </a:r>
            <a:r>
              <a:rPr lang="zh-TW" altLang="en-US" sz="2800" b="0" dirty="0">
                <a:ea typeface="標楷體" panose="03000509000000000000" pitchFamily="65" charset="-120"/>
              </a:rPr>
              <a:t>都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相同</a:t>
            </a:r>
            <a:r>
              <a:rPr lang="zh-TW" altLang="en-US" sz="2800" b="0" dirty="0">
                <a:ea typeface="標楷體" panose="03000509000000000000" pitchFamily="65" charset="-120"/>
              </a:rPr>
              <a:t>的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圓</a:t>
            </a:r>
            <a:r>
              <a:rPr lang="zh-TW" altLang="en-US" sz="2800" b="0" dirty="0">
                <a:ea typeface="標楷體" panose="03000509000000000000" pitchFamily="65" charset="-120"/>
              </a:rPr>
              <a:t>，每個圓的半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徑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 dirty="0" smtClean="0">
                <a:ea typeface="標楷體" panose="03000509000000000000" pitchFamily="65" charset="-120"/>
              </a:rPr>
              <a:t>      是</a:t>
            </a:r>
            <a:r>
              <a:rPr lang="zh-TW" altLang="en-US" sz="2800" b="0" dirty="0">
                <a:ea typeface="標楷體" panose="03000509000000000000" pitchFamily="65" charset="-120"/>
              </a:rPr>
              <a:t>多少？</a:t>
            </a:r>
            <a:endParaRPr lang="en-US" altLang="zh-CN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68FB8C1-0B79-4A00-AE54-71C34B63E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3910013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3621" name="Line 69">
            <a:extLst>
              <a:ext uri="{FF2B5EF4-FFF2-40B4-BE49-F238E27FC236}">
                <a16:creationId xmlns:a16="http://schemas.microsoft.com/office/drawing/2014/main" xmlns="" id="{1179B2E0-117F-454C-AC5F-ED7B9DECF9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56175" y="3402624"/>
            <a:ext cx="201168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25" name="Rectangle 15">
            <a:extLst>
              <a:ext uri="{FF2B5EF4-FFF2-40B4-BE49-F238E27FC236}">
                <a16:creationId xmlns:a16="http://schemas.microsoft.com/office/drawing/2014/main" xmlns="" id="{6C106594-1EE6-41AA-B25D-3576FD7E4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112" y="1786029"/>
            <a:ext cx="3860353" cy="1083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每個圓的半徑是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：</a:t>
            </a:r>
            <a:endParaRPr lang="en-US" altLang="zh-TW" sz="2800" b="0" dirty="0" smtClean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72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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3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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12(cm)</a:t>
            </a:r>
          </a:p>
        </p:txBody>
      </p:sp>
      <p:pic>
        <p:nvPicPr>
          <p:cNvPr id="51207" name="图片 1">
            <a:extLst>
              <a:ext uri="{FF2B5EF4-FFF2-40B4-BE49-F238E27FC236}">
                <a16:creationId xmlns:a16="http://schemas.microsoft.com/office/drawing/2014/main" xmlns="" id="{30302FD2-01FD-4220-BFC4-BF45CD7D1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88" y="1173163"/>
            <a:ext cx="2843212" cy="159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8" name="Rectangle 15">
            <a:extLst>
              <a:ext uri="{FF2B5EF4-FFF2-40B4-BE49-F238E27FC236}">
                <a16:creationId xmlns:a16="http://schemas.microsoft.com/office/drawing/2014/main" xmlns="" id="{99729637-AD11-47FD-AAAE-039C0DAAE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3" y="3921125"/>
            <a:ext cx="55880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AutoNum type="alphaUcPeriod"/>
            </a:pPr>
            <a:r>
              <a:rPr lang="zh-TW" altLang="en-US" sz="2800" b="0" dirty="0">
                <a:ea typeface="標楷體" panose="03000509000000000000" pitchFamily="65" charset="-120"/>
              </a:rPr>
              <a:t> 1</a:t>
            </a:r>
            <a:r>
              <a:rPr lang="en-US" altLang="zh-TW" sz="2800" b="0" dirty="0">
                <a:ea typeface="標楷體" panose="03000509000000000000" pitchFamily="65" charset="-120"/>
              </a:rPr>
              <a:t>2cm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   </a:t>
            </a:r>
            <a:r>
              <a:rPr lang="zh-CN" altLang="en-US" sz="2800" b="0" dirty="0">
                <a:ea typeface="標楷體" panose="03000509000000000000" pitchFamily="65" charset="-120"/>
              </a:rPr>
              <a:t> </a:t>
            </a:r>
            <a:r>
              <a:rPr lang="zh-CN" altLang="zh-TW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 </a:t>
            </a:r>
            <a:r>
              <a:rPr lang="en-US" altLang="zh-TW" sz="2800" b="0" dirty="0">
                <a:ea typeface="標楷體" panose="03000509000000000000" pitchFamily="65" charset="-120"/>
              </a:rPr>
              <a:t>	    </a:t>
            </a:r>
            <a:r>
              <a:rPr lang="en-US" altLang="zh-CN" sz="2800" b="0" dirty="0">
                <a:ea typeface="標楷體" panose="03000509000000000000" pitchFamily="65" charset="-120"/>
              </a:rPr>
              <a:t>B. </a:t>
            </a:r>
            <a:r>
              <a:rPr lang="en-US" altLang="zh-TW" sz="2800" b="0" dirty="0">
                <a:ea typeface="標楷體" panose="03000509000000000000" pitchFamily="65" charset="-120"/>
              </a:rPr>
              <a:t>14cm</a:t>
            </a:r>
            <a:endParaRPr lang="en-US" altLang="zh-CN" sz="2800" b="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CN" sz="2800" b="0" dirty="0">
                <a:ea typeface="標楷體" panose="03000509000000000000" pitchFamily="65" charset="-120"/>
              </a:rPr>
              <a:t>C. 24cm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</a:t>
            </a:r>
            <a:r>
              <a:rPr lang="zh-TW" altLang="zh-CN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   </a:t>
            </a:r>
            <a:r>
              <a:rPr lang="zh-CN" altLang="en-US" sz="2800" b="0" dirty="0">
                <a:ea typeface="標楷體" panose="03000509000000000000" pitchFamily="65" charset="-120"/>
              </a:rPr>
              <a:t> </a:t>
            </a:r>
            <a:r>
              <a:rPr lang="zh-CN" altLang="zh-TW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   </a:t>
            </a:r>
            <a:r>
              <a:rPr lang="en-US" altLang="zh-TW" sz="2800" b="0" dirty="0">
                <a:ea typeface="標楷體" panose="03000509000000000000" pitchFamily="65" charset="-120"/>
              </a:rPr>
              <a:t>	    </a:t>
            </a:r>
            <a:r>
              <a:rPr lang="en-US" altLang="zh-CN" sz="2800" b="0" dirty="0">
                <a:ea typeface="標楷體" panose="03000509000000000000" pitchFamily="65" charset="-120"/>
              </a:rPr>
              <a:t>D. 28cm</a:t>
            </a:r>
          </a:p>
        </p:txBody>
      </p:sp>
      <p:sp>
        <p:nvSpPr>
          <p:cNvPr id="29" name="Rectangle 15">
            <a:extLst>
              <a:ext uri="{FF2B5EF4-FFF2-40B4-BE49-F238E27FC236}">
                <a16:creationId xmlns:a16="http://schemas.microsoft.com/office/drawing/2014/main" xmlns="" id="{38772D0E-1903-48B8-875C-B60DCA380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2120" y="983227"/>
            <a:ext cx="280831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圓的直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徑</a:t>
            </a:r>
            <a:endParaRPr lang="en-US" altLang="zh-TW" sz="2800" b="0" dirty="0" smtClean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72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 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3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xmlns="" id="{FA270D30-235B-4E3E-B73B-0F159561DA13}"/>
              </a:ext>
            </a:extLst>
          </p:cNvPr>
          <p:cNvCxnSpPr>
            <a:cxnSpLocks/>
          </p:cNvCxnSpPr>
          <p:nvPr/>
        </p:nvCxnSpPr>
        <p:spPr bwMode="auto">
          <a:xfrm>
            <a:off x="2622550" y="1557338"/>
            <a:ext cx="712788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xmlns="" id="{4E5EAF2C-1449-417B-A95B-680AFC354E1B}"/>
              </a:ext>
            </a:extLst>
          </p:cNvPr>
          <p:cNvCxnSpPr>
            <a:cxnSpLocks/>
          </p:cNvCxnSpPr>
          <p:nvPr/>
        </p:nvCxnSpPr>
        <p:spPr bwMode="auto">
          <a:xfrm>
            <a:off x="3348038" y="1557338"/>
            <a:ext cx="712787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xmlns="" id="{A2323DAE-B8DB-47FA-9D1B-A70788AAC91C}"/>
              </a:ext>
            </a:extLst>
          </p:cNvPr>
          <p:cNvCxnSpPr>
            <a:cxnSpLocks/>
          </p:cNvCxnSpPr>
          <p:nvPr/>
        </p:nvCxnSpPr>
        <p:spPr bwMode="auto">
          <a:xfrm>
            <a:off x="4075113" y="1557338"/>
            <a:ext cx="712787" cy="0"/>
          </a:xfrm>
          <a:prstGeom prst="line">
            <a:avLst/>
          </a:prstGeom>
          <a:noFill/>
          <a:ln w="19050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Line 69">
            <a:extLst>
              <a:ext uri="{FF2B5EF4-FFF2-40B4-BE49-F238E27FC236}">
                <a16:creationId xmlns:a16="http://schemas.microsoft.com/office/drawing/2014/main" xmlns="" id="{D4E197B6-9956-40B9-8AA4-B3A86C1282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38525" y="2808288"/>
            <a:ext cx="576263" cy="0"/>
          </a:xfrm>
          <a:prstGeom prst="line">
            <a:avLst/>
          </a:prstGeom>
          <a:noFill/>
          <a:ln w="38100">
            <a:solidFill>
              <a:srgbClr val="FE920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36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3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 uiExpand="1" animBg="1"/>
      <p:bldP spid="28" grpId="0" uiExpand="1"/>
      <p:bldP spid="23625" grpId="0" uiExpand="1"/>
      <p:bldP spid="23625" grpId="1" uiExpand="1"/>
      <p:bldP spid="29" grpId="0" build="p"/>
      <p:bldP spid="29" grpI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>
            <a:extLst>
              <a:ext uri="{FF2B5EF4-FFF2-40B4-BE49-F238E27FC236}">
                <a16:creationId xmlns:a16="http://schemas.microsoft.com/office/drawing/2014/main" xmlns="" id="{6E8C200E-5D38-4D18-B84F-3A3CBD573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2950" y="2695575"/>
            <a:ext cx="468313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 b="0"/>
              <a:t> </a:t>
            </a:r>
          </a:p>
        </p:txBody>
      </p:sp>
      <p:sp>
        <p:nvSpPr>
          <p:cNvPr id="24629" name="Freeform 53">
            <a:extLst>
              <a:ext uri="{FF2B5EF4-FFF2-40B4-BE49-F238E27FC236}">
                <a16:creationId xmlns:a16="http://schemas.microsoft.com/office/drawing/2014/main" xmlns="" id="{65CF41CD-7639-42A0-BBF7-DBF163EF0B84}"/>
              </a:ext>
            </a:extLst>
          </p:cNvPr>
          <p:cNvSpPr>
            <a:spLocks/>
          </p:cNvSpPr>
          <p:nvPr/>
        </p:nvSpPr>
        <p:spPr bwMode="auto">
          <a:xfrm>
            <a:off x="3355975" y="4071938"/>
            <a:ext cx="2160588" cy="1081087"/>
          </a:xfrm>
          <a:custGeom>
            <a:avLst/>
            <a:gdLst>
              <a:gd name="T0" fmla="*/ 0 w 1361"/>
              <a:gd name="T1" fmla="*/ 0 h 681"/>
              <a:gd name="T2" fmla="*/ 0 w 1361"/>
              <a:gd name="T3" fmla="*/ 2147483646 h 681"/>
              <a:gd name="T4" fmla="*/ 2147483646 w 1361"/>
              <a:gd name="T5" fmla="*/ 2147483646 h 681"/>
              <a:gd name="T6" fmla="*/ 2147483646 w 1361"/>
              <a:gd name="T7" fmla="*/ 0 h 681"/>
              <a:gd name="T8" fmla="*/ 0 w 1361"/>
              <a:gd name="T9" fmla="*/ 0 h 6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61"/>
              <a:gd name="T16" fmla="*/ 0 h 681"/>
              <a:gd name="T17" fmla="*/ 1361 w 1361"/>
              <a:gd name="T18" fmla="*/ 681 h 6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61" h="681">
                <a:moveTo>
                  <a:pt x="0" y="0"/>
                </a:moveTo>
                <a:lnTo>
                  <a:pt x="0" y="681"/>
                </a:lnTo>
                <a:lnTo>
                  <a:pt x="1361" y="681"/>
                </a:lnTo>
                <a:lnTo>
                  <a:pt x="136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CC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7" name="Freeform 51">
            <a:extLst>
              <a:ext uri="{FF2B5EF4-FFF2-40B4-BE49-F238E27FC236}">
                <a16:creationId xmlns:a16="http://schemas.microsoft.com/office/drawing/2014/main" xmlns="" id="{DF12392D-D678-4D33-A812-63AADA09CBEC}"/>
              </a:ext>
            </a:extLst>
          </p:cNvPr>
          <p:cNvSpPr>
            <a:spLocks/>
          </p:cNvSpPr>
          <p:nvPr/>
        </p:nvSpPr>
        <p:spPr bwMode="auto">
          <a:xfrm>
            <a:off x="3357563" y="4071938"/>
            <a:ext cx="1079500" cy="1079500"/>
          </a:xfrm>
          <a:custGeom>
            <a:avLst/>
            <a:gdLst>
              <a:gd name="T0" fmla="*/ 0 w 680"/>
              <a:gd name="T1" fmla="*/ 0 h 680"/>
              <a:gd name="T2" fmla="*/ 0 w 680"/>
              <a:gd name="T3" fmla="*/ 2147483646 h 680"/>
              <a:gd name="T4" fmla="*/ 2147483646 w 680"/>
              <a:gd name="T5" fmla="*/ 2147483646 h 680"/>
              <a:gd name="T6" fmla="*/ 0 w 680"/>
              <a:gd name="T7" fmla="*/ 0 h 680"/>
              <a:gd name="T8" fmla="*/ 0 60000 65536"/>
              <a:gd name="T9" fmla="*/ 0 60000 65536"/>
              <a:gd name="T10" fmla="*/ 0 60000 65536"/>
              <a:gd name="T11" fmla="*/ 0 60000 65536"/>
              <a:gd name="T12" fmla="*/ 0 w 680"/>
              <a:gd name="T13" fmla="*/ 0 h 680"/>
              <a:gd name="T14" fmla="*/ 680 w 680"/>
              <a:gd name="T15" fmla="*/ 680 h 6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0" h="680">
                <a:moveTo>
                  <a:pt x="0" y="0"/>
                </a:moveTo>
                <a:lnTo>
                  <a:pt x="0" y="680"/>
                </a:lnTo>
                <a:lnTo>
                  <a:pt x="680" y="680"/>
                </a:lnTo>
                <a:lnTo>
                  <a:pt x="0" y="0"/>
                </a:lnTo>
                <a:close/>
              </a:path>
            </a:pathLst>
          </a:custGeom>
          <a:solidFill>
            <a:srgbClr val="FF99CC"/>
          </a:solidFill>
          <a:ln w="12700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Text Box 4">
            <a:extLst>
              <a:ext uri="{FF2B5EF4-FFF2-40B4-BE49-F238E27FC236}">
                <a16:creationId xmlns:a16="http://schemas.microsoft.com/office/drawing/2014/main" xmlns="" id="{DE9A8384-F466-4404-A33E-598B75D9A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738" y="2162175"/>
            <a:ext cx="6743700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A. </a:t>
            </a:r>
            <a:r>
              <a:rPr lang="zh-TW" altLang="en-US" sz="2800" b="0">
                <a:ea typeface="標楷體" panose="03000509000000000000" pitchFamily="65" charset="-120"/>
              </a:rPr>
              <a:t>長方形</a:t>
            </a:r>
            <a:r>
              <a:rPr lang="zh-TW" altLang="en-US" sz="2800" b="0"/>
              <a:t>                     	</a:t>
            </a:r>
            <a:r>
              <a:rPr lang="en-US" altLang="zh-TW" sz="2800" b="0"/>
              <a:t>B. </a:t>
            </a:r>
            <a:r>
              <a:rPr lang="zh-TW" altLang="en-US" sz="2800" b="0">
                <a:ea typeface="標楷體" panose="03000509000000000000" pitchFamily="65" charset="-120"/>
              </a:rPr>
              <a:t>平行四邊形</a:t>
            </a:r>
            <a:r>
              <a:rPr lang="zh-TW" altLang="en-US" sz="2800" b="0"/>
              <a:t>            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C. </a:t>
            </a:r>
            <a:r>
              <a:rPr lang="zh-TW" altLang="en-US" sz="2800" b="0">
                <a:ea typeface="標楷體" panose="03000509000000000000" pitchFamily="65" charset="-120"/>
              </a:rPr>
              <a:t>正方形</a:t>
            </a:r>
            <a:r>
              <a:rPr lang="zh-TW" altLang="en-US" sz="2800" b="0"/>
              <a:t>                     	</a:t>
            </a:r>
            <a:r>
              <a:rPr lang="en-US" altLang="zh-TW" sz="2800" b="0"/>
              <a:t>D. </a:t>
            </a:r>
            <a:r>
              <a:rPr lang="zh-TW" altLang="en-US" sz="2800" b="0">
                <a:ea typeface="標楷體" panose="03000509000000000000" pitchFamily="65" charset="-120"/>
              </a:rPr>
              <a:t>梯形</a:t>
            </a:r>
            <a:r>
              <a:rPr lang="zh-TW" altLang="en-US" sz="2800" b="0"/>
              <a:t>                  </a:t>
            </a:r>
          </a:p>
        </p:txBody>
      </p:sp>
      <p:sp>
        <p:nvSpPr>
          <p:cNvPr id="53254" name="Rectangle 5">
            <a:extLst>
              <a:ext uri="{FF2B5EF4-FFF2-40B4-BE49-F238E27FC236}">
                <a16:creationId xmlns:a16="http://schemas.microsoft.com/office/drawing/2014/main" xmlns="" id="{3161C600-0DBD-4BAF-9A29-8E92E8909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882650"/>
            <a:ext cx="8281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542925" indent="-542925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20</a:t>
            </a:r>
            <a:r>
              <a:rPr lang="en-US" altLang="zh-CN" sz="2800" b="0">
                <a:ea typeface="標楷體" panose="03000509000000000000" pitchFamily="65" charset="-120"/>
              </a:rPr>
              <a:t>. </a:t>
            </a:r>
            <a:r>
              <a:rPr lang="zh-TW" altLang="en-US" sz="2800" b="0">
                <a:ea typeface="標楷體" panose="03000509000000000000" pitchFamily="65" charset="-120"/>
              </a:rPr>
              <a:t>把一張長方形手工紙剪成一個等腰直角三角形</a:t>
            </a:r>
            <a:r>
              <a:rPr lang="en-US" altLang="zh-TW" sz="2800" b="0">
                <a:ea typeface="標楷體" panose="03000509000000000000" pitchFamily="65" charset="-120"/>
              </a:rPr>
              <a:t/>
            </a:r>
            <a:br>
              <a:rPr lang="en-US" altLang="zh-TW" sz="2800" b="0">
                <a:ea typeface="標楷體" panose="03000509000000000000" pitchFamily="65" charset="-120"/>
              </a:rPr>
            </a:br>
            <a:r>
              <a:rPr lang="zh-TW" altLang="en-US" sz="2800" b="0">
                <a:ea typeface="標楷體" panose="03000509000000000000" pitchFamily="65" charset="-120"/>
              </a:rPr>
              <a:t>和一個四邊形，可以得到哪種四邊形？</a:t>
            </a:r>
            <a:endParaRPr lang="en-US" altLang="zh-CN" sz="2800" b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45EA7E8F-AB5B-4A1C-B484-7607EF551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633663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4626" name="Line 50">
            <a:extLst>
              <a:ext uri="{FF2B5EF4-FFF2-40B4-BE49-F238E27FC236}">
                <a16:creationId xmlns:a16="http://schemas.microsoft.com/office/drawing/2014/main" xmlns="" id="{D3BCB25A-D14A-4F27-A97A-C05D577D2F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5975" y="4071938"/>
            <a:ext cx="1079500" cy="107950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8" name="Freeform 52">
            <a:extLst>
              <a:ext uri="{FF2B5EF4-FFF2-40B4-BE49-F238E27FC236}">
                <a16:creationId xmlns:a16="http://schemas.microsoft.com/office/drawing/2014/main" xmlns="" id="{33358E54-6BBB-4DC4-8B57-F65B08023616}"/>
              </a:ext>
            </a:extLst>
          </p:cNvPr>
          <p:cNvSpPr>
            <a:spLocks/>
          </p:cNvSpPr>
          <p:nvPr/>
        </p:nvSpPr>
        <p:spPr bwMode="auto">
          <a:xfrm>
            <a:off x="3357563" y="4071938"/>
            <a:ext cx="2159000" cy="1079500"/>
          </a:xfrm>
          <a:custGeom>
            <a:avLst/>
            <a:gdLst>
              <a:gd name="T0" fmla="*/ 0 w 1360"/>
              <a:gd name="T1" fmla="*/ 0 h 680"/>
              <a:gd name="T2" fmla="*/ 2147483646 w 1360"/>
              <a:gd name="T3" fmla="*/ 2147483646 h 680"/>
              <a:gd name="T4" fmla="*/ 2147483646 w 1360"/>
              <a:gd name="T5" fmla="*/ 2147483646 h 680"/>
              <a:gd name="T6" fmla="*/ 2147483646 w 1360"/>
              <a:gd name="T7" fmla="*/ 0 h 680"/>
              <a:gd name="T8" fmla="*/ 0 w 1360"/>
              <a:gd name="T9" fmla="*/ 0 h 6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60"/>
              <a:gd name="T16" fmla="*/ 0 h 680"/>
              <a:gd name="T17" fmla="*/ 1360 w 1360"/>
              <a:gd name="T18" fmla="*/ 680 h 6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60" h="680">
                <a:moveTo>
                  <a:pt x="0" y="0"/>
                </a:moveTo>
                <a:lnTo>
                  <a:pt x="680" y="680"/>
                </a:lnTo>
                <a:lnTo>
                  <a:pt x="1360" y="680"/>
                </a:lnTo>
                <a:lnTo>
                  <a:pt x="136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CC"/>
          </a:solidFill>
          <a:ln w="12700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0" name="Line 54">
            <a:extLst>
              <a:ext uri="{FF2B5EF4-FFF2-40B4-BE49-F238E27FC236}">
                <a16:creationId xmlns:a16="http://schemas.microsoft.com/office/drawing/2014/main" xmlns="" id="{58033CD9-5DC9-4E7A-A276-1BD8481847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86225" y="1366838"/>
            <a:ext cx="3959225" cy="0"/>
          </a:xfrm>
          <a:prstGeom prst="line">
            <a:avLst/>
          </a:prstGeom>
          <a:noFill/>
          <a:ln w="254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1" name="Line 55">
            <a:extLst>
              <a:ext uri="{FF2B5EF4-FFF2-40B4-BE49-F238E27FC236}">
                <a16:creationId xmlns:a16="http://schemas.microsoft.com/office/drawing/2014/main" xmlns="" id="{A61BA222-3E6C-474A-9A67-C7BC133A1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725" y="1781175"/>
            <a:ext cx="2139950" cy="0"/>
          </a:xfrm>
          <a:prstGeom prst="line">
            <a:avLst/>
          </a:prstGeom>
          <a:noFill/>
          <a:ln w="254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4632" name="Picture 56" descr="54zMathTSAsupBK3">
            <a:extLst>
              <a:ext uri="{FF2B5EF4-FFF2-40B4-BE49-F238E27FC236}">
                <a16:creationId xmlns:a16="http://schemas.microsoft.com/office/drawing/2014/main" xmlns="" id="{CE9EA65A-C03F-42F3-8BE1-118158726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86284">
            <a:off x="2682875" y="3422650"/>
            <a:ext cx="817563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xmlns="" id="{D0B50F01-1230-46F4-A69D-33AB3E0F7E61}"/>
              </a:ext>
            </a:extLst>
          </p:cNvPr>
          <p:cNvSpPr/>
          <p:nvPr/>
        </p:nvSpPr>
        <p:spPr bwMode="auto">
          <a:xfrm>
            <a:off x="3365500" y="4070351"/>
            <a:ext cx="0" cy="1081087"/>
          </a:xfrm>
          <a:custGeom>
            <a:avLst/>
            <a:gdLst>
              <a:gd name="connsiteX0" fmla="*/ 0 w 0"/>
              <a:gd name="connsiteY0" fmla="*/ 0 h 1081087"/>
              <a:gd name="connsiteX1" fmla="*/ 0 w 0"/>
              <a:gd name="connsiteY1" fmla="*/ 1081087 h 1081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081087">
                <a:moveTo>
                  <a:pt x="0" y="0"/>
                </a:moveTo>
                <a:lnTo>
                  <a:pt x="0" y="1081087"/>
                </a:lnTo>
              </a:path>
            </a:pathLst>
          </a:custGeom>
          <a:noFill/>
          <a:ln w="222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任意多边形: 形状 13">
            <a:extLst>
              <a:ext uri="{FF2B5EF4-FFF2-40B4-BE49-F238E27FC236}">
                <a16:creationId xmlns:a16="http://schemas.microsoft.com/office/drawing/2014/main" xmlns="" id="{18E3AAB3-4FF1-45E5-A04D-24BFC46462CA}"/>
              </a:ext>
            </a:extLst>
          </p:cNvPr>
          <p:cNvSpPr/>
          <p:nvPr/>
        </p:nvSpPr>
        <p:spPr bwMode="auto">
          <a:xfrm rot="5400000">
            <a:off x="3894932" y="4621215"/>
            <a:ext cx="0" cy="1081087"/>
          </a:xfrm>
          <a:custGeom>
            <a:avLst/>
            <a:gdLst>
              <a:gd name="connsiteX0" fmla="*/ 0 w 0"/>
              <a:gd name="connsiteY0" fmla="*/ 0 h 1081087"/>
              <a:gd name="connsiteX1" fmla="*/ 0 w 0"/>
              <a:gd name="connsiteY1" fmla="*/ 1081087 h 1081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081087">
                <a:moveTo>
                  <a:pt x="0" y="0"/>
                </a:moveTo>
                <a:lnTo>
                  <a:pt x="0" y="1081087"/>
                </a:lnTo>
              </a:path>
            </a:pathLst>
          </a:custGeom>
          <a:noFill/>
          <a:ln w="222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0.00139 L 0.16771 0.21435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246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69" y="10648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0226 0 " pathEditMode="relative" ptsTypes="AA">
                                      <p:cBhvr>
                                        <p:cTn id="49" dur="2000" fill="hold"/>
                                        <p:tgtEl>
                                          <p:spTgt spid="246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4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4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4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4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4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4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4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/>
      <p:bldP spid="2" grpId="0" animBg="1"/>
      <p:bldP spid="2" grpId="1" animBg="1"/>
      <p:bldP spid="14" grpId="0" animBg="1"/>
      <p:bldP spid="14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2">
            <a:extLst>
              <a:ext uri="{FF2B5EF4-FFF2-40B4-BE49-F238E27FC236}">
                <a16:creationId xmlns:a16="http://schemas.microsoft.com/office/drawing/2014/main" xmlns="" id="{1785C6D3-452F-476F-9857-82EF4DF6A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" y="2643188"/>
            <a:ext cx="468313" cy="36036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55299" name="Text Box 4">
            <a:extLst>
              <a:ext uri="{FF2B5EF4-FFF2-40B4-BE49-F238E27FC236}">
                <a16:creationId xmlns:a16="http://schemas.microsoft.com/office/drawing/2014/main" xmlns="" id="{32F7CDB3-5FE6-4767-A093-B339C214D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738" y="2100263"/>
            <a:ext cx="7243762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A. 16cm</a:t>
            </a:r>
            <a:r>
              <a:rPr lang="en-US" altLang="zh-TW" sz="2800" b="0" baseline="30000">
                <a:ea typeface="標楷體" panose="03000509000000000000" pitchFamily="65" charset="-120"/>
              </a:rPr>
              <a:t>2</a:t>
            </a:r>
            <a:r>
              <a:rPr lang="en-US" altLang="zh-TW" sz="2800" b="0"/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              	B. 32cm</a:t>
            </a:r>
            <a:r>
              <a:rPr lang="en-US" altLang="zh-TW" sz="2800" b="0" baseline="30000">
                <a:ea typeface="標楷體" panose="03000509000000000000" pitchFamily="65" charset="-120"/>
              </a:rPr>
              <a:t>2</a:t>
            </a:r>
            <a:r>
              <a:rPr lang="en-US" altLang="zh-TW" sz="2800" b="0"/>
              <a:t> 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C. 64cm</a:t>
            </a:r>
            <a:r>
              <a:rPr lang="en-US" altLang="zh-TW" sz="2800" b="0" baseline="30000">
                <a:ea typeface="標楷體" panose="03000509000000000000" pitchFamily="65" charset="-120"/>
              </a:rPr>
              <a:t>2</a:t>
            </a:r>
            <a:r>
              <a:rPr lang="en-US" altLang="zh-TW" sz="2800" b="0"/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                 	D. 100cm</a:t>
            </a:r>
            <a:r>
              <a:rPr lang="en-US" altLang="zh-TW" sz="2800" b="0" baseline="30000">
                <a:ea typeface="標楷體" panose="03000509000000000000" pitchFamily="65" charset="-120"/>
              </a:rPr>
              <a:t>2</a:t>
            </a:r>
            <a:r>
              <a:rPr lang="en-US" altLang="zh-TW" sz="2800" b="0"/>
              <a:t>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35DE0554-9686-421B-BDE7-1FD8E7AA7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63" y="2538413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5301" name="Text Box 41">
            <a:extLst>
              <a:ext uri="{FF2B5EF4-FFF2-40B4-BE49-F238E27FC236}">
                <a16:creationId xmlns:a16="http://schemas.microsoft.com/office/drawing/2014/main" xmlns="" id="{A4242CBF-90F9-4CD0-8846-E393A1581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887413"/>
            <a:ext cx="817403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21. </a:t>
            </a:r>
            <a:r>
              <a:rPr lang="zh-TW" altLang="en-US" sz="2800" b="0">
                <a:ea typeface="標楷體" panose="03000509000000000000" pitchFamily="65" charset="-120"/>
              </a:rPr>
              <a:t>一個周界是</a:t>
            </a:r>
            <a:r>
              <a:rPr lang="en-US" altLang="zh-TW" sz="2800" b="0">
                <a:ea typeface="標楷體" panose="03000509000000000000" pitchFamily="65" charset="-120"/>
              </a:rPr>
              <a:t>40cm</a:t>
            </a:r>
            <a:r>
              <a:rPr lang="zh-TW" altLang="en-US" sz="2800" b="0">
                <a:ea typeface="標楷體" panose="03000509000000000000" pitchFamily="65" charset="-120"/>
              </a:rPr>
              <a:t>的長方形，它的長度是闊度的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  4</a:t>
            </a:r>
            <a:r>
              <a:rPr lang="zh-TW" altLang="en-US" sz="2800" b="0">
                <a:ea typeface="標楷體" panose="03000509000000000000" pitchFamily="65" charset="-120"/>
              </a:rPr>
              <a:t>倍，這個長方形的面積是多少？</a:t>
            </a:r>
            <a:endParaRPr lang="en-US" altLang="zh-TW" sz="2800" b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A2B7A710-BBC0-4B8E-9008-8487C1055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" y="4581525"/>
            <a:ext cx="5427663" cy="519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長方形的闊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40 ÷ 2 ÷ 5 =</a:t>
            </a: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4(cm)</a:t>
            </a:r>
          </a:p>
        </p:txBody>
      </p:sp>
      <p:sp>
        <p:nvSpPr>
          <p:cNvPr id="3" name="TextBox 66">
            <a:extLst>
              <a:ext uri="{FF2B5EF4-FFF2-40B4-BE49-F238E27FC236}">
                <a16:creationId xmlns:a16="http://schemas.microsoft.com/office/drawing/2014/main" xmlns="" id="{2AD91CAC-6227-4F5E-A8C7-800E31E58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" y="5108575"/>
            <a:ext cx="6224588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長方形的面積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(4 </a:t>
            </a:r>
            <a:r>
              <a:rPr lang="en-US" altLang="zh-TW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×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4) </a:t>
            </a:r>
            <a:r>
              <a:rPr lang="en-US" altLang="zh-TW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×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Wingdings 2" panose="050201020105070707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4 =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64(cm</a:t>
            </a:r>
            <a:r>
              <a:rPr lang="en-US" altLang="zh-TW" sz="2800" b="0" baseline="3000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zh-TW" altLang="en-US" sz="2800" b="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6783" name="Line 159">
            <a:extLst>
              <a:ext uri="{FF2B5EF4-FFF2-40B4-BE49-F238E27FC236}">
                <a16:creationId xmlns:a16="http://schemas.microsoft.com/office/drawing/2014/main" xmlns="" id="{DD6D4D04-2D9A-4459-AD23-1AFFA43E637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4963" y="1381125"/>
            <a:ext cx="34194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84" name="Line 160">
            <a:extLst>
              <a:ext uri="{FF2B5EF4-FFF2-40B4-BE49-F238E27FC236}">
                <a16:creationId xmlns:a16="http://schemas.microsoft.com/office/drawing/2014/main" xmlns="" id="{998E317C-20C6-43DD-B916-10EF2CDC47E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4888" y="1403350"/>
            <a:ext cx="20161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60">
            <a:extLst>
              <a:ext uri="{FF2B5EF4-FFF2-40B4-BE49-F238E27FC236}">
                <a16:creationId xmlns:a16="http://schemas.microsoft.com/office/drawing/2014/main" xmlns="" id="{C73593FE-3C76-4C07-B47C-3E78179E839D}"/>
              </a:ext>
            </a:extLst>
          </p:cNvPr>
          <p:cNvSpPr>
            <a:spLocks noChangeShapeType="1"/>
          </p:cNvSpPr>
          <p:nvPr/>
        </p:nvSpPr>
        <p:spPr bwMode="auto">
          <a:xfrm>
            <a:off x="866775" y="1828800"/>
            <a:ext cx="6096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953ECE05-DCAD-429C-92D6-3F0F01042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743325"/>
            <a:ext cx="431800" cy="307975"/>
          </a:xfrm>
          <a:prstGeom prst="rect">
            <a:avLst/>
          </a:prstGeom>
          <a:solidFill>
            <a:srgbClr val="92D05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C7B0EE03-898C-417E-9BEE-8FBCF3E95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050" y="3743325"/>
            <a:ext cx="433388" cy="307975"/>
          </a:xfrm>
          <a:prstGeom prst="rect">
            <a:avLst/>
          </a:prstGeom>
          <a:solidFill>
            <a:srgbClr val="92D05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22E92D0E-B900-4457-B96E-60A2D0F36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7613" y="3743325"/>
            <a:ext cx="431800" cy="307975"/>
          </a:xfrm>
          <a:prstGeom prst="rect">
            <a:avLst/>
          </a:prstGeom>
          <a:solidFill>
            <a:srgbClr val="92D05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C11B91D6-5FAC-442F-85CD-D8ED04DDE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743325"/>
            <a:ext cx="431800" cy="307975"/>
          </a:xfrm>
          <a:prstGeom prst="rect">
            <a:avLst/>
          </a:prstGeom>
          <a:solidFill>
            <a:srgbClr val="92D05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A8C934E8-B995-4094-9FE9-77ED977F0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4225925"/>
            <a:ext cx="431800" cy="307975"/>
          </a:xfrm>
          <a:prstGeom prst="rect">
            <a:avLst/>
          </a:prstGeom>
          <a:solidFill>
            <a:srgbClr val="92D05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21" name="TextBox 66">
            <a:extLst>
              <a:ext uri="{FF2B5EF4-FFF2-40B4-BE49-F238E27FC236}">
                <a16:creationId xmlns:a16="http://schemas.microsoft.com/office/drawing/2014/main" xmlns="" id="{5278D63D-B3E9-437B-999E-98AFD979C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500" y="3611563"/>
            <a:ext cx="977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長度</a:t>
            </a:r>
            <a:endParaRPr lang="en-US" altLang="zh-TW" sz="2800" b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2" name="TextBox 66">
            <a:extLst>
              <a:ext uri="{FF2B5EF4-FFF2-40B4-BE49-F238E27FC236}">
                <a16:creationId xmlns:a16="http://schemas.microsoft.com/office/drawing/2014/main" xmlns="" id="{5C988A94-0CF8-4C77-BCE1-8ACE562B6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500" y="4095750"/>
            <a:ext cx="977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闊度</a:t>
            </a:r>
            <a:endParaRPr lang="en-US" altLang="zh-TW" sz="2800" b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右大括号 3">
            <a:extLst>
              <a:ext uri="{FF2B5EF4-FFF2-40B4-BE49-F238E27FC236}">
                <a16:creationId xmlns:a16="http://schemas.microsoft.com/office/drawing/2014/main" xmlns="" id="{4985B922-1A29-4239-AEB9-E3A84EE31B24}"/>
              </a:ext>
            </a:extLst>
          </p:cNvPr>
          <p:cNvSpPr>
            <a:spLocks/>
          </p:cNvSpPr>
          <p:nvPr/>
        </p:nvSpPr>
        <p:spPr bwMode="auto">
          <a:xfrm>
            <a:off x="3486150" y="3757613"/>
            <a:ext cx="222250" cy="755650"/>
          </a:xfrm>
          <a:prstGeom prst="rightBrace">
            <a:avLst>
              <a:gd name="adj1" fmla="val 8311"/>
              <a:gd name="adj2" fmla="val 50000"/>
            </a:avLst>
          </a:prstGeom>
          <a:noFill/>
          <a:ln w="127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23" name="TextBox 66">
            <a:extLst>
              <a:ext uri="{FF2B5EF4-FFF2-40B4-BE49-F238E27FC236}">
                <a16:creationId xmlns:a16="http://schemas.microsoft.com/office/drawing/2014/main" xmlns="" id="{5EA7F4EE-BC12-47F8-A204-9E45EBB8B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2525" y="3873500"/>
            <a:ext cx="1947863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(40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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)cm</a:t>
            </a:r>
          </a:p>
        </p:txBody>
      </p:sp>
      <p:sp>
        <p:nvSpPr>
          <p:cNvPr id="25" name="TextBox 14">
            <a:extLst>
              <a:ext uri="{FF2B5EF4-FFF2-40B4-BE49-F238E27FC236}">
                <a16:creationId xmlns:a16="http://schemas.microsoft.com/office/drawing/2014/main" xmlns="" id="{B9C8292D-E301-477F-B58F-DD6F9D9C5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98" y="3023394"/>
            <a:ext cx="42846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長方形的長＋闊 </a:t>
            </a:r>
            <a:r>
              <a:rPr lang="en-US" altLang="zh-TW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= </a:t>
            </a:r>
            <a:r>
              <a:rPr lang="zh-TW" altLang="en-US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周界</a:t>
            </a:r>
            <a:r>
              <a:rPr lang="en-US" altLang="zh-TW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÷2</a:t>
            </a:r>
            <a:endParaRPr lang="zh-CN" altLang="en-US" sz="28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67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267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2" grpId="0"/>
      <p:bldP spid="67" grpId="0"/>
      <p:bldP spid="67" grpId="1"/>
      <p:bldP spid="3" grpId="0"/>
      <p:bldP spid="3" grpId="1"/>
      <p:bldP spid="2" grpId="0" animBg="1"/>
      <p:bldP spid="2" grpId="1" animBg="1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/>
      <p:bldP spid="21" grpId="1"/>
      <p:bldP spid="22" grpId="0"/>
      <p:bldP spid="22" grpId="1"/>
      <p:bldP spid="4" grpId="0" animBg="1"/>
      <p:bldP spid="4" grpId="1" animBg="1"/>
      <p:bldP spid="23" grpId="0"/>
      <p:bldP spid="23" grpId="1"/>
      <p:bldP spid="25" grpId="0"/>
      <p:bldP spid="25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任意多边形: 形状 50">
            <a:extLst>
              <a:ext uri="{FF2B5EF4-FFF2-40B4-BE49-F238E27FC236}">
                <a16:creationId xmlns:a16="http://schemas.microsoft.com/office/drawing/2014/main" xmlns="" id="{C92C04A1-8537-45AF-9514-09F36E91699B}"/>
              </a:ext>
            </a:extLst>
          </p:cNvPr>
          <p:cNvSpPr>
            <a:spLocks/>
          </p:cNvSpPr>
          <p:nvPr/>
        </p:nvSpPr>
        <p:spPr bwMode="auto">
          <a:xfrm>
            <a:off x="3003550" y="1308100"/>
            <a:ext cx="1084263" cy="725488"/>
          </a:xfrm>
          <a:custGeom>
            <a:avLst/>
            <a:gdLst>
              <a:gd name="T0" fmla="*/ 1084263 w 1083469"/>
              <a:gd name="T1" fmla="*/ 725488 h 726281"/>
              <a:gd name="T2" fmla="*/ 614813 w 1083469"/>
              <a:gd name="T3" fmla="*/ 725488 h 726281"/>
              <a:gd name="T4" fmla="*/ 0 w 1083469"/>
              <a:gd name="T5" fmla="*/ 0 h 726281"/>
              <a:gd name="T6" fmla="*/ 0 w 1083469"/>
              <a:gd name="T7" fmla="*/ 0 h 726281"/>
              <a:gd name="T8" fmla="*/ 1084263 w 1083469"/>
              <a:gd name="T9" fmla="*/ 725488 h 7262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83469" h="726281">
                <a:moveTo>
                  <a:pt x="1083469" y="726281"/>
                </a:moveTo>
                <a:lnTo>
                  <a:pt x="614363" y="726281"/>
                </a:lnTo>
                <a:lnTo>
                  <a:pt x="0" y="0"/>
                </a:lnTo>
                <a:lnTo>
                  <a:pt x="1083469" y="726281"/>
                </a:lnTo>
                <a:close/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任意多边形: 形状 7">
            <a:extLst>
              <a:ext uri="{FF2B5EF4-FFF2-40B4-BE49-F238E27FC236}">
                <a16:creationId xmlns:a16="http://schemas.microsoft.com/office/drawing/2014/main" xmlns="" id="{36909C2A-F35E-42C6-A8AE-E1311B6B75C5}"/>
              </a:ext>
            </a:extLst>
          </p:cNvPr>
          <p:cNvSpPr>
            <a:spLocks/>
          </p:cNvSpPr>
          <p:nvPr/>
        </p:nvSpPr>
        <p:spPr bwMode="auto">
          <a:xfrm>
            <a:off x="2787650" y="2033588"/>
            <a:ext cx="1300163" cy="733425"/>
          </a:xfrm>
          <a:custGeom>
            <a:avLst/>
            <a:gdLst>
              <a:gd name="T0" fmla="*/ 0 w 1300163"/>
              <a:gd name="T1" fmla="*/ 733425 h 733425"/>
              <a:gd name="T2" fmla="*/ 831057 w 1300163"/>
              <a:gd name="T3" fmla="*/ 0 h 733425"/>
              <a:gd name="T4" fmla="*/ 1300163 w 1300163"/>
              <a:gd name="T5" fmla="*/ 0 h 733425"/>
              <a:gd name="T6" fmla="*/ 0 w 1300163"/>
              <a:gd name="T7" fmla="*/ 733425 h 73342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00163" h="733425">
                <a:moveTo>
                  <a:pt x="0" y="733425"/>
                </a:moveTo>
                <a:lnTo>
                  <a:pt x="831057" y="0"/>
                </a:lnTo>
                <a:lnTo>
                  <a:pt x="1300163" y="0"/>
                </a:lnTo>
                <a:lnTo>
                  <a:pt x="0" y="733425"/>
                </a:lnTo>
                <a:close/>
              </a:path>
            </a:pathLst>
          </a:custGeom>
          <a:solidFill>
            <a:srgbClr val="FFCD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2">
            <a:extLst>
              <a:ext uri="{FF2B5EF4-FFF2-40B4-BE49-F238E27FC236}">
                <a16:creationId xmlns:a16="http://schemas.microsoft.com/office/drawing/2014/main" xmlns="" id="{1CDDBDB8-CC3F-4171-83EE-2D56779E7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3657600"/>
            <a:ext cx="468312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57349" name="Rectangle 33">
            <a:extLst>
              <a:ext uri="{FF2B5EF4-FFF2-40B4-BE49-F238E27FC236}">
                <a16:creationId xmlns:a16="http://schemas.microsoft.com/office/drawing/2014/main" xmlns="" id="{BB3A825E-7ADC-423B-94F6-7FD4B2DC0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4138" y="1336675"/>
            <a:ext cx="10810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chemeClr val="tx2"/>
                </a:solidFill>
              </a:rPr>
              <a:t>9cm</a:t>
            </a:r>
          </a:p>
        </p:txBody>
      </p:sp>
      <p:sp>
        <p:nvSpPr>
          <p:cNvPr id="57350" name="Line 34">
            <a:extLst>
              <a:ext uri="{FF2B5EF4-FFF2-40B4-BE49-F238E27FC236}">
                <a16:creationId xmlns:a16="http://schemas.microsoft.com/office/drawing/2014/main" xmlns="" id="{519A382F-5418-4CC9-B943-B9A5880F23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1306513"/>
            <a:ext cx="0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1" name="Rectangle 5">
            <a:extLst>
              <a:ext uri="{FF2B5EF4-FFF2-40B4-BE49-F238E27FC236}">
                <a16:creationId xmlns:a16="http://schemas.microsoft.com/office/drawing/2014/main" xmlns="" id="{0BD5541C-26BD-4153-93A9-693DB27E6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2936875"/>
            <a:ext cx="8820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22</a:t>
            </a:r>
            <a:r>
              <a:rPr lang="en-US" altLang="zh-CN" sz="2800" b="0">
                <a:ea typeface="標楷體" panose="03000509000000000000" pitchFamily="65" charset="-120"/>
              </a:rPr>
              <a:t>.</a:t>
            </a:r>
            <a:r>
              <a:rPr lang="zh-TW" altLang="en-US" sz="2800" b="0">
                <a:ea typeface="標楷體" panose="03000509000000000000" pitchFamily="65" charset="-120"/>
              </a:rPr>
              <a:t> 在上圖的正方形中，陰影部分的面積是多少？</a:t>
            </a:r>
          </a:p>
        </p:txBody>
      </p:sp>
      <p:sp>
        <p:nvSpPr>
          <p:cNvPr id="57352" name="Text Box 5">
            <a:extLst>
              <a:ext uri="{FF2B5EF4-FFF2-40B4-BE49-F238E27FC236}">
                <a16:creationId xmlns:a16="http://schemas.microsoft.com/office/drawing/2014/main" xmlns="" id="{C8F1C6FC-ABCC-468F-9355-49978D36F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288" y="3587750"/>
            <a:ext cx="70723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8731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/>
              <a:t>A. 45cm</a:t>
            </a:r>
            <a:r>
              <a:rPr lang="en-US" altLang="zh-CN" sz="2800" b="0" baseline="30000"/>
              <a:t>2</a:t>
            </a:r>
            <a:r>
              <a:rPr lang="en-US" altLang="zh-TW" sz="1800" b="0"/>
              <a:t> </a:t>
            </a:r>
            <a:r>
              <a:rPr lang="en-US" altLang="zh-TW" sz="2800" b="0"/>
              <a:t>                   	      B. 81cm</a:t>
            </a:r>
            <a:r>
              <a:rPr lang="en-US" altLang="zh-TW" sz="2800" b="0" baseline="30000"/>
              <a:t>2</a:t>
            </a:r>
            <a:r>
              <a:rPr lang="en-US" altLang="zh-TW" sz="2800" b="0"/>
              <a:t>            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/>
              <a:t>C. 162cm</a:t>
            </a:r>
            <a:r>
              <a:rPr lang="en-US" altLang="zh-TW" sz="2800" b="0" baseline="30000"/>
              <a:t>2 </a:t>
            </a:r>
            <a:r>
              <a:rPr lang="en-US" altLang="zh-TW" sz="2800" b="0"/>
              <a:t>                 	      D. 324cm</a:t>
            </a:r>
            <a:r>
              <a:rPr lang="en-US" altLang="zh-TW" sz="2800" b="0" baseline="30000"/>
              <a:t>2</a:t>
            </a:r>
            <a:r>
              <a:rPr lang="en-US" altLang="zh-TW" sz="2800" b="0"/>
              <a:t>                   </a:t>
            </a:r>
          </a:p>
        </p:txBody>
      </p:sp>
      <p:sp>
        <p:nvSpPr>
          <p:cNvPr id="23" name="Rectangle 32">
            <a:extLst>
              <a:ext uri="{FF2B5EF4-FFF2-40B4-BE49-F238E27FC236}">
                <a16:creationId xmlns:a16="http://schemas.microsoft.com/office/drawing/2014/main" xmlns="" id="{2F5EB2D0-7A8D-4FED-8AF0-5650905D1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6200" y="922338"/>
            <a:ext cx="15716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rgbClr val="FF00FF"/>
                </a:solidFill>
              </a:rPr>
              <a:t>(9</a:t>
            </a:r>
            <a:r>
              <a:rPr lang="zh-TW" altLang="en-US" sz="2000" b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000" b="0">
                <a:solidFill>
                  <a:srgbClr val="FF00FF"/>
                </a:solidFill>
              </a:rPr>
              <a:t>9)cm</a:t>
            </a:r>
          </a:p>
        </p:txBody>
      </p:sp>
      <p:sp>
        <p:nvSpPr>
          <p:cNvPr id="26" name="Text Box 24">
            <a:extLst>
              <a:ext uri="{FF2B5EF4-FFF2-40B4-BE49-F238E27FC236}">
                <a16:creationId xmlns:a16="http://schemas.microsoft.com/office/drawing/2014/main" xmlns="" id="{90D3199F-38B7-4E81-9B19-9D1123792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288" y="4918929"/>
            <a:ext cx="4198937" cy="954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zh-TW" altLang="en-US" sz="2800" b="0" dirty="0">
                <a:solidFill>
                  <a:srgbClr val="003399"/>
                </a:solidFill>
                <a:latin typeface="標楷體" pitchFamily="65" charset="-120"/>
                <a:ea typeface="標楷體" pitchFamily="65" charset="-120"/>
              </a:rPr>
              <a:t>陰影部分的面積是：</a:t>
            </a:r>
            <a:endParaRPr lang="en-US" altLang="zh-TW" sz="2800" b="0" dirty="0">
              <a:solidFill>
                <a:srgbClr val="003399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zh-TW" sz="2800" b="0" dirty="0">
                <a:solidFill>
                  <a:srgbClr val="003399"/>
                </a:solidFill>
                <a:ea typeface="標楷體" pitchFamily="65" charset="-120"/>
                <a:sym typeface="Wingdings" pitchFamily="2" charset="2"/>
              </a:rPr>
              <a:t>(</a:t>
            </a:r>
            <a:r>
              <a:rPr lang="en-US" altLang="zh-TW" sz="2800" b="0" dirty="0">
                <a:solidFill>
                  <a:srgbClr val="003399"/>
                </a:solidFill>
                <a:ea typeface="標楷體" pitchFamily="65" charset="-120"/>
              </a:rPr>
              <a:t>9</a:t>
            </a:r>
            <a:r>
              <a:rPr lang="zh-TW" altLang="en-US" sz="2800" b="0" dirty="0">
                <a:solidFill>
                  <a:srgbClr val="003399"/>
                </a:solidFill>
                <a:ea typeface="標楷體" pitchFamily="65" charset="-120"/>
                <a:sym typeface="Wingdings 2" pitchFamily="18" charset="2"/>
              </a:rPr>
              <a:t>＋</a:t>
            </a:r>
            <a:r>
              <a:rPr lang="en-US" altLang="zh-TW" sz="2800" b="0" dirty="0">
                <a:solidFill>
                  <a:srgbClr val="003399"/>
                </a:solidFill>
                <a:ea typeface="標楷體" pitchFamily="65" charset="-120"/>
              </a:rPr>
              <a:t>9)</a:t>
            </a:r>
            <a:r>
              <a:rPr lang="zh-TW" altLang="en-US" sz="2800" b="0" dirty="0">
                <a:solidFill>
                  <a:srgbClr val="003399"/>
                </a:solidFill>
                <a:ea typeface="標楷體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標楷體" pitchFamily="65" charset="-120"/>
                <a:ea typeface="標楷體" pitchFamily="65" charset="-120"/>
                <a:sym typeface="Wingdings 2" pitchFamily="18" charset="2"/>
              </a:rPr>
              <a:t>×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itchFamily="65" charset="-120"/>
                <a:sym typeface="Wingdings 2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itchFamily="65" charset="-120"/>
                <a:sym typeface="Wingdings 2" pitchFamily="18" charset="2"/>
              </a:rPr>
              <a:t>9</a:t>
            </a:r>
            <a:r>
              <a:rPr lang="zh-TW" altLang="en-US" sz="2800" b="0" dirty="0">
                <a:solidFill>
                  <a:srgbClr val="003399"/>
                </a:solidFill>
                <a:ea typeface="標楷體" pitchFamily="65" charset="-120"/>
                <a:sym typeface="Wingdings 2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itchFamily="65" charset="-120"/>
              </a:rPr>
              <a:t>÷</a:t>
            </a:r>
            <a:r>
              <a:rPr lang="zh-TW" altLang="en-US" sz="2800" b="0" dirty="0">
                <a:solidFill>
                  <a:srgbClr val="003399"/>
                </a:solidFill>
                <a:ea typeface="標楷體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itchFamily="65" charset="-120"/>
              </a:rPr>
              <a:t>2 = 81(cm</a:t>
            </a:r>
            <a:r>
              <a:rPr lang="en-US" altLang="zh-TW" sz="2800" b="0" baseline="30000" dirty="0">
                <a:solidFill>
                  <a:srgbClr val="003399"/>
                </a:solidFill>
                <a:ea typeface="標楷體" pitchFamily="65" charset="-120"/>
              </a:rPr>
              <a:t>2</a:t>
            </a:r>
            <a:r>
              <a:rPr lang="en-US" altLang="zh-TW" sz="2800" b="0" dirty="0">
                <a:solidFill>
                  <a:srgbClr val="003399"/>
                </a:solidFill>
                <a:ea typeface="標楷體" pitchFamily="65" charset="-120"/>
              </a:rPr>
              <a:t>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5353A19A-62BA-4C72-9550-A3ED1FE747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276" y="4542870"/>
            <a:ext cx="68390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三角形</a:t>
            </a:r>
            <a:r>
              <a:rPr lang="en-US" altLang="zh-TW" sz="2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B</a:t>
            </a:r>
            <a:r>
              <a:rPr lang="zh-TW" altLang="en-US" sz="2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和</a:t>
            </a:r>
            <a:r>
              <a:rPr lang="en-US" altLang="zh-TW" sz="2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C</a:t>
            </a:r>
            <a:r>
              <a:rPr lang="zh-TW" altLang="en-US" sz="2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組成一個底是</a:t>
            </a:r>
            <a:r>
              <a:rPr lang="en-US" altLang="zh-TW" sz="2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(9</a:t>
            </a:r>
            <a:r>
              <a:rPr lang="zh-TW" altLang="en-US" sz="2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＋</a:t>
            </a:r>
            <a:r>
              <a:rPr lang="en-US" altLang="zh-TW" sz="2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9)cm</a:t>
            </a:r>
            <a:r>
              <a:rPr lang="zh-TW" altLang="en-US" sz="2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，高是</a:t>
            </a:r>
            <a:r>
              <a:rPr lang="en-US" altLang="zh-TW" sz="2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9cm</a:t>
            </a:r>
            <a:r>
              <a:rPr lang="zh-TW" altLang="en-US" sz="2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三角形。</a:t>
            </a:r>
            <a:endParaRPr lang="zh-CN" altLang="en-US" sz="20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94652322-D30E-4DBE-9349-035AF6760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9413" y="357663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7357" name="矩形 1">
            <a:extLst>
              <a:ext uri="{FF2B5EF4-FFF2-40B4-BE49-F238E27FC236}">
                <a16:creationId xmlns:a16="http://schemas.microsoft.com/office/drawing/2014/main" xmlns="" id="{4E70BF1C-2628-4790-9E57-5E529B3A7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0488" y="1306513"/>
            <a:ext cx="1457325" cy="1457325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cxnSp>
        <p:nvCxnSpPr>
          <p:cNvPr id="57358" name="直接连接符 3">
            <a:extLst>
              <a:ext uri="{FF2B5EF4-FFF2-40B4-BE49-F238E27FC236}">
                <a16:creationId xmlns:a16="http://schemas.microsoft.com/office/drawing/2014/main" xmlns="" id="{3014257F-CDEB-4567-BC96-98C3F543DD54}"/>
              </a:ext>
            </a:extLst>
          </p:cNvPr>
          <p:cNvCxnSpPr>
            <a:cxnSpLocks noChangeShapeType="1"/>
            <a:stCxn id="57357" idx="1"/>
            <a:endCxn id="57357" idx="3"/>
          </p:cNvCxnSpPr>
          <p:nvPr/>
        </p:nvCxnSpPr>
        <p:spPr bwMode="auto">
          <a:xfrm>
            <a:off x="2630488" y="2035175"/>
            <a:ext cx="1457325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xmlns="" id="{A0756B34-341C-45BB-A1F6-8E219EEDCC8F}"/>
              </a:ext>
            </a:extLst>
          </p:cNvPr>
          <p:cNvSpPr/>
          <p:nvPr/>
        </p:nvSpPr>
        <p:spPr bwMode="auto">
          <a:xfrm>
            <a:off x="3003550" y="1308100"/>
            <a:ext cx="1084263" cy="725488"/>
          </a:xfrm>
          <a:custGeom>
            <a:avLst/>
            <a:gdLst>
              <a:gd name="connsiteX0" fmla="*/ 1083469 w 1083469"/>
              <a:gd name="connsiteY0" fmla="*/ 726281 h 726281"/>
              <a:gd name="connsiteX1" fmla="*/ 614363 w 1083469"/>
              <a:gd name="connsiteY1" fmla="*/ 726281 h 726281"/>
              <a:gd name="connsiteX2" fmla="*/ 0 w 1083469"/>
              <a:gd name="connsiteY2" fmla="*/ 0 h 726281"/>
              <a:gd name="connsiteX3" fmla="*/ 0 w 1083469"/>
              <a:gd name="connsiteY3" fmla="*/ 0 h 726281"/>
              <a:gd name="connsiteX4" fmla="*/ 1083469 w 1083469"/>
              <a:gd name="connsiteY4" fmla="*/ 726281 h 726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3469" h="726281">
                <a:moveTo>
                  <a:pt x="1083469" y="726281"/>
                </a:moveTo>
                <a:lnTo>
                  <a:pt x="614363" y="726281"/>
                </a:lnTo>
                <a:lnTo>
                  <a:pt x="0" y="0"/>
                </a:lnTo>
                <a:lnTo>
                  <a:pt x="0" y="0"/>
                </a:lnTo>
                <a:lnTo>
                  <a:pt x="1083469" y="726281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7" name="任意多边形: 形状 6">
            <a:extLst>
              <a:ext uri="{FF2B5EF4-FFF2-40B4-BE49-F238E27FC236}">
                <a16:creationId xmlns:a16="http://schemas.microsoft.com/office/drawing/2014/main" xmlns="" id="{9949BDC8-25AF-465A-A18F-DBDA3333A91F}"/>
              </a:ext>
            </a:extLst>
          </p:cNvPr>
          <p:cNvSpPr/>
          <p:nvPr/>
        </p:nvSpPr>
        <p:spPr bwMode="auto">
          <a:xfrm>
            <a:off x="2632075" y="2032000"/>
            <a:ext cx="985838" cy="733425"/>
          </a:xfrm>
          <a:custGeom>
            <a:avLst/>
            <a:gdLst>
              <a:gd name="connsiteX0" fmla="*/ 985838 w 985838"/>
              <a:gd name="connsiteY0" fmla="*/ 2381 h 733425"/>
              <a:gd name="connsiteX1" fmla="*/ 0 w 985838"/>
              <a:gd name="connsiteY1" fmla="*/ 0 h 733425"/>
              <a:gd name="connsiteX2" fmla="*/ 154781 w 985838"/>
              <a:gd name="connsiteY2" fmla="*/ 733425 h 733425"/>
              <a:gd name="connsiteX3" fmla="*/ 985838 w 985838"/>
              <a:gd name="connsiteY3" fmla="*/ 2381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5838" h="733425">
                <a:moveTo>
                  <a:pt x="985838" y="2381"/>
                </a:moveTo>
                <a:lnTo>
                  <a:pt x="0" y="0"/>
                </a:lnTo>
                <a:lnTo>
                  <a:pt x="154781" y="733425"/>
                </a:lnTo>
                <a:lnTo>
                  <a:pt x="985838" y="2381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57361" name="Line 34">
            <a:extLst>
              <a:ext uri="{FF2B5EF4-FFF2-40B4-BE49-F238E27FC236}">
                <a16:creationId xmlns:a16="http://schemas.microsoft.com/office/drawing/2014/main" xmlns="" id="{58F39F83-A8BA-422B-9463-4F4644B106A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2038350"/>
            <a:ext cx="0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2" name="Rectangle 33">
            <a:extLst>
              <a:ext uri="{FF2B5EF4-FFF2-40B4-BE49-F238E27FC236}">
                <a16:creationId xmlns:a16="http://schemas.microsoft.com/office/drawing/2014/main" xmlns="" id="{15316ACA-B728-489C-B0E1-A05CE855D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4138" y="2065338"/>
            <a:ext cx="10810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chemeClr val="tx2"/>
                </a:solidFill>
              </a:rPr>
              <a:t>9cm</a:t>
            </a:r>
          </a:p>
        </p:txBody>
      </p:sp>
      <p:sp>
        <p:nvSpPr>
          <p:cNvPr id="30734" name="Rectangle 29">
            <a:extLst>
              <a:ext uri="{FF2B5EF4-FFF2-40B4-BE49-F238E27FC236}">
                <a16:creationId xmlns:a16="http://schemas.microsoft.com/office/drawing/2014/main" xmlns="" id="{94F06479-8426-41CB-A6F4-09017A5E4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1692275"/>
            <a:ext cx="4318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rgbClr val="FF00FF"/>
                </a:solidFill>
              </a:rPr>
              <a:t>A</a:t>
            </a:r>
          </a:p>
        </p:txBody>
      </p:sp>
      <p:sp>
        <p:nvSpPr>
          <p:cNvPr id="30735" name="Rectangle 30">
            <a:extLst>
              <a:ext uri="{FF2B5EF4-FFF2-40B4-BE49-F238E27FC236}">
                <a16:creationId xmlns:a16="http://schemas.microsoft.com/office/drawing/2014/main" xmlns="" id="{A27717C7-B33D-4C06-BCDD-C7C6D303A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0500" y="2073275"/>
            <a:ext cx="4318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rgbClr val="FF00FF"/>
                </a:solidFill>
              </a:rPr>
              <a:t>B</a:t>
            </a: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xmlns="" id="{9B3AB979-79D5-491D-9662-D997089D5A5D}"/>
              </a:ext>
            </a:extLst>
          </p:cNvPr>
          <p:cNvCxnSpPr>
            <a:cxnSpLocks noChangeShapeType="1"/>
            <a:stCxn id="7" idx="2"/>
            <a:endCxn id="6" idx="0"/>
          </p:cNvCxnSpPr>
          <p:nvPr/>
        </p:nvCxnSpPr>
        <p:spPr bwMode="auto">
          <a:xfrm flipV="1">
            <a:off x="2787650" y="2033588"/>
            <a:ext cx="1300163" cy="731837"/>
          </a:xfrm>
          <a:prstGeom prst="line">
            <a:avLst/>
          </a:prstGeom>
          <a:noFill/>
          <a:ln w="6350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Rectangle 30">
            <a:extLst>
              <a:ext uri="{FF2B5EF4-FFF2-40B4-BE49-F238E27FC236}">
                <a16:creationId xmlns:a16="http://schemas.microsoft.com/office/drawing/2014/main" xmlns="" id="{E207A6D4-D029-49C0-BA30-DF0A15ECF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003425"/>
            <a:ext cx="4318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rgbClr val="FF00FF"/>
                </a:solidFill>
              </a:rPr>
              <a:t>C</a:t>
            </a:r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xmlns="" id="{ED6FB3A6-66E9-4A1A-BA0A-C76B386D156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17988" y="1817688"/>
            <a:ext cx="468312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xmlns="" id="{FC45A6A6-92EB-47A6-8B1E-1A709B9CBFA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17988" y="2543175"/>
            <a:ext cx="468312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xmlns="" id="{0C39AD46-2EA0-4526-863D-77E341F9D28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7913" y="2035175"/>
            <a:ext cx="468312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xmlns="" id="{C5EEEE58-8F22-497B-93D6-1C701C044E2E}"/>
              </a:ext>
            </a:extLst>
          </p:cNvPr>
          <p:cNvCxnSpPr>
            <a:cxnSpLocks noChangeShapeType="1"/>
            <a:stCxn id="6" idx="2"/>
          </p:cNvCxnSpPr>
          <p:nvPr/>
        </p:nvCxnSpPr>
        <p:spPr bwMode="auto">
          <a:xfrm>
            <a:off x="3003550" y="1308100"/>
            <a:ext cx="0" cy="723900"/>
          </a:xfrm>
          <a:prstGeom prst="line">
            <a:avLst/>
          </a:prstGeom>
          <a:noFill/>
          <a:ln w="6350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xmlns="" id="{033976FA-C173-4C49-883C-B7C449EC4A6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89238" y="2027238"/>
            <a:ext cx="0" cy="723900"/>
          </a:xfrm>
          <a:prstGeom prst="line">
            <a:avLst/>
          </a:prstGeom>
          <a:noFill/>
          <a:ln w="6350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任意多边形: 形状 15">
            <a:extLst>
              <a:ext uri="{FF2B5EF4-FFF2-40B4-BE49-F238E27FC236}">
                <a16:creationId xmlns:a16="http://schemas.microsoft.com/office/drawing/2014/main" xmlns="" id="{39384F3C-D5AA-4046-8980-3624D5A3580A}"/>
              </a:ext>
            </a:extLst>
          </p:cNvPr>
          <p:cNvSpPr>
            <a:spLocks/>
          </p:cNvSpPr>
          <p:nvPr/>
        </p:nvSpPr>
        <p:spPr bwMode="auto">
          <a:xfrm>
            <a:off x="3003550" y="1971675"/>
            <a:ext cx="61913" cy="65088"/>
          </a:xfrm>
          <a:custGeom>
            <a:avLst/>
            <a:gdLst>
              <a:gd name="T0" fmla="*/ 0 w 61913"/>
              <a:gd name="T1" fmla="*/ 0 h 64294"/>
              <a:gd name="T2" fmla="*/ 61913 w 61913"/>
              <a:gd name="T3" fmla="*/ 0 h 64294"/>
              <a:gd name="T4" fmla="*/ 61913 w 61913"/>
              <a:gd name="T5" fmla="*/ 65088 h 642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1913" h="64294">
                <a:moveTo>
                  <a:pt x="0" y="0"/>
                </a:moveTo>
                <a:lnTo>
                  <a:pt x="61913" y="0"/>
                </a:lnTo>
                <a:lnTo>
                  <a:pt x="61913" y="64294"/>
                </a:lnTo>
              </a:path>
            </a:pathLst>
          </a:custGeom>
          <a:noFill/>
          <a:ln w="63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5" name="任意多边形: 形状 44">
            <a:extLst>
              <a:ext uri="{FF2B5EF4-FFF2-40B4-BE49-F238E27FC236}">
                <a16:creationId xmlns:a16="http://schemas.microsoft.com/office/drawing/2014/main" xmlns="" id="{FB37B561-7EAA-4558-8312-3E91775C09A0}"/>
              </a:ext>
            </a:extLst>
          </p:cNvPr>
          <p:cNvSpPr>
            <a:spLocks/>
          </p:cNvSpPr>
          <p:nvPr/>
        </p:nvSpPr>
        <p:spPr bwMode="auto">
          <a:xfrm rot="10800000">
            <a:off x="2725738" y="2033588"/>
            <a:ext cx="61912" cy="63500"/>
          </a:xfrm>
          <a:custGeom>
            <a:avLst/>
            <a:gdLst>
              <a:gd name="T0" fmla="*/ 0 w 61913"/>
              <a:gd name="T1" fmla="*/ 0 h 64294"/>
              <a:gd name="T2" fmla="*/ 61912 w 61913"/>
              <a:gd name="T3" fmla="*/ 0 h 64294"/>
              <a:gd name="T4" fmla="*/ 61912 w 61913"/>
              <a:gd name="T5" fmla="*/ 63500 h 642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1913" h="64294">
                <a:moveTo>
                  <a:pt x="0" y="0"/>
                </a:moveTo>
                <a:lnTo>
                  <a:pt x="61913" y="0"/>
                </a:lnTo>
                <a:lnTo>
                  <a:pt x="61913" y="64294"/>
                </a:lnTo>
              </a:path>
            </a:pathLst>
          </a:custGeom>
          <a:noFill/>
          <a:ln w="63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6" name="Line 34">
            <a:extLst>
              <a:ext uri="{FF2B5EF4-FFF2-40B4-BE49-F238E27FC236}">
                <a16:creationId xmlns:a16="http://schemas.microsoft.com/office/drawing/2014/main" xmlns="" id="{B8867FC6-F93B-40B0-9266-593332C80254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3359151" y="506412"/>
            <a:ext cx="0" cy="1457325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Text Box 24">
            <a:extLst>
              <a:ext uri="{FF2B5EF4-FFF2-40B4-BE49-F238E27FC236}">
                <a16:creationId xmlns:a16="http://schemas.microsoft.com/office/drawing/2014/main" xmlns="" id="{64074506-D219-4CD0-831D-5094752D3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3300" y="1035050"/>
            <a:ext cx="3687763" cy="954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zh-TW" altLang="en-US" sz="2800" b="0" dirty="0">
                <a:solidFill>
                  <a:srgbClr val="003399"/>
                </a:solidFill>
                <a:latin typeface="標楷體" pitchFamily="65" charset="-120"/>
                <a:ea typeface="標楷體" pitchFamily="65" charset="-120"/>
              </a:rPr>
              <a:t>三角形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itchFamily="65" charset="-120"/>
              </a:rPr>
              <a:t>A</a:t>
            </a:r>
            <a:r>
              <a:rPr lang="zh-TW" altLang="en-US" sz="2800" b="0" dirty="0">
                <a:solidFill>
                  <a:srgbClr val="003399"/>
                </a:solidFill>
                <a:latin typeface="標楷體" pitchFamily="65" charset="-120"/>
                <a:ea typeface="標楷體" pitchFamily="65" charset="-120"/>
              </a:rPr>
              <a:t>和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itchFamily="65" charset="-120"/>
              </a:rPr>
              <a:t>C</a:t>
            </a:r>
            <a:r>
              <a:rPr lang="zh-TW" altLang="en-US" sz="2800" b="0" dirty="0">
                <a:solidFill>
                  <a:srgbClr val="003399"/>
                </a:solidFill>
                <a:latin typeface="標楷體" pitchFamily="65" charset="-120"/>
                <a:ea typeface="標楷體" pitchFamily="65" charset="-120"/>
              </a:rPr>
              <a:t>同底等高，</a:t>
            </a:r>
            <a:endParaRPr lang="en-US" altLang="zh-TW" sz="2800" b="0" dirty="0">
              <a:solidFill>
                <a:srgbClr val="003399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zh-TW" altLang="en-US" sz="2800" b="0" dirty="0">
                <a:solidFill>
                  <a:srgbClr val="003399"/>
                </a:solidFill>
                <a:latin typeface="標楷體" pitchFamily="65" charset="-120"/>
                <a:ea typeface="標楷體" pitchFamily="65" charset="-120"/>
              </a:rPr>
              <a:t>所以面積相同。</a:t>
            </a:r>
            <a:endParaRPr lang="en-US" altLang="zh-TW" sz="2800" b="0" dirty="0">
              <a:solidFill>
                <a:srgbClr val="003399"/>
              </a:solidFill>
              <a:ea typeface="標楷體" pitchFamily="65" charset="-120"/>
            </a:endParaRPr>
          </a:p>
        </p:txBody>
      </p:sp>
      <p:sp>
        <p:nvSpPr>
          <p:cNvPr id="49" name="Text Box 24">
            <a:extLst>
              <a:ext uri="{FF2B5EF4-FFF2-40B4-BE49-F238E27FC236}">
                <a16:creationId xmlns:a16="http://schemas.microsoft.com/office/drawing/2014/main" xmlns="" id="{0AA8649A-1813-4601-984B-F54592D73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3300" y="1957388"/>
            <a:ext cx="368776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陰影部分面積也等於</a:t>
            </a:r>
            <a:endParaRPr lang="en-US" altLang="zh-TW" sz="2800" b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三角形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B</a:t>
            </a: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C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的總面積</a:t>
            </a: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b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xmlns="" id="{A92A8205-A87B-4189-BF69-A695293D8917}"/>
              </a:ext>
            </a:extLst>
          </p:cNvPr>
          <p:cNvCxnSpPr>
            <a:cxnSpLocks/>
          </p:cNvCxnSpPr>
          <p:nvPr/>
        </p:nvCxnSpPr>
        <p:spPr bwMode="auto">
          <a:xfrm>
            <a:off x="2317750" y="3429000"/>
            <a:ext cx="111125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3" grpId="0"/>
      <p:bldP spid="23" grpId="1"/>
      <p:bldP spid="26" grpId="0" uiExpand="1" build="p"/>
      <p:bldP spid="26" grpId="1" uiExpand="1" build="allAtOnce"/>
      <p:bldP spid="29" grpId="0"/>
      <p:bldP spid="29" grpId="1"/>
      <p:bldP spid="31" grpId="0"/>
      <p:bldP spid="30734" grpId="0"/>
      <p:bldP spid="30734" grpId="1"/>
      <p:bldP spid="30735" grpId="0"/>
      <p:bldP spid="30735" grpId="1"/>
      <p:bldP spid="35" grpId="0"/>
      <p:bldP spid="35" grpId="1"/>
      <p:bldP spid="48" grpId="0" build="p"/>
      <p:bldP spid="48" grpId="1" build="allAtOnce"/>
      <p:bldP spid="49" grpId="0" build="p"/>
      <p:bldP spid="49" grpId="1" build="allAtOnce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Rectangle 5">
            <a:extLst>
              <a:ext uri="{FF2B5EF4-FFF2-40B4-BE49-F238E27FC236}">
                <a16:creationId xmlns:a16="http://schemas.microsoft.com/office/drawing/2014/main" xmlns="" id="{A138BB4B-C648-400B-BD2E-840EBA637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75" y="3019138"/>
            <a:ext cx="8711629" cy="1040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23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. 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圖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二是由圖一所示的三個長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方形</a:t>
            </a:r>
            <a:r>
              <a:rPr lang="zh-CN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拼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砌而成，它</a:t>
            </a:r>
            <a:r>
              <a:rPr lang="zh-CN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endParaRPr lang="en-US" altLang="zh-CN" sz="2800" b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CN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周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界是多少？</a:t>
            </a:r>
            <a:endParaRPr lang="en-US" altLang="zh-CN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8" name="Rectangle 2">
            <a:extLst>
              <a:ext uri="{FF2B5EF4-FFF2-40B4-BE49-F238E27FC236}">
                <a16:creationId xmlns:a16="http://schemas.microsoft.com/office/drawing/2014/main" xmlns="" id="{19A89717-5E58-4CE6-855F-794121849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508" y="4761603"/>
            <a:ext cx="468312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/>
              <a:t> </a:t>
            </a:r>
            <a:endParaRPr lang="en-US" altLang="zh-TW" sz="1800" b="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6DD6FCF8-7B80-45AA-ACC3-068832ACC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3768" y="4682227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Line 36">
            <a:extLst>
              <a:ext uri="{FF2B5EF4-FFF2-40B4-BE49-F238E27FC236}">
                <a16:creationId xmlns:a16="http://schemas.microsoft.com/office/drawing/2014/main" xmlns="" id="{204300A3-B64B-4AAA-916D-3A5137C5A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43608" y="4031440"/>
            <a:ext cx="100584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Text Box 5">
            <a:extLst>
              <a:ext uri="{FF2B5EF4-FFF2-40B4-BE49-F238E27FC236}">
                <a16:creationId xmlns:a16="http://schemas.microsoft.com/office/drawing/2014/main" xmlns="" id="{7E9D6894-1D19-4075-B75C-714A2680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1" y="4106362"/>
            <a:ext cx="5491657" cy="1117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8731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indent="0">
              <a:spcAft>
                <a:spcPts val="600"/>
              </a:spcAft>
              <a:buNone/>
            </a:pPr>
            <a:r>
              <a:rPr lang="en-US" altLang="zh-CN" sz="2800" b="0" dirty="0"/>
              <a:t>A. </a:t>
            </a:r>
            <a:r>
              <a:rPr lang="en-US" altLang="zh-CN" sz="2800" b="0" dirty="0" smtClean="0"/>
              <a:t>80cm</a:t>
            </a:r>
            <a:r>
              <a:rPr lang="zh-TW" altLang="en-US" sz="2800" b="0" dirty="0" smtClean="0"/>
              <a:t>                  </a:t>
            </a:r>
            <a:r>
              <a:rPr lang="en-US" altLang="zh-CN" sz="2800" b="0" dirty="0" smtClean="0"/>
              <a:t>B</a:t>
            </a:r>
            <a:r>
              <a:rPr lang="en-US" altLang="zh-CN" sz="2800" b="0" dirty="0"/>
              <a:t>. 82cm</a:t>
            </a:r>
          </a:p>
          <a:p>
            <a:pPr indent="0">
              <a:buNone/>
            </a:pPr>
            <a:r>
              <a:rPr lang="en-US" altLang="zh-CN" sz="2800" b="0" dirty="0"/>
              <a:t>C. </a:t>
            </a:r>
            <a:r>
              <a:rPr lang="en-US" altLang="zh-CN" sz="2800" b="0" dirty="0" smtClean="0"/>
              <a:t>86cm</a:t>
            </a:r>
            <a:r>
              <a:rPr lang="zh-TW" altLang="en-US" sz="2800" b="0" dirty="0" smtClean="0"/>
              <a:t>                 </a:t>
            </a:r>
            <a:r>
              <a:rPr lang="en-US" altLang="zh-CN" sz="2800" b="0" dirty="0" smtClean="0"/>
              <a:t>D</a:t>
            </a:r>
            <a:r>
              <a:rPr lang="en-US" altLang="zh-CN" sz="2800" b="0" dirty="0"/>
              <a:t>. 88cm</a:t>
            </a:r>
            <a:endParaRPr lang="en-US" altLang="zh-TW" sz="2800" b="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3"/>
          <a:srcRect b="9666"/>
          <a:stretch/>
        </p:blipFill>
        <p:spPr>
          <a:xfrm>
            <a:off x="1043608" y="1109886"/>
            <a:ext cx="6200700" cy="181522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 bwMode="auto">
          <a:xfrm flipH="1">
            <a:off x="5225787" y="1690137"/>
            <a:ext cx="685800" cy="0"/>
          </a:xfrm>
          <a:prstGeom prst="straightConnector1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sp>
        <p:nvSpPr>
          <p:cNvPr id="5" name="任意多边形 4"/>
          <p:cNvSpPr/>
          <p:nvPr/>
        </p:nvSpPr>
        <p:spPr bwMode="auto">
          <a:xfrm>
            <a:off x="5235312" y="1383030"/>
            <a:ext cx="0" cy="609600"/>
          </a:xfrm>
          <a:custGeom>
            <a:avLst/>
            <a:gdLst>
              <a:gd name="connsiteX0" fmla="*/ 0 w 0"/>
              <a:gd name="connsiteY0" fmla="*/ 609600 h 609600"/>
              <a:gd name="connsiteX1" fmla="*/ 0 w 0"/>
              <a:gd name="connsiteY1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09600">
                <a:moveTo>
                  <a:pt x="0" y="609600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 bwMode="auto">
          <a:xfrm>
            <a:off x="5229225" y="1381125"/>
            <a:ext cx="690563" cy="0"/>
          </a:xfrm>
          <a:custGeom>
            <a:avLst/>
            <a:gdLst>
              <a:gd name="connsiteX0" fmla="*/ 690563 w 690563"/>
              <a:gd name="connsiteY0" fmla="*/ 0 h 0"/>
              <a:gd name="connsiteX1" fmla="*/ 0 w 69056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0563">
                <a:moveTo>
                  <a:pt x="690563" y="0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1" name="直接箭头连接符 30"/>
          <p:cNvCxnSpPr/>
          <p:nvPr/>
        </p:nvCxnSpPr>
        <p:spPr bwMode="auto">
          <a:xfrm flipV="1">
            <a:off x="5568687" y="1371599"/>
            <a:ext cx="0" cy="621792"/>
          </a:xfrm>
          <a:prstGeom prst="straightConnector1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cxnSp>
        <p:nvCxnSpPr>
          <p:cNvPr id="33" name="直接箭头连接符 32"/>
          <p:cNvCxnSpPr/>
          <p:nvPr/>
        </p:nvCxnSpPr>
        <p:spPr bwMode="auto">
          <a:xfrm rot="10800000" flipH="1">
            <a:off x="6463258" y="2063668"/>
            <a:ext cx="685800" cy="0"/>
          </a:xfrm>
          <a:prstGeom prst="straightConnector1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sp>
        <p:nvSpPr>
          <p:cNvPr id="34" name="任意多边形 33"/>
          <p:cNvSpPr/>
          <p:nvPr/>
        </p:nvSpPr>
        <p:spPr bwMode="auto">
          <a:xfrm>
            <a:off x="7158583" y="1794510"/>
            <a:ext cx="0" cy="609600"/>
          </a:xfrm>
          <a:custGeom>
            <a:avLst/>
            <a:gdLst>
              <a:gd name="connsiteX0" fmla="*/ 0 w 0"/>
              <a:gd name="connsiteY0" fmla="*/ 609600 h 609600"/>
              <a:gd name="connsiteX1" fmla="*/ 0 w 0"/>
              <a:gd name="connsiteY1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09600">
                <a:moveTo>
                  <a:pt x="0" y="609600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5" name="直接箭头连接符 34"/>
          <p:cNvCxnSpPr/>
          <p:nvPr/>
        </p:nvCxnSpPr>
        <p:spPr bwMode="auto">
          <a:xfrm rot="10800000" flipV="1">
            <a:off x="6793195" y="1788414"/>
            <a:ext cx="0" cy="621792"/>
          </a:xfrm>
          <a:prstGeom prst="straightConnector1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sp>
        <p:nvSpPr>
          <p:cNvPr id="36" name="任意多边形 35"/>
          <p:cNvSpPr/>
          <p:nvPr/>
        </p:nvSpPr>
        <p:spPr bwMode="auto">
          <a:xfrm>
            <a:off x="6468020" y="2413635"/>
            <a:ext cx="690563" cy="0"/>
          </a:xfrm>
          <a:custGeom>
            <a:avLst/>
            <a:gdLst>
              <a:gd name="connsiteX0" fmla="*/ 690563 w 690563"/>
              <a:gd name="connsiteY0" fmla="*/ 0 h 0"/>
              <a:gd name="connsiteX1" fmla="*/ 0 w 69056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0563">
                <a:moveTo>
                  <a:pt x="690563" y="0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 bwMode="auto">
          <a:xfrm>
            <a:off x="2248694" y="1788414"/>
            <a:ext cx="576064" cy="310896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0" name="直接箭头连接符 9"/>
          <p:cNvCxnSpPr/>
          <p:nvPr/>
        </p:nvCxnSpPr>
        <p:spPr bwMode="auto">
          <a:xfrm>
            <a:off x="5076056" y="1371599"/>
            <a:ext cx="0" cy="1022985"/>
          </a:xfrm>
          <a:prstGeom prst="straightConnector1">
            <a:avLst/>
          </a:prstGeom>
          <a:noFill/>
          <a:ln w="19050" algn="ctr">
            <a:solidFill>
              <a:srgbClr val="008000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40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8297" y="1728571"/>
            <a:ext cx="931826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15cm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41" name="直接箭头连接符 40"/>
          <p:cNvCxnSpPr/>
          <p:nvPr/>
        </p:nvCxnSpPr>
        <p:spPr bwMode="auto">
          <a:xfrm>
            <a:off x="5228456" y="1287810"/>
            <a:ext cx="691332" cy="0"/>
          </a:xfrm>
          <a:prstGeom prst="straightConnector1">
            <a:avLst/>
          </a:prstGeom>
          <a:noFill/>
          <a:ln w="19050" algn="ctr">
            <a:solidFill>
              <a:srgbClr val="008000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43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056" y="966624"/>
            <a:ext cx="931826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10cm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44" name="矩形 43"/>
          <p:cNvSpPr/>
          <p:nvPr/>
        </p:nvSpPr>
        <p:spPr bwMode="auto">
          <a:xfrm>
            <a:off x="1476030" y="1060703"/>
            <a:ext cx="576064" cy="310896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45" name="直接箭头连接符 44"/>
          <p:cNvCxnSpPr/>
          <p:nvPr/>
        </p:nvCxnSpPr>
        <p:spPr bwMode="auto">
          <a:xfrm>
            <a:off x="5914297" y="1285471"/>
            <a:ext cx="612648" cy="0"/>
          </a:xfrm>
          <a:prstGeom prst="straightConnector1">
            <a:avLst/>
          </a:prstGeom>
          <a:noFill/>
          <a:ln w="19050" algn="ctr">
            <a:solidFill>
              <a:srgbClr val="003399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46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1897" y="964285"/>
            <a:ext cx="931826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8cm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49" name="矩形 48"/>
          <p:cNvSpPr/>
          <p:nvPr/>
        </p:nvSpPr>
        <p:spPr bwMode="auto">
          <a:xfrm>
            <a:off x="2771800" y="1139878"/>
            <a:ext cx="432048" cy="310896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0" name="矩形 49"/>
          <p:cNvSpPr/>
          <p:nvPr/>
        </p:nvSpPr>
        <p:spPr bwMode="auto">
          <a:xfrm>
            <a:off x="1468032" y="1788414"/>
            <a:ext cx="576064" cy="310896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51" name="直接箭头连接符 50"/>
          <p:cNvCxnSpPr/>
          <p:nvPr/>
        </p:nvCxnSpPr>
        <p:spPr bwMode="auto">
          <a:xfrm>
            <a:off x="6498732" y="1286609"/>
            <a:ext cx="691332" cy="0"/>
          </a:xfrm>
          <a:prstGeom prst="straightConnector1">
            <a:avLst/>
          </a:prstGeom>
          <a:noFill/>
          <a:ln w="19050" algn="ctr">
            <a:solidFill>
              <a:srgbClr val="008000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52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6332" y="965423"/>
            <a:ext cx="931826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10cm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088" y="4260515"/>
            <a:ext cx="2732298" cy="539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圖二的周界是：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54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2120" y="4852325"/>
            <a:ext cx="3744416" cy="539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(10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8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10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15)×2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55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249" y="5391607"/>
            <a:ext cx="2074168" cy="539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86(cm)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000"/>
                            </p:stCondLst>
                            <p:childTnLst>
                              <p:par>
                                <p:cTn id="1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5" grpId="0" animBg="1"/>
      <p:bldP spid="5" grpId="1" animBg="1"/>
      <p:bldP spid="6" grpId="0" animBg="1"/>
      <p:bldP spid="6" grpId="1" animBg="1"/>
      <p:bldP spid="34" grpId="0" animBg="1"/>
      <p:bldP spid="34" grpId="1" animBg="1"/>
      <p:bldP spid="36" grpId="0" animBg="1"/>
      <p:bldP spid="36" grpId="1" animBg="1"/>
      <p:bldP spid="8" grpId="0" animBg="1"/>
      <p:bldP spid="8" grpId="1" animBg="1"/>
      <p:bldP spid="40" grpId="0"/>
      <p:bldP spid="40" grpId="1"/>
      <p:bldP spid="43" grpId="0"/>
      <p:bldP spid="43" grpId="1"/>
      <p:bldP spid="44" grpId="0" animBg="1"/>
      <p:bldP spid="44" grpId="1" animBg="1"/>
      <p:bldP spid="46" grpId="0"/>
      <p:bldP spid="46" grpId="1"/>
      <p:bldP spid="49" grpId="0" animBg="1"/>
      <p:bldP spid="49" grpId="1" animBg="1"/>
      <p:bldP spid="50" grpId="0" animBg="1"/>
      <p:bldP spid="50" grpId="1" animBg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>
            <a:extLst>
              <a:ext uri="{FF2B5EF4-FFF2-40B4-BE49-F238E27FC236}">
                <a16:creationId xmlns:a16="http://schemas.microsoft.com/office/drawing/2014/main" xmlns="" id="{265CF4B6-F32E-4F03-8666-D22B1C6AB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3306763"/>
            <a:ext cx="468312" cy="36036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32781" name="Rectangle 40">
            <a:extLst>
              <a:ext uri="{FF2B5EF4-FFF2-40B4-BE49-F238E27FC236}">
                <a16:creationId xmlns:a16="http://schemas.microsoft.com/office/drawing/2014/main" xmlns="" id="{2DBE1B9F-4C16-4286-A955-FE28D9678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8163" y="3209925"/>
            <a:ext cx="11525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chemeClr val="tx2"/>
                </a:solidFill>
              </a:rPr>
              <a:t>14cm</a:t>
            </a:r>
          </a:p>
        </p:txBody>
      </p:sp>
      <p:sp>
        <p:nvSpPr>
          <p:cNvPr id="32782" name="Rectangle 44">
            <a:extLst>
              <a:ext uri="{FF2B5EF4-FFF2-40B4-BE49-F238E27FC236}">
                <a16:creationId xmlns:a16="http://schemas.microsoft.com/office/drawing/2014/main" xmlns="" id="{AA360FA6-2C04-4538-86B7-99A8EAE99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863" y="4267200"/>
            <a:ext cx="11525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chemeClr val="tx2"/>
                </a:solidFill>
              </a:rPr>
              <a:t>24cm</a:t>
            </a:r>
          </a:p>
        </p:txBody>
      </p:sp>
      <p:grpSp>
        <p:nvGrpSpPr>
          <p:cNvPr id="5" name="组合 17">
            <a:extLst>
              <a:ext uri="{FF2B5EF4-FFF2-40B4-BE49-F238E27FC236}">
                <a16:creationId xmlns:a16="http://schemas.microsoft.com/office/drawing/2014/main" xmlns="" id="{D66A1E5D-E98F-4088-B341-BC88E7ECAF7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76825" y="2708275"/>
            <a:ext cx="2916238" cy="1714500"/>
            <a:chOff x="3286116" y="1984338"/>
            <a:chExt cx="3295536" cy="1936777"/>
          </a:xfrm>
        </p:grpSpPr>
        <p:sp>
          <p:nvSpPr>
            <p:cNvPr id="62490" name="矩形 9">
              <a:extLst>
                <a:ext uri="{FF2B5EF4-FFF2-40B4-BE49-F238E27FC236}">
                  <a16:creationId xmlns:a16="http://schemas.microsoft.com/office/drawing/2014/main" xmlns="" id="{F79F677E-7267-40D3-9E69-8CFB8234CF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3585" y="2002271"/>
              <a:ext cx="269097" cy="26899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 b="0"/>
            </a:p>
          </p:txBody>
        </p:sp>
        <p:sp>
          <p:nvSpPr>
            <p:cNvPr id="62491" name="矩形 10">
              <a:extLst>
                <a:ext uri="{FF2B5EF4-FFF2-40B4-BE49-F238E27FC236}">
                  <a16:creationId xmlns:a16="http://schemas.microsoft.com/office/drawing/2014/main" xmlns="" id="{F4EDE0E5-B1C9-4682-AE6D-A92407B6F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3585" y="3589353"/>
              <a:ext cx="269097" cy="26899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 b="0" dirty="0"/>
            </a:p>
          </p:txBody>
        </p:sp>
        <p:sp>
          <p:nvSpPr>
            <p:cNvPr id="62492" name="矩形 11">
              <a:extLst>
                <a:ext uri="{FF2B5EF4-FFF2-40B4-BE49-F238E27FC236}">
                  <a16:creationId xmlns:a16="http://schemas.microsoft.com/office/drawing/2014/main" xmlns="" id="{4357085E-D7F8-45D8-A368-A501FB5B5D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9670" y="2000478"/>
              <a:ext cx="269097" cy="27079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 b="0"/>
            </a:p>
          </p:txBody>
        </p:sp>
        <p:sp>
          <p:nvSpPr>
            <p:cNvPr id="62493" name="矩形 12">
              <a:extLst>
                <a:ext uri="{FF2B5EF4-FFF2-40B4-BE49-F238E27FC236}">
                  <a16:creationId xmlns:a16="http://schemas.microsoft.com/office/drawing/2014/main" xmlns="" id="{0674FD3E-6E20-4E4A-9A82-72E07DA9C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9670" y="3587559"/>
              <a:ext cx="269097" cy="26899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 b="0"/>
            </a:p>
          </p:txBody>
        </p:sp>
        <p:sp>
          <p:nvSpPr>
            <p:cNvPr id="61470" name="矩形 2">
              <a:extLst>
                <a:ext uri="{FF2B5EF4-FFF2-40B4-BE49-F238E27FC236}">
                  <a16:creationId xmlns:a16="http://schemas.microsoft.com/office/drawing/2014/main" xmlns="" id="{49EEB227-1E1A-4D60-A306-BA6D3C4D43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7554" y="2000240"/>
              <a:ext cx="3214710" cy="185738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 b="0"/>
            </a:p>
          </p:txBody>
        </p:sp>
        <p:cxnSp>
          <p:nvCxnSpPr>
            <p:cNvPr id="61471" name="直接连接符 4">
              <a:extLst>
                <a:ext uri="{FF2B5EF4-FFF2-40B4-BE49-F238E27FC236}">
                  <a16:creationId xmlns:a16="http://schemas.microsoft.com/office/drawing/2014/main" xmlns="" id="{CF6F0BC9-4593-4B9F-BC6F-DB0D4F365B1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28183" y="2271086"/>
              <a:ext cx="2664000" cy="158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72" name="直接连接符 5">
              <a:extLst>
                <a:ext uri="{FF2B5EF4-FFF2-40B4-BE49-F238E27FC236}">
                  <a16:creationId xmlns:a16="http://schemas.microsoft.com/office/drawing/2014/main" xmlns="" id="{AF3DC64B-68BF-4246-8372-27F1FFE174F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25310" y="3586440"/>
              <a:ext cx="2664000" cy="158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73" name="直接连接符 7">
              <a:extLst>
                <a:ext uri="{FF2B5EF4-FFF2-40B4-BE49-F238E27FC236}">
                  <a16:creationId xmlns:a16="http://schemas.microsoft.com/office/drawing/2014/main" xmlns="" id="{7DDE8268-701E-47E7-B4B6-074AA361ABB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981978" y="2921206"/>
              <a:ext cx="1296000" cy="158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74" name="直接连接符 8">
              <a:extLst>
                <a:ext uri="{FF2B5EF4-FFF2-40B4-BE49-F238E27FC236}">
                  <a16:creationId xmlns:a16="http://schemas.microsoft.com/office/drawing/2014/main" xmlns="" id="{FC24202E-AB22-4389-AD2C-445E4751DB4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656005" y="2921958"/>
              <a:ext cx="1296000" cy="158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1475" name="Line 42">
              <a:extLst>
                <a:ext uri="{FF2B5EF4-FFF2-40B4-BE49-F238E27FC236}">
                  <a16:creationId xmlns:a16="http://schemas.microsoft.com/office/drawing/2014/main" xmlns="" id="{CDB0D327-0F1A-4D5D-993C-690263886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86116" y="1984338"/>
              <a:ext cx="0" cy="187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6" name="Line 43">
              <a:extLst>
                <a:ext uri="{FF2B5EF4-FFF2-40B4-BE49-F238E27FC236}">
                  <a16:creationId xmlns:a16="http://schemas.microsoft.com/office/drawing/2014/main" xmlns="" id="{766A66C0-EDF4-4462-9618-EF568F6E2F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1652" y="3921115"/>
              <a:ext cx="3240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46" name="Rectangle 8">
            <a:extLst>
              <a:ext uri="{FF2B5EF4-FFF2-40B4-BE49-F238E27FC236}">
                <a16:creationId xmlns:a16="http://schemas.microsoft.com/office/drawing/2014/main" xmlns="" id="{FF851F36-C9A6-4AFA-BFA4-4FD4EC022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836613"/>
            <a:ext cx="83216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3888" indent="-6238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b="0" dirty="0">
                <a:ea typeface="標楷體" panose="03000509000000000000" pitchFamily="65" charset="-120"/>
              </a:rPr>
              <a:t>2</a:t>
            </a:r>
            <a:r>
              <a:rPr lang="en-US" altLang="zh-TW" sz="2800" b="0" dirty="0">
                <a:ea typeface="標楷體" panose="03000509000000000000" pitchFamily="65" charset="-120"/>
              </a:rPr>
              <a:t>4</a:t>
            </a:r>
            <a:r>
              <a:rPr lang="en-US" altLang="zh-CN" sz="2800" b="0" dirty="0">
                <a:ea typeface="標楷體" panose="03000509000000000000" pitchFamily="65" charset="-120"/>
              </a:rPr>
              <a:t>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長方形卡紙長</a:t>
            </a:r>
            <a:r>
              <a:rPr lang="en-US" altLang="zh-TW" sz="2800" b="0" dirty="0">
                <a:ea typeface="標楷體" panose="03000509000000000000" pitchFamily="65" charset="-120"/>
              </a:rPr>
              <a:t>24cm</a:t>
            </a:r>
            <a:r>
              <a:rPr lang="zh-TW" altLang="en-US" sz="2800" b="0" dirty="0">
                <a:ea typeface="標楷體" panose="03000509000000000000" pitchFamily="65" charset="-120"/>
              </a:rPr>
              <a:t>，闊</a:t>
            </a:r>
            <a:r>
              <a:rPr lang="en-US" altLang="zh-TW" sz="2800" b="0" dirty="0">
                <a:ea typeface="標楷體" panose="03000509000000000000" pitchFamily="65" charset="-120"/>
              </a:rPr>
              <a:t>14cm</a:t>
            </a:r>
            <a:r>
              <a:rPr lang="zh-TW" altLang="en-US" sz="2800" b="0" dirty="0">
                <a:ea typeface="標楷體" panose="03000509000000000000" pitchFamily="65" charset="-120"/>
              </a:rPr>
              <a:t>。在卡紙的四角，</a:t>
            </a:r>
            <a:endParaRPr lang="zh-TW" altLang="zh-CN" sz="2800" b="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 dirty="0">
                <a:ea typeface="標楷體" panose="03000509000000000000" pitchFamily="65" charset="-120"/>
              </a:rPr>
              <a:t>      各剪去一個邊長</a:t>
            </a:r>
            <a:r>
              <a:rPr lang="en-US" altLang="zh-TW" sz="2800" b="0" dirty="0">
                <a:ea typeface="標楷體" panose="03000509000000000000" pitchFamily="65" charset="-120"/>
              </a:rPr>
              <a:t>2cm</a:t>
            </a:r>
            <a:r>
              <a:rPr lang="zh-TW" altLang="en-US" sz="2800" b="0" dirty="0">
                <a:ea typeface="標楷體" panose="03000509000000000000" pitchFamily="65" charset="-120"/>
              </a:rPr>
              <a:t>的正方形，如</a:t>
            </a:r>
            <a:r>
              <a:rPr lang="zh-CN" altLang="en-US" sz="2800" b="0" dirty="0">
                <a:ea typeface="標楷體" panose="03000509000000000000" pitchFamily="65" charset="-120"/>
              </a:rPr>
              <a:t>右</a:t>
            </a:r>
            <a:r>
              <a:rPr lang="zh-TW" altLang="en-US" sz="2800" b="0" dirty="0">
                <a:ea typeface="標楷體" panose="03000509000000000000" pitchFamily="65" charset="-120"/>
              </a:rPr>
              <a:t>圖所示。如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      </a:t>
            </a:r>
            <a:r>
              <a:rPr lang="zh-TW" altLang="en-US" sz="2800" b="0" dirty="0">
                <a:ea typeface="標楷體" panose="03000509000000000000" pitchFamily="65" charset="-120"/>
              </a:rPr>
              <a:t>果將卡紙依虛線摺起，製作成一個無蓋的盒子，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      </a:t>
            </a:r>
            <a:r>
              <a:rPr lang="zh-TW" altLang="en-US" sz="2800" b="0" dirty="0">
                <a:ea typeface="標楷體" panose="03000509000000000000" pitchFamily="65" charset="-120"/>
              </a:rPr>
              <a:t>那麼盒子的體積是多少</a:t>
            </a:r>
            <a:r>
              <a:rPr lang="zh-CN" altLang="en-US" sz="2800" b="0" dirty="0"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61447" name="Text Box 4">
            <a:extLst>
              <a:ext uri="{FF2B5EF4-FFF2-40B4-BE49-F238E27FC236}">
                <a16:creationId xmlns:a16="http://schemas.microsoft.com/office/drawing/2014/main" xmlns="" id="{419E957F-785B-49EF-B32A-74227D7C7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2781300"/>
            <a:ext cx="2376488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AutoNum type="alphaUcPeriod"/>
            </a:pPr>
            <a:r>
              <a:rPr lang="en-US" altLang="zh-TW" sz="2800" b="0"/>
              <a:t> 264</a:t>
            </a:r>
            <a:r>
              <a:rPr lang="en-US" altLang="zh-TW" sz="2800" b="0">
                <a:ea typeface="標楷體" panose="03000509000000000000" pitchFamily="65" charset="-120"/>
              </a:rPr>
              <a:t>cm</a:t>
            </a:r>
            <a:r>
              <a:rPr lang="en-US" altLang="zh-TW" sz="2800" b="0" baseline="30000">
                <a:ea typeface="標楷體" panose="03000509000000000000" pitchFamily="65" charset="-120"/>
              </a:rPr>
              <a:t>3</a:t>
            </a:r>
            <a:endParaRPr lang="zh-TW" altLang="en-US" sz="2800" b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AutoNum type="alphaUcPeriod"/>
            </a:pPr>
            <a:r>
              <a:rPr lang="en-US" altLang="zh-TW" sz="2800" b="0"/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400cm</a:t>
            </a:r>
            <a:r>
              <a:rPr lang="en-US" altLang="zh-TW" sz="2800" b="0" baseline="30000">
                <a:ea typeface="標楷體" panose="03000509000000000000" pitchFamily="65" charset="-120"/>
              </a:rPr>
              <a:t>3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AutoNum type="alphaUcPeriod"/>
            </a:pPr>
            <a:r>
              <a:rPr lang="en-US" altLang="zh-TW" sz="2800" b="0"/>
              <a:t> 552</a:t>
            </a:r>
            <a:r>
              <a:rPr lang="en-US" altLang="zh-TW" sz="2800" b="0">
                <a:ea typeface="標楷體" panose="03000509000000000000" pitchFamily="65" charset="-120"/>
              </a:rPr>
              <a:t>cm</a:t>
            </a:r>
            <a:r>
              <a:rPr lang="en-US" altLang="zh-TW" sz="2800" b="0" baseline="30000">
                <a:ea typeface="標楷體" panose="03000509000000000000" pitchFamily="65" charset="-120"/>
              </a:rPr>
              <a:t>3</a:t>
            </a:r>
            <a:endParaRPr lang="en-US" altLang="zh-TW" sz="2800" b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AutoNum type="alphaUcPeriod"/>
            </a:pPr>
            <a:r>
              <a:rPr lang="en-US" altLang="zh-TW" sz="2800" b="0"/>
              <a:t> 560</a:t>
            </a:r>
            <a:r>
              <a:rPr lang="en-US" altLang="zh-TW" sz="2800" b="0">
                <a:ea typeface="標楷體" panose="03000509000000000000" pitchFamily="65" charset="-120"/>
              </a:rPr>
              <a:t>cm</a:t>
            </a:r>
            <a:r>
              <a:rPr lang="en-US" altLang="zh-TW" sz="2800" b="0" baseline="30000">
                <a:ea typeface="標楷體" panose="03000509000000000000" pitchFamily="65" charset="-120"/>
              </a:rPr>
              <a:t>3</a:t>
            </a:r>
            <a:r>
              <a:rPr lang="zh-TW" altLang="en-US" sz="2800" b="0"/>
              <a:t>                  </a:t>
            </a:r>
          </a:p>
        </p:txBody>
      </p:sp>
      <p:sp>
        <p:nvSpPr>
          <p:cNvPr id="22" name="Rectangle 32">
            <a:extLst>
              <a:ext uri="{FF2B5EF4-FFF2-40B4-BE49-F238E27FC236}">
                <a16:creationId xmlns:a16="http://schemas.microsoft.com/office/drawing/2014/main" xmlns="" id="{66EF7382-DFAD-42E5-BF72-D2FB81CB4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3563" y="3778250"/>
            <a:ext cx="18716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rgbClr val="FF00FF"/>
                </a:solidFill>
                <a:ea typeface="標楷體" panose="03000509000000000000" pitchFamily="65" charset="-120"/>
              </a:rPr>
              <a:t>(24</a:t>
            </a:r>
            <a:r>
              <a:rPr lang="zh-TW" altLang="en-US" sz="2000" b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000" b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>
                <a:solidFill>
                  <a:srgbClr val="FF00FF"/>
                </a:solidFill>
                <a:ea typeface="標楷體" panose="03000509000000000000" pitchFamily="65" charset="-120"/>
              </a:rPr>
              <a:t>2)cm</a:t>
            </a:r>
          </a:p>
        </p:txBody>
      </p:sp>
      <p:sp>
        <p:nvSpPr>
          <p:cNvPr id="23" name="Line 82">
            <a:extLst>
              <a:ext uri="{FF2B5EF4-FFF2-40B4-BE49-F238E27FC236}">
                <a16:creationId xmlns:a16="http://schemas.microsoft.com/office/drawing/2014/main" xmlns="" id="{74B69DE7-7328-4E02-87CF-85B958D100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16213" y="1744663"/>
            <a:ext cx="28797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3321050"/>
            <a:ext cx="187166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rgbClr val="FF00FF"/>
                </a:solidFill>
                <a:ea typeface="標楷體" panose="03000509000000000000" pitchFamily="65" charset="-120"/>
              </a:rPr>
              <a:t>(14</a:t>
            </a:r>
            <a:r>
              <a:rPr lang="zh-TW" altLang="en-US" sz="2000" b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000" b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>
                <a:solidFill>
                  <a:srgbClr val="FF00FF"/>
                </a:solidFill>
                <a:ea typeface="標楷體" panose="03000509000000000000" pitchFamily="65" charset="-120"/>
              </a:rPr>
              <a:t>2)cm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8188221B-90CE-4024-8A6A-B7E490C9F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75" y="4038600"/>
            <a:ext cx="5103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zh-TW" altLang="en-US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長方體的體積 </a:t>
            </a:r>
            <a:r>
              <a:rPr lang="en-US" altLang="zh-TW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= </a:t>
            </a:r>
            <a:r>
              <a:rPr lang="zh-TW" altLang="en-US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長 </a:t>
            </a:r>
            <a:r>
              <a:rPr lang="en-US" altLang="zh-TW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× </a:t>
            </a:r>
            <a:r>
              <a:rPr lang="zh-TW" altLang="en-US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闊 </a:t>
            </a:r>
            <a:r>
              <a:rPr lang="en-US" altLang="zh-TW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× </a:t>
            </a:r>
            <a:r>
              <a:rPr lang="zh-TW" altLang="en-US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高</a:t>
            </a:r>
            <a:endParaRPr lang="zh-CN" altLang="en-US" sz="28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標楷體" pitchFamily="65" charset="-120"/>
            </a:endParaRPr>
          </a:p>
        </p:txBody>
      </p:sp>
      <p:sp>
        <p:nvSpPr>
          <p:cNvPr id="26" name="Rectangle 32">
            <a:extLst>
              <a:ext uri="{FF2B5EF4-FFF2-40B4-BE49-F238E27FC236}">
                <a16:creationId xmlns:a16="http://schemas.microsoft.com/office/drawing/2014/main" xmlns="" id="{0F997380-332E-4714-9808-0B16A4525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7163" y="2686050"/>
            <a:ext cx="10001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rgbClr val="FF00FF"/>
                </a:solidFill>
              </a:rPr>
              <a:t>2cm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32EB0C3C-84D5-4C6B-A32E-5A9DE3EEB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6538" y="321627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6" name="Group 35">
            <a:extLst>
              <a:ext uri="{FF2B5EF4-FFF2-40B4-BE49-F238E27FC236}">
                <a16:creationId xmlns:a16="http://schemas.microsoft.com/office/drawing/2014/main" xmlns="" id="{323CA4E0-C36B-4414-A6D7-2A480FC23DA8}"/>
              </a:ext>
            </a:extLst>
          </p:cNvPr>
          <p:cNvGrpSpPr>
            <a:grpSpLocks/>
          </p:cNvGrpSpPr>
          <p:nvPr/>
        </p:nvGrpSpPr>
        <p:grpSpPr bwMode="auto">
          <a:xfrm>
            <a:off x="4545013" y="2847975"/>
            <a:ext cx="3022600" cy="863600"/>
            <a:chOff x="4317" y="1620"/>
            <a:chExt cx="4761" cy="1359"/>
          </a:xfrm>
        </p:grpSpPr>
        <p:sp>
          <p:nvSpPr>
            <p:cNvPr id="61461" name="Line 36">
              <a:extLst>
                <a:ext uri="{FF2B5EF4-FFF2-40B4-BE49-F238E27FC236}">
                  <a16:creationId xmlns:a16="http://schemas.microsoft.com/office/drawing/2014/main" xmlns="" id="{A9F44B17-C915-4A1C-A197-7BC2389482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76" y="1620"/>
              <a:ext cx="2" cy="425"/>
            </a:xfrm>
            <a:prstGeom prst="line">
              <a:avLst/>
            </a:prstGeom>
            <a:noFill/>
            <a:ln w="127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462" name="Group 37">
              <a:extLst>
                <a:ext uri="{FF2B5EF4-FFF2-40B4-BE49-F238E27FC236}">
                  <a16:creationId xmlns:a16="http://schemas.microsoft.com/office/drawing/2014/main" xmlns="" id="{0AA3CC32-E019-48E0-AB26-93593F60C1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17" y="1620"/>
              <a:ext cx="4761" cy="1359"/>
              <a:chOff x="4320" y="1620"/>
              <a:chExt cx="4761" cy="1359"/>
            </a:xfrm>
          </p:grpSpPr>
          <p:sp>
            <p:nvSpPr>
              <p:cNvPr id="61463" name="AutoShape 38">
                <a:extLst>
                  <a:ext uri="{FF2B5EF4-FFF2-40B4-BE49-F238E27FC236}">
                    <a16:creationId xmlns:a16="http://schemas.microsoft.com/office/drawing/2014/main" xmlns="" id="{0041539E-4918-4109-B6B9-74F7C09B88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1620"/>
                <a:ext cx="4761" cy="1359"/>
              </a:xfrm>
              <a:prstGeom prst="cube">
                <a:avLst>
                  <a:gd name="adj" fmla="val 70037"/>
                </a:avLst>
              </a:prstGeom>
              <a:noFill/>
              <a:ln w="12700">
                <a:solidFill>
                  <a:srgbClr val="0033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zh-TW" sz="1800"/>
              </a:p>
            </p:txBody>
          </p:sp>
          <p:sp>
            <p:nvSpPr>
              <p:cNvPr id="61464" name="Line 39">
                <a:extLst>
                  <a:ext uri="{FF2B5EF4-FFF2-40B4-BE49-F238E27FC236}">
                    <a16:creationId xmlns:a16="http://schemas.microsoft.com/office/drawing/2014/main" xmlns="" id="{72D53A0D-DDC1-49E2-BB15-6F9DED1B5DA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V="1">
                <a:off x="4746" y="2042"/>
                <a:ext cx="533" cy="532"/>
              </a:xfrm>
              <a:prstGeom prst="line">
                <a:avLst/>
              </a:prstGeom>
              <a:noFill/>
              <a:ln w="1270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65" name="Line 40">
                <a:extLst>
                  <a:ext uri="{FF2B5EF4-FFF2-40B4-BE49-F238E27FC236}">
                    <a16:creationId xmlns:a16="http://schemas.microsoft.com/office/drawing/2014/main" xmlns="" id="{DCAB5D64-D3E5-49F4-AE40-E4941E4591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68" y="2047"/>
                <a:ext cx="3379" cy="1"/>
              </a:xfrm>
              <a:prstGeom prst="line">
                <a:avLst/>
              </a:prstGeom>
              <a:noFill/>
              <a:ln w="1270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Rectangle 32">
            <a:extLst>
              <a:ext uri="{FF2B5EF4-FFF2-40B4-BE49-F238E27FC236}">
                <a16:creationId xmlns:a16="http://schemas.microsoft.com/office/drawing/2014/main" xmlns="" id="{B7C42A48-0DF9-498A-B2C8-D48D1F5DA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3711575"/>
            <a:ext cx="187166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rgbClr val="003399"/>
                </a:solidFill>
                <a:ea typeface="標楷體" panose="03000509000000000000" pitchFamily="65" charset="-120"/>
              </a:rPr>
              <a:t>(24</a:t>
            </a:r>
            <a:r>
              <a:rPr lang="zh-TW" altLang="en-US" sz="2000" b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000" b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>
                <a:solidFill>
                  <a:srgbClr val="003399"/>
                </a:solidFill>
                <a:ea typeface="標楷體" panose="03000509000000000000" pitchFamily="65" charset="-120"/>
              </a:rPr>
              <a:t>2)cm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xmlns="" id="{E909A9B5-391D-4F2B-B5D5-421A55D36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9175" y="2828925"/>
            <a:ext cx="10001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rgbClr val="003399"/>
                </a:solidFill>
              </a:rPr>
              <a:t>2cm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xmlns="" id="{A81103E3-1722-4ABA-B273-8CC044A7D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1863" y="3260725"/>
            <a:ext cx="18716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>
                <a:solidFill>
                  <a:srgbClr val="003399"/>
                </a:solidFill>
                <a:ea typeface="標楷體" panose="03000509000000000000" pitchFamily="65" charset="-120"/>
              </a:rPr>
              <a:t>(14</a:t>
            </a:r>
            <a:r>
              <a:rPr lang="zh-TW" altLang="en-US" sz="2000" b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000" b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>
                <a:solidFill>
                  <a:srgbClr val="003399"/>
                </a:solidFill>
                <a:ea typeface="標楷體" panose="03000509000000000000" pitchFamily="65" charset="-120"/>
              </a:rPr>
              <a:t>2)cm</a:t>
            </a:r>
          </a:p>
        </p:txBody>
      </p:sp>
      <p:pic>
        <p:nvPicPr>
          <p:cNvPr id="36" name="Picture 23" descr="常犯錯誤-green">
            <a:extLst>
              <a:ext uri="{FF2B5EF4-FFF2-40B4-BE49-F238E27FC236}">
                <a16:creationId xmlns:a16="http://schemas.microsoft.com/office/drawing/2014/main" xmlns="" id="{1AC5A1FA-816C-429E-97D1-D455E8AE0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01" y="4756150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26">
            <a:extLst>
              <a:ext uri="{FF2B5EF4-FFF2-40B4-BE49-F238E27FC236}">
                <a16:creationId xmlns:a16="http://schemas.microsoft.com/office/drawing/2014/main" xmlns="" id="{9DE30543-9134-4773-84B4-FA96C87D6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476" y="5227637"/>
            <a:ext cx="3929063" cy="987425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部分學生未能準確地找出盒子的長、闊和高。</a:t>
            </a:r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xmlns="" id="{382C3A86-74A9-4EBA-956A-F4CA2C3A9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063" y="4578350"/>
            <a:ext cx="5224462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盒子的體積 </a:t>
            </a:r>
            <a:endParaRPr lang="en-US" altLang="zh-TW" sz="2800" b="0">
              <a:solidFill>
                <a:srgbClr val="0033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lnSpc>
                <a:spcPts val="3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  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(24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2) </a:t>
            </a:r>
            <a:r>
              <a:rPr lang="en-US" altLang="zh-TW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×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(14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2) </a:t>
            </a:r>
            <a:r>
              <a:rPr lang="en-US" altLang="zh-TW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×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2 </a:t>
            </a:r>
          </a:p>
          <a:p>
            <a:pPr eaLnBrk="1" hangingPunct="1">
              <a:lnSpc>
                <a:spcPts val="3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= 400(cm</a:t>
            </a:r>
            <a:r>
              <a:rPr lang="en-US" altLang="zh-TW" sz="2800" b="0" baseline="30000">
                <a:solidFill>
                  <a:srgbClr val="003399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zh-TW" altLang="en-US" sz="2800" b="0">
              <a:solidFill>
                <a:srgbClr val="0033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2781" grpId="0"/>
      <p:bldP spid="32781" grpId="1"/>
      <p:bldP spid="32782" grpId="0"/>
      <p:bldP spid="32782" grpId="1"/>
      <p:bldP spid="22" grpId="0"/>
      <p:bldP spid="22" grpId="1"/>
      <p:bldP spid="24" grpId="0"/>
      <p:bldP spid="24" grpId="1"/>
      <p:bldP spid="25" grpId="0"/>
      <p:bldP spid="25" grpId="1"/>
      <p:bldP spid="26" grpId="0"/>
      <p:bldP spid="26" grpId="1"/>
      <p:bldP spid="29" grpId="0"/>
      <p:bldP spid="2" grpId="0"/>
      <p:bldP spid="2" grpId="1"/>
      <p:bldP spid="3" grpId="0"/>
      <p:bldP spid="3" grpId="1"/>
      <p:bldP spid="4" grpId="0"/>
      <p:bldP spid="4" grpId="1"/>
      <p:bldP spid="37" grpId="0" animBg="1"/>
      <p:bldP spid="37" grpId="1" animBg="1"/>
      <p:bldP spid="27" grpId="0" build="allAtOnce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>
            <a:extLst>
              <a:ext uri="{FF2B5EF4-FFF2-40B4-BE49-F238E27FC236}">
                <a16:creationId xmlns:a16="http://schemas.microsoft.com/office/drawing/2014/main" xmlns="" id="{265CF4B6-F32E-4F03-8666-D22B1C6AB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3306763"/>
            <a:ext cx="468312" cy="36036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32781" name="Rectangle 40">
            <a:extLst>
              <a:ext uri="{FF2B5EF4-FFF2-40B4-BE49-F238E27FC236}">
                <a16:creationId xmlns:a16="http://schemas.microsoft.com/office/drawing/2014/main" xmlns="" id="{2DBE1B9F-4C16-4286-A955-FE28D9678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8163" y="3209925"/>
            <a:ext cx="11525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b="0" dirty="0">
                <a:solidFill>
                  <a:schemeClr val="tx2"/>
                </a:solidFill>
              </a:rPr>
              <a:t>14cm</a:t>
            </a:r>
          </a:p>
        </p:txBody>
      </p:sp>
      <p:sp>
        <p:nvSpPr>
          <p:cNvPr id="32782" name="Rectangle 44">
            <a:extLst>
              <a:ext uri="{FF2B5EF4-FFF2-40B4-BE49-F238E27FC236}">
                <a16:creationId xmlns:a16="http://schemas.microsoft.com/office/drawing/2014/main" xmlns="" id="{AA360FA6-2C04-4538-86B7-99A8EAE99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863" y="4267200"/>
            <a:ext cx="11525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>
                <a:solidFill>
                  <a:schemeClr val="tx2"/>
                </a:solidFill>
              </a:rPr>
              <a:t>24cm</a:t>
            </a:r>
          </a:p>
        </p:txBody>
      </p:sp>
      <p:sp>
        <p:nvSpPr>
          <p:cNvPr id="62490" name="矩形 9">
            <a:extLst>
              <a:ext uri="{FF2B5EF4-FFF2-40B4-BE49-F238E27FC236}">
                <a16:creationId xmlns:a16="http://schemas.microsoft.com/office/drawing/2014/main" xmlns="" id="{F79F677E-7267-40D3-9E69-8CFB8234C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2717800"/>
            <a:ext cx="238125" cy="2381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 b="0"/>
          </a:p>
        </p:txBody>
      </p:sp>
      <p:sp>
        <p:nvSpPr>
          <p:cNvPr id="62491" name="矩形 10">
            <a:extLst>
              <a:ext uri="{FF2B5EF4-FFF2-40B4-BE49-F238E27FC236}">
                <a16:creationId xmlns:a16="http://schemas.microsoft.com/office/drawing/2014/main" xmlns="" id="{F4EDE0E5-B1C9-4682-AE6D-A92407B6F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4129088"/>
            <a:ext cx="238125" cy="2381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 b="0" dirty="0"/>
          </a:p>
        </p:txBody>
      </p:sp>
      <p:sp>
        <p:nvSpPr>
          <p:cNvPr id="62492" name="矩形 11">
            <a:extLst>
              <a:ext uri="{FF2B5EF4-FFF2-40B4-BE49-F238E27FC236}">
                <a16:creationId xmlns:a16="http://schemas.microsoft.com/office/drawing/2014/main" xmlns="" id="{4357085E-D7F8-45D8-A368-A501FB5B5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913" y="2716213"/>
            <a:ext cx="238125" cy="2397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 b="0" dirty="0"/>
          </a:p>
        </p:txBody>
      </p:sp>
      <p:sp>
        <p:nvSpPr>
          <p:cNvPr id="62493" name="矩形 12">
            <a:extLst>
              <a:ext uri="{FF2B5EF4-FFF2-40B4-BE49-F238E27FC236}">
                <a16:creationId xmlns:a16="http://schemas.microsoft.com/office/drawing/2014/main" xmlns="" id="{0674FD3E-6E20-4E4A-9A82-72E07DA9C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913" y="4127500"/>
            <a:ext cx="238125" cy="2381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 b="0"/>
          </a:p>
        </p:txBody>
      </p:sp>
      <p:cxnSp>
        <p:nvCxnSpPr>
          <p:cNvPr id="61471" name="直接连接符 4">
            <a:extLst>
              <a:ext uri="{FF2B5EF4-FFF2-40B4-BE49-F238E27FC236}">
                <a16:creationId xmlns:a16="http://schemas.microsoft.com/office/drawing/2014/main" xmlns="" id="{CF6F0BC9-4593-4B9F-BC6F-DB0D4F365B1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79522" y="2962114"/>
            <a:ext cx="2357388" cy="1406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72" name="直接连接符 5">
            <a:extLst>
              <a:ext uri="{FF2B5EF4-FFF2-40B4-BE49-F238E27FC236}">
                <a16:creationId xmlns:a16="http://schemas.microsoft.com/office/drawing/2014/main" xmlns="" id="{AF3DC64B-68BF-4246-8372-27F1FFE174F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76980" y="4126509"/>
            <a:ext cx="2357388" cy="1406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73" name="直接连接符 7">
            <a:extLst>
              <a:ext uri="{FF2B5EF4-FFF2-40B4-BE49-F238E27FC236}">
                <a16:creationId xmlns:a16="http://schemas.microsoft.com/office/drawing/2014/main" xmlns="" id="{7DDE8268-701E-47E7-B4B6-074AA361ABB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4807479" y="3537622"/>
            <a:ext cx="1147263" cy="1405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74" name="直接连接符 8">
            <a:extLst>
              <a:ext uri="{FF2B5EF4-FFF2-40B4-BE49-F238E27FC236}">
                <a16:creationId xmlns:a16="http://schemas.microsoft.com/office/drawing/2014/main" xmlns="" id="{FC24202E-AB22-4389-AD2C-445E4751DB4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173740" y="3538288"/>
            <a:ext cx="1147263" cy="1405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75" name="Line 42">
            <a:extLst>
              <a:ext uri="{FF2B5EF4-FFF2-40B4-BE49-F238E27FC236}">
                <a16:creationId xmlns:a16="http://schemas.microsoft.com/office/drawing/2014/main" xmlns="" id="{CDB0D327-0F1A-4D5D-993C-690263886C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76825" y="2708275"/>
            <a:ext cx="0" cy="16571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6" name="Line 43">
            <a:extLst>
              <a:ext uri="{FF2B5EF4-FFF2-40B4-BE49-F238E27FC236}">
                <a16:creationId xmlns:a16="http://schemas.microsoft.com/office/drawing/2014/main" xmlns="" id="{766A66C0-EDF4-4462-9618-EF568F6E2F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25969" y="4422775"/>
            <a:ext cx="28670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6" name="Rectangle 8">
            <a:extLst>
              <a:ext uri="{FF2B5EF4-FFF2-40B4-BE49-F238E27FC236}">
                <a16:creationId xmlns:a16="http://schemas.microsoft.com/office/drawing/2014/main" xmlns="" id="{FF851F36-C9A6-4AFA-BFA4-4FD4EC022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836613"/>
            <a:ext cx="83216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3888" indent="-6238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b="0" dirty="0">
                <a:ea typeface="標楷體" panose="03000509000000000000" pitchFamily="65" charset="-120"/>
              </a:rPr>
              <a:t>2</a:t>
            </a:r>
            <a:r>
              <a:rPr lang="en-US" altLang="zh-TW" sz="2800" b="0" dirty="0">
                <a:ea typeface="標楷體" panose="03000509000000000000" pitchFamily="65" charset="-120"/>
              </a:rPr>
              <a:t>4</a:t>
            </a:r>
            <a:r>
              <a:rPr lang="en-US" altLang="zh-CN" sz="2800" b="0" dirty="0">
                <a:ea typeface="標楷體" panose="03000509000000000000" pitchFamily="65" charset="-120"/>
              </a:rPr>
              <a:t>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長方形卡紙長</a:t>
            </a:r>
            <a:r>
              <a:rPr lang="en-US" altLang="zh-TW" sz="2800" b="0" dirty="0">
                <a:ea typeface="標楷體" panose="03000509000000000000" pitchFamily="65" charset="-120"/>
              </a:rPr>
              <a:t>24cm</a:t>
            </a:r>
            <a:r>
              <a:rPr lang="zh-TW" altLang="en-US" sz="2800" b="0" dirty="0">
                <a:ea typeface="標楷體" panose="03000509000000000000" pitchFamily="65" charset="-120"/>
              </a:rPr>
              <a:t>，闊</a:t>
            </a:r>
            <a:r>
              <a:rPr lang="en-US" altLang="zh-TW" sz="2800" b="0" dirty="0">
                <a:ea typeface="標楷體" panose="03000509000000000000" pitchFamily="65" charset="-120"/>
              </a:rPr>
              <a:t>14cm</a:t>
            </a:r>
            <a:r>
              <a:rPr lang="zh-TW" altLang="en-US" sz="2800" b="0" dirty="0">
                <a:ea typeface="標楷體" panose="03000509000000000000" pitchFamily="65" charset="-120"/>
              </a:rPr>
              <a:t>。在卡紙的四角，</a:t>
            </a:r>
            <a:endParaRPr lang="zh-TW" altLang="zh-CN" sz="2800" b="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 dirty="0">
                <a:ea typeface="標楷體" panose="03000509000000000000" pitchFamily="65" charset="-120"/>
              </a:rPr>
              <a:t>      各剪去一個邊長</a:t>
            </a:r>
            <a:r>
              <a:rPr lang="en-US" altLang="zh-TW" sz="2800" b="0" dirty="0">
                <a:ea typeface="標楷體" panose="03000509000000000000" pitchFamily="65" charset="-120"/>
              </a:rPr>
              <a:t>2cm</a:t>
            </a:r>
            <a:r>
              <a:rPr lang="zh-TW" altLang="en-US" sz="2800" b="0" dirty="0">
                <a:ea typeface="標楷體" panose="03000509000000000000" pitchFamily="65" charset="-120"/>
              </a:rPr>
              <a:t>的正方形，如</a:t>
            </a:r>
            <a:r>
              <a:rPr lang="zh-CN" altLang="en-US" sz="2800" b="0" dirty="0">
                <a:ea typeface="標楷體" panose="03000509000000000000" pitchFamily="65" charset="-120"/>
              </a:rPr>
              <a:t>右</a:t>
            </a:r>
            <a:r>
              <a:rPr lang="zh-TW" altLang="en-US" sz="2800" b="0" dirty="0">
                <a:ea typeface="標楷體" panose="03000509000000000000" pitchFamily="65" charset="-120"/>
              </a:rPr>
              <a:t>圖所示。如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      </a:t>
            </a:r>
            <a:r>
              <a:rPr lang="zh-TW" altLang="en-US" sz="2800" b="0" dirty="0">
                <a:ea typeface="標楷體" panose="03000509000000000000" pitchFamily="65" charset="-120"/>
              </a:rPr>
              <a:t>果將卡紙依虛線摺起，製作成一個無蓋的盒子，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      </a:t>
            </a:r>
            <a:r>
              <a:rPr lang="zh-TW" altLang="en-US" sz="2800" b="0" dirty="0">
                <a:ea typeface="標楷體" panose="03000509000000000000" pitchFamily="65" charset="-120"/>
              </a:rPr>
              <a:t>那麼盒子的體積是多少</a:t>
            </a:r>
            <a:r>
              <a:rPr lang="zh-CN" altLang="en-US" sz="2800" b="0" dirty="0"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61447" name="Text Box 4">
            <a:extLst>
              <a:ext uri="{FF2B5EF4-FFF2-40B4-BE49-F238E27FC236}">
                <a16:creationId xmlns:a16="http://schemas.microsoft.com/office/drawing/2014/main" xmlns="" id="{419E957F-785B-49EF-B32A-74227D7C7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2781300"/>
            <a:ext cx="2376488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AutoNum type="alphaUcPeriod"/>
            </a:pPr>
            <a:r>
              <a:rPr lang="en-US" altLang="zh-TW" sz="2800" b="0"/>
              <a:t> 264</a:t>
            </a:r>
            <a:r>
              <a:rPr lang="en-US" altLang="zh-TW" sz="2800" b="0">
                <a:ea typeface="標楷體" panose="03000509000000000000" pitchFamily="65" charset="-120"/>
              </a:rPr>
              <a:t>cm</a:t>
            </a:r>
            <a:r>
              <a:rPr lang="en-US" altLang="zh-TW" sz="2800" b="0" baseline="30000">
                <a:ea typeface="標楷體" panose="03000509000000000000" pitchFamily="65" charset="-120"/>
              </a:rPr>
              <a:t>3</a:t>
            </a:r>
            <a:endParaRPr lang="zh-TW" altLang="en-US" sz="2800" b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AutoNum type="alphaUcPeriod"/>
            </a:pPr>
            <a:r>
              <a:rPr lang="en-US" altLang="zh-TW" sz="2800" b="0"/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400cm</a:t>
            </a:r>
            <a:r>
              <a:rPr lang="en-US" altLang="zh-TW" sz="2800" b="0" baseline="30000">
                <a:ea typeface="標楷體" panose="03000509000000000000" pitchFamily="65" charset="-120"/>
              </a:rPr>
              <a:t>3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AutoNum type="alphaUcPeriod"/>
            </a:pPr>
            <a:r>
              <a:rPr lang="en-US" altLang="zh-TW" sz="2800" b="0"/>
              <a:t> 552</a:t>
            </a:r>
            <a:r>
              <a:rPr lang="en-US" altLang="zh-TW" sz="2800" b="0">
                <a:ea typeface="標楷體" panose="03000509000000000000" pitchFamily="65" charset="-120"/>
              </a:rPr>
              <a:t>cm</a:t>
            </a:r>
            <a:r>
              <a:rPr lang="en-US" altLang="zh-TW" sz="2800" b="0" baseline="30000">
                <a:ea typeface="標楷體" panose="03000509000000000000" pitchFamily="65" charset="-120"/>
              </a:rPr>
              <a:t>3</a:t>
            </a:r>
            <a:endParaRPr lang="en-US" altLang="zh-TW" sz="2800" b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AutoNum type="alphaUcPeriod"/>
            </a:pPr>
            <a:r>
              <a:rPr lang="en-US" altLang="zh-TW" sz="2800" b="0"/>
              <a:t> 560</a:t>
            </a:r>
            <a:r>
              <a:rPr lang="en-US" altLang="zh-TW" sz="2800" b="0">
                <a:ea typeface="標楷體" panose="03000509000000000000" pitchFamily="65" charset="-120"/>
              </a:rPr>
              <a:t>cm</a:t>
            </a:r>
            <a:r>
              <a:rPr lang="en-US" altLang="zh-TW" sz="2800" b="0" baseline="30000">
                <a:ea typeface="標楷體" panose="03000509000000000000" pitchFamily="65" charset="-120"/>
              </a:rPr>
              <a:t>3</a:t>
            </a:r>
            <a:r>
              <a:rPr lang="zh-TW" altLang="en-US" sz="2800" b="0"/>
              <a:t>                  </a:t>
            </a:r>
          </a:p>
        </p:txBody>
      </p:sp>
      <p:sp>
        <p:nvSpPr>
          <p:cNvPr id="22" name="Rectangle 32">
            <a:extLst>
              <a:ext uri="{FF2B5EF4-FFF2-40B4-BE49-F238E27FC236}">
                <a16:creationId xmlns:a16="http://schemas.microsoft.com/office/drawing/2014/main" xmlns="" id="{66EF7382-DFAD-42E5-BF72-D2FB81CB4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2293" y="4401621"/>
            <a:ext cx="18716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(24</a:t>
            </a:r>
            <a:r>
              <a:rPr lang="zh-TW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2)cm</a:t>
            </a:r>
          </a:p>
        </p:txBody>
      </p:sp>
      <p:sp>
        <p:nvSpPr>
          <p:cNvPr id="23" name="Line 82">
            <a:extLst>
              <a:ext uri="{FF2B5EF4-FFF2-40B4-BE49-F238E27FC236}">
                <a16:creationId xmlns:a16="http://schemas.microsoft.com/office/drawing/2014/main" xmlns="" id="{74B69DE7-7328-4E02-87CF-85B958D100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16213" y="1744663"/>
            <a:ext cx="28797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8988" y="3335081"/>
            <a:ext cx="187166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(14</a:t>
            </a:r>
            <a:r>
              <a:rPr lang="zh-TW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2)cm</a:t>
            </a:r>
          </a:p>
        </p:txBody>
      </p:sp>
      <p:sp>
        <p:nvSpPr>
          <p:cNvPr id="26" name="Rectangle 32">
            <a:extLst>
              <a:ext uri="{FF2B5EF4-FFF2-40B4-BE49-F238E27FC236}">
                <a16:creationId xmlns:a16="http://schemas.microsoft.com/office/drawing/2014/main" xmlns="" id="{0F997380-332E-4714-9808-0B16A4525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7159" y="2655695"/>
            <a:ext cx="10001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>
                <a:solidFill>
                  <a:srgbClr val="FF00FF"/>
                </a:solidFill>
              </a:rPr>
              <a:t>2cm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32EB0C3C-84D5-4C6B-A32E-5A9DE3EEB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6538" y="321627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6" name="Group 35">
            <a:extLst>
              <a:ext uri="{FF2B5EF4-FFF2-40B4-BE49-F238E27FC236}">
                <a16:creationId xmlns:a16="http://schemas.microsoft.com/office/drawing/2014/main" xmlns="" id="{323CA4E0-C36B-4414-A6D7-2A480FC23DA8}"/>
              </a:ext>
            </a:extLst>
          </p:cNvPr>
          <p:cNvGrpSpPr>
            <a:grpSpLocks/>
          </p:cNvGrpSpPr>
          <p:nvPr/>
        </p:nvGrpSpPr>
        <p:grpSpPr bwMode="auto">
          <a:xfrm>
            <a:off x="4458970" y="4838450"/>
            <a:ext cx="3022600" cy="863600"/>
            <a:chOff x="4317" y="1620"/>
            <a:chExt cx="4761" cy="1359"/>
          </a:xfrm>
        </p:grpSpPr>
        <p:sp>
          <p:nvSpPr>
            <p:cNvPr id="61461" name="Line 36">
              <a:extLst>
                <a:ext uri="{FF2B5EF4-FFF2-40B4-BE49-F238E27FC236}">
                  <a16:creationId xmlns:a16="http://schemas.microsoft.com/office/drawing/2014/main" xmlns="" id="{A9F44B17-C915-4A1C-A197-7BC2389482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76" y="1620"/>
              <a:ext cx="2" cy="425"/>
            </a:xfrm>
            <a:prstGeom prst="line">
              <a:avLst/>
            </a:prstGeom>
            <a:noFill/>
            <a:ln w="127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462" name="Group 37">
              <a:extLst>
                <a:ext uri="{FF2B5EF4-FFF2-40B4-BE49-F238E27FC236}">
                  <a16:creationId xmlns:a16="http://schemas.microsoft.com/office/drawing/2014/main" xmlns="" id="{0AA3CC32-E019-48E0-AB26-93593F60C1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17" y="1620"/>
              <a:ext cx="4761" cy="1359"/>
              <a:chOff x="4320" y="1620"/>
              <a:chExt cx="4761" cy="1359"/>
            </a:xfrm>
          </p:grpSpPr>
          <p:sp>
            <p:nvSpPr>
              <p:cNvPr id="61463" name="AutoShape 38">
                <a:extLst>
                  <a:ext uri="{FF2B5EF4-FFF2-40B4-BE49-F238E27FC236}">
                    <a16:creationId xmlns:a16="http://schemas.microsoft.com/office/drawing/2014/main" xmlns="" id="{0041539E-4918-4109-B6B9-74F7C09B88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1620"/>
                <a:ext cx="4761" cy="1359"/>
              </a:xfrm>
              <a:prstGeom prst="cube">
                <a:avLst>
                  <a:gd name="adj" fmla="val 70037"/>
                </a:avLst>
              </a:prstGeom>
              <a:noFill/>
              <a:ln w="12700">
                <a:solidFill>
                  <a:srgbClr val="0033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zh-TW" sz="1800"/>
              </a:p>
            </p:txBody>
          </p:sp>
          <p:sp>
            <p:nvSpPr>
              <p:cNvPr id="61464" name="Line 39">
                <a:extLst>
                  <a:ext uri="{FF2B5EF4-FFF2-40B4-BE49-F238E27FC236}">
                    <a16:creationId xmlns:a16="http://schemas.microsoft.com/office/drawing/2014/main" xmlns="" id="{72D53A0D-DDC1-49E2-BB15-6F9DED1B5DA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V="1">
                <a:off x="4746" y="2042"/>
                <a:ext cx="533" cy="532"/>
              </a:xfrm>
              <a:prstGeom prst="line">
                <a:avLst/>
              </a:prstGeom>
              <a:noFill/>
              <a:ln w="1270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65" name="Line 40">
                <a:extLst>
                  <a:ext uri="{FF2B5EF4-FFF2-40B4-BE49-F238E27FC236}">
                    <a16:creationId xmlns:a16="http://schemas.microsoft.com/office/drawing/2014/main" xmlns="" id="{DCAB5D64-D3E5-49F4-AE40-E4941E4591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68" y="2047"/>
                <a:ext cx="3379" cy="1"/>
              </a:xfrm>
              <a:prstGeom prst="line">
                <a:avLst/>
              </a:prstGeom>
              <a:noFill/>
              <a:ln w="1270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Rectangle 32">
            <a:extLst>
              <a:ext uri="{FF2B5EF4-FFF2-40B4-BE49-F238E27FC236}">
                <a16:creationId xmlns:a16="http://schemas.microsoft.com/office/drawing/2014/main" xmlns="" id="{B7C42A48-0DF9-498A-B2C8-D48D1F5DA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2" y="5708934"/>
            <a:ext cx="187166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>
                <a:solidFill>
                  <a:srgbClr val="003399"/>
                </a:solidFill>
                <a:ea typeface="標楷體" panose="03000509000000000000" pitchFamily="65" charset="-120"/>
              </a:rPr>
              <a:t>(24</a:t>
            </a:r>
            <a:r>
              <a:rPr lang="zh-TW" altLang="en-US" sz="2000" b="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000" b="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 dirty="0">
                <a:solidFill>
                  <a:srgbClr val="003399"/>
                </a:solidFill>
                <a:ea typeface="標楷體" panose="03000509000000000000" pitchFamily="65" charset="-120"/>
              </a:rPr>
              <a:t>2)cm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xmlns="" id="{E909A9B5-391D-4F2B-B5D5-421A55D36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8684" y="4802192"/>
            <a:ext cx="10001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>
                <a:solidFill>
                  <a:srgbClr val="003399"/>
                </a:solidFill>
              </a:rPr>
              <a:t>2cm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xmlns="" id="{A81103E3-1722-4ABA-B273-8CC044A7D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5294523"/>
            <a:ext cx="18716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>
                <a:solidFill>
                  <a:srgbClr val="003399"/>
                </a:solidFill>
                <a:ea typeface="標楷體" panose="03000509000000000000" pitchFamily="65" charset="-120"/>
              </a:rPr>
              <a:t>(14</a:t>
            </a:r>
            <a:r>
              <a:rPr lang="zh-TW" altLang="en-US" sz="2000" b="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000" b="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 dirty="0">
                <a:solidFill>
                  <a:srgbClr val="003399"/>
                </a:solidFill>
                <a:ea typeface="標楷體" panose="03000509000000000000" pitchFamily="65" charset="-120"/>
              </a:rPr>
              <a:t>2)cm</a:t>
            </a:r>
          </a:p>
        </p:txBody>
      </p:sp>
      <p:pic>
        <p:nvPicPr>
          <p:cNvPr id="36" name="Picture 23" descr="常犯錯誤-green">
            <a:extLst>
              <a:ext uri="{FF2B5EF4-FFF2-40B4-BE49-F238E27FC236}">
                <a16:creationId xmlns:a16="http://schemas.microsoft.com/office/drawing/2014/main" xmlns="" id="{1AC5A1FA-816C-429E-97D1-D455E8AE0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01" y="4756150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26">
            <a:extLst>
              <a:ext uri="{FF2B5EF4-FFF2-40B4-BE49-F238E27FC236}">
                <a16:creationId xmlns:a16="http://schemas.microsoft.com/office/drawing/2014/main" xmlns="" id="{9DE30543-9134-4773-84B4-FA96C87D6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476" y="5227637"/>
            <a:ext cx="3929063" cy="987425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部分學生未能準確地找出盒子的長、闊和高。</a:t>
            </a:r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xmlns="" id="{382C3A86-74A9-4EBA-956A-F4CA2C3A9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027" y="4824413"/>
            <a:ext cx="4363852" cy="1129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zh-TW" altLang="en-US" sz="2400" b="0" dirty="0">
                <a:solidFill>
                  <a:srgbClr val="003399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盒子的體積 </a:t>
            </a:r>
            <a:endParaRPr lang="en-US" altLang="zh-TW" sz="2400" b="0" dirty="0">
              <a:solidFill>
                <a:srgbClr val="0033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lnSpc>
                <a:spcPts val="3000"/>
              </a:lnSpc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(24</a:t>
            </a:r>
            <a:r>
              <a:rPr lang="en-US" altLang="zh-CN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2) </a:t>
            </a:r>
            <a:r>
              <a:rPr lang="en-US" altLang="zh-TW" sz="24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×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 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(14</a:t>
            </a:r>
            <a:r>
              <a:rPr lang="en-US" altLang="zh-CN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2) </a:t>
            </a:r>
            <a:r>
              <a:rPr lang="en-US" altLang="zh-TW" sz="24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× 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2 </a:t>
            </a:r>
          </a:p>
          <a:p>
            <a:pPr eaLnBrk="1" hangingPunct="1">
              <a:lnSpc>
                <a:spcPts val="3000"/>
              </a:lnSpc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= 400(cm</a:t>
            </a:r>
            <a:r>
              <a:rPr lang="en-US" altLang="zh-TW" sz="2400" b="0" baseline="30000" dirty="0">
                <a:solidFill>
                  <a:srgbClr val="003399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zh-TW" altLang="en-US" sz="2400" b="0" dirty="0">
              <a:solidFill>
                <a:srgbClr val="003399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9" name="任意多边形: 形状 8">
            <a:extLst>
              <a:ext uri="{FF2B5EF4-FFF2-40B4-BE49-F238E27FC236}">
                <a16:creationId xmlns:a16="http://schemas.microsoft.com/office/drawing/2014/main" xmlns="" id="{2774D077-59E5-45A5-8C43-FE8198275D76}"/>
              </a:ext>
            </a:extLst>
          </p:cNvPr>
          <p:cNvSpPr/>
          <p:nvPr/>
        </p:nvSpPr>
        <p:spPr bwMode="auto">
          <a:xfrm>
            <a:off x="5142799" y="2720782"/>
            <a:ext cx="2838450" cy="1651000"/>
          </a:xfrm>
          <a:custGeom>
            <a:avLst/>
            <a:gdLst>
              <a:gd name="connsiteX0" fmla="*/ 2597150 w 2838450"/>
              <a:gd name="connsiteY0" fmla="*/ 241300 h 1651000"/>
              <a:gd name="connsiteX1" fmla="*/ 2597150 w 2838450"/>
              <a:gd name="connsiteY1" fmla="*/ 0 h 1651000"/>
              <a:gd name="connsiteX2" fmla="*/ 228600 w 2838450"/>
              <a:gd name="connsiteY2" fmla="*/ 0 h 1651000"/>
              <a:gd name="connsiteX3" fmla="*/ 228600 w 2838450"/>
              <a:gd name="connsiteY3" fmla="*/ 241300 h 1651000"/>
              <a:gd name="connsiteX4" fmla="*/ 0 w 2838450"/>
              <a:gd name="connsiteY4" fmla="*/ 241300 h 1651000"/>
              <a:gd name="connsiteX5" fmla="*/ 0 w 2838450"/>
              <a:gd name="connsiteY5" fmla="*/ 1409700 h 1651000"/>
              <a:gd name="connsiteX6" fmla="*/ 228600 w 2838450"/>
              <a:gd name="connsiteY6" fmla="*/ 1409700 h 1651000"/>
              <a:gd name="connsiteX7" fmla="*/ 228600 w 2838450"/>
              <a:gd name="connsiteY7" fmla="*/ 1651000 h 1651000"/>
              <a:gd name="connsiteX8" fmla="*/ 2603500 w 2838450"/>
              <a:gd name="connsiteY8" fmla="*/ 1651000 h 1651000"/>
              <a:gd name="connsiteX9" fmla="*/ 2603500 w 2838450"/>
              <a:gd name="connsiteY9" fmla="*/ 1416050 h 1651000"/>
              <a:gd name="connsiteX10" fmla="*/ 2838450 w 2838450"/>
              <a:gd name="connsiteY10" fmla="*/ 1416050 h 1651000"/>
              <a:gd name="connsiteX11" fmla="*/ 2838450 w 2838450"/>
              <a:gd name="connsiteY11" fmla="*/ 247650 h 1651000"/>
              <a:gd name="connsiteX12" fmla="*/ 2597150 w 2838450"/>
              <a:gd name="connsiteY12" fmla="*/ 241300 h 165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38450" h="1651000">
                <a:moveTo>
                  <a:pt x="2597150" y="241300"/>
                </a:moveTo>
                <a:lnTo>
                  <a:pt x="2597150" y="0"/>
                </a:lnTo>
                <a:lnTo>
                  <a:pt x="228600" y="0"/>
                </a:lnTo>
                <a:lnTo>
                  <a:pt x="228600" y="241300"/>
                </a:lnTo>
                <a:lnTo>
                  <a:pt x="0" y="241300"/>
                </a:lnTo>
                <a:lnTo>
                  <a:pt x="0" y="1409700"/>
                </a:lnTo>
                <a:lnTo>
                  <a:pt x="228600" y="1409700"/>
                </a:lnTo>
                <a:lnTo>
                  <a:pt x="228600" y="1651000"/>
                </a:lnTo>
                <a:lnTo>
                  <a:pt x="2603500" y="1651000"/>
                </a:lnTo>
                <a:lnTo>
                  <a:pt x="2603500" y="1416050"/>
                </a:lnTo>
                <a:lnTo>
                  <a:pt x="2838450" y="1416050"/>
                </a:lnTo>
                <a:lnTo>
                  <a:pt x="2838450" y="247650"/>
                </a:lnTo>
                <a:lnTo>
                  <a:pt x="2597150" y="241300"/>
                </a:lnTo>
                <a:close/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087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61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61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62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61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61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2781" grpId="0"/>
      <p:bldP spid="32781" grpId="1"/>
      <p:bldP spid="32782" grpId="0"/>
      <p:bldP spid="32782" grpId="1"/>
      <p:bldP spid="32782" grpId="2"/>
      <p:bldP spid="62490" grpId="0" animBg="1"/>
      <p:bldP spid="62490" grpId="1" animBg="1"/>
      <p:bldP spid="62491" grpId="0" animBg="1"/>
      <p:bldP spid="62491" grpId="1" animBg="1"/>
      <p:bldP spid="62492" grpId="0" animBg="1"/>
      <p:bldP spid="62492" grpId="1" animBg="1"/>
      <p:bldP spid="62493" grpId="0" animBg="1"/>
      <p:bldP spid="62493" grpId="1" animBg="1"/>
      <p:bldP spid="61475" grpId="0" animBg="1"/>
      <p:bldP spid="61475" grpId="1" animBg="1"/>
      <p:bldP spid="61476" grpId="0" animBg="1"/>
      <p:bldP spid="61476" grpId="1" animBg="1"/>
      <p:bldP spid="22" grpId="0"/>
      <p:bldP spid="22" grpId="1"/>
      <p:bldP spid="24" grpId="0"/>
      <p:bldP spid="24" grpId="1"/>
      <p:bldP spid="26" grpId="0"/>
      <p:bldP spid="26" grpId="1"/>
      <p:bldP spid="29" grpId="0"/>
      <p:bldP spid="2" grpId="0"/>
      <p:bldP spid="2" grpId="1"/>
      <p:bldP spid="3" grpId="0"/>
      <p:bldP spid="3" grpId="1"/>
      <p:bldP spid="4" grpId="0"/>
      <p:bldP spid="4" grpId="1"/>
      <p:bldP spid="37" grpId="0" animBg="1"/>
      <p:bldP spid="37" grpId="1" animBg="1"/>
      <p:bldP spid="27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hlinkClick r:id="rId3" action="ppaction://hlinksldjump"/>
            <a:extLst>
              <a:ext uri="{FF2B5EF4-FFF2-40B4-BE49-F238E27FC236}">
                <a16:creationId xmlns:a16="http://schemas.microsoft.com/office/drawing/2014/main" xmlns="" id="{7A7F21FD-FEEF-45A3-AE0D-010D00A96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11267" name="AutoShape 3">
            <a:extLst>
              <a:ext uri="{FF2B5EF4-FFF2-40B4-BE49-F238E27FC236}">
                <a16:creationId xmlns:a16="http://schemas.microsoft.com/office/drawing/2014/main" xmlns="" id="{4CB71E5D-9CBA-426A-B306-2638F3B7C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538" y="922338"/>
            <a:ext cx="2036762" cy="9017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graphicFrame>
        <p:nvGraphicFramePr>
          <p:cNvPr id="7212" name="Group 44">
            <a:extLst>
              <a:ext uri="{FF2B5EF4-FFF2-40B4-BE49-F238E27FC236}">
                <a16:creationId xmlns:a16="http://schemas.microsoft.com/office/drawing/2014/main" xmlns="" id="{C4B19249-199D-4035-B9D3-7D9C90548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820959"/>
              </p:ext>
            </p:extLst>
          </p:nvPr>
        </p:nvGraphicFramePr>
        <p:xfrm>
          <a:off x="611188" y="1462088"/>
          <a:ext cx="8064500" cy="4232275"/>
        </p:xfrm>
        <a:graphic>
          <a:graphicData uri="http://schemas.openxmlformats.org/drawingml/2006/table">
            <a:tbl>
              <a:tblPr/>
              <a:tblGrid>
                <a:gridCol w="13398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31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257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257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79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  <a:cs typeface="Arial" pitchFamily="34" charset="0"/>
                        </a:rPr>
                        <a:t>範疇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  <a:cs typeface="Arial" pitchFamily="34" charset="0"/>
                        </a:rPr>
                        <a:t>題目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  <a:cs typeface="Arial" pitchFamily="34" charset="0"/>
                        </a:rPr>
                        <a:t>課題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654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數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1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14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小數乘法           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分數乘法和除法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多位數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分數的認識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倍數和因數</a:t>
                      </a:r>
                      <a:r>
                        <a:rPr kumimoji="1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分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數加減混合計算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分數四則混合計算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小數加減混合計算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)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整數四則混合計算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整數除法</a:t>
                      </a:r>
                      <a:r>
                        <a:rPr kumimoji="1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)</a:t>
                      </a:r>
                    </a:p>
                  </a:txBody>
                  <a:tcPr marL="0" marR="0" marT="46805" marB="46805" anchor="ctr" horzOverflow="overflow">
                    <a:lnL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23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圖形與空間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15</a:t>
                      </a: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20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正方體的摺紙圖樣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八個方向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)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                           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圓的認識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圓形分割和拼砌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)</a:t>
                      </a:r>
                    </a:p>
                  </a:txBody>
                  <a:tcPr marL="0" marR="0" marT="46805" marB="46805" anchor="ctr" horzOverflow="overflow">
                    <a:lnL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166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度量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21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27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體積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梯形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的面積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周界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)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                           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三角形的面積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多邊形的面積</a:t>
                      </a:r>
                      <a:endParaRPr kumimoji="1" lang="en-US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面積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)</a:t>
                      </a:r>
                    </a:p>
                  </a:txBody>
                  <a:tcPr marL="0" marR="0" marT="46805" marB="46805" anchor="ctr" horzOverflow="overflow">
                    <a:lnL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29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數據處理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2626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28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複合棒形圖</a:t>
                      </a:r>
                      <a:endParaRPr kumimoji="1" lang="en-US" altLang="zh-TW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9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代數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29</a:t>
                      </a:r>
                      <a:r>
                        <a:rPr kumimoji="1" lang="zh-TW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30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方程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11303" name="Picture 3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32BF47EE-797C-4534-AAB2-CE0436206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4" name="Picture 53" descr="學生須知">
            <a:hlinkClick r:id="rId5" action="ppaction://hlinksldjump"/>
            <a:extLst>
              <a:ext uri="{FF2B5EF4-FFF2-40B4-BE49-F238E27FC236}">
                <a16:creationId xmlns:a16="http://schemas.microsoft.com/office/drawing/2014/main" xmlns="" id="{7A548DA9-936C-4961-8F18-7D7FE2BEF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5" name="WordArt 44">
            <a:extLst>
              <a:ext uri="{FF2B5EF4-FFF2-40B4-BE49-F238E27FC236}">
                <a16:creationId xmlns:a16="http://schemas.microsoft.com/office/drawing/2014/main" xmlns="" id="{23CBDBB6-9059-4EA1-9EDB-5C5B82306E8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7075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甲部考核課題</a:t>
            </a:r>
            <a:endParaRPr lang="en-US" sz="3600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306" name="WordArt 45">
            <a:hlinkClick r:id="rId3" action="ppaction://hlinksldjump"/>
            <a:extLst>
              <a:ext uri="{FF2B5EF4-FFF2-40B4-BE49-F238E27FC236}">
                <a16:creationId xmlns:a16="http://schemas.microsoft.com/office/drawing/2014/main" xmlns="" id="{85FCF99D-C724-4E76-B6AC-1B30804D570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3211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</a:t>
            </a:r>
            <a:endParaRPr lang="en-US" sz="3600" kern="10">
              <a:solidFill>
                <a:srgbClr val="80808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 bwMode="auto">
          <a:xfrm>
            <a:off x="1524000" y="2105025"/>
            <a:ext cx="2816352" cy="571500"/>
          </a:xfrm>
          <a:custGeom>
            <a:avLst/>
            <a:gdLst>
              <a:gd name="connsiteX0" fmla="*/ 0 w 2762250"/>
              <a:gd name="connsiteY0" fmla="*/ 571500 h 571500"/>
              <a:gd name="connsiteX1" fmla="*/ 1981200 w 2762250"/>
              <a:gd name="connsiteY1" fmla="*/ 0 h 571500"/>
              <a:gd name="connsiteX2" fmla="*/ 2762250 w 2762250"/>
              <a:gd name="connsiteY2" fmla="*/ 0 h 571500"/>
              <a:gd name="connsiteX3" fmla="*/ 2762250 w 2762250"/>
              <a:gd name="connsiteY3" fmla="*/ 552450 h 571500"/>
              <a:gd name="connsiteX4" fmla="*/ 0 w 2762250"/>
              <a:gd name="connsiteY4" fmla="*/ 571500 h 571500"/>
              <a:gd name="connsiteX0" fmla="*/ 0 w 2762250"/>
              <a:gd name="connsiteY0" fmla="*/ 571500 h 571500"/>
              <a:gd name="connsiteX1" fmla="*/ 1948714 w 2762250"/>
              <a:gd name="connsiteY1" fmla="*/ 0 h 571500"/>
              <a:gd name="connsiteX2" fmla="*/ 2762250 w 2762250"/>
              <a:gd name="connsiteY2" fmla="*/ 0 h 571500"/>
              <a:gd name="connsiteX3" fmla="*/ 2762250 w 2762250"/>
              <a:gd name="connsiteY3" fmla="*/ 552450 h 571500"/>
              <a:gd name="connsiteX4" fmla="*/ 0 w 2762250"/>
              <a:gd name="connsiteY4" fmla="*/ 571500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2250" h="571500">
                <a:moveTo>
                  <a:pt x="0" y="571500"/>
                </a:moveTo>
                <a:lnTo>
                  <a:pt x="1948714" y="0"/>
                </a:lnTo>
                <a:lnTo>
                  <a:pt x="2762250" y="0"/>
                </a:lnTo>
                <a:lnTo>
                  <a:pt x="2762250" y="552450"/>
                </a:lnTo>
                <a:lnTo>
                  <a:pt x="0" y="5715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任意多边形 1"/>
          <p:cNvSpPr/>
          <p:nvPr/>
        </p:nvSpPr>
        <p:spPr bwMode="auto">
          <a:xfrm>
            <a:off x="1528763" y="1257300"/>
            <a:ext cx="1971675" cy="1409700"/>
          </a:xfrm>
          <a:custGeom>
            <a:avLst/>
            <a:gdLst>
              <a:gd name="connsiteX0" fmla="*/ 0 w 1971675"/>
              <a:gd name="connsiteY0" fmla="*/ 1409700 h 1409700"/>
              <a:gd name="connsiteX1" fmla="*/ 0 w 1971675"/>
              <a:gd name="connsiteY1" fmla="*/ 0 h 1409700"/>
              <a:gd name="connsiteX2" fmla="*/ 1971675 w 1971675"/>
              <a:gd name="connsiteY2" fmla="*/ 0 h 1409700"/>
              <a:gd name="connsiteX3" fmla="*/ 1971675 w 1971675"/>
              <a:gd name="connsiteY3" fmla="*/ 852488 h 1409700"/>
              <a:gd name="connsiteX4" fmla="*/ 0 w 1971675"/>
              <a:gd name="connsiteY4" fmla="*/ 1409700 h 140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1675" h="1409700">
                <a:moveTo>
                  <a:pt x="0" y="1409700"/>
                </a:moveTo>
                <a:lnTo>
                  <a:pt x="0" y="0"/>
                </a:lnTo>
                <a:lnTo>
                  <a:pt x="1971675" y="0"/>
                </a:lnTo>
                <a:lnTo>
                  <a:pt x="1971675" y="852488"/>
                </a:lnTo>
                <a:lnTo>
                  <a:pt x="0" y="1409700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Rectangle 2">
            <a:extLst>
              <a:ext uri="{FF2B5EF4-FFF2-40B4-BE49-F238E27FC236}">
                <a16:creationId xmlns:a16="http://schemas.microsoft.com/office/drawing/2014/main" xmlns="" id="{0423D961-EC26-4D14-95EE-0141AF48E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9672" y="4397520"/>
            <a:ext cx="468312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85A2A316-6077-4994-A36B-0B05E8888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7816" y="429528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3492" name="Rectangle 8">
            <a:extLst>
              <a:ext uri="{FF2B5EF4-FFF2-40B4-BE49-F238E27FC236}">
                <a16:creationId xmlns:a16="http://schemas.microsoft.com/office/drawing/2014/main" xmlns="" id="{CE690827-6642-4D74-A634-A52236AF6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2938582"/>
            <a:ext cx="813752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3888" indent="-6238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altLang="zh-CN" sz="2800" b="0" dirty="0">
                <a:ea typeface="標楷體" panose="03000509000000000000" pitchFamily="65" charset="-120"/>
              </a:rPr>
              <a:t>2</a:t>
            </a:r>
            <a:r>
              <a:rPr lang="en-US" altLang="zh-TW" sz="2800" b="0" dirty="0">
                <a:ea typeface="標楷體" panose="03000509000000000000" pitchFamily="65" charset="-120"/>
              </a:rPr>
              <a:t>5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.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 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上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圖是由一個正方形和兩個梯形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組成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。如果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正   </a:t>
            </a:r>
            <a:endParaRPr lang="en-US" altLang="zh-TW" sz="2800" b="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     方形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的面積是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36cm</a:t>
            </a:r>
            <a:r>
              <a:rPr lang="en-US" altLang="zh-TW" sz="2800" b="0" baseline="30000" dirty="0">
                <a:latin typeface="+mn-lt"/>
                <a:ea typeface="標楷體" panose="03000509000000000000" pitchFamily="65" charset="-120"/>
              </a:rPr>
              <a:t>2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，兩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個梯形的面積相差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多</a:t>
            </a:r>
            <a:endParaRPr lang="en-US" altLang="zh-TW" sz="2800" b="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     少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？</a:t>
            </a:r>
            <a:endParaRPr lang="zh-CN" altLang="en-US" sz="2800" b="0" dirty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9747" name="Line 51">
            <a:extLst>
              <a:ext uri="{FF2B5EF4-FFF2-40B4-BE49-F238E27FC236}">
                <a16:creationId xmlns:a16="http://schemas.microsoft.com/office/drawing/2014/main" xmlns="" id="{EEFA65D8-6FE4-43ED-A5D2-8D675F99CDD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4831" y="3861048"/>
            <a:ext cx="32035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75656" y="1191753"/>
            <a:ext cx="3566160" cy="1835577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5040052" y="1079158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 smtClean="0">
                <a:solidFill>
                  <a:srgbClr val="003399"/>
                </a:solidFill>
              </a:rPr>
              <a:t>6×6</a:t>
            </a:r>
            <a:r>
              <a:rPr lang="zh-TW" altLang="en-US" sz="2800" b="0" dirty="0" smtClean="0">
                <a:solidFill>
                  <a:srgbClr val="003399"/>
                </a:solidFill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</a:rPr>
              <a:t>36</a:t>
            </a:r>
            <a:endParaRPr lang="zh-CN" altLang="en-US" sz="2800" b="0" dirty="0">
              <a:solidFill>
                <a:srgbClr val="003399"/>
              </a:solidFill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3595971" y="1512775"/>
            <a:ext cx="731520" cy="360040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010858" y="1520788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正方形的邊長是</a:t>
            </a:r>
            <a:r>
              <a:rPr lang="en-US" altLang="zh-TW" sz="2800" b="0" dirty="0" smtClean="0">
                <a:solidFill>
                  <a:srgbClr val="003399"/>
                </a:solidFill>
              </a:rPr>
              <a:t>6cm</a:t>
            </a:r>
            <a:r>
              <a:rPr lang="zh-TW" altLang="en-US" sz="2800" b="0" dirty="0" smtClean="0">
                <a:solidFill>
                  <a:srgbClr val="003399"/>
                </a:solidFill>
              </a:rPr>
              <a:t>。</a:t>
            </a:r>
            <a:endParaRPr lang="zh-CN" altLang="en-US" sz="2800" b="0" dirty="0">
              <a:solidFill>
                <a:srgbClr val="003399"/>
              </a:solidFill>
            </a:endParaRPr>
          </a:p>
        </p:txBody>
      </p:sp>
      <p:cxnSp>
        <p:nvCxnSpPr>
          <p:cNvPr id="26" name="直接箭头连接符 25"/>
          <p:cNvCxnSpPr/>
          <p:nvPr/>
        </p:nvCxnSpPr>
        <p:spPr bwMode="auto">
          <a:xfrm>
            <a:off x="3475881" y="1182384"/>
            <a:ext cx="914400" cy="0"/>
          </a:xfrm>
          <a:prstGeom prst="straightConnector1">
            <a:avLst/>
          </a:prstGeom>
          <a:noFill/>
          <a:ln w="19050" algn="ctr">
            <a:solidFill>
              <a:srgbClr val="008000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32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6158" y="861198"/>
            <a:ext cx="931826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6cm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矩形 32"/>
          <p:cNvSpPr/>
          <p:nvPr/>
        </p:nvSpPr>
        <p:spPr bwMode="auto">
          <a:xfrm>
            <a:off x="2627784" y="2708920"/>
            <a:ext cx="731520" cy="360040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4" name="直接箭头连接符 33"/>
          <p:cNvCxnSpPr/>
          <p:nvPr/>
        </p:nvCxnSpPr>
        <p:spPr bwMode="auto">
          <a:xfrm>
            <a:off x="1493564" y="1182384"/>
            <a:ext cx="2011680" cy="0"/>
          </a:xfrm>
          <a:prstGeom prst="straightConnector1">
            <a:avLst/>
          </a:prstGeom>
          <a:noFill/>
          <a:ln w="19050" algn="ctr">
            <a:solidFill>
              <a:srgbClr val="003399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35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621" y="854285"/>
            <a:ext cx="1790676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(20</a:t>
            </a:r>
            <a:r>
              <a:rPr lang="zh-TW" altLang="en-US" sz="20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6)cm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矩形 35"/>
          <p:cNvSpPr/>
          <p:nvPr/>
        </p:nvSpPr>
        <p:spPr bwMode="auto">
          <a:xfrm>
            <a:off x="4286220" y="1774385"/>
            <a:ext cx="731520" cy="360040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188" y="1748859"/>
            <a:ext cx="931826" cy="385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10cm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4391" y="2136712"/>
            <a:ext cx="1440160" cy="46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(10</a:t>
            </a:r>
            <a:r>
              <a:rPr lang="zh-TW" altLang="en-US" sz="20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6)cm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9" name="直接箭头连接符 38"/>
          <p:cNvCxnSpPr/>
          <p:nvPr/>
        </p:nvCxnSpPr>
        <p:spPr bwMode="auto">
          <a:xfrm flipH="1">
            <a:off x="4269727" y="2109541"/>
            <a:ext cx="0" cy="548640"/>
          </a:xfrm>
          <a:prstGeom prst="straightConnector1">
            <a:avLst/>
          </a:prstGeom>
          <a:noFill/>
          <a:ln w="19050" algn="ctr">
            <a:solidFill>
              <a:srgbClr val="008000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40" name="文本框 39"/>
          <p:cNvSpPr txBox="1"/>
          <p:nvPr/>
        </p:nvSpPr>
        <p:spPr>
          <a:xfrm>
            <a:off x="4858940" y="1982806"/>
            <a:ext cx="40335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008000"/>
                </a:solidFill>
                <a:latin typeface="+mn-lt"/>
                <a:ea typeface="標楷體" panose="03000509000000000000" pitchFamily="65" charset="-120"/>
              </a:rPr>
              <a:t>   梯形的面積 </a:t>
            </a:r>
            <a:endParaRPr lang="en-US" altLang="zh-TW" sz="2800" b="0" dirty="0" smtClean="0">
              <a:solidFill>
                <a:srgbClr val="008000"/>
              </a:solidFill>
              <a:latin typeface="+mn-lt"/>
              <a:ea typeface="標楷體" panose="03000509000000000000" pitchFamily="65" charset="-120"/>
            </a:endParaRPr>
          </a:p>
          <a:p>
            <a:r>
              <a:rPr lang="en-US" altLang="zh-TW" sz="2800" b="0" dirty="0" smtClean="0">
                <a:solidFill>
                  <a:srgbClr val="008000"/>
                </a:solidFill>
                <a:latin typeface="+mn-lt"/>
                <a:ea typeface="標楷體" panose="03000509000000000000" pitchFamily="65" charset="-120"/>
              </a:rPr>
              <a:t>=</a:t>
            </a:r>
            <a:r>
              <a:rPr lang="zh-TW" altLang="en-US" sz="2800" b="0" dirty="0" smtClean="0">
                <a:solidFill>
                  <a:srgbClr val="008000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008000"/>
                </a:solidFill>
                <a:latin typeface="+mn-lt"/>
                <a:ea typeface="標楷體" panose="03000509000000000000" pitchFamily="65" charset="-120"/>
              </a:rPr>
              <a:t>(</a:t>
            </a:r>
            <a:r>
              <a:rPr lang="zh-TW" altLang="en-US" sz="2800" b="0" dirty="0" smtClean="0">
                <a:solidFill>
                  <a:srgbClr val="008000"/>
                </a:solidFill>
                <a:latin typeface="+mn-lt"/>
                <a:ea typeface="標楷體" panose="03000509000000000000" pitchFamily="65" charset="-120"/>
              </a:rPr>
              <a:t>上底＋下底</a:t>
            </a:r>
            <a:r>
              <a:rPr lang="en-US" altLang="zh-TW" sz="2800" b="0" dirty="0" smtClean="0">
                <a:solidFill>
                  <a:srgbClr val="008000"/>
                </a:solidFill>
                <a:latin typeface="+mn-lt"/>
                <a:ea typeface="標楷體" panose="03000509000000000000" pitchFamily="65" charset="-120"/>
              </a:rPr>
              <a:t>)×</a:t>
            </a:r>
            <a:r>
              <a:rPr lang="zh-TW" altLang="en-US" sz="2800" b="0" dirty="0" smtClean="0">
                <a:solidFill>
                  <a:srgbClr val="008000"/>
                </a:solidFill>
                <a:latin typeface="+mn-lt"/>
                <a:ea typeface="標楷體" panose="03000509000000000000" pitchFamily="65" charset="-120"/>
              </a:rPr>
              <a:t>高</a:t>
            </a:r>
            <a:r>
              <a:rPr lang="en-US" altLang="zh-TW" sz="2800" b="0" dirty="0" smtClean="0">
                <a:solidFill>
                  <a:srgbClr val="008000"/>
                </a:solidFill>
                <a:latin typeface="+mn-lt"/>
                <a:ea typeface="標楷體" panose="03000509000000000000" pitchFamily="65" charset="-120"/>
              </a:rPr>
              <a:t>÷2</a:t>
            </a:r>
            <a:endParaRPr lang="zh-CN" altLang="en-US" sz="2800" b="0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3002950" y="5226048"/>
            <a:ext cx="3428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 smtClean="0">
                <a:solidFill>
                  <a:srgbClr val="003399"/>
                </a:solidFill>
                <a:latin typeface="+mn-lt"/>
              </a:rPr>
              <a:t>(10</a:t>
            </a:r>
            <a:r>
              <a:rPr lang="zh-CN" altLang="en-US" sz="2800" b="0" dirty="0" smtClean="0">
                <a:solidFill>
                  <a:srgbClr val="003399"/>
                </a:solidFill>
                <a:latin typeface="+mn-lt"/>
              </a:rPr>
              <a:t>＋</a:t>
            </a:r>
            <a:r>
              <a:rPr lang="en-US" altLang="zh-CN" sz="2800" b="0" dirty="0">
                <a:solidFill>
                  <a:srgbClr val="003399"/>
                </a:solidFill>
                <a:latin typeface="+mn-lt"/>
              </a:rPr>
              <a:t>6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</a:rPr>
              <a:t>)</a:t>
            </a:r>
            <a:r>
              <a:rPr lang="en-US" altLang="zh-CN" sz="2800" b="0" dirty="0" smtClean="0">
                <a:solidFill>
                  <a:srgbClr val="003399"/>
                </a:solidFill>
                <a:latin typeface="+mn-lt"/>
              </a:rPr>
              <a:t>×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</a:rPr>
              <a:t>(</a:t>
            </a:r>
            <a:r>
              <a:rPr lang="en-US" altLang="zh-CN" sz="2800" b="0" dirty="0" smtClean="0">
                <a:solidFill>
                  <a:srgbClr val="003399"/>
                </a:solidFill>
                <a:latin typeface="+mn-lt"/>
              </a:rPr>
              <a:t>20</a:t>
            </a:r>
            <a:r>
              <a:rPr lang="zh-CN" altLang="en-US" sz="2800" b="0" dirty="0" smtClean="0">
                <a:solidFill>
                  <a:srgbClr val="003399"/>
                </a:solidFill>
                <a:latin typeface="+mn-lt"/>
              </a:rPr>
              <a:t>－</a:t>
            </a:r>
            <a:r>
              <a:rPr lang="en-US" altLang="zh-CN" sz="2800" b="0" dirty="0" smtClean="0">
                <a:solidFill>
                  <a:srgbClr val="003399"/>
                </a:solidFill>
                <a:latin typeface="+mn-lt"/>
              </a:rPr>
              <a:t>6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</a:rPr>
              <a:t>)</a:t>
            </a:r>
            <a:r>
              <a:rPr lang="en-US" altLang="zh-CN" sz="2800" b="0" dirty="0" smtClean="0">
                <a:solidFill>
                  <a:srgbClr val="003399"/>
                </a:solidFill>
                <a:latin typeface="+mn-lt"/>
              </a:rPr>
              <a:t>÷2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</a:rPr>
              <a:t> </a:t>
            </a:r>
            <a:endParaRPr lang="zh-CN" altLang="en-US" sz="2800" b="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46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4705" y="1561892"/>
            <a:ext cx="501110" cy="46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M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Rectangle 32">
            <a:extLst>
              <a:ext uri="{FF2B5EF4-FFF2-40B4-BE49-F238E27FC236}">
                <a16:creationId xmlns:a16="http://schemas.microsoft.com/office/drawing/2014/main" xmlns="" id="{092B46FD-7D4D-48A1-9F96-E590DEFD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503" y="2294611"/>
            <a:ext cx="501110" cy="46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N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554068" y="5192190"/>
            <a:ext cx="3011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梯形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M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的面積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</a:rPr>
              <a:t>：</a:t>
            </a:r>
            <a:endParaRPr lang="zh-CN" altLang="en-US" sz="2800" b="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49" name="文本框 48"/>
          <p:cNvSpPr txBox="1"/>
          <p:nvPr/>
        </p:nvSpPr>
        <p:spPr>
          <a:xfrm>
            <a:off x="3002950" y="5745488"/>
            <a:ext cx="3428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>
                <a:solidFill>
                  <a:srgbClr val="003399"/>
                </a:solidFill>
                <a:latin typeface="+mn-lt"/>
              </a:rPr>
              <a:t>(</a:t>
            </a:r>
            <a:r>
              <a:rPr lang="en-US" altLang="zh-CN" sz="2800" b="0" dirty="0" smtClean="0">
                <a:solidFill>
                  <a:srgbClr val="003399"/>
                </a:solidFill>
                <a:latin typeface="+mn-lt"/>
              </a:rPr>
              <a:t>6</a:t>
            </a:r>
            <a:r>
              <a:rPr lang="zh-CN" altLang="en-US" sz="2800" b="0" dirty="0" smtClean="0">
                <a:solidFill>
                  <a:srgbClr val="003399"/>
                </a:solidFill>
                <a:latin typeface="+mn-lt"/>
              </a:rPr>
              <a:t>＋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</a:rPr>
              <a:t>2</a:t>
            </a:r>
            <a:r>
              <a:rPr lang="en-US" altLang="zh-CN" sz="2800" b="0" dirty="0" smtClean="0">
                <a:solidFill>
                  <a:srgbClr val="003399"/>
                </a:solidFill>
                <a:latin typeface="+mn-lt"/>
              </a:rPr>
              <a:t>0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</a:rPr>
              <a:t>)</a:t>
            </a:r>
            <a:r>
              <a:rPr lang="en-US" altLang="zh-CN" sz="2800" b="0" dirty="0" smtClean="0">
                <a:solidFill>
                  <a:srgbClr val="003399"/>
                </a:solidFill>
                <a:latin typeface="+mn-lt"/>
              </a:rPr>
              <a:t>×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</a:rPr>
              <a:t>(1</a:t>
            </a:r>
            <a:r>
              <a:rPr lang="en-US" altLang="zh-CN" sz="2800" b="0" dirty="0" smtClean="0">
                <a:solidFill>
                  <a:srgbClr val="003399"/>
                </a:solidFill>
                <a:latin typeface="+mn-lt"/>
              </a:rPr>
              <a:t>0</a:t>
            </a:r>
            <a:r>
              <a:rPr lang="zh-CN" altLang="en-US" sz="2800" b="0" dirty="0" smtClean="0">
                <a:solidFill>
                  <a:srgbClr val="003399"/>
                </a:solidFill>
                <a:latin typeface="+mn-lt"/>
              </a:rPr>
              <a:t>－</a:t>
            </a:r>
            <a:r>
              <a:rPr lang="en-US" altLang="zh-CN" sz="2800" b="0" dirty="0" smtClean="0">
                <a:solidFill>
                  <a:srgbClr val="003399"/>
                </a:solidFill>
                <a:latin typeface="+mn-lt"/>
              </a:rPr>
              <a:t>6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</a:rPr>
              <a:t>)</a:t>
            </a:r>
            <a:r>
              <a:rPr lang="en-US" altLang="zh-CN" sz="2800" b="0" dirty="0" smtClean="0">
                <a:solidFill>
                  <a:srgbClr val="003399"/>
                </a:solidFill>
                <a:latin typeface="+mn-lt"/>
              </a:rPr>
              <a:t>÷2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</a:rPr>
              <a:t> </a:t>
            </a:r>
            <a:endParaRPr lang="zh-CN" altLang="en-US" sz="2800" b="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554068" y="5711630"/>
            <a:ext cx="3011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梯形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N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的面積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</a:rPr>
              <a:t>：</a:t>
            </a:r>
            <a:endParaRPr lang="zh-CN" altLang="en-US" sz="2800" b="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4529954" y="2426058"/>
            <a:ext cx="4456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相差</a:t>
            </a:r>
            <a:r>
              <a:rPr lang="zh-TW" altLang="en-US" sz="2800" b="0" dirty="0" smtClean="0">
                <a:solidFill>
                  <a:srgbClr val="FF00FF"/>
                </a:solidFill>
              </a:rPr>
              <a:t>：</a:t>
            </a:r>
            <a:r>
              <a:rPr lang="en-US" altLang="zh-TW" sz="2800" b="0" dirty="0" smtClean="0">
                <a:solidFill>
                  <a:srgbClr val="FF00FF"/>
                </a:solidFill>
              </a:rPr>
              <a:t>112</a:t>
            </a:r>
            <a:r>
              <a:rPr lang="zh-TW" altLang="en-US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b="0" dirty="0" smtClean="0">
                <a:solidFill>
                  <a:srgbClr val="FF00FF"/>
                </a:solidFill>
              </a:rPr>
              <a:t>52</a:t>
            </a:r>
            <a:r>
              <a:rPr lang="zh-TW" altLang="en-US" sz="2800" b="0" dirty="0" smtClean="0">
                <a:solidFill>
                  <a:srgbClr val="FF00FF"/>
                </a:solidFill>
              </a:rPr>
              <a:t> </a:t>
            </a:r>
            <a:r>
              <a:rPr lang="en-US" altLang="zh-TW" sz="2800" b="0" dirty="0" smtClean="0">
                <a:solidFill>
                  <a:srgbClr val="FF00FF"/>
                </a:solidFill>
              </a:rPr>
              <a:t>=</a:t>
            </a:r>
            <a:r>
              <a:rPr lang="zh-TW" altLang="en-US" sz="2800" b="0" dirty="0" smtClean="0">
                <a:solidFill>
                  <a:srgbClr val="FF00FF"/>
                </a:solidFill>
              </a:rPr>
              <a:t> </a:t>
            </a:r>
            <a:r>
              <a:rPr lang="en-US" altLang="zh-TW" sz="2800" b="0" dirty="0" smtClean="0">
                <a:solidFill>
                  <a:srgbClr val="FF00FF"/>
                </a:solidFill>
              </a:rPr>
              <a:t>60(cm</a:t>
            </a:r>
            <a:r>
              <a:rPr lang="en-US" altLang="zh-TW" sz="2800" b="0" baseline="30000" dirty="0" smtClean="0">
                <a:solidFill>
                  <a:srgbClr val="FF00FF"/>
                </a:solidFill>
              </a:rPr>
              <a:t>2</a:t>
            </a:r>
            <a:r>
              <a:rPr lang="en-US" altLang="zh-TW" sz="2800" b="0" dirty="0" smtClean="0">
                <a:solidFill>
                  <a:srgbClr val="FF00FF"/>
                </a:solidFill>
              </a:rPr>
              <a:t>)</a:t>
            </a:r>
            <a:endParaRPr lang="zh-CN" altLang="en-US" sz="2800" b="0" dirty="0">
              <a:solidFill>
                <a:srgbClr val="FF00FF"/>
              </a:solidFill>
            </a:endParaRPr>
          </a:p>
        </p:txBody>
      </p:sp>
      <p:sp>
        <p:nvSpPr>
          <p:cNvPr id="52" name="文本框 51"/>
          <p:cNvSpPr txBox="1"/>
          <p:nvPr/>
        </p:nvSpPr>
        <p:spPr>
          <a:xfrm>
            <a:off x="6139289" y="5218788"/>
            <a:ext cx="2628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 smtClean="0">
                <a:solidFill>
                  <a:srgbClr val="003399"/>
                </a:solidFill>
                <a:latin typeface="+mn-lt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</a:rPr>
              <a:t>112</a:t>
            </a:r>
            <a:r>
              <a:rPr lang="en-US" altLang="zh-TW" sz="2800" b="0" dirty="0" smtClean="0">
                <a:solidFill>
                  <a:srgbClr val="003399"/>
                </a:solidFill>
              </a:rPr>
              <a:t>(cm</a:t>
            </a:r>
            <a:r>
              <a:rPr lang="en-US" altLang="zh-TW" sz="2800" b="0" baseline="30000" dirty="0" smtClean="0">
                <a:solidFill>
                  <a:srgbClr val="003399"/>
                </a:solidFill>
              </a:rPr>
              <a:t>2</a:t>
            </a:r>
            <a:r>
              <a:rPr lang="en-US" altLang="zh-TW" sz="2800" b="0" dirty="0" smtClean="0">
                <a:solidFill>
                  <a:srgbClr val="003399"/>
                </a:solidFill>
              </a:rPr>
              <a:t>)</a:t>
            </a:r>
            <a:endParaRPr lang="zh-CN" altLang="en-US" sz="2800" b="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6028966" y="5755695"/>
            <a:ext cx="22321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 smtClean="0">
                <a:solidFill>
                  <a:srgbClr val="003399"/>
                </a:solidFill>
                <a:latin typeface="+mn-lt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</a:rPr>
              <a:t>5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</a:rPr>
              <a:t>2</a:t>
            </a:r>
            <a:r>
              <a:rPr lang="en-US" altLang="zh-TW" sz="2800" b="0" dirty="0" smtClean="0">
                <a:solidFill>
                  <a:srgbClr val="003399"/>
                </a:solidFill>
              </a:rPr>
              <a:t>(cm</a:t>
            </a:r>
            <a:r>
              <a:rPr lang="en-US" altLang="zh-TW" sz="2800" b="0" baseline="30000" dirty="0" smtClean="0">
                <a:solidFill>
                  <a:srgbClr val="003399"/>
                </a:solidFill>
              </a:rPr>
              <a:t>2</a:t>
            </a:r>
            <a:r>
              <a:rPr lang="en-US" altLang="zh-TW" sz="2800" b="0" dirty="0" smtClean="0">
                <a:solidFill>
                  <a:srgbClr val="003399"/>
                </a:solidFill>
              </a:rPr>
              <a:t>)</a:t>
            </a:r>
            <a:endParaRPr lang="zh-CN" altLang="en-US" sz="2800" b="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63506" name="Text Box 4">
            <a:extLst>
              <a:ext uri="{FF2B5EF4-FFF2-40B4-BE49-F238E27FC236}">
                <a16:creationId xmlns:a16="http://schemas.microsoft.com/office/drawing/2014/main" xmlns="" id="{AF8DCC53-4DD1-447F-AD72-9BC134D7C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417" y="4330837"/>
            <a:ext cx="5977831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zh-TW" sz="2800" b="0" dirty="0" smtClean="0"/>
              <a:t>A.</a:t>
            </a:r>
            <a:r>
              <a:rPr lang="zh-TW" altLang="en-US" sz="2800" b="0" dirty="0" smtClean="0"/>
              <a:t> </a:t>
            </a:r>
            <a:r>
              <a:rPr lang="en-US" altLang="zh-CN" sz="2800" b="0" dirty="0" smtClean="0"/>
              <a:t>40cm</a:t>
            </a:r>
            <a:r>
              <a:rPr lang="en-US" altLang="zh-CN" sz="2800" b="0" baseline="30000" dirty="0" smtClean="0"/>
              <a:t>2</a:t>
            </a:r>
            <a:r>
              <a:rPr lang="zh-TW" altLang="en-US" sz="2800" b="0" dirty="0" smtClean="0"/>
              <a:t>          </a:t>
            </a:r>
            <a:r>
              <a:rPr lang="en-US" altLang="zh-CN" sz="2800" b="0" dirty="0" smtClean="0"/>
              <a:t> </a:t>
            </a:r>
            <a:r>
              <a:rPr lang="zh-TW" altLang="en-US" sz="2800" b="0" dirty="0" smtClean="0"/>
              <a:t>       </a:t>
            </a:r>
            <a:r>
              <a:rPr lang="en-US" altLang="zh-CN" sz="2800" b="0" dirty="0" smtClean="0"/>
              <a:t>B</a:t>
            </a:r>
            <a:r>
              <a:rPr lang="en-US" altLang="zh-CN" sz="2800" b="0" dirty="0"/>
              <a:t>. </a:t>
            </a:r>
            <a:r>
              <a:rPr lang="en-US" altLang="zh-CN" sz="2800" b="0" dirty="0" smtClean="0"/>
              <a:t>60cm</a:t>
            </a:r>
            <a:r>
              <a:rPr lang="en-US" altLang="zh-CN" sz="2800" b="0" baseline="30000" dirty="0"/>
              <a:t>2</a:t>
            </a:r>
            <a:r>
              <a:rPr lang="en-US" altLang="zh-CN" sz="2800" b="0" dirty="0" smtClean="0"/>
              <a:t> 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zh-CN" sz="2800" b="0" dirty="0" smtClean="0"/>
              <a:t>C</a:t>
            </a:r>
            <a:r>
              <a:rPr lang="en-US" altLang="zh-CN" sz="2800" b="0" dirty="0"/>
              <a:t>. </a:t>
            </a:r>
            <a:r>
              <a:rPr lang="en-US" altLang="zh-CN" sz="2800" b="0" dirty="0" smtClean="0"/>
              <a:t>82cm</a:t>
            </a:r>
            <a:r>
              <a:rPr lang="en-US" altLang="zh-CN" sz="2800" b="0" baseline="30000" dirty="0"/>
              <a:t>2</a:t>
            </a:r>
            <a:r>
              <a:rPr lang="en-US" altLang="zh-CN" sz="2800" b="0" dirty="0" smtClean="0"/>
              <a:t> </a:t>
            </a:r>
            <a:r>
              <a:rPr lang="zh-TW" altLang="en-US" sz="2800" b="0" dirty="0" smtClean="0"/>
              <a:t>                 </a:t>
            </a:r>
            <a:r>
              <a:rPr lang="en-US" altLang="zh-CN" sz="2800" b="0" dirty="0" smtClean="0"/>
              <a:t>D</a:t>
            </a:r>
            <a:r>
              <a:rPr lang="en-US" altLang="zh-CN" sz="2800" b="0" dirty="0"/>
              <a:t>. </a:t>
            </a:r>
            <a:r>
              <a:rPr lang="en-US" altLang="zh-CN" sz="2800" b="0" dirty="0" smtClean="0"/>
              <a:t>112cm</a:t>
            </a:r>
            <a:r>
              <a:rPr lang="en-US" altLang="zh-CN" sz="2800" b="0" baseline="30000" dirty="0"/>
              <a:t>2</a:t>
            </a:r>
            <a:endParaRPr lang="en-US" altLang="zh-TW" sz="28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000"/>
                            </p:stCondLst>
                            <p:childTnLst>
                              <p:par>
                                <p:cTn id="2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2" grpId="0" animBg="1"/>
      <p:bldP spid="2" grpId="1" animBg="1"/>
      <p:bldP spid="28" grpId="0" animBg="1"/>
      <p:bldP spid="29" grpId="0"/>
      <p:bldP spid="4" grpId="0"/>
      <p:bldP spid="4" grpId="1"/>
      <p:bldP spid="5" grpId="0" animBg="1"/>
      <p:bldP spid="5" grpId="1" animBg="1"/>
      <p:bldP spid="25" grpId="0"/>
      <p:bldP spid="25" grpId="1"/>
      <p:bldP spid="32" grpId="0"/>
      <p:bldP spid="32" grpId="1"/>
      <p:bldP spid="33" grpId="0" animBg="1"/>
      <p:bldP spid="33" grpId="1" animBg="1"/>
      <p:bldP spid="35" grpId="0"/>
      <p:bldP spid="35" grpId="1"/>
      <p:bldP spid="36" grpId="0" animBg="1"/>
      <p:bldP spid="36" grpId="1" animBg="1"/>
      <p:bldP spid="37" grpId="0"/>
      <p:bldP spid="37" grpId="1"/>
      <p:bldP spid="38" grpId="0"/>
      <p:bldP spid="38" grpId="1"/>
      <p:bldP spid="40" grpId="0"/>
      <p:bldP spid="40" grpId="1"/>
      <p:bldP spid="43" grpId="0"/>
      <p:bldP spid="43" grpId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7">
            <a:extLst>
              <a:ext uri="{FF2B5EF4-FFF2-40B4-BE49-F238E27FC236}">
                <a16:creationId xmlns:a16="http://schemas.microsoft.com/office/drawing/2014/main" xmlns="" id="{1AD898E0-AAC1-4D37-A1FA-B871382FD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095369"/>
            <a:ext cx="8712968" cy="155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r>
              <a:rPr lang="en-US" altLang="zh-CN" sz="2800" b="0" dirty="0" smtClean="0">
                <a:ea typeface="標楷體" panose="03000509000000000000" pitchFamily="65" charset="-120"/>
              </a:rPr>
              <a:t>2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6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. 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一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個長方體的長是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12cm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，闊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是</a:t>
            </a:r>
            <a:r>
              <a:rPr lang="en-US" altLang="zh-TW" sz="2800" b="0" dirty="0" smtClean="0">
                <a:latin typeface="+mn-lt"/>
                <a:ea typeface="標楷體" panose="03000509000000000000" pitchFamily="65" charset="-120"/>
              </a:rPr>
              <a:t>6cm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，高是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8cm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。</a:t>
            </a:r>
            <a:endParaRPr lang="en-US" altLang="zh-TW" sz="2800" b="0" dirty="0" smtClean="0">
              <a:latin typeface="+mn-lt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      最少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要從這個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長方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體中切去多少才能得到一個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最</a:t>
            </a:r>
            <a:endParaRPr lang="en-US" altLang="zh-TW" sz="2800" b="0" dirty="0" smtClean="0">
              <a:latin typeface="+mn-lt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      大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的正方體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？</a:t>
            </a:r>
            <a:endParaRPr lang="zh-TW" altLang="en-US" sz="2800" b="0" dirty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22210" name="Rectangle 2">
            <a:extLst>
              <a:ext uri="{FF2B5EF4-FFF2-40B4-BE49-F238E27FC236}">
                <a16:creationId xmlns:a16="http://schemas.microsoft.com/office/drawing/2014/main" xmlns="" id="{5549F236-6A05-4786-9432-74196D9A1A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3851523"/>
            <a:ext cx="468312" cy="36036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65542" name="Text Box 4">
            <a:extLst>
              <a:ext uri="{FF2B5EF4-FFF2-40B4-BE49-F238E27FC236}">
                <a16:creationId xmlns:a16="http://schemas.microsoft.com/office/drawing/2014/main" xmlns="" id="{11D5489A-1E8F-4382-AF0F-92FB70992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2780928"/>
            <a:ext cx="3024336" cy="195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zh-TW" sz="2800" b="0" dirty="0" smtClean="0"/>
              <a:t>A.</a:t>
            </a:r>
            <a:r>
              <a:rPr lang="zh-TW" altLang="en-US" sz="2800" b="0" dirty="0" smtClean="0"/>
              <a:t> </a:t>
            </a:r>
            <a:r>
              <a:rPr lang="en-US" altLang="zh-CN" sz="2800" b="0" dirty="0" smtClean="0"/>
              <a:t>64cm</a:t>
            </a:r>
            <a:r>
              <a:rPr lang="en-US" altLang="zh-CN" sz="2800" b="0" baseline="30000" dirty="0" smtClean="0"/>
              <a:t>3</a:t>
            </a:r>
            <a:r>
              <a:rPr lang="en-US" altLang="zh-CN" sz="2800" b="0" dirty="0" smtClean="0"/>
              <a:t> 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zh-CN" sz="2800" b="0" dirty="0" smtClean="0"/>
              <a:t>B</a:t>
            </a:r>
            <a:r>
              <a:rPr lang="en-US" altLang="zh-CN" sz="2800" b="0" dirty="0"/>
              <a:t>. </a:t>
            </a:r>
            <a:r>
              <a:rPr lang="en-US" altLang="zh-CN" sz="2800" b="0" dirty="0" smtClean="0"/>
              <a:t>158cm</a:t>
            </a:r>
            <a:r>
              <a:rPr lang="en-US" altLang="zh-CN" sz="2800" b="0" baseline="30000" dirty="0"/>
              <a:t>3</a:t>
            </a:r>
            <a:endParaRPr lang="en-US" altLang="zh-CN" sz="2800" b="0" dirty="0" smtClean="0"/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zh-CN" sz="2800" b="0" dirty="0" smtClean="0"/>
              <a:t>C</a:t>
            </a:r>
            <a:r>
              <a:rPr lang="en-US" altLang="zh-CN" sz="2800" b="0" dirty="0"/>
              <a:t>. </a:t>
            </a:r>
            <a:r>
              <a:rPr lang="en-US" altLang="zh-CN" sz="2800" b="0" dirty="0" smtClean="0"/>
              <a:t>360cm</a:t>
            </a:r>
            <a:r>
              <a:rPr lang="en-US" altLang="zh-CN" sz="2800" b="0" baseline="30000" dirty="0"/>
              <a:t>3</a:t>
            </a:r>
            <a:r>
              <a:rPr lang="en-US" altLang="zh-CN" sz="2800" b="0" dirty="0" smtClean="0"/>
              <a:t> 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zh-CN" sz="2800" b="0" dirty="0" smtClean="0"/>
              <a:t>D</a:t>
            </a:r>
            <a:r>
              <a:rPr lang="en-US" altLang="zh-CN" sz="2800" b="0" dirty="0"/>
              <a:t>. </a:t>
            </a:r>
            <a:r>
              <a:rPr lang="en-US" altLang="zh-CN" sz="2800" b="0" dirty="0" smtClean="0"/>
              <a:t>512cm</a:t>
            </a:r>
            <a:r>
              <a:rPr lang="en-US" altLang="zh-CN" sz="2800" b="0" baseline="30000" dirty="0"/>
              <a:t>3</a:t>
            </a:r>
            <a:endParaRPr lang="en-US" altLang="zh-TW" sz="2800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73AD6941-5628-4BDC-9058-72B41CEA9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2713" y="375811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] 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154066" y="4479292"/>
            <a:ext cx="4738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</a:t>
            </a:r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正方形的邊長是</a:t>
            </a:r>
            <a:r>
              <a:rPr lang="en-US" altLang="zh-TW" sz="2800" b="0" dirty="0" smtClean="0">
                <a:solidFill>
                  <a:srgbClr val="003399"/>
                </a:solidFill>
              </a:rPr>
              <a:t>6cm</a:t>
            </a:r>
            <a:r>
              <a:rPr lang="zh-TW" altLang="en-US" sz="2800" b="0" dirty="0" smtClean="0">
                <a:solidFill>
                  <a:srgbClr val="003399"/>
                </a:solidFill>
              </a:rPr>
              <a:t>。</a:t>
            </a:r>
            <a:endParaRPr lang="zh-CN" altLang="en-US" sz="2800" b="0" dirty="0">
              <a:solidFill>
                <a:srgbClr val="003399"/>
              </a:solidFill>
            </a:endParaRPr>
          </a:p>
        </p:txBody>
      </p:sp>
      <p:sp>
        <p:nvSpPr>
          <p:cNvPr id="2" name="立方体 1"/>
          <p:cNvSpPr/>
          <p:nvPr/>
        </p:nvSpPr>
        <p:spPr bwMode="auto">
          <a:xfrm>
            <a:off x="4535996" y="2780928"/>
            <a:ext cx="1800200" cy="1324834"/>
          </a:xfrm>
          <a:prstGeom prst="cube">
            <a:avLst>
              <a:gd name="adj" fmla="val 28022"/>
            </a:avLst>
          </a:prstGeom>
          <a:noFill/>
          <a:ln w="19050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802138" y="4105762"/>
            <a:ext cx="1024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0" dirty="0" smtClean="0">
                <a:solidFill>
                  <a:srgbClr val="003399"/>
                </a:solidFill>
              </a:rPr>
              <a:t>12cm</a:t>
            </a:r>
            <a:endParaRPr lang="zh-CN" altLang="en-US" sz="2000" b="0" dirty="0">
              <a:solidFill>
                <a:srgbClr val="003399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170290" y="3766714"/>
            <a:ext cx="1024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0" dirty="0">
                <a:solidFill>
                  <a:srgbClr val="003399"/>
                </a:solidFill>
              </a:rPr>
              <a:t>6</a:t>
            </a:r>
            <a:r>
              <a:rPr lang="en-US" altLang="zh-TW" sz="2000" b="0" dirty="0" smtClean="0">
                <a:solidFill>
                  <a:srgbClr val="003399"/>
                </a:solidFill>
              </a:rPr>
              <a:t>cm</a:t>
            </a:r>
            <a:endParaRPr lang="zh-CN" altLang="en-US" sz="2000" b="0" dirty="0">
              <a:solidFill>
                <a:srgbClr val="003399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336196" y="3092244"/>
            <a:ext cx="858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0" dirty="0" smtClean="0">
                <a:solidFill>
                  <a:srgbClr val="003399"/>
                </a:solidFill>
              </a:rPr>
              <a:t>8cm</a:t>
            </a:r>
            <a:endParaRPr lang="zh-CN" altLang="en-US" sz="2000" b="0" dirty="0">
              <a:solidFill>
                <a:srgbClr val="003399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186051" y="5045876"/>
            <a:ext cx="3155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12×6×8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－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6×6×6</a:t>
            </a:r>
            <a:endParaRPr lang="zh-CN" altLang="en-US" sz="2800" b="0" dirty="0">
              <a:solidFill>
                <a:srgbClr val="003399"/>
              </a:solidFill>
            </a:endParaRPr>
          </a:p>
        </p:txBody>
      </p:sp>
      <p:sp>
        <p:nvSpPr>
          <p:cNvPr id="20" name="Line 82">
            <a:extLst>
              <a:ext uri="{FF2B5EF4-FFF2-40B4-BE49-F238E27FC236}">
                <a16:creationId xmlns:a16="http://schemas.microsoft.com/office/drawing/2014/main" xmlns="" id="{74B69DE7-7328-4E02-87CF-85B958D100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0186" y="2132856"/>
            <a:ext cx="301752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文本框 20"/>
          <p:cNvSpPr txBox="1"/>
          <p:nvPr/>
        </p:nvSpPr>
        <p:spPr>
          <a:xfrm>
            <a:off x="4249180" y="5569096"/>
            <a:ext cx="1330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360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endParaRPr lang="zh-CN" altLang="en-US" sz="2800" b="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2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 animBg="1"/>
      <p:bldP spid="28" grpId="0"/>
      <p:bldP spid="14" grpId="0"/>
      <p:bldP spid="14" grpId="1"/>
      <p:bldP spid="2" grpId="0" animBg="1"/>
      <p:bldP spid="2" grpId="1" animBg="1"/>
      <p:bldP spid="3" grpId="0"/>
      <p:bldP spid="3" grpId="1"/>
      <p:bldP spid="17" grpId="0"/>
      <p:bldP spid="17" grpId="1"/>
      <p:bldP spid="18" grpId="0"/>
      <p:bldP spid="18" grpId="1"/>
      <p:bldP spid="19" grpId="0"/>
      <p:bldP spid="19" grpId="1"/>
      <p:bldP spid="21" grpId="0"/>
      <p:bldP spid="21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95" name="Picture 19">
            <a:extLst>
              <a:ext uri="{FF2B5EF4-FFF2-40B4-BE49-F238E27FC236}">
                <a16:creationId xmlns:a16="http://schemas.microsoft.com/office/drawing/2014/main" xmlns="" id="{43341DC4-2197-48E2-965E-2547E7F35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158" y="929966"/>
            <a:ext cx="20161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64BF4786-AA31-43BD-91DE-8CCCBE99A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248" y="5020583"/>
            <a:ext cx="468312" cy="360362"/>
          </a:xfrm>
          <a:prstGeom prst="rect">
            <a:avLst/>
          </a:prstGeom>
          <a:solidFill>
            <a:srgbClr val="FF0000">
              <a:alpha val="7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 b="0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5" name="文字方塊 9">
            <a:extLst>
              <a:ext uri="{FF2B5EF4-FFF2-40B4-BE49-F238E27FC236}">
                <a16:creationId xmlns:a16="http://schemas.microsoft.com/office/drawing/2014/main" xmlns="" id="{DC956477-6E6A-426E-87F9-F2069019A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3466" y="806876"/>
            <a:ext cx="5184775" cy="94615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立體</a:t>
            </a:r>
            <a:r>
              <a:rPr lang="zh-CN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</a:t>
            </a:r>
            <a:r>
              <a:rPr lang="zh-CN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積</a:t>
            </a:r>
            <a:endParaRPr lang="en-US" altLang="zh-CN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rgbClr val="003399"/>
                </a:solidFill>
                <a:ea typeface="標楷體" panose="03000509000000000000" pitchFamily="65" charset="-120"/>
              </a:rPr>
              <a:t>正方體的體積</a:t>
            </a:r>
            <a:r>
              <a:rPr lang="zh-CN" altLang="zh-TW" sz="280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長方體</a:t>
            </a:r>
            <a:r>
              <a:rPr lang="zh-CN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</a:t>
            </a:r>
            <a:r>
              <a:rPr lang="zh-CN" altLang="en-US" sz="280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積</a:t>
            </a:r>
            <a:endParaRPr lang="en-US" altLang="zh-TW" sz="280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6" name="文字方塊 9">
            <a:extLst>
              <a:ext uri="{FF2B5EF4-FFF2-40B4-BE49-F238E27FC236}">
                <a16:creationId xmlns:a16="http://schemas.microsoft.com/office/drawing/2014/main" xmlns="" id="{A1264644-C15D-4ED5-802A-43F64B588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9679" y="3871233"/>
            <a:ext cx="29511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這立體的體積</a:t>
            </a:r>
            <a:r>
              <a:rPr lang="zh-CN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endParaRPr lang="zh-TW" altLang="en-US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7" name="文字方塊 9">
            <a:extLst>
              <a:ext uri="{FF2B5EF4-FFF2-40B4-BE49-F238E27FC236}">
                <a16:creationId xmlns:a16="http://schemas.microsoft.com/office/drawing/2014/main" xmlns="" id="{7413CD37-1289-40A4-A35E-BB9016441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6542" y="4417333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15 × 15 × 15</a:t>
            </a:r>
          </a:p>
        </p:txBody>
      </p:sp>
      <p:sp>
        <p:nvSpPr>
          <p:cNvPr id="29" name="文字方塊 9">
            <a:extLst>
              <a:ext uri="{FF2B5EF4-FFF2-40B4-BE49-F238E27FC236}">
                <a16:creationId xmlns:a16="http://schemas.microsoft.com/office/drawing/2014/main" xmlns="" id="{AA6F7821-D12E-4B3A-8DA6-F8DADFCD5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9367" y="4966608"/>
            <a:ext cx="23764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2997(cm</a:t>
            </a:r>
            <a:r>
              <a:rPr lang="en-US" altLang="zh-TW" sz="2800" b="0" baseline="30000" dirty="0">
                <a:solidFill>
                  <a:srgbClr val="003399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zh-TW" altLang="en-US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TextBox 23">
            <a:extLst>
              <a:ext uri="{FF2B5EF4-FFF2-40B4-BE49-F238E27FC236}">
                <a16:creationId xmlns:a16="http://schemas.microsoft.com/office/drawing/2014/main" xmlns="" id="{CD1BB98A-43F7-418A-B79F-E52D02A72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800" y="494120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7596" name="文字方塊 7">
            <a:extLst>
              <a:ext uri="{FF2B5EF4-FFF2-40B4-BE49-F238E27FC236}">
                <a16:creationId xmlns:a16="http://schemas.microsoft.com/office/drawing/2014/main" xmlns="" id="{A63FAB26-CDA3-4A1A-8269-896D675DC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063" y="2796036"/>
            <a:ext cx="818363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20713" indent="-62071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27.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上圖的立體是由一個正方體切去一個長方體後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 餘下的部分，這立體的體積是多少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？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文字方塊 9">
            <a:extLst>
              <a:ext uri="{FF2B5EF4-FFF2-40B4-BE49-F238E27FC236}">
                <a16:creationId xmlns:a16="http://schemas.microsoft.com/office/drawing/2014/main" xmlns="" id="{7F836CCB-195B-429F-AF6A-A8EBBE23B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179" y="4417333"/>
            <a:ext cx="2143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9 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×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6 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×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7</a:t>
            </a:r>
          </a:p>
        </p:txBody>
      </p:sp>
      <p:sp>
        <p:nvSpPr>
          <p:cNvPr id="24" name="Text Box 117">
            <a:extLst>
              <a:ext uri="{FF2B5EF4-FFF2-40B4-BE49-F238E27FC236}">
                <a16:creationId xmlns:a16="http://schemas.microsoft.com/office/drawing/2014/main" xmlns="" id="{2F6CBA7D-8369-49E2-837B-C21B3CE31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248" y="3750143"/>
            <a:ext cx="3180379" cy="233294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1" fontAlgn="auto" hangingPunct="1">
              <a:spcAft>
                <a:spcPts val="600"/>
              </a:spcAft>
              <a:buNone/>
              <a:defRPr/>
            </a:pPr>
            <a:r>
              <a:rPr lang="en-US" altLang="zh-TW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A.</a:t>
            </a:r>
            <a:r>
              <a:rPr lang="zh-TW" altLang="en-US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378cm</a:t>
            </a:r>
            <a:r>
              <a:rPr lang="en-US" altLang="zh-TW" sz="2800" b="0" kern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    </a:t>
            </a:r>
            <a:r>
              <a:rPr lang="en-US" altLang="zh-TW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          </a:t>
            </a:r>
          </a:p>
          <a:p>
            <a:pPr marL="0" indent="0" eaLnBrk="1" fontAlgn="auto" hangingPunct="1">
              <a:spcAft>
                <a:spcPts val="600"/>
              </a:spcAft>
              <a:buNone/>
              <a:defRPr/>
            </a:pPr>
            <a:r>
              <a:rPr lang="en-US" altLang="zh-TW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B.</a:t>
            </a:r>
            <a:r>
              <a:rPr lang="en-US" altLang="zh-CN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630cm</a:t>
            </a:r>
            <a:r>
              <a:rPr lang="en-US" altLang="zh-TW" sz="2800" b="0" kern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     </a:t>
            </a:r>
            <a:endParaRPr lang="en-US" altLang="zh-TW" sz="2800" b="0" kern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1" fontAlgn="auto" hangingPunct="1">
              <a:spcAft>
                <a:spcPts val="600"/>
              </a:spcAft>
              <a:buFontTx/>
              <a:buNone/>
              <a:defRPr/>
            </a:pPr>
            <a:r>
              <a:rPr lang="en-US" altLang="zh-TW" sz="2800" b="0" kern="0" dirty="0">
                <a:solidFill>
                  <a:srgbClr val="000000"/>
                </a:solidFill>
                <a:sym typeface="Wingdings" panose="05000000000000000000" pitchFamily="2" charset="2"/>
              </a:rPr>
              <a:t>C.</a:t>
            </a:r>
            <a:r>
              <a:rPr lang="en-US" altLang="zh-CN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2997cm</a:t>
            </a:r>
            <a:r>
              <a:rPr lang="en-US" altLang="zh-TW" sz="2800" b="0" kern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800" b="0" kern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       </a:t>
            </a:r>
            <a:r>
              <a:rPr lang="en-US" altLang="zh-CN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      </a:t>
            </a:r>
          </a:p>
          <a:p>
            <a:pPr eaLnBrk="1" fontAlgn="auto" hangingPunct="1">
              <a:spcAft>
                <a:spcPts val="600"/>
              </a:spcAft>
              <a:buFontTx/>
              <a:buNone/>
              <a:defRPr/>
            </a:pPr>
            <a:r>
              <a:rPr lang="en-US" altLang="zh-TW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D.</a:t>
            </a:r>
            <a:r>
              <a:rPr lang="en-US" altLang="zh-CN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kern="0" dirty="0">
                <a:solidFill>
                  <a:srgbClr val="000000"/>
                </a:solidFill>
                <a:ea typeface="標楷體" panose="03000509000000000000" pitchFamily="65" charset="-120"/>
              </a:rPr>
              <a:t>3375cm</a:t>
            </a:r>
            <a:r>
              <a:rPr lang="en-US" altLang="zh-TW" sz="2800" b="0" kern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endParaRPr lang="zh-TW" altLang="en-US" sz="2800" b="0" kern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xmlns="" id="{73F713A4-F5C9-4ED3-9929-A435208C9528}"/>
              </a:ext>
            </a:extLst>
          </p:cNvPr>
          <p:cNvSpPr/>
          <p:nvPr/>
        </p:nvSpPr>
        <p:spPr bwMode="auto">
          <a:xfrm>
            <a:off x="3048000" y="3253740"/>
            <a:ext cx="4549140" cy="0"/>
          </a:xfrm>
          <a:custGeom>
            <a:avLst/>
            <a:gdLst>
              <a:gd name="connsiteX0" fmla="*/ 0 w 4549140"/>
              <a:gd name="connsiteY0" fmla="*/ 0 h 0"/>
              <a:gd name="connsiteX1" fmla="*/ 4549140 w 454914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49140">
                <a:moveTo>
                  <a:pt x="0" y="0"/>
                </a:moveTo>
                <a:lnTo>
                  <a:pt x="4549140" y="0"/>
                </a:lnTo>
              </a:path>
            </a:pathLst>
          </a:custGeom>
          <a:noFill/>
          <a:ln w="2857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xmlns="" id="{638CF2BD-78AF-4FEA-9040-A75217DA8420}"/>
              </a:ext>
            </a:extLst>
          </p:cNvPr>
          <p:cNvGrpSpPr/>
          <p:nvPr/>
        </p:nvGrpSpPr>
        <p:grpSpPr>
          <a:xfrm>
            <a:off x="2241400" y="1786162"/>
            <a:ext cx="951706" cy="872045"/>
            <a:chOff x="2235201" y="1785937"/>
            <a:chExt cx="951706" cy="872045"/>
          </a:xfrm>
          <a:solidFill>
            <a:srgbClr val="FFCDFF"/>
          </a:solidFill>
        </p:grpSpPr>
        <p:sp>
          <p:nvSpPr>
            <p:cNvPr id="7" name="任意多边形: 形状 6">
              <a:extLst>
                <a:ext uri="{FF2B5EF4-FFF2-40B4-BE49-F238E27FC236}">
                  <a16:creationId xmlns:a16="http://schemas.microsoft.com/office/drawing/2014/main" xmlns="" id="{085E0DE6-7B8D-4FC0-B533-AC53BA3A5861}"/>
                </a:ext>
              </a:extLst>
            </p:cNvPr>
            <p:cNvSpPr/>
            <p:nvPr/>
          </p:nvSpPr>
          <p:spPr bwMode="auto">
            <a:xfrm>
              <a:off x="2235201" y="1785937"/>
              <a:ext cx="951706" cy="871538"/>
            </a:xfrm>
            <a:custGeom>
              <a:avLst/>
              <a:gdLst>
                <a:gd name="connsiteX0" fmla="*/ 0 w 949325"/>
                <a:gd name="connsiteY0" fmla="*/ 349250 h 876300"/>
                <a:gd name="connsiteX1" fmla="*/ 0 w 949325"/>
                <a:gd name="connsiteY1" fmla="*/ 876300 h 876300"/>
                <a:gd name="connsiteX2" fmla="*/ 673100 w 949325"/>
                <a:gd name="connsiteY2" fmla="*/ 876300 h 876300"/>
                <a:gd name="connsiteX3" fmla="*/ 949325 w 949325"/>
                <a:gd name="connsiteY3" fmla="*/ 517525 h 876300"/>
                <a:gd name="connsiteX4" fmla="*/ 949325 w 949325"/>
                <a:gd name="connsiteY4" fmla="*/ 0 h 876300"/>
                <a:gd name="connsiteX5" fmla="*/ 676275 w 949325"/>
                <a:gd name="connsiteY5" fmla="*/ 352425 h 876300"/>
                <a:gd name="connsiteX6" fmla="*/ 0 w 949325"/>
                <a:gd name="connsiteY6" fmla="*/ 349250 h 876300"/>
                <a:gd name="connsiteX0" fmla="*/ 0 w 949325"/>
                <a:gd name="connsiteY0" fmla="*/ 334963 h 862013"/>
                <a:gd name="connsiteX1" fmla="*/ 0 w 949325"/>
                <a:gd name="connsiteY1" fmla="*/ 862013 h 862013"/>
                <a:gd name="connsiteX2" fmla="*/ 673100 w 949325"/>
                <a:gd name="connsiteY2" fmla="*/ 862013 h 862013"/>
                <a:gd name="connsiteX3" fmla="*/ 949325 w 949325"/>
                <a:gd name="connsiteY3" fmla="*/ 503238 h 862013"/>
                <a:gd name="connsiteX4" fmla="*/ 939800 w 949325"/>
                <a:gd name="connsiteY4" fmla="*/ 0 h 862013"/>
                <a:gd name="connsiteX5" fmla="*/ 676275 w 949325"/>
                <a:gd name="connsiteY5" fmla="*/ 338138 h 862013"/>
                <a:gd name="connsiteX6" fmla="*/ 0 w 949325"/>
                <a:gd name="connsiteY6" fmla="*/ 334963 h 862013"/>
                <a:gd name="connsiteX0" fmla="*/ 0 w 951706"/>
                <a:gd name="connsiteY0" fmla="*/ 344488 h 871538"/>
                <a:gd name="connsiteX1" fmla="*/ 0 w 951706"/>
                <a:gd name="connsiteY1" fmla="*/ 871538 h 871538"/>
                <a:gd name="connsiteX2" fmla="*/ 673100 w 951706"/>
                <a:gd name="connsiteY2" fmla="*/ 871538 h 871538"/>
                <a:gd name="connsiteX3" fmla="*/ 949325 w 951706"/>
                <a:gd name="connsiteY3" fmla="*/ 512763 h 871538"/>
                <a:gd name="connsiteX4" fmla="*/ 951706 w 951706"/>
                <a:gd name="connsiteY4" fmla="*/ 0 h 871538"/>
                <a:gd name="connsiteX5" fmla="*/ 676275 w 951706"/>
                <a:gd name="connsiteY5" fmla="*/ 347663 h 871538"/>
                <a:gd name="connsiteX6" fmla="*/ 0 w 951706"/>
                <a:gd name="connsiteY6" fmla="*/ 344488 h 871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1706" h="871538">
                  <a:moveTo>
                    <a:pt x="0" y="344488"/>
                  </a:moveTo>
                  <a:lnTo>
                    <a:pt x="0" y="871538"/>
                  </a:lnTo>
                  <a:lnTo>
                    <a:pt x="673100" y="871538"/>
                  </a:lnTo>
                  <a:lnTo>
                    <a:pt x="949325" y="512763"/>
                  </a:lnTo>
                  <a:cubicBezTo>
                    <a:pt x="950119" y="341842"/>
                    <a:pt x="950912" y="170921"/>
                    <a:pt x="951706" y="0"/>
                  </a:cubicBezTo>
                  <a:lnTo>
                    <a:pt x="676275" y="347663"/>
                  </a:lnTo>
                  <a:lnTo>
                    <a:pt x="0" y="344488"/>
                  </a:lnTo>
                  <a:close/>
                </a:path>
              </a:pathLst>
            </a:custGeom>
            <a:grpFill/>
            <a:ln w="127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8" name="任意多边形: 形状 7">
              <a:extLst>
                <a:ext uri="{FF2B5EF4-FFF2-40B4-BE49-F238E27FC236}">
                  <a16:creationId xmlns:a16="http://schemas.microsoft.com/office/drawing/2014/main" xmlns="" id="{4B8CDE73-F3B4-4EB4-92CE-694747E183D2}"/>
                </a:ext>
              </a:extLst>
            </p:cNvPr>
            <p:cNvSpPr/>
            <p:nvPr/>
          </p:nvSpPr>
          <p:spPr bwMode="auto">
            <a:xfrm>
              <a:off x="2908300" y="2136774"/>
              <a:ext cx="0" cy="521208"/>
            </a:xfrm>
            <a:custGeom>
              <a:avLst/>
              <a:gdLst>
                <a:gd name="connsiteX0" fmla="*/ 0 w 0"/>
                <a:gd name="connsiteY0" fmla="*/ 0 h 504825"/>
                <a:gd name="connsiteX1" fmla="*/ 0 w 0"/>
                <a:gd name="connsiteY1" fmla="*/ 504825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04825">
                  <a:moveTo>
                    <a:pt x="0" y="0"/>
                  </a:moveTo>
                  <a:lnTo>
                    <a:pt x="0" y="504825"/>
                  </a:lnTo>
                </a:path>
              </a:pathLst>
            </a:custGeom>
            <a:grpFill/>
            <a:ln w="127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5" grpId="1" animBg="1"/>
      <p:bldP spid="25" grpId="2" animBg="1"/>
      <p:bldP spid="26" grpId="0"/>
      <p:bldP spid="26" grpId="1"/>
      <p:bldP spid="27" grpId="0"/>
      <p:bldP spid="27" grpId="1"/>
      <p:bldP spid="29" grpId="0"/>
      <p:bldP spid="29" grpId="1"/>
      <p:bldP spid="30" grpId="0"/>
      <p:bldP spid="33" grpId="0"/>
      <p:bldP spid="33" grpId="1"/>
      <p:bldP spid="2" grpId="0" animBg="1"/>
      <p:bldP spid="2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2">
            <a:extLst>
              <a:ext uri="{FF2B5EF4-FFF2-40B4-BE49-F238E27FC236}">
                <a16:creationId xmlns:a16="http://schemas.microsoft.com/office/drawing/2014/main" xmlns="" id="{52412E7B-A811-451D-8917-BD3141D5A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013" y="3981450"/>
            <a:ext cx="468312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9AFE9D76-3178-4819-B831-9CA343031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5988" y="387667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69636" name="组合 55">
            <a:extLst>
              <a:ext uri="{FF2B5EF4-FFF2-40B4-BE49-F238E27FC236}">
                <a16:creationId xmlns:a16="http://schemas.microsoft.com/office/drawing/2014/main" xmlns="" id="{BF84C407-78D1-49C6-8985-11B588B3D43D}"/>
              </a:ext>
            </a:extLst>
          </p:cNvPr>
          <p:cNvGrpSpPr>
            <a:grpSpLocks/>
          </p:cNvGrpSpPr>
          <p:nvPr/>
        </p:nvGrpSpPr>
        <p:grpSpPr bwMode="auto">
          <a:xfrm>
            <a:off x="1785938" y="885825"/>
            <a:ext cx="6311900" cy="2314575"/>
            <a:chOff x="1917700" y="936610"/>
            <a:chExt cx="6311912" cy="2314030"/>
          </a:xfrm>
        </p:grpSpPr>
        <p:sp>
          <p:nvSpPr>
            <p:cNvPr id="69648" name="Text Box 50">
              <a:extLst>
                <a:ext uri="{FF2B5EF4-FFF2-40B4-BE49-F238E27FC236}">
                  <a16:creationId xmlns:a16="http://schemas.microsoft.com/office/drawing/2014/main" xmlns="" id="{7337A430-6958-4273-957D-B206EDCBC7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7700" y="936610"/>
              <a:ext cx="50768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2000" b="0" u="sng">
                  <a:ea typeface="標楷體" panose="03000509000000000000" pitchFamily="65" charset="-120"/>
                </a:rPr>
                <a:t>昨天三個自修室的學生人數</a:t>
              </a:r>
            </a:p>
          </p:txBody>
        </p:sp>
        <p:grpSp>
          <p:nvGrpSpPr>
            <p:cNvPr id="69649" name="组合 37">
              <a:extLst>
                <a:ext uri="{FF2B5EF4-FFF2-40B4-BE49-F238E27FC236}">
                  <a16:creationId xmlns:a16="http://schemas.microsoft.com/office/drawing/2014/main" xmlns="" id="{BA4D777C-EC41-4471-A0D3-A7B8AB5766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4512" y="1443024"/>
              <a:ext cx="3672000" cy="1517710"/>
              <a:chOff x="2500298" y="2038340"/>
              <a:chExt cx="3672000" cy="1517710"/>
            </a:xfrm>
          </p:grpSpPr>
          <p:sp>
            <p:nvSpPr>
              <p:cNvPr id="69665" name="矩形 3">
                <a:extLst>
                  <a:ext uri="{FF2B5EF4-FFF2-40B4-BE49-F238E27FC236}">
                    <a16:creationId xmlns:a16="http://schemas.microsoft.com/office/drawing/2014/main" xmlns="" id="{CAEE5207-CAD0-4831-8858-510C5715FA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0298" y="2038340"/>
                <a:ext cx="3672000" cy="1458000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TW" altLang="en-US" sz="1800" b="0"/>
              </a:p>
            </p:txBody>
          </p:sp>
          <p:cxnSp>
            <p:nvCxnSpPr>
              <p:cNvPr id="69666" name="直接连接符 14">
                <a:extLst>
                  <a:ext uri="{FF2B5EF4-FFF2-40B4-BE49-F238E27FC236}">
                    <a16:creationId xmlns:a16="http://schemas.microsoft.com/office/drawing/2014/main" xmlns="" id="{3C4F0534-2B59-44E0-954C-E795CDB9A19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2457435" y="2767008"/>
                <a:ext cx="1428760" cy="1588"/>
              </a:xfrm>
              <a:prstGeom prst="line">
                <a:avLst/>
              </a:prstGeom>
              <a:noFill/>
              <a:ln w="12700" algn="ctr">
                <a:solidFill>
                  <a:srgbClr val="80808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67" name="直接连接符 15">
                <a:extLst>
                  <a:ext uri="{FF2B5EF4-FFF2-40B4-BE49-F238E27FC236}">
                    <a16:creationId xmlns:a16="http://schemas.microsoft.com/office/drawing/2014/main" xmlns="" id="{F0FDE832-175B-4191-8B1B-AC3D9A259E3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3120846" y="2756689"/>
                <a:ext cx="1428760" cy="1588"/>
              </a:xfrm>
              <a:prstGeom prst="line">
                <a:avLst/>
              </a:prstGeom>
              <a:noFill/>
              <a:ln w="12700" algn="ctr">
                <a:solidFill>
                  <a:srgbClr val="80808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68" name="直接连接符 16">
                <a:extLst>
                  <a:ext uri="{FF2B5EF4-FFF2-40B4-BE49-F238E27FC236}">
                    <a16:creationId xmlns:a16="http://schemas.microsoft.com/office/drawing/2014/main" xmlns="" id="{3C4CFBE2-9EA4-45FF-BA6E-417FB7E4313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3793782" y="2784470"/>
                <a:ext cx="1428760" cy="1588"/>
              </a:xfrm>
              <a:prstGeom prst="line">
                <a:avLst/>
              </a:prstGeom>
              <a:noFill/>
              <a:ln w="12700" algn="ctr">
                <a:solidFill>
                  <a:srgbClr val="80808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69" name="直接连接符 17">
                <a:extLst>
                  <a:ext uri="{FF2B5EF4-FFF2-40B4-BE49-F238E27FC236}">
                    <a16:creationId xmlns:a16="http://schemas.microsoft.com/office/drawing/2014/main" xmlns="" id="{85956557-324E-45B1-98A4-6778E72AA73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4461331" y="2764626"/>
                <a:ext cx="1428760" cy="1588"/>
              </a:xfrm>
              <a:prstGeom prst="line">
                <a:avLst/>
              </a:prstGeom>
              <a:noFill/>
              <a:ln w="12700" algn="ctr">
                <a:solidFill>
                  <a:srgbClr val="80808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70" name="直接连接符 18">
                <a:extLst>
                  <a:ext uri="{FF2B5EF4-FFF2-40B4-BE49-F238E27FC236}">
                    <a16:creationId xmlns:a16="http://schemas.microsoft.com/office/drawing/2014/main" xmlns="" id="{E8B0A9F7-DC5C-404B-A4D7-49576014496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5133018" y="2773357"/>
                <a:ext cx="1428760" cy="1588"/>
              </a:xfrm>
              <a:prstGeom prst="line">
                <a:avLst/>
              </a:prstGeom>
              <a:noFill/>
              <a:ln w="12700" algn="ctr">
                <a:solidFill>
                  <a:srgbClr val="80808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71" name="直接连接符 20">
                <a:extLst>
                  <a:ext uri="{FF2B5EF4-FFF2-40B4-BE49-F238E27FC236}">
                    <a16:creationId xmlns:a16="http://schemas.microsoft.com/office/drawing/2014/main" xmlns="" id="{96E99847-52D6-463F-8793-BEB2DD1FC07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2785232" y="3498317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72" name="直接连接符 21">
                <a:extLst>
                  <a:ext uri="{FF2B5EF4-FFF2-40B4-BE49-F238E27FC236}">
                    <a16:creationId xmlns:a16="http://schemas.microsoft.com/office/drawing/2014/main" xmlns="" id="{C355DC10-F3D7-4F94-832D-C5B0DD5F270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3455955" y="3502050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73" name="直接连接符 22">
                <a:extLst>
                  <a:ext uri="{FF2B5EF4-FFF2-40B4-BE49-F238E27FC236}">
                    <a16:creationId xmlns:a16="http://schemas.microsoft.com/office/drawing/2014/main" xmlns="" id="{697D59AB-42D8-48F5-AA39-47D2B87B198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4122151" y="3501256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74" name="直接连接符 23">
                <a:extLst>
                  <a:ext uri="{FF2B5EF4-FFF2-40B4-BE49-F238E27FC236}">
                    <a16:creationId xmlns:a16="http://schemas.microsoft.com/office/drawing/2014/main" xmlns="" id="{BE764B76-7030-4B04-8A5F-01DB678DA35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4802399" y="3500462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75" name="直接连接符 24">
                <a:extLst>
                  <a:ext uri="{FF2B5EF4-FFF2-40B4-BE49-F238E27FC236}">
                    <a16:creationId xmlns:a16="http://schemas.microsoft.com/office/drawing/2014/main" xmlns="" id="{B001FA8F-4708-4D85-97DD-22D8A83B172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5468124" y="3499668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76" name="直接连接符 25">
                <a:extLst>
                  <a:ext uri="{FF2B5EF4-FFF2-40B4-BE49-F238E27FC236}">
                    <a16:creationId xmlns:a16="http://schemas.microsoft.com/office/drawing/2014/main" xmlns="" id="{668257C1-316D-4CF5-AE94-BBF60059761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3120992" y="3500228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77" name="直接连接符 26">
                <a:extLst>
                  <a:ext uri="{FF2B5EF4-FFF2-40B4-BE49-F238E27FC236}">
                    <a16:creationId xmlns:a16="http://schemas.microsoft.com/office/drawing/2014/main" xmlns="" id="{B92809A0-39CF-48C0-AF35-6E30887F52F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3780515" y="3494907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78" name="直接连接符 27">
                <a:extLst>
                  <a:ext uri="{FF2B5EF4-FFF2-40B4-BE49-F238E27FC236}">
                    <a16:creationId xmlns:a16="http://schemas.microsoft.com/office/drawing/2014/main" xmlns="" id="{34B93B58-B131-489F-A395-8014892DE92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4453384" y="3494113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79" name="直接连接符 28">
                <a:extLst>
                  <a:ext uri="{FF2B5EF4-FFF2-40B4-BE49-F238E27FC236}">
                    <a16:creationId xmlns:a16="http://schemas.microsoft.com/office/drawing/2014/main" xmlns="" id="{B9FC4227-67D8-4CCA-A3FB-DA740D6841C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5120051" y="3493319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680" name="直接连接符 29">
                <a:extLst>
                  <a:ext uri="{FF2B5EF4-FFF2-40B4-BE49-F238E27FC236}">
                    <a16:creationId xmlns:a16="http://schemas.microsoft.com/office/drawing/2014/main" xmlns="" id="{EFE79DB2-A053-4F95-9474-47318C23693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5792449" y="3492525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70705" name="矩形 31">
                <a:extLst>
                  <a:ext uri="{FF2B5EF4-FFF2-40B4-BE49-F238E27FC236}">
                    <a16:creationId xmlns:a16="http://schemas.microsoft.com/office/drawing/2014/main" xmlns="" id="{30F24386-583F-4FD8-B04B-2680AAD78B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0399" y="2242959"/>
                <a:ext cx="1008065" cy="198391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70706" name="矩形 32">
                <a:extLst>
                  <a:ext uri="{FF2B5EF4-FFF2-40B4-BE49-F238E27FC236}">
                    <a16:creationId xmlns:a16="http://schemas.microsoft.com/office/drawing/2014/main" xmlns="" id="{BA7E1A81-A6B9-48B9-B8AD-B9DF1D57F4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5289" y="2242959"/>
                <a:ext cx="1997079" cy="198391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 dirty="0"/>
              </a:p>
            </p:txBody>
          </p:sp>
          <p:sp>
            <p:nvSpPr>
              <p:cNvPr id="70707" name="矩形 33">
                <a:extLst>
                  <a:ext uri="{FF2B5EF4-FFF2-40B4-BE49-F238E27FC236}">
                    <a16:creationId xmlns:a16="http://schemas.microsoft.com/office/drawing/2014/main" xmlns="" id="{006E6195-AB1B-48D9-AD8F-04DE3903E4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0399" y="2663548"/>
                <a:ext cx="1331916" cy="19839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70708" name="矩形 34">
                <a:extLst>
                  <a:ext uri="{FF2B5EF4-FFF2-40B4-BE49-F238E27FC236}">
                    <a16:creationId xmlns:a16="http://schemas.microsoft.com/office/drawing/2014/main" xmlns="" id="{A0BE5E0B-14C2-458B-A119-08DAFF323C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902" y="2663548"/>
                <a:ext cx="2014542" cy="19839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70709" name="矩形 35">
                <a:extLst>
                  <a:ext uri="{FF2B5EF4-FFF2-40B4-BE49-F238E27FC236}">
                    <a16:creationId xmlns:a16="http://schemas.microsoft.com/office/drawing/2014/main" xmlns="" id="{C8070841-6213-4947-9739-9AA9A6DE3B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0399" y="3082549"/>
                <a:ext cx="1331916" cy="19839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70710" name="矩形 36">
                <a:extLst>
                  <a:ext uri="{FF2B5EF4-FFF2-40B4-BE49-F238E27FC236}">
                    <a16:creationId xmlns:a16="http://schemas.microsoft.com/office/drawing/2014/main" xmlns="" id="{4091D174-7504-4BED-A688-4E869380A4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902" y="3082549"/>
                <a:ext cx="1019177" cy="19839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</p:grpSp>
        <p:sp>
          <p:nvSpPr>
            <p:cNvPr id="69650" name="Text Box 46">
              <a:extLst>
                <a:ext uri="{FF2B5EF4-FFF2-40B4-BE49-F238E27FC236}">
                  <a16:creationId xmlns:a16="http://schemas.microsoft.com/office/drawing/2014/main" xmlns="" id="{65C1F03A-7D90-474E-82AB-B323619416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1529817" y="1863203"/>
              <a:ext cx="115252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1800" b="0">
                  <a:ea typeface="標楷體" panose="03000509000000000000" pitchFamily="65" charset="-120"/>
                </a:rPr>
                <a:t>自修室</a:t>
              </a:r>
            </a:p>
          </p:txBody>
        </p:sp>
        <p:sp>
          <p:nvSpPr>
            <p:cNvPr id="69651" name="Text Box 47">
              <a:extLst>
                <a:ext uri="{FF2B5EF4-FFF2-40B4-BE49-F238E27FC236}">
                  <a16:creationId xmlns:a16="http://schemas.microsoft.com/office/drawing/2014/main" xmlns="" id="{55EEF29B-2F55-426D-B409-B4665B4D5B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2462" y="1559470"/>
              <a:ext cx="7921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800" b="0"/>
                <a:t>A</a:t>
              </a:r>
              <a:endParaRPr lang="en-US" altLang="zh-TW" sz="1800" b="0"/>
            </a:p>
          </p:txBody>
        </p:sp>
        <p:sp>
          <p:nvSpPr>
            <p:cNvPr id="69652" name="Text Box 48">
              <a:extLst>
                <a:ext uri="{FF2B5EF4-FFF2-40B4-BE49-F238E27FC236}">
                  <a16:creationId xmlns:a16="http://schemas.microsoft.com/office/drawing/2014/main" xmlns="" id="{CCE7A6F3-13A1-439C-8073-21D0AAAD82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2462" y="1988098"/>
              <a:ext cx="7921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800" b="0"/>
                <a:t>B</a:t>
              </a:r>
            </a:p>
          </p:txBody>
        </p:sp>
        <p:sp>
          <p:nvSpPr>
            <p:cNvPr id="69653" name="Text Box 49">
              <a:extLst>
                <a:ext uri="{FF2B5EF4-FFF2-40B4-BE49-F238E27FC236}">
                  <a16:creationId xmlns:a16="http://schemas.microsoft.com/office/drawing/2014/main" xmlns="" id="{87D24538-4925-469C-ABC6-03CB53D012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1987" y="2397676"/>
              <a:ext cx="7921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800" b="0"/>
                <a:t>C</a:t>
              </a:r>
            </a:p>
          </p:txBody>
        </p:sp>
        <p:sp>
          <p:nvSpPr>
            <p:cNvPr id="69654" name="Text Box 51">
              <a:extLst>
                <a:ext uri="{FF2B5EF4-FFF2-40B4-BE49-F238E27FC236}">
                  <a16:creationId xmlns:a16="http://schemas.microsoft.com/office/drawing/2014/main" xmlns="" id="{60D01BD5-98C5-4DD0-96DE-0D41C63722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16710" y="1484313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1800" b="0">
                  <a:ea typeface="標楷體" panose="03000509000000000000" pitchFamily="65" charset="-120"/>
                </a:rPr>
                <a:t>上午</a:t>
              </a:r>
            </a:p>
          </p:txBody>
        </p:sp>
        <p:sp>
          <p:nvSpPr>
            <p:cNvPr id="69655" name="Text Box 52">
              <a:extLst>
                <a:ext uri="{FF2B5EF4-FFF2-40B4-BE49-F238E27FC236}">
                  <a16:creationId xmlns:a16="http://schemas.microsoft.com/office/drawing/2014/main" xmlns="" id="{0153F361-EF4F-411B-BE10-AB0C45240E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4010" y="1873250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1800" b="0">
                  <a:ea typeface="標楷體" panose="03000509000000000000" pitchFamily="65" charset="-120"/>
                </a:rPr>
                <a:t>下午</a:t>
              </a:r>
            </a:p>
          </p:txBody>
        </p:sp>
        <p:sp>
          <p:nvSpPr>
            <p:cNvPr id="69656" name="Text Box 53">
              <a:extLst>
                <a:ext uri="{FF2B5EF4-FFF2-40B4-BE49-F238E27FC236}">
                  <a16:creationId xmlns:a16="http://schemas.microsoft.com/office/drawing/2014/main" xmlns="" id="{3E716367-E0B7-4621-91EC-8AFD67D3BD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0851" y="2876544"/>
              <a:ext cx="7921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800" b="0"/>
                <a:t>100</a:t>
              </a:r>
              <a:endParaRPr lang="en-US" altLang="zh-TW" sz="1800" b="0"/>
            </a:p>
          </p:txBody>
        </p:sp>
        <p:sp>
          <p:nvSpPr>
            <p:cNvPr id="69657" name="Text Box 54">
              <a:extLst>
                <a:ext uri="{FF2B5EF4-FFF2-40B4-BE49-F238E27FC236}">
                  <a16:creationId xmlns:a16="http://schemas.microsoft.com/office/drawing/2014/main" xmlns="" id="{C446C0C2-5A03-409E-9BF9-2E25120CD4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8714" y="2881308"/>
              <a:ext cx="7921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800" b="0"/>
                <a:t>200</a:t>
              </a:r>
              <a:endParaRPr lang="en-US" altLang="zh-TW" sz="1800" b="0"/>
            </a:p>
          </p:txBody>
        </p:sp>
        <p:sp>
          <p:nvSpPr>
            <p:cNvPr id="69658" name="Text Box 55">
              <a:extLst>
                <a:ext uri="{FF2B5EF4-FFF2-40B4-BE49-F238E27FC236}">
                  <a16:creationId xmlns:a16="http://schemas.microsoft.com/office/drawing/2014/main" xmlns="" id="{94F73413-2F11-4132-8214-AD412E9433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8001" y="2881308"/>
              <a:ext cx="7921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800" b="0"/>
                <a:t>300</a:t>
              </a:r>
              <a:endParaRPr lang="en-US" altLang="zh-TW" sz="1800" b="0"/>
            </a:p>
          </p:txBody>
        </p:sp>
        <p:sp>
          <p:nvSpPr>
            <p:cNvPr id="69659" name="Text Box 56">
              <a:extLst>
                <a:ext uri="{FF2B5EF4-FFF2-40B4-BE49-F238E27FC236}">
                  <a16:creationId xmlns:a16="http://schemas.microsoft.com/office/drawing/2014/main" xmlns="" id="{9CA5C25A-417F-493C-BBE5-59CBE45AA6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5377" y="2881308"/>
              <a:ext cx="7921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800" b="0"/>
                <a:t>400</a:t>
              </a:r>
              <a:endParaRPr lang="en-US" altLang="zh-TW" sz="1800" b="0"/>
            </a:p>
          </p:txBody>
        </p:sp>
        <p:sp>
          <p:nvSpPr>
            <p:cNvPr id="69660" name="Text Box 57">
              <a:extLst>
                <a:ext uri="{FF2B5EF4-FFF2-40B4-BE49-F238E27FC236}">
                  <a16:creationId xmlns:a16="http://schemas.microsoft.com/office/drawing/2014/main" xmlns="" id="{CE296AC8-8BA1-46BD-B49A-7D5566DC6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72132" y="2881308"/>
              <a:ext cx="7921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800" b="0"/>
                <a:t>500</a:t>
              </a:r>
              <a:endParaRPr lang="en-US" altLang="zh-TW" sz="1800" b="0"/>
            </a:p>
          </p:txBody>
        </p:sp>
        <p:sp>
          <p:nvSpPr>
            <p:cNvPr id="69661" name="Text Box 63">
              <a:extLst>
                <a:ext uri="{FF2B5EF4-FFF2-40B4-BE49-F238E27FC236}">
                  <a16:creationId xmlns:a16="http://schemas.microsoft.com/office/drawing/2014/main" xmlns="" id="{AC02D039-DA6A-4126-91EF-AB2C607CEA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7950" y="2838446"/>
              <a:ext cx="18716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1800" b="0">
                  <a:ea typeface="標楷體" panose="03000509000000000000" pitchFamily="65" charset="-120"/>
                </a:rPr>
                <a:t>學生人數</a:t>
              </a:r>
              <a:r>
                <a:rPr lang="en-US" altLang="zh-CN" sz="1800" b="0">
                  <a:ea typeface="標楷體" panose="03000509000000000000" pitchFamily="65" charset="-120"/>
                </a:rPr>
                <a:t>(</a:t>
              </a:r>
              <a:r>
                <a:rPr lang="zh-CN" altLang="en-US" sz="1800" b="0">
                  <a:ea typeface="標楷體" panose="03000509000000000000" pitchFamily="65" charset="-120"/>
                </a:rPr>
                <a:t>名</a:t>
              </a:r>
              <a:r>
                <a:rPr lang="en-US" altLang="zh-CN" sz="1800" b="0">
                  <a:ea typeface="標楷體" panose="03000509000000000000" pitchFamily="65" charset="-120"/>
                </a:rPr>
                <a:t>)</a:t>
              </a:r>
            </a:p>
          </p:txBody>
        </p:sp>
        <p:sp>
          <p:nvSpPr>
            <p:cNvPr id="69662" name="Text Box 53">
              <a:extLst>
                <a:ext uri="{FF2B5EF4-FFF2-40B4-BE49-F238E27FC236}">
                  <a16:creationId xmlns:a16="http://schemas.microsoft.com/office/drawing/2014/main" xmlns="" id="{87A0A7FE-5F8E-46F7-A04D-3302575618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7252" y="2873929"/>
              <a:ext cx="7921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800" b="0"/>
                <a:t>0</a:t>
              </a:r>
              <a:endParaRPr lang="en-US" altLang="zh-TW" sz="1800" b="0"/>
            </a:p>
          </p:txBody>
        </p:sp>
        <p:sp>
          <p:nvSpPr>
            <p:cNvPr id="70687" name="矩形 53">
              <a:extLst>
                <a:ext uri="{FF2B5EF4-FFF2-40B4-BE49-F238E27FC236}">
                  <a16:creationId xmlns:a16="http://schemas.microsoft.com/office/drawing/2014/main" xmlns="" id="{164D8E9C-FCB1-4A2E-A3B4-F9623648B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7484" y="1614313"/>
              <a:ext cx="269876" cy="1444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 b="0"/>
            </a:p>
          </p:txBody>
        </p:sp>
        <p:sp>
          <p:nvSpPr>
            <p:cNvPr id="70688" name="矩形 54">
              <a:extLst>
                <a:ext uri="{FF2B5EF4-FFF2-40B4-BE49-F238E27FC236}">
                  <a16:creationId xmlns:a16="http://schemas.microsoft.com/office/drawing/2014/main" xmlns="" id="{BDFDB56D-A558-4780-ADE1-98268B1790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7484" y="1999985"/>
              <a:ext cx="269876" cy="14442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 b="0"/>
            </a:p>
          </p:txBody>
        </p:sp>
      </p:grpSp>
      <p:sp>
        <p:nvSpPr>
          <p:cNvPr id="69637" name="Rectangle 21">
            <a:extLst>
              <a:ext uri="{FF2B5EF4-FFF2-40B4-BE49-F238E27FC236}">
                <a16:creationId xmlns:a16="http://schemas.microsoft.com/office/drawing/2014/main" xmlns="" id="{437A8C06-D788-4B13-973B-D0F10DDB4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3295650"/>
            <a:ext cx="84312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5475" indent="-625475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b="0">
                <a:ea typeface="標楷體" panose="03000509000000000000" pitchFamily="65" charset="-120"/>
              </a:rPr>
              <a:t>2</a:t>
            </a:r>
            <a:r>
              <a:rPr lang="en-US" altLang="zh-TW" sz="2800" b="0">
                <a:ea typeface="標楷體" panose="03000509000000000000" pitchFamily="65" charset="-120"/>
              </a:rPr>
              <a:t>8</a:t>
            </a:r>
            <a:r>
              <a:rPr lang="en-US" altLang="zh-CN" sz="2800" b="0">
                <a:ea typeface="標楷體" panose="03000509000000000000" pitchFamily="65" charset="-120"/>
              </a:rPr>
              <a:t>. </a:t>
            </a:r>
            <a:r>
              <a:rPr lang="zh-TW" altLang="en-US" sz="2800" b="0">
                <a:ea typeface="標楷體" panose="03000509000000000000" pitchFamily="65" charset="-120"/>
              </a:rPr>
              <a:t>根據</a:t>
            </a:r>
            <a:r>
              <a:rPr lang="zh-CN" altLang="en-US" sz="2800" b="0">
                <a:ea typeface="標楷體" panose="03000509000000000000" pitchFamily="65" charset="-120"/>
              </a:rPr>
              <a:t>上圖，</a:t>
            </a:r>
            <a:r>
              <a:rPr lang="zh-TW" altLang="en-US" sz="2800" b="0">
                <a:ea typeface="標楷體" panose="03000509000000000000" pitchFamily="65" charset="-120"/>
              </a:rPr>
              <a:t>下午的學生人數比上午多幾名</a:t>
            </a:r>
            <a:r>
              <a:rPr lang="zh-CN" altLang="en-US" sz="2800" b="0">
                <a:ea typeface="標楷體" panose="03000509000000000000" pitchFamily="65" charset="-120"/>
              </a:rPr>
              <a:t>？</a:t>
            </a:r>
            <a:r>
              <a:rPr lang="zh-CN" altLang="en-US" sz="2800" b="0" baseline="30000"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69638" name="Text Box 4">
            <a:extLst>
              <a:ext uri="{FF2B5EF4-FFF2-40B4-BE49-F238E27FC236}">
                <a16:creationId xmlns:a16="http://schemas.microsoft.com/office/drawing/2014/main" xmlns="" id="{B320C6E8-9174-4585-8AD2-BAE3A9F52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738" y="3951288"/>
            <a:ext cx="5976937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AutoNum type="alphaUcPeriod"/>
            </a:pPr>
            <a:r>
              <a:rPr lang="en-US" altLang="zh-TW" sz="2800" b="0"/>
              <a:t> 200  </a:t>
            </a:r>
            <a:r>
              <a:rPr lang="en-US" altLang="zh-CN" sz="2800" b="0"/>
              <a:t>                        </a:t>
            </a:r>
            <a:r>
              <a:rPr lang="en-US" altLang="zh-TW" sz="2800" b="0"/>
              <a:t>	    </a:t>
            </a:r>
            <a:r>
              <a:rPr lang="en-US" altLang="zh-CN" sz="2800" b="0"/>
              <a:t>B. </a:t>
            </a:r>
            <a:r>
              <a:rPr lang="en-US" altLang="zh-TW" sz="2800" b="0"/>
              <a:t>250</a:t>
            </a:r>
            <a:endParaRPr lang="en-US" altLang="zh-CN" sz="2800" b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CN" sz="2800" b="0"/>
              <a:t>C. </a:t>
            </a:r>
            <a:r>
              <a:rPr lang="en-US" altLang="zh-TW" sz="2800" b="0"/>
              <a:t>300    </a:t>
            </a:r>
            <a:r>
              <a:rPr lang="en-US" altLang="zh-CN" sz="2800" b="0"/>
              <a:t>                   </a:t>
            </a:r>
            <a:r>
              <a:rPr lang="en-US" altLang="zh-TW" sz="2800" b="0"/>
              <a:t>	    </a:t>
            </a:r>
            <a:r>
              <a:rPr lang="en-US" altLang="zh-CN" sz="2800" b="0"/>
              <a:t>D. </a:t>
            </a:r>
            <a:r>
              <a:rPr lang="en-US" altLang="zh-TW" sz="2800" b="0"/>
              <a:t>750                  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CDEFAD60-E249-4500-BD51-73E25F6D5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63" y="4745038"/>
            <a:ext cx="7858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上午的學生人數是</a:t>
            </a: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150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200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200 = 550(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名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60" name="TextBox 32">
            <a:extLst>
              <a:ext uri="{FF2B5EF4-FFF2-40B4-BE49-F238E27FC236}">
                <a16:creationId xmlns:a16="http://schemas.microsoft.com/office/drawing/2014/main" xmlns="" id="{4868BED5-73C8-4FDC-BB42-D794626B5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75" y="5133975"/>
            <a:ext cx="75644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下午的學生人數是</a:t>
            </a: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300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300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150 = 750(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名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en-US" altLang="zh-TW" sz="2800" b="0">
              <a:solidFill>
                <a:srgbClr val="003399"/>
              </a:solidFill>
            </a:endParaRPr>
          </a:p>
        </p:txBody>
      </p:sp>
      <p:sp>
        <p:nvSpPr>
          <p:cNvPr id="61" name="TextBox 32">
            <a:extLst>
              <a:ext uri="{FF2B5EF4-FFF2-40B4-BE49-F238E27FC236}">
                <a16:creationId xmlns:a16="http://schemas.microsoft.com/office/drawing/2014/main" xmlns="" id="{C7C5AADB-1184-4774-9688-C049A677B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" y="5510213"/>
            <a:ext cx="8212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下午的學生人數比上午多</a:t>
            </a: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750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550 = 200(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名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en-US" altLang="zh-TW" sz="2800" b="0">
              <a:solidFill>
                <a:srgbClr val="003399"/>
              </a:solidFill>
            </a:endParaRPr>
          </a:p>
        </p:txBody>
      </p:sp>
      <p:sp>
        <p:nvSpPr>
          <p:cNvPr id="62" name="Text Box 67">
            <a:extLst>
              <a:ext uri="{FF2B5EF4-FFF2-40B4-BE49-F238E27FC236}">
                <a16:creationId xmlns:a16="http://schemas.microsoft.com/office/drawing/2014/main" xmlns="" id="{59EFA4BE-629C-4A8D-90C2-0E9BB553E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5400" y="1500188"/>
            <a:ext cx="792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CN" sz="2000" b="0">
                <a:solidFill>
                  <a:srgbClr val="003399"/>
                </a:solidFill>
              </a:rPr>
              <a:t>150</a:t>
            </a:r>
            <a:endParaRPr lang="en-US" altLang="zh-TW" sz="2000" b="0">
              <a:solidFill>
                <a:srgbClr val="003399"/>
              </a:solidFill>
            </a:endParaRPr>
          </a:p>
        </p:txBody>
      </p:sp>
      <p:sp>
        <p:nvSpPr>
          <p:cNvPr id="63" name="Text Box 68">
            <a:extLst>
              <a:ext uri="{FF2B5EF4-FFF2-40B4-BE49-F238E27FC236}">
                <a16:creationId xmlns:a16="http://schemas.microsoft.com/office/drawing/2014/main" xmlns="" id="{049D46D2-5738-43F0-8072-28A2830CF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5425" y="1914525"/>
            <a:ext cx="792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CN" sz="2000" b="0">
                <a:solidFill>
                  <a:srgbClr val="003399"/>
                </a:solidFill>
              </a:rPr>
              <a:t>200</a:t>
            </a:r>
            <a:endParaRPr lang="en-US" altLang="zh-TW" sz="2000" b="0">
              <a:solidFill>
                <a:srgbClr val="003399"/>
              </a:solidFill>
            </a:endParaRPr>
          </a:p>
        </p:txBody>
      </p:sp>
      <p:sp>
        <p:nvSpPr>
          <p:cNvPr id="64" name="Text Box 69">
            <a:extLst>
              <a:ext uri="{FF2B5EF4-FFF2-40B4-BE49-F238E27FC236}">
                <a16:creationId xmlns:a16="http://schemas.microsoft.com/office/drawing/2014/main" xmlns="" id="{EE0F8735-5699-4507-B936-F6CFB0716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7013" y="2336800"/>
            <a:ext cx="792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CN" sz="2000" b="0">
                <a:solidFill>
                  <a:srgbClr val="003399"/>
                </a:solidFill>
              </a:rPr>
              <a:t>200</a:t>
            </a:r>
            <a:endParaRPr lang="en-US" altLang="zh-TW" sz="2000" b="0">
              <a:solidFill>
                <a:srgbClr val="003399"/>
              </a:solidFill>
            </a:endParaRPr>
          </a:p>
        </p:txBody>
      </p:sp>
      <p:sp>
        <p:nvSpPr>
          <p:cNvPr id="65" name="Text Box 70">
            <a:extLst>
              <a:ext uri="{FF2B5EF4-FFF2-40B4-BE49-F238E27FC236}">
                <a16:creationId xmlns:a16="http://schemas.microsoft.com/office/drawing/2014/main" xmlns="" id="{EF3A772F-AE89-4778-A6A3-2C1737B07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2738" y="1508125"/>
            <a:ext cx="792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CN" sz="2000" b="0">
                <a:solidFill>
                  <a:srgbClr val="003399"/>
                </a:solidFill>
              </a:rPr>
              <a:t>300</a:t>
            </a:r>
            <a:endParaRPr lang="en-US" altLang="zh-TW" sz="2000" b="0">
              <a:solidFill>
                <a:srgbClr val="003399"/>
              </a:solidFill>
            </a:endParaRPr>
          </a:p>
        </p:txBody>
      </p:sp>
      <p:sp>
        <p:nvSpPr>
          <p:cNvPr id="66" name="Text Box 71">
            <a:extLst>
              <a:ext uri="{FF2B5EF4-FFF2-40B4-BE49-F238E27FC236}">
                <a16:creationId xmlns:a16="http://schemas.microsoft.com/office/drawing/2014/main" xmlns="" id="{61D942A9-E1BB-4656-9388-060DBEC5B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3413" y="1919288"/>
            <a:ext cx="792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CN" sz="2000" b="0">
                <a:solidFill>
                  <a:srgbClr val="003399"/>
                </a:solidFill>
              </a:rPr>
              <a:t>300</a:t>
            </a:r>
            <a:endParaRPr lang="en-US" altLang="zh-TW" sz="2000" b="0">
              <a:solidFill>
                <a:srgbClr val="003399"/>
              </a:solidFill>
            </a:endParaRPr>
          </a:p>
        </p:txBody>
      </p:sp>
      <p:sp>
        <p:nvSpPr>
          <p:cNvPr id="67" name="Text Box 72">
            <a:extLst>
              <a:ext uri="{FF2B5EF4-FFF2-40B4-BE49-F238E27FC236}">
                <a16:creationId xmlns:a16="http://schemas.microsoft.com/office/drawing/2014/main" xmlns="" id="{045149A9-2AC2-4392-981F-48C5C3BF0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2332038"/>
            <a:ext cx="792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CN" sz="2000" b="0">
                <a:solidFill>
                  <a:srgbClr val="003399"/>
                </a:solidFill>
              </a:rPr>
              <a:t>150</a:t>
            </a:r>
            <a:endParaRPr lang="en-US" altLang="zh-TW" sz="2000" b="0">
              <a:solidFill>
                <a:srgbClr val="003399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60ED700A-D4E7-47FA-8A85-7C58279F3DCB}"/>
              </a:ext>
            </a:extLst>
          </p:cNvPr>
          <p:cNvSpPr/>
          <p:nvPr/>
        </p:nvSpPr>
        <p:spPr bwMode="auto">
          <a:xfrm>
            <a:off x="6251044" y="1428016"/>
            <a:ext cx="864096" cy="396875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xmlns="" id="{F20117B3-5212-4DAE-95AD-2CEC9A3E4430}"/>
              </a:ext>
            </a:extLst>
          </p:cNvPr>
          <p:cNvSpPr/>
          <p:nvPr/>
        </p:nvSpPr>
        <p:spPr bwMode="auto">
          <a:xfrm>
            <a:off x="2493995" y="1561324"/>
            <a:ext cx="996917" cy="257951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FBCCF00D-D13E-40F2-968D-EAF4B60E65A1}"/>
              </a:ext>
            </a:extLst>
          </p:cNvPr>
          <p:cNvSpPr/>
          <p:nvPr/>
        </p:nvSpPr>
        <p:spPr bwMode="auto">
          <a:xfrm>
            <a:off x="2493109" y="1980983"/>
            <a:ext cx="1321652" cy="257951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xmlns="" id="{368D87C1-53A9-41FD-9011-E404620923FE}"/>
              </a:ext>
            </a:extLst>
          </p:cNvPr>
          <p:cNvSpPr/>
          <p:nvPr/>
        </p:nvSpPr>
        <p:spPr bwMode="auto">
          <a:xfrm>
            <a:off x="2493109" y="2407706"/>
            <a:ext cx="1321652" cy="257951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xmlns="" id="{CA9731CB-B327-453A-AE2B-52B8FAE1DA0D}"/>
              </a:ext>
            </a:extLst>
          </p:cNvPr>
          <p:cNvSpPr/>
          <p:nvPr/>
        </p:nvSpPr>
        <p:spPr bwMode="auto">
          <a:xfrm>
            <a:off x="6265528" y="1871338"/>
            <a:ext cx="864096" cy="396875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xmlns="" id="{D0BBF689-E6B2-4706-9AAB-3674D59A020F}"/>
              </a:ext>
            </a:extLst>
          </p:cNvPr>
          <p:cNvSpPr/>
          <p:nvPr/>
        </p:nvSpPr>
        <p:spPr bwMode="auto">
          <a:xfrm>
            <a:off x="3492485" y="1561324"/>
            <a:ext cx="2001578" cy="257951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xmlns="" id="{3D3D8217-FE27-43C6-9965-3199205BE38C}"/>
              </a:ext>
            </a:extLst>
          </p:cNvPr>
          <p:cNvSpPr/>
          <p:nvPr/>
        </p:nvSpPr>
        <p:spPr bwMode="auto">
          <a:xfrm>
            <a:off x="3818467" y="1980022"/>
            <a:ext cx="2001578" cy="257951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xmlns="" id="{DF1B5D02-4AB3-4643-ADF6-751F5B3FA407}"/>
              </a:ext>
            </a:extLst>
          </p:cNvPr>
          <p:cNvSpPr/>
          <p:nvPr/>
        </p:nvSpPr>
        <p:spPr bwMode="auto">
          <a:xfrm>
            <a:off x="3828075" y="2406261"/>
            <a:ext cx="1010770" cy="257951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00"/>
                            </p:stCondLst>
                            <p:childTnLst>
                              <p:par>
                                <p:cTn id="8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5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5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9" grpId="0"/>
      <p:bldP spid="59" grpId="0"/>
      <p:bldP spid="60" grpId="0"/>
      <p:bldP spid="61" grpId="0"/>
      <p:bldP spid="62" grpId="0"/>
      <p:bldP spid="62" grpId="1"/>
      <p:bldP spid="63" grpId="0"/>
      <p:bldP spid="63" grpId="1"/>
      <p:bldP spid="64" grpId="0"/>
      <p:bldP spid="64" grpId="1"/>
      <p:bldP spid="65" grpId="0"/>
      <p:bldP spid="66" grpId="0"/>
      <p:bldP spid="67" grpId="0"/>
      <p:bldP spid="2" grpId="0" animBg="1"/>
      <p:bldP spid="2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xmlns="" id="{0D47F3F9-9669-4F38-89EB-F098984EB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3025" y="2152650"/>
            <a:ext cx="427038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71683" name="Rectangle 10">
            <a:extLst>
              <a:ext uri="{FF2B5EF4-FFF2-40B4-BE49-F238E27FC236}">
                <a16:creationId xmlns:a16="http://schemas.microsoft.com/office/drawing/2014/main" xmlns="" id="{BA5B6AF6-C052-459E-9784-C47D026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890588"/>
            <a:ext cx="6337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b="0">
                <a:ea typeface="標楷體" panose="03000509000000000000" pitchFamily="65" charset="-120"/>
              </a:rPr>
              <a:t>2</a:t>
            </a:r>
            <a:r>
              <a:rPr lang="en-US" altLang="zh-TW" sz="2800" b="0">
                <a:ea typeface="標楷體" panose="03000509000000000000" pitchFamily="65" charset="-120"/>
              </a:rPr>
              <a:t>9</a:t>
            </a:r>
            <a:r>
              <a:rPr lang="en-US" altLang="zh-CN" sz="2800" b="0">
                <a:ea typeface="標楷體" panose="03000509000000000000" pitchFamily="65" charset="-120"/>
              </a:rPr>
              <a:t>. </a:t>
            </a:r>
            <a:r>
              <a:rPr lang="zh-TW" altLang="en-US" sz="2800" b="0">
                <a:ea typeface="標楷體" panose="03000509000000000000" pitchFamily="65" charset="-120"/>
              </a:rPr>
              <a:t>如果</a:t>
            </a:r>
            <a:r>
              <a:rPr lang="en-US" altLang="zh-TW" sz="2800" b="0">
                <a:ea typeface="標楷體" panose="03000509000000000000" pitchFamily="65" charset="-120"/>
              </a:rPr>
              <a:t>3</a:t>
            </a:r>
            <a:r>
              <a:rPr lang="en-US" altLang="zh-TW" sz="2800" b="0" i="1">
                <a:ea typeface="標楷體" panose="03000509000000000000" pitchFamily="65" charset="-120"/>
              </a:rPr>
              <a:t>N</a:t>
            </a:r>
            <a:r>
              <a:rPr lang="en-US" altLang="zh-CN" sz="2800" b="0">
                <a:ea typeface="標楷體" panose="03000509000000000000" pitchFamily="65" charset="-120"/>
              </a:rPr>
              <a:t>－</a:t>
            </a:r>
            <a:r>
              <a:rPr lang="en-US" altLang="zh-TW" sz="2800" b="0">
                <a:ea typeface="標楷體" panose="03000509000000000000" pitchFamily="65" charset="-120"/>
              </a:rPr>
              <a:t>8</a:t>
            </a:r>
            <a:r>
              <a:rPr lang="en-US" altLang="zh-CN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=</a:t>
            </a:r>
            <a:r>
              <a:rPr lang="en-US" altLang="zh-CN" sz="2800" b="0">
                <a:ea typeface="標楷體" panose="03000509000000000000" pitchFamily="65" charset="-120"/>
              </a:rPr>
              <a:t> 76</a:t>
            </a:r>
            <a:r>
              <a:rPr lang="zh-TW" altLang="en-US" sz="2800" b="0">
                <a:ea typeface="標楷體" panose="03000509000000000000" pitchFamily="65" charset="-120"/>
              </a:rPr>
              <a:t>，那麼</a:t>
            </a:r>
            <a:r>
              <a:rPr lang="en-US" altLang="zh-TW" sz="2800" b="0" i="1">
                <a:ea typeface="標楷體" panose="03000509000000000000" pitchFamily="65" charset="-120"/>
              </a:rPr>
              <a:t>N</a:t>
            </a:r>
            <a:r>
              <a:rPr lang="en-US" altLang="zh-CN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=</a:t>
            </a:r>
            <a:r>
              <a:rPr lang="zh-TW" altLang="en-US" sz="2800" b="0"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71684" name="Text Box 4">
            <a:extLst>
              <a:ext uri="{FF2B5EF4-FFF2-40B4-BE49-F238E27FC236}">
                <a16:creationId xmlns:a16="http://schemas.microsoft.com/office/drawing/2014/main" xmlns="" id="{12DF20EA-C733-4BCA-B768-79402BFF4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0913" y="1614488"/>
            <a:ext cx="5997575" cy="93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/>
              <a:t>A. 252                         	      B. 228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/>
              <a:t>C. 84                        	      D. 28</a:t>
            </a: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xmlns="" id="{EC343CD3-7D41-4023-BF05-532DE1F67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213" y="2776538"/>
            <a:ext cx="242093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  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 3</a:t>
            </a:r>
            <a:r>
              <a:rPr lang="en-US" altLang="zh-TW" sz="2800" b="0" i="1">
                <a:solidFill>
                  <a:srgbClr val="003399"/>
                </a:solidFill>
                <a:ea typeface="標楷體" panose="03000509000000000000" pitchFamily="65" charset="-120"/>
              </a:rPr>
              <a:t>N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8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 76</a:t>
            </a:r>
            <a:endParaRPr lang="en-US" altLang="zh-TW" sz="2800" b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D4DFED0E-9020-47D4-AB69-067CAF1DD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5063" y="205263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Text Box 18">
            <a:extLst>
              <a:ext uri="{FF2B5EF4-FFF2-40B4-BE49-F238E27FC236}">
                <a16:creationId xmlns:a16="http://schemas.microsoft.com/office/drawing/2014/main" xmlns="" id="{3265A001-B70B-4214-9CD8-27C29881C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3257550"/>
            <a:ext cx="44640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          3</a:t>
            </a:r>
            <a:r>
              <a:rPr lang="en-US" altLang="zh-TW" sz="2800" b="0" i="1">
                <a:solidFill>
                  <a:srgbClr val="003399"/>
                </a:solidFill>
                <a:ea typeface="標楷體" panose="03000509000000000000" pitchFamily="65" charset="-120"/>
              </a:rPr>
              <a:t>N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－8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8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 76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8</a:t>
            </a:r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xmlns="" id="{F8455378-E5BE-43F2-A84A-0027FC82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75" y="4741863"/>
            <a:ext cx="12954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zh-TW" sz="2800" b="0" i="1">
                <a:solidFill>
                  <a:srgbClr val="003399"/>
                </a:solidFill>
                <a:ea typeface="標楷體" panose="03000509000000000000" pitchFamily="65" charset="-120"/>
              </a:rPr>
              <a:t>N</a:t>
            </a:r>
            <a:r>
              <a:rPr lang="en-US" altLang="zh-CN" sz="2800" b="0" i="1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28</a:t>
            </a: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xmlns="" id="{52286C33-298E-4E62-A990-9F56477CEEBD}"/>
              </a:ext>
            </a:extLst>
          </p:cNvPr>
          <p:cNvGrpSpPr>
            <a:grpSpLocks/>
          </p:cNvGrpSpPr>
          <p:nvPr/>
        </p:nvGrpSpPr>
        <p:grpSpPr bwMode="auto">
          <a:xfrm>
            <a:off x="2230438" y="3829050"/>
            <a:ext cx="1819275" cy="933450"/>
            <a:chOff x="2326669" y="3842764"/>
            <a:chExt cx="1819633" cy="933832"/>
          </a:xfrm>
        </p:grpSpPr>
        <p:sp>
          <p:nvSpPr>
            <p:cNvPr id="71690" name="Text Box 18">
              <a:extLst>
                <a:ext uri="{FF2B5EF4-FFF2-40B4-BE49-F238E27FC236}">
                  <a16:creationId xmlns:a16="http://schemas.microsoft.com/office/drawing/2014/main" xmlns="" id="{998B3931-9C6F-4BA0-A291-8ACB545C11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6669" y="3842764"/>
              <a:ext cx="1819633" cy="933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6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b="0" i="1">
                  <a:solidFill>
                    <a:srgbClr val="003399"/>
                  </a:solidFill>
                  <a:ea typeface="標楷體" panose="03000509000000000000" pitchFamily="65" charset="-120"/>
                </a:rPr>
                <a:t>3N      </a:t>
              </a:r>
              <a:r>
                <a:rPr lang="en-US" altLang="zh-CN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84</a:t>
              </a:r>
            </a:p>
            <a:p>
              <a:pPr eaLnBrk="1" hangingPunct="1">
                <a:lnSpc>
                  <a:spcPct val="96000"/>
                </a:lnSpc>
                <a:spcBef>
                  <a:spcPct val="0"/>
                </a:spcBef>
                <a:spcAft>
                  <a:spcPct val="20000"/>
                </a:spcAft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 3         3</a:t>
              </a:r>
            </a:p>
          </p:txBody>
        </p:sp>
        <p:sp>
          <p:nvSpPr>
            <p:cNvPr id="71691" name="Text Box 18">
              <a:extLst>
                <a:ext uri="{FF2B5EF4-FFF2-40B4-BE49-F238E27FC236}">
                  <a16:creationId xmlns:a16="http://schemas.microsoft.com/office/drawing/2014/main" xmlns="" id="{D0BB3C4D-92EE-4A45-816C-7FDE4FCFFE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9646" y="4058153"/>
              <a:ext cx="471765" cy="576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6000"/>
                </a:lnSpc>
                <a:spcBef>
                  <a:spcPct val="0"/>
                </a:spcBef>
                <a:spcAft>
                  <a:spcPct val="20000"/>
                </a:spcAft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=</a:t>
              </a:r>
            </a:p>
          </p:txBody>
        </p:sp>
        <p:cxnSp>
          <p:nvCxnSpPr>
            <p:cNvPr id="71692" name="直接连接符 5">
              <a:extLst>
                <a:ext uri="{FF2B5EF4-FFF2-40B4-BE49-F238E27FC236}">
                  <a16:creationId xmlns:a16="http://schemas.microsoft.com/office/drawing/2014/main" xmlns="" id="{A8E5894B-D4B0-46B1-87E1-D25C592C3613}"/>
                </a:ext>
              </a:extLst>
            </p:cNvPr>
            <p:cNvCxnSpPr>
              <a:cxnSpLocks noChangeShapeType="1"/>
              <a:stCxn id="71690" idx="1"/>
            </p:cNvCxnSpPr>
            <p:nvPr/>
          </p:nvCxnSpPr>
          <p:spPr bwMode="auto">
            <a:xfrm>
              <a:off x="2326669" y="4309680"/>
              <a:ext cx="589147" cy="0"/>
            </a:xfrm>
            <a:prstGeom prst="line">
              <a:avLst/>
            </a:prstGeom>
            <a:noFill/>
            <a:ln w="1905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693" name="直接连接符 12">
              <a:extLst>
                <a:ext uri="{FF2B5EF4-FFF2-40B4-BE49-F238E27FC236}">
                  <a16:creationId xmlns:a16="http://schemas.microsoft.com/office/drawing/2014/main" xmlns="" id="{A2F61E0F-37B8-478B-945C-3D2D05FDA21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382772" y="4309680"/>
              <a:ext cx="589147" cy="0"/>
            </a:xfrm>
            <a:prstGeom prst="line">
              <a:avLst/>
            </a:prstGeom>
            <a:noFill/>
            <a:ln w="1905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/>
      <p:bldP spid="19" grpId="1"/>
      <p:bldP spid="21" grpId="0"/>
      <p:bldP spid="2" grpId="0"/>
      <p:bldP spid="2" grpId="1"/>
      <p:bldP spid="3" grpId="0"/>
      <p:bldP spid="3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>
            <a:extLst>
              <a:ext uri="{FF2B5EF4-FFF2-40B4-BE49-F238E27FC236}">
                <a16:creationId xmlns:a16="http://schemas.microsoft.com/office/drawing/2014/main" xmlns="" id="{AA4C4E71-B51D-4EE7-B757-9066E62E9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" y="1752600"/>
            <a:ext cx="468313" cy="360363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18" name="WordArt 11">
            <a:extLst>
              <a:ext uri="{FF2B5EF4-FFF2-40B4-BE49-F238E27FC236}">
                <a16:creationId xmlns:a16="http://schemas.microsoft.com/office/drawing/2014/main" xmlns="" id="{0113CDC6-3DAC-4E40-B9AB-2855E0864E0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38300" y="1595438"/>
            <a:ext cx="9366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</a:p>
        </p:txBody>
      </p:sp>
      <p:sp>
        <p:nvSpPr>
          <p:cNvPr id="73732" name="Rectangle 41">
            <a:extLst>
              <a:ext uri="{FF2B5EF4-FFF2-40B4-BE49-F238E27FC236}">
                <a16:creationId xmlns:a16="http://schemas.microsoft.com/office/drawing/2014/main" xmlns="" id="{B17C92CB-5E6B-4005-ABD7-1FECD5DC1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06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3997" tIns="914112" rIns="683997" bIns="914112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 b="0"/>
          </a:p>
        </p:txBody>
      </p:sp>
      <p:sp>
        <p:nvSpPr>
          <p:cNvPr id="73733" name="Rectangle 58">
            <a:extLst>
              <a:ext uri="{FF2B5EF4-FFF2-40B4-BE49-F238E27FC236}">
                <a16:creationId xmlns:a16="http://schemas.microsoft.com/office/drawing/2014/main" xmlns="" id="{31EDEDC0-F07E-4A07-825A-7CBB044DD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889000"/>
            <a:ext cx="62293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30. </a:t>
            </a:r>
            <a:r>
              <a:rPr lang="zh-TW" altLang="en-US" sz="2800" b="0">
                <a:ea typeface="標楷體" panose="03000509000000000000" pitchFamily="65" charset="-120"/>
              </a:rPr>
              <a:t>如果     </a:t>
            </a:r>
            <a:r>
              <a:rPr lang="zh-TW" altLang="en-US" sz="2800" b="0">
                <a:ea typeface="標楷體" panose="03000509000000000000" pitchFamily="65" charset="-120"/>
                <a:sym typeface="Wingdings" panose="05000000000000000000" pitchFamily="2" charset="2"/>
              </a:rPr>
              <a:t>＋</a:t>
            </a:r>
            <a:r>
              <a:rPr lang="en-US" altLang="zh-TW" sz="2800" b="0">
                <a:ea typeface="標楷體" panose="03000509000000000000" pitchFamily="65" charset="-120"/>
              </a:rPr>
              <a:t>10</a:t>
            </a:r>
            <a:r>
              <a:rPr lang="en-US" altLang="zh-CN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=</a:t>
            </a:r>
            <a:r>
              <a:rPr lang="en-US" altLang="zh-CN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11</a:t>
            </a:r>
            <a:r>
              <a:rPr lang="zh-TW" altLang="en-US" sz="2800" b="0">
                <a:ea typeface="標楷體" panose="03000509000000000000" pitchFamily="65" charset="-120"/>
              </a:rPr>
              <a:t>，那麼</a:t>
            </a:r>
            <a:r>
              <a:rPr lang="en-US" altLang="zh-TW" sz="2800" b="0">
                <a:ea typeface="標楷體" panose="03000509000000000000" pitchFamily="65" charset="-120"/>
              </a:rPr>
              <a:t>8</a:t>
            </a:r>
            <a:r>
              <a:rPr lang="en-US" altLang="zh-TW" sz="2800" b="0" i="1">
                <a:ea typeface="標楷體" panose="03000509000000000000" pitchFamily="65" charset="-120"/>
              </a:rPr>
              <a:t>a</a:t>
            </a:r>
            <a:r>
              <a:rPr lang="en-US" altLang="zh-CN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=</a:t>
            </a:r>
            <a:r>
              <a:rPr lang="zh-TW" altLang="en-US" sz="2800" b="0">
                <a:ea typeface="標楷體" panose="03000509000000000000" pitchFamily="65" charset="-120"/>
              </a:rPr>
              <a:t>？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sp>
        <p:nvSpPr>
          <p:cNvPr id="51" name="Rectangle 2">
            <a:extLst>
              <a:ext uri="{FF2B5EF4-FFF2-40B4-BE49-F238E27FC236}">
                <a16:creationId xmlns:a16="http://schemas.microsoft.com/office/drawing/2014/main" xmlns="" id="{C2B85C43-A155-4099-91AC-04F2D44CB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363" y="2262188"/>
            <a:ext cx="468312" cy="36036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E908A19B-3CF2-4FD9-B565-04A844B85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913" y="2171700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pic>
        <p:nvPicPr>
          <p:cNvPr id="5" name="Picture 23" descr="常犯錯誤-green">
            <a:extLst>
              <a:ext uri="{FF2B5EF4-FFF2-40B4-BE49-F238E27FC236}">
                <a16:creationId xmlns:a16="http://schemas.microsoft.com/office/drawing/2014/main" xmlns="" id="{9AC034B5-8F0A-449E-8573-3F91FBCA5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438" y="2813050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67" name="Rectangle 26">
            <a:extLst>
              <a:ext uri="{FF2B5EF4-FFF2-40B4-BE49-F238E27FC236}">
                <a16:creationId xmlns:a16="http://schemas.microsoft.com/office/drawing/2014/main" xmlns="" id="{B93397ED-70EA-479C-8078-A259ADD1C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913" y="3268663"/>
            <a:ext cx="5287962" cy="539750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latin typeface="標楷體" panose="03000509000000000000" pitchFamily="65" charset="-120"/>
                <a:ea typeface="標楷體" panose="03000509000000000000" pitchFamily="65" charset="-120"/>
              </a:rPr>
              <a:t>部分學生</a:t>
            </a:r>
            <a:r>
              <a:rPr lang="zh-CN" altLang="en-US" sz="2800" b="0">
                <a:latin typeface="標楷體" panose="03000509000000000000" pitchFamily="65" charset="-120"/>
                <a:ea typeface="標楷體" panose="03000509000000000000" pitchFamily="65" charset="-120"/>
              </a:rPr>
              <a:t>誤</a:t>
            </a:r>
            <a:r>
              <a:rPr lang="zh-TW" altLang="en-US" sz="2800" b="0">
                <a:latin typeface="標楷體" panose="03000509000000000000" pitchFamily="65" charset="-120"/>
                <a:ea typeface="標楷體" panose="03000509000000000000" pitchFamily="65" charset="-120"/>
              </a:rPr>
              <a:t>以「</a:t>
            </a:r>
            <a:r>
              <a:rPr lang="en-US" altLang="zh-TW" sz="2800" b="0" i="1">
                <a:ea typeface="標楷體" panose="03000509000000000000" pitchFamily="65" charset="-120"/>
              </a:rPr>
              <a:t>a</a:t>
            </a:r>
            <a:r>
              <a:rPr lang="en-US" altLang="zh-TW" sz="2800" b="0">
                <a:ea typeface="標楷體" panose="03000509000000000000" pitchFamily="65" charset="-120"/>
              </a:rPr>
              <a:t> = 7</a:t>
            </a:r>
            <a:r>
              <a:rPr lang="zh-TW" altLang="en-US" sz="2800" b="0">
                <a:latin typeface="標楷體" panose="03000509000000000000" pitchFamily="65" charset="-120"/>
                <a:ea typeface="標楷體" panose="03000509000000000000" pitchFamily="65" charset="-120"/>
              </a:rPr>
              <a:t>」為答案</a:t>
            </a:r>
            <a:r>
              <a:rPr lang="zh-CN" altLang="en-US" sz="2800" b="0">
                <a:ea typeface="標楷體" panose="03000509000000000000" pitchFamily="65" charset="-120"/>
              </a:rPr>
              <a:t>。</a:t>
            </a:r>
            <a:endParaRPr lang="zh-TW" altLang="en-US" sz="2800" b="0">
              <a:ea typeface="標楷體" panose="03000509000000000000" pitchFamily="65" charset="-120"/>
            </a:endParaRPr>
          </a:p>
        </p:txBody>
      </p:sp>
      <p:sp>
        <p:nvSpPr>
          <p:cNvPr id="73738" name="Text Box 4">
            <a:extLst>
              <a:ext uri="{FF2B5EF4-FFF2-40B4-BE49-F238E27FC236}">
                <a16:creationId xmlns:a16="http://schemas.microsoft.com/office/drawing/2014/main" xmlns="" id="{8D06C4F7-787B-4338-8551-06C31382A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0913" y="1714500"/>
            <a:ext cx="5835650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/>
              <a:t>A. 7                              	      B. 27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/>
              <a:t>C. 56                          	      D. 216</a:t>
            </a:r>
          </a:p>
        </p:txBody>
      </p:sp>
      <p:grpSp>
        <p:nvGrpSpPr>
          <p:cNvPr id="73739" name="组合 3">
            <a:extLst>
              <a:ext uri="{FF2B5EF4-FFF2-40B4-BE49-F238E27FC236}">
                <a16:creationId xmlns:a16="http://schemas.microsoft.com/office/drawing/2014/main" xmlns="" id="{A87589B9-7AEA-4E50-8BB1-F7A80AB9CFC6}"/>
              </a:ext>
            </a:extLst>
          </p:cNvPr>
          <p:cNvGrpSpPr>
            <a:grpSpLocks/>
          </p:cNvGrpSpPr>
          <p:nvPr/>
        </p:nvGrpSpPr>
        <p:grpSpPr bwMode="auto">
          <a:xfrm>
            <a:off x="1638300" y="700088"/>
            <a:ext cx="501650" cy="954087"/>
            <a:chOff x="5268265" y="3578215"/>
            <a:chExt cx="501221" cy="954107"/>
          </a:xfrm>
        </p:grpSpPr>
        <p:sp>
          <p:nvSpPr>
            <p:cNvPr id="73763" name="Rectangle 58">
              <a:extLst>
                <a:ext uri="{FF2B5EF4-FFF2-40B4-BE49-F238E27FC236}">
                  <a16:creationId xmlns:a16="http://schemas.microsoft.com/office/drawing/2014/main" xmlns="" id="{2FCDA680-341B-4E21-8572-3BEA87A1D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2080" y="3578215"/>
              <a:ext cx="477406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800" b="0" i="1">
                  <a:ea typeface="標楷體" panose="03000509000000000000" pitchFamily="65" charset="-120"/>
                </a:rPr>
                <a:t>a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CN" sz="2800" b="0">
                  <a:ea typeface="標楷體" panose="03000509000000000000" pitchFamily="65" charset="-120"/>
                </a:rPr>
                <a:t>7</a:t>
              </a:r>
              <a:endParaRPr lang="zh-CN" altLang="en-US" sz="2800" b="0">
                <a:ea typeface="標楷體" panose="03000509000000000000" pitchFamily="65" charset="-120"/>
              </a:endParaRPr>
            </a:p>
          </p:txBody>
        </p:sp>
        <p:cxnSp>
          <p:nvCxnSpPr>
            <p:cNvPr id="73764" name="直接连接符 2">
              <a:extLst>
                <a:ext uri="{FF2B5EF4-FFF2-40B4-BE49-F238E27FC236}">
                  <a16:creationId xmlns:a16="http://schemas.microsoft.com/office/drawing/2014/main" xmlns="" id="{87F45350-57C9-48FF-BBC7-E162A2F5EA5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68265" y="4055269"/>
              <a:ext cx="47740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5AEE1514-C6AB-46EA-B50F-4E3CBA75B197}"/>
              </a:ext>
            </a:extLst>
          </p:cNvPr>
          <p:cNvGrpSpPr>
            <a:grpSpLocks/>
          </p:cNvGrpSpPr>
          <p:nvPr/>
        </p:nvGrpSpPr>
        <p:grpSpPr bwMode="auto">
          <a:xfrm>
            <a:off x="1293813" y="2601913"/>
            <a:ext cx="2503487" cy="954087"/>
            <a:chOff x="700089" y="2756694"/>
            <a:chExt cx="2503760" cy="954107"/>
          </a:xfrm>
        </p:grpSpPr>
        <p:sp>
          <p:nvSpPr>
            <p:cNvPr id="73759" name="Text Box 18">
              <a:extLst>
                <a:ext uri="{FF2B5EF4-FFF2-40B4-BE49-F238E27FC236}">
                  <a16:creationId xmlns:a16="http://schemas.microsoft.com/office/drawing/2014/main" xmlns="" id="{D87871F9-E476-46D9-96A2-4F9869289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0089" y="2977580"/>
              <a:ext cx="2503760" cy="687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6000"/>
                </a:lnSpc>
                <a:spcBef>
                  <a:spcPct val="0"/>
                </a:spcBef>
                <a:spcAft>
                  <a:spcPct val="20000"/>
                </a:spcAft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        </a:t>
              </a: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  <a:sym typeface="Wingdings" panose="05000000000000000000" pitchFamily="2" charset="2"/>
                </a:rPr>
                <a:t>＋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10 =</a:t>
              </a:r>
              <a:r>
                <a:rPr lang="en-US" altLang="zh-CN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 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11</a:t>
              </a:r>
            </a:p>
          </p:txBody>
        </p:sp>
        <p:grpSp>
          <p:nvGrpSpPr>
            <p:cNvPr id="73760" name="组合 16">
              <a:extLst>
                <a:ext uri="{FF2B5EF4-FFF2-40B4-BE49-F238E27FC236}">
                  <a16:creationId xmlns:a16="http://schemas.microsoft.com/office/drawing/2014/main" xmlns="" id="{2C399C39-AD59-488F-AC13-0A7215B0D6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37079" y="2756694"/>
              <a:ext cx="501221" cy="954107"/>
              <a:chOff x="5268265" y="3578215"/>
              <a:chExt cx="501221" cy="954107"/>
            </a:xfrm>
          </p:grpSpPr>
          <p:sp>
            <p:nvSpPr>
              <p:cNvPr id="73761" name="Rectangle 58">
                <a:extLst>
                  <a:ext uri="{FF2B5EF4-FFF2-40B4-BE49-F238E27FC236}">
                    <a16:creationId xmlns:a16="http://schemas.microsoft.com/office/drawing/2014/main" xmlns="" id="{B0F9DD74-88B0-4131-9A6E-F79C1CF7C2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92080" y="3578215"/>
                <a:ext cx="477406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zh-TW" sz="2800" b="0" i="1">
                    <a:solidFill>
                      <a:srgbClr val="003399"/>
                    </a:solidFill>
                    <a:ea typeface="標楷體" panose="03000509000000000000" pitchFamily="65" charset="-120"/>
                  </a:rPr>
                  <a:t>a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003399"/>
                    </a:solidFill>
                    <a:ea typeface="標楷體" panose="03000509000000000000" pitchFamily="65" charset="-120"/>
                  </a:rPr>
                  <a:t>7</a:t>
                </a:r>
                <a:endParaRPr lang="zh-CN" altLang="en-US" sz="2800" b="0">
                  <a:solidFill>
                    <a:srgbClr val="003399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3762" name="直接连接符 20">
                <a:extLst>
                  <a:ext uri="{FF2B5EF4-FFF2-40B4-BE49-F238E27FC236}">
                    <a16:creationId xmlns:a16="http://schemas.microsoft.com/office/drawing/2014/main" xmlns="" id="{5A7DD478-D7F0-4F57-A89A-F65DFD08157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268265" y="4055269"/>
                <a:ext cx="477406" cy="0"/>
              </a:xfrm>
              <a:prstGeom prst="line">
                <a:avLst/>
              </a:prstGeom>
              <a:noFill/>
              <a:ln w="19050" algn="ctr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xmlns="" id="{F3323615-BC46-4CC4-B04E-34D34F2AB82A}"/>
              </a:ext>
            </a:extLst>
          </p:cNvPr>
          <p:cNvGrpSpPr>
            <a:grpSpLocks/>
          </p:cNvGrpSpPr>
          <p:nvPr/>
        </p:nvGrpSpPr>
        <p:grpSpPr bwMode="auto">
          <a:xfrm>
            <a:off x="538163" y="3295650"/>
            <a:ext cx="4014787" cy="954088"/>
            <a:chOff x="700088" y="2756694"/>
            <a:chExt cx="4015928" cy="954107"/>
          </a:xfrm>
        </p:grpSpPr>
        <p:sp>
          <p:nvSpPr>
            <p:cNvPr id="73755" name="Text Box 18">
              <a:extLst>
                <a:ext uri="{FF2B5EF4-FFF2-40B4-BE49-F238E27FC236}">
                  <a16:creationId xmlns:a16="http://schemas.microsoft.com/office/drawing/2014/main" xmlns="" id="{133B08BD-1120-4ABF-9ED1-081699981C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0088" y="2977580"/>
              <a:ext cx="4015928" cy="687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6000"/>
                </a:lnSpc>
                <a:spcBef>
                  <a:spcPct val="0"/>
                </a:spcBef>
                <a:spcAft>
                  <a:spcPct val="20000"/>
                </a:spcAft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        </a:t>
              </a: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  <a:sym typeface="Wingdings" panose="05000000000000000000" pitchFamily="2" charset="2"/>
                </a:rPr>
                <a:t>＋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10</a:t>
              </a: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－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10 =</a:t>
              </a:r>
              <a:r>
                <a:rPr lang="en-US" altLang="zh-CN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 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11</a:t>
              </a: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－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10</a:t>
              </a:r>
            </a:p>
          </p:txBody>
        </p:sp>
        <p:grpSp>
          <p:nvGrpSpPr>
            <p:cNvPr id="73756" name="组合 23">
              <a:extLst>
                <a:ext uri="{FF2B5EF4-FFF2-40B4-BE49-F238E27FC236}">
                  <a16:creationId xmlns:a16="http://schemas.microsoft.com/office/drawing/2014/main" xmlns="" id="{FC2D4595-C0E4-4D69-97F2-9C8CB5C441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37079" y="2756694"/>
              <a:ext cx="501221" cy="954107"/>
              <a:chOff x="5268265" y="3578215"/>
              <a:chExt cx="501221" cy="954107"/>
            </a:xfrm>
          </p:grpSpPr>
          <p:sp>
            <p:nvSpPr>
              <p:cNvPr id="73757" name="Rectangle 58">
                <a:extLst>
                  <a:ext uri="{FF2B5EF4-FFF2-40B4-BE49-F238E27FC236}">
                    <a16:creationId xmlns:a16="http://schemas.microsoft.com/office/drawing/2014/main" xmlns="" id="{D79E1C7F-EF9D-4273-B9E1-7066DFB1E8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92080" y="3578215"/>
                <a:ext cx="477406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zh-TW" sz="2800" b="0" i="1">
                    <a:solidFill>
                      <a:srgbClr val="003399"/>
                    </a:solidFill>
                    <a:ea typeface="標楷體" panose="03000509000000000000" pitchFamily="65" charset="-120"/>
                  </a:rPr>
                  <a:t>a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003399"/>
                    </a:solidFill>
                    <a:ea typeface="標楷體" panose="03000509000000000000" pitchFamily="65" charset="-120"/>
                  </a:rPr>
                  <a:t>7</a:t>
                </a:r>
                <a:endParaRPr lang="zh-CN" altLang="en-US" sz="2800" b="0">
                  <a:solidFill>
                    <a:srgbClr val="003399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3758" name="直接连接符 25">
                <a:extLst>
                  <a:ext uri="{FF2B5EF4-FFF2-40B4-BE49-F238E27FC236}">
                    <a16:creationId xmlns:a16="http://schemas.microsoft.com/office/drawing/2014/main" xmlns="" id="{810C5D81-1C09-4B39-8C04-21E912AFEEA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268265" y="4055269"/>
                <a:ext cx="477406" cy="0"/>
              </a:xfrm>
              <a:prstGeom prst="line">
                <a:avLst/>
              </a:prstGeom>
              <a:noFill/>
              <a:ln w="19050" algn="ctr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27" name="组合 26">
            <a:extLst>
              <a:ext uri="{FF2B5EF4-FFF2-40B4-BE49-F238E27FC236}">
                <a16:creationId xmlns:a16="http://schemas.microsoft.com/office/drawing/2014/main" xmlns="" id="{B0F67A0D-007D-4111-BAC5-06DC6908555B}"/>
              </a:ext>
            </a:extLst>
          </p:cNvPr>
          <p:cNvGrpSpPr>
            <a:grpSpLocks/>
          </p:cNvGrpSpPr>
          <p:nvPr/>
        </p:nvGrpSpPr>
        <p:grpSpPr bwMode="auto">
          <a:xfrm>
            <a:off x="1965325" y="3965575"/>
            <a:ext cx="2503488" cy="954088"/>
            <a:chOff x="700089" y="2756694"/>
            <a:chExt cx="2503760" cy="954107"/>
          </a:xfrm>
        </p:grpSpPr>
        <p:sp>
          <p:nvSpPr>
            <p:cNvPr id="73751" name="Text Box 18">
              <a:extLst>
                <a:ext uri="{FF2B5EF4-FFF2-40B4-BE49-F238E27FC236}">
                  <a16:creationId xmlns:a16="http://schemas.microsoft.com/office/drawing/2014/main" xmlns="" id="{D29FE230-9459-413C-AAE2-F4B8485A0E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0089" y="2977580"/>
              <a:ext cx="2503760" cy="687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6000"/>
                </a:lnSpc>
                <a:spcBef>
                  <a:spcPct val="0"/>
                </a:spcBef>
                <a:spcAft>
                  <a:spcPct val="20000"/>
                </a:spcAft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        </a:t>
              </a: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  <a:sym typeface="Wingdings" panose="05000000000000000000" pitchFamily="2" charset="2"/>
                </a:rPr>
                <a:t> 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 =</a:t>
              </a:r>
              <a:r>
                <a:rPr lang="en-US" altLang="zh-CN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 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1</a:t>
              </a:r>
            </a:p>
          </p:txBody>
        </p:sp>
        <p:grpSp>
          <p:nvGrpSpPr>
            <p:cNvPr id="73752" name="组合 28">
              <a:extLst>
                <a:ext uri="{FF2B5EF4-FFF2-40B4-BE49-F238E27FC236}">
                  <a16:creationId xmlns:a16="http://schemas.microsoft.com/office/drawing/2014/main" xmlns="" id="{66819583-9F47-4387-84B0-FA9C739907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37079" y="2756694"/>
              <a:ext cx="501221" cy="954107"/>
              <a:chOff x="5268265" y="3578215"/>
              <a:chExt cx="501221" cy="954107"/>
            </a:xfrm>
          </p:grpSpPr>
          <p:sp>
            <p:nvSpPr>
              <p:cNvPr id="73753" name="Rectangle 58">
                <a:extLst>
                  <a:ext uri="{FF2B5EF4-FFF2-40B4-BE49-F238E27FC236}">
                    <a16:creationId xmlns:a16="http://schemas.microsoft.com/office/drawing/2014/main" xmlns="" id="{22ABFEF9-F2FC-479D-A732-F52FCA8684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92080" y="3578215"/>
                <a:ext cx="477406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zh-TW" sz="2800" b="0" i="1">
                    <a:solidFill>
                      <a:srgbClr val="003399"/>
                    </a:solidFill>
                    <a:ea typeface="標楷體" panose="03000509000000000000" pitchFamily="65" charset="-120"/>
                  </a:rPr>
                  <a:t>a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003399"/>
                    </a:solidFill>
                    <a:ea typeface="標楷體" panose="03000509000000000000" pitchFamily="65" charset="-120"/>
                  </a:rPr>
                  <a:t>7</a:t>
                </a:r>
                <a:endParaRPr lang="zh-CN" altLang="en-US" sz="2800" b="0">
                  <a:solidFill>
                    <a:srgbClr val="003399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3754" name="直接连接符 30">
                <a:extLst>
                  <a:ext uri="{FF2B5EF4-FFF2-40B4-BE49-F238E27FC236}">
                    <a16:creationId xmlns:a16="http://schemas.microsoft.com/office/drawing/2014/main" xmlns="" id="{FCBD0AC8-E1CF-4FEA-9974-050C531D5D0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268265" y="4055269"/>
                <a:ext cx="477406" cy="0"/>
              </a:xfrm>
              <a:prstGeom prst="line">
                <a:avLst/>
              </a:prstGeom>
              <a:noFill/>
              <a:ln w="19050" algn="ctr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32" name="组合 31">
            <a:extLst>
              <a:ext uri="{FF2B5EF4-FFF2-40B4-BE49-F238E27FC236}">
                <a16:creationId xmlns:a16="http://schemas.microsoft.com/office/drawing/2014/main" xmlns="" id="{5C8B8467-7CBA-4087-8208-31AD62DA8195}"/>
              </a:ext>
            </a:extLst>
          </p:cNvPr>
          <p:cNvGrpSpPr>
            <a:grpSpLocks/>
          </p:cNvGrpSpPr>
          <p:nvPr/>
        </p:nvGrpSpPr>
        <p:grpSpPr bwMode="auto">
          <a:xfrm>
            <a:off x="1493838" y="4632325"/>
            <a:ext cx="2770187" cy="954088"/>
            <a:chOff x="700089" y="2756694"/>
            <a:chExt cx="2768990" cy="954107"/>
          </a:xfrm>
        </p:grpSpPr>
        <p:sp>
          <p:nvSpPr>
            <p:cNvPr id="73747" name="Text Box 18">
              <a:extLst>
                <a:ext uri="{FF2B5EF4-FFF2-40B4-BE49-F238E27FC236}">
                  <a16:creationId xmlns:a16="http://schemas.microsoft.com/office/drawing/2014/main" xmlns="" id="{BE8E3071-5C82-49FD-8128-F445D52F8E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0089" y="2977580"/>
              <a:ext cx="2768990" cy="687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6000"/>
                </a:lnSpc>
                <a:spcBef>
                  <a:spcPct val="0"/>
                </a:spcBef>
                <a:spcAft>
                  <a:spcPct val="20000"/>
                </a:spcAft>
                <a:buFontTx/>
                <a:buNone/>
              </a:pP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        </a:t>
              </a: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  <a:sym typeface="Wingdings" panose="05000000000000000000" pitchFamily="2" charset="2"/>
                </a:rPr>
                <a:t> </a:t>
              </a: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 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7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 =</a:t>
              </a:r>
              <a:r>
                <a:rPr lang="en-US" altLang="zh-CN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 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</a:rPr>
                <a:t>1</a:t>
              </a:r>
              <a:r>
                <a:rPr lang="zh-TW" altLang="en-US" sz="2800" b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  </a:t>
              </a:r>
              <a:r>
                <a:rPr lang="en-US" altLang="zh-TW" sz="2800" b="0">
                  <a:solidFill>
                    <a:srgbClr val="003399"/>
                  </a:solidFill>
                  <a:ea typeface="標楷體" panose="03000509000000000000" pitchFamily="65" charset="-120"/>
                  <a:sym typeface="Symbol" panose="05050102010706020507" pitchFamily="18" charset="2"/>
                </a:rPr>
                <a:t>7</a:t>
              </a:r>
              <a:endPara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73748" name="组合 33">
              <a:extLst>
                <a:ext uri="{FF2B5EF4-FFF2-40B4-BE49-F238E27FC236}">
                  <a16:creationId xmlns:a16="http://schemas.microsoft.com/office/drawing/2014/main" xmlns="" id="{0CEDF6D2-0723-4747-8605-EAB1A1AEFF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37079" y="2756694"/>
              <a:ext cx="501221" cy="954107"/>
              <a:chOff x="5268265" y="3578215"/>
              <a:chExt cx="501221" cy="954107"/>
            </a:xfrm>
          </p:grpSpPr>
          <p:sp>
            <p:nvSpPr>
              <p:cNvPr id="73749" name="Rectangle 58">
                <a:extLst>
                  <a:ext uri="{FF2B5EF4-FFF2-40B4-BE49-F238E27FC236}">
                    <a16:creationId xmlns:a16="http://schemas.microsoft.com/office/drawing/2014/main" xmlns="" id="{2E7C456A-E0AA-41BC-BF36-B3F167D087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92080" y="3578215"/>
                <a:ext cx="477406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zh-TW" sz="2800" b="0" i="1">
                    <a:solidFill>
                      <a:srgbClr val="003399"/>
                    </a:solidFill>
                    <a:ea typeface="標楷體" panose="03000509000000000000" pitchFamily="65" charset="-120"/>
                  </a:rPr>
                  <a:t>a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003399"/>
                    </a:solidFill>
                    <a:ea typeface="標楷體" panose="03000509000000000000" pitchFamily="65" charset="-120"/>
                  </a:rPr>
                  <a:t>7</a:t>
                </a:r>
                <a:endParaRPr lang="zh-CN" altLang="en-US" sz="2800" b="0">
                  <a:solidFill>
                    <a:srgbClr val="003399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3750" name="直接连接符 35">
                <a:extLst>
                  <a:ext uri="{FF2B5EF4-FFF2-40B4-BE49-F238E27FC236}">
                    <a16:creationId xmlns:a16="http://schemas.microsoft.com/office/drawing/2014/main" xmlns="" id="{D1C49659-5FED-4F3E-9888-0C6220962DC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268265" y="4055269"/>
                <a:ext cx="477406" cy="0"/>
              </a:xfrm>
              <a:prstGeom prst="line">
                <a:avLst/>
              </a:prstGeom>
              <a:noFill/>
              <a:ln w="19050" algn="ctr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37" name="Text Box 18">
            <a:extLst>
              <a:ext uri="{FF2B5EF4-FFF2-40B4-BE49-F238E27FC236}">
                <a16:creationId xmlns:a16="http://schemas.microsoft.com/office/drawing/2014/main" xmlns="" id="{99C28897-A558-43BF-AC0C-7212BBB40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5408613"/>
            <a:ext cx="10128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zh-TW" sz="2800" b="0" i="1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a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 =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7</a:t>
            </a:r>
          </a:p>
        </p:txBody>
      </p:sp>
      <p:sp>
        <p:nvSpPr>
          <p:cNvPr id="38" name="Text Box 18">
            <a:extLst>
              <a:ext uri="{FF2B5EF4-FFF2-40B4-BE49-F238E27FC236}">
                <a16:creationId xmlns:a16="http://schemas.microsoft.com/office/drawing/2014/main" xmlns="" id="{DBB87EE8-C8F7-4AB7-B754-1911EE642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2875" y="2833688"/>
            <a:ext cx="2592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8</a:t>
            </a:r>
            <a:r>
              <a:rPr lang="en-US" altLang="zh-TW" sz="2800" b="0" i="1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a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 =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 8 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7 = 56</a:t>
            </a: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xmlns="" id="{696BD74D-1B0B-460A-ADF7-538FAEF73FB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43438" y="1411288"/>
            <a:ext cx="522287" cy="0"/>
          </a:xfrm>
          <a:prstGeom prst="line">
            <a:avLst/>
          </a:prstGeom>
          <a:noFill/>
          <a:ln w="381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4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animBg="1"/>
      <p:bldP spid="51" grpId="0" animBg="1"/>
      <p:bldP spid="51" grpId="1" animBg="1"/>
      <p:bldP spid="53" grpId="0"/>
      <p:bldP spid="53" grpId="1"/>
      <p:bldP spid="34867" grpId="0" animBg="1"/>
      <p:bldP spid="37" grpId="0"/>
      <p:bldP spid="37" grpId="1"/>
      <p:bldP spid="38" grpId="0"/>
      <p:bldP spid="38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B909D3BA-E3C6-4669-B74F-CCC15F0040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775" y="1012308"/>
            <a:ext cx="6447383" cy="2100780"/>
          </a:xfrm>
          <a:prstGeom prst="rect">
            <a:avLst/>
          </a:prstGeom>
          <a:ln w="28575">
            <a:solidFill>
              <a:schemeClr val="bg1">
                <a:lumMod val="50000"/>
              </a:schemeClr>
            </a:solidFill>
          </a:ln>
        </p:spPr>
      </p:pic>
      <p:sp>
        <p:nvSpPr>
          <p:cNvPr id="75778" name="Rectangle 36">
            <a:extLst>
              <a:ext uri="{FF2B5EF4-FFF2-40B4-BE49-F238E27FC236}">
                <a16:creationId xmlns:a16="http://schemas.microsoft.com/office/drawing/2014/main" xmlns="" id="{BE858ABE-A438-48C2-A544-1DAA40802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3278188"/>
            <a:ext cx="8489950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31</a:t>
            </a:r>
            <a:r>
              <a:rPr lang="en-US" altLang="zh-CN" sz="2800" b="0">
                <a:ea typeface="標楷體" panose="03000509000000000000" pitchFamily="65" charset="-120"/>
              </a:rPr>
              <a:t>.(a) </a:t>
            </a:r>
            <a:r>
              <a:rPr lang="zh-TW" altLang="en-US" sz="2800" b="0" u="sng">
                <a:ea typeface="標楷體" panose="03000509000000000000" pitchFamily="65" charset="-120"/>
              </a:rPr>
              <a:t>華昌</a:t>
            </a:r>
            <a:r>
              <a:rPr lang="zh-TW" altLang="en-US" sz="2800" b="0">
                <a:ea typeface="標楷體" panose="03000509000000000000" pitchFamily="65" charset="-120"/>
              </a:rPr>
              <a:t>花了</a:t>
            </a:r>
            <a:r>
              <a:rPr lang="en-US" altLang="zh-TW" sz="2800" b="0">
                <a:ea typeface="標楷體" panose="03000509000000000000" pitchFamily="65" charset="-120"/>
              </a:rPr>
              <a:t>$154</a:t>
            </a:r>
            <a:r>
              <a:rPr lang="zh-TW" altLang="en-US" sz="2800" b="0">
                <a:ea typeface="標楷體" panose="03000509000000000000" pitchFamily="65" charset="-120"/>
              </a:rPr>
              <a:t>以正價購買代幣，他最多可扭蛋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 b="0">
                <a:ea typeface="標楷體" panose="03000509000000000000" pitchFamily="65" charset="-120"/>
              </a:rPr>
              <a:t>          多少次及餘下代幣多少個？                     </a:t>
            </a:r>
            <a:r>
              <a:rPr lang="en-US" altLang="zh-TW" sz="2800" b="0">
                <a:ea typeface="標楷體" panose="03000509000000000000" pitchFamily="65" charset="-120"/>
              </a:rPr>
              <a:t> [4</a:t>
            </a:r>
            <a:r>
              <a:rPr lang="zh-TW" altLang="en-US" sz="2800" b="0"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ea typeface="標楷體" panose="03000509000000000000" pitchFamily="65" charset="-120"/>
              </a:rPr>
              <a:t>]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sp>
        <p:nvSpPr>
          <p:cNvPr id="16" name="Line 37">
            <a:extLst>
              <a:ext uri="{FF2B5EF4-FFF2-40B4-BE49-F238E27FC236}">
                <a16:creationId xmlns:a16="http://schemas.microsoft.com/office/drawing/2014/main" xmlns="" id="{B3AABB3A-79A9-4E77-9335-23B19017E76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3350" y="3789363"/>
            <a:ext cx="46815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文字方塊 11">
            <a:extLst>
              <a:ext uri="{FF2B5EF4-FFF2-40B4-BE49-F238E27FC236}">
                <a16:creationId xmlns:a16="http://schemas.microsoft.com/office/drawing/2014/main" xmlns="" id="{9E0B86E2-C308-4C8D-8A5A-75DAA126A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775" y="4489450"/>
            <a:ext cx="7067550" cy="1384300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>
            <a:spAutoFit/>
          </a:bodyPr>
          <a:lstStyle>
            <a:lvl1pPr indent="1666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   154 ÷ 7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7</a:t>
            </a:r>
            <a:r>
              <a:rPr lang="en-US" altLang="zh-TW" sz="28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…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1</a:t>
            </a:r>
            <a:endParaRPr lang="en-US" altLang="zh-TW" sz="2800" b="0" dirty="0">
              <a:solidFill>
                <a:srgbClr val="FF0000"/>
              </a:solidFill>
              <a:latin typeface="+mj-ea"/>
              <a:ea typeface="+mj-ea"/>
              <a:sym typeface="Wingdings 2" panose="050201020105070707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他</a:t>
            </a:r>
            <a:r>
              <a:rPr lang="zh-TW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最多可扭蛋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7</a:t>
            </a:r>
            <a:r>
              <a:rPr lang="zh-TW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次，餘下代幣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1</a:t>
            </a:r>
            <a:r>
              <a:rPr lang="zh-TW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個。</a:t>
            </a:r>
            <a:endParaRPr lang="zh-CN" altLang="zh-CN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8">
            <a:extLst>
              <a:ext uri="{FF2B5EF4-FFF2-40B4-BE49-F238E27FC236}">
                <a16:creationId xmlns:a16="http://schemas.microsoft.com/office/drawing/2014/main" xmlns="" id="{D2325A47-8BE7-4C23-89F1-9AC603CDA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6925" y="4419600"/>
            <a:ext cx="884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xmlns="" id="{A2DB1A16-7451-46DF-A46B-E5025EF02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6925" y="4922838"/>
            <a:ext cx="8842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3" name="Line 37">
            <a:extLst>
              <a:ext uri="{FF2B5EF4-FFF2-40B4-BE49-F238E27FC236}">
                <a16:creationId xmlns:a16="http://schemas.microsoft.com/office/drawing/2014/main" xmlns="" id="{7C42DC7D-1CEB-4919-B20F-34F0DF733D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3349" y="1772816"/>
            <a:ext cx="128016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8">
            <a:extLst>
              <a:ext uri="{FF2B5EF4-FFF2-40B4-BE49-F238E27FC236}">
                <a16:creationId xmlns:a16="http://schemas.microsoft.com/office/drawing/2014/main" xmlns="" id="{D0E120CE-927B-416E-970A-C015E60DC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7525" y="4519613"/>
            <a:ext cx="66675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÷ </a:t>
            </a:r>
            <a:r>
              <a:rPr lang="en-US" altLang="zh-CN" sz="2800" b="0">
                <a:solidFill>
                  <a:srgbClr val="FF0000"/>
                </a:solidFill>
                <a:latin typeface="Arial 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endParaRPr lang="en-US" altLang="zh-TW" sz="2800" b="0">
              <a:solidFill>
                <a:srgbClr val="FF0000"/>
              </a:solidFill>
              <a:latin typeface="Arial 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5" name="Line 37">
            <a:extLst>
              <a:ext uri="{FF2B5EF4-FFF2-40B4-BE49-F238E27FC236}">
                <a16:creationId xmlns:a16="http://schemas.microsoft.com/office/drawing/2014/main" xmlns="" id="{F1A8CF13-B7F4-470B-B182-BF1CF5A80A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354499" y="3088392"/>
            <a:ext cx="13716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56">
            <a:extLst>
              <a:ext uri="{FF2B5EF4-FFF2-40B4-BE49-F238E27FC236}">
                <a16:creationId xmlns:a16="http://schemas.microsoft.com/office/drawing/2014/main" xmlns="" id="{AB946C12-4AE1-4169-BA5F-1B17C0B23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25" y="4819650"/>
            <a:ext cx="1841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400">
                <a:solidFill>
                  <a:srgbClr val="006600"/>
                </a:solidFill>
                <a:ea typeface="標楷體" panose="03000509000000000000" pitchFamily="65" charset="-120"/>
              </a:rPr>
              <a:t>獲得的代幣</a:t>
            </a:r>
          </a:p>
        </p:txBody>
      </p:sp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xmlns="" id="{EC1B86B0-7B82-49CA-B817-89EA215CB584}"/>
              </a:ext>
            </a:extLst>
          </p:cNvPr>
          <p:cNvSpPr>
            <a:spLocks/>
          </p:cNvSpPr>
          <p:nvPr/>
        </p:nvSpPr>
        <p:spPr bwMode="auto">
          <a:xfrm>
            <a:off x="2384425" y="4932363"/>
            <a:ext cx="815975" cy="152400"/>
          </a:xfrm>
          <a:custGeom>
            <a:avLst/>
            <a:gdLst>
              <a:gd name="T0" fmla="*/ 9083115 w 542925"/>
              <a:gd name="T1" fmla="*/ 563 h 304800"/>
              <a:gd name="T2" fmla="*/ 0 w 542925"/>
              <a:gd name="T3" fmla="*/ 563 h 304800"/>
              <a:gd name="T4" fmla="*/ 0 w 542925"/>
              <a:gd name="T5" fmla="*/ 0 h 3048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2925" h="304800">
                <a:moveTo>
                  <a:pt x="542925" y="304800"/>
                </a:moveTo>
                <a:lnTo>
                  <a:pt x="0" y="304800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8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xmlns="" id="{C706053C-0C6F-4A4F-AF63-E6D2C7B842D7}"/>
              </a:ext>
            </a:extLst>
          </p:cNvPr>
          <p:cNvSpPr>
            <a:spLocks/>
          </p:cNvSpPr>
          <p:nvPr/>
        </p:nvSpPr>
        <p:spPr bwMode="auto">
          <a:xfrm flipV="1">
            <a:off x="1835150" y="4867275"/>
            <a:ext cx="1152525" cy="65088"/>
          </a:xfrm>
          <a:custGeom>
            <a:avLst/>
            <a:gdLst>
              <a:gd name="T0" fmla="*/ 0 w 1543050"/>
              <a:gd name="T1" fmla="*/ 0 h 45719"/>
              <a:gd name="T2" fmla="*/ 13322 w 1543050"/>
              <a:gd name="T3" fmla="*/ 0 h 4571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43050" h="45719">
                <a:moveTo>
                  <a:pt x="0" y="0"/>
                </a:moveTo>
                <a:lnTo>
                  <a:pt x="1543050" y="0"/>
                </a:lnTo>
              </a:path>
            </a:pathLst>
          </a:custGeom>
          <a:noFill/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 animBg="1"/>
      <p:bldP spid="21" grpId="0"/>
      <p:bldP spid="22" grpId="0"/>
      <p:bldP spid="24" grpId="0"/>
      <p:bldP spid="11" grpId="0"/>
      <p:bldP spid="11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>
            <a:extLst>
              <a:ext uri="{FF2B5EF4-FFF2-40B4-BE49-F238E27FC236}">
                <a16:creationId xmlns:a16="http://schemas.microsoft.com/office/drawing/2014/main" xmlns="" id="{F3E7BBCC-375B-4F86-BFD5-5C4E06A8B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775" y="1012308"/>
            <a:ext cx="6447383" cy="2100780"/>
          </a:xfrm>
          <a:prstGeom prst="rect">
            <a:avLst/>
          </a:prstGeom>
          <a:ln w="28575">
            <a:solidFill>
              <a:schemeClr val="bg1">
                <a:lumMod val="50000"/>
              </a:schemeClr>
            </a:solidFill>
          </a:ln>
        </p:spPr>
      </p:pic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EC6700A8-A020-425B-8A3F-D559F9005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775" y="4735513"/>
            <a:ext cx="3921125" cy="1162050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FFCC"/>
              </a:gs>
              <a:gs pos="100000">
                <a:srgbClr val="FFCC6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800" b="0">
                <a:latin typeface="Times New Roman" panose="02020603050405020304" pitchFamily="18" charset="0"/>
                <a:ea typeface="標楷體" panose="03000509000000000000" pitchFamily="65" charset="-120"/>
              </a:rPr>
              <a:t>涉及數據的選取，須先判斷應該使用哪個優惠。</a:t>
            </a:r>
            <a:endParaRPr kumimoji="0" lang="zh-CN" altLang="en-US" sz="2800" b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pic>
        <p:nvPicPr>
          <p:cNvPr id="11" name="Picture 34" descr="e-BookBtn-yellow">
            <a:extLst>
              <a:ext uri="{FF2B5EF4-FFF2-40B4-BE49-F238E27FC236}">
                <a16:creationId xmlns:a16="http://schemas.microsoft.com/office/drawing/2014/main" xmlns="" id="{98E0146D-6B4A-4316-A5AB-8F18112FCD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25" y="4273550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8" name="Rectangle 36">
            <a:extLst>
              <a:ext uri="{FF2B5EF4-FFF2-40B4-BE49-F238E27FC236}">
                <a16:creationId xmlns:a16="http://schemas.microsoft.com/office/drawing/2014/main" xmlns="" id="{DDDB88A6-EDCA-462E-B54E-33C787B20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3278188"/>
            <a:ext cx="8228013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31</a:t>
            </a:r>
            <a:r>
              <a:rPr lang="en-US" altLang="zh-CN" sz="2800" b="0">
                <a:ea typeface="標楷體" panose="03000509000000000000" pitchFamily="65" charset="-120"/>
              </a:rPr>
              <a:t>. (b) </a:t>
            </a:r>
            <a:r>
              <a:rPr lang="zh-TW" altLang="zh-CN" sz="2800" b="0">
                <a:ea typeface="標楷體" panose="03000509000000000000" pitchFamily="65" charset="-120"/>
              </a:rPr>
              <a:t>如果</a:t>
            </a:r>
            <a:r>
              <a:rPr lang="zh-TW" altLang="zh-CN" sz="2800" b="0" u="sng">
                <a:ea typeface="標楷體" panose="03000509000000000000" pitchFamily="65" charset="-120"/>
              </a:rPr>
              <a:t>建良</a:t>
            </a:r>
            <a:r>
              <a:rPr lang="zh-TW" altLang="zh-CN" sz="2800" b="0">
                <a:ea typeface="標楷體" panose="03000509000000000000" pitchFamily="65" charset="-120"/>
              </a:rPr>
              <a:t>是</a:t>
            </a:r>
            <a:r>
              <a:rPr lang="zh-TW" altLang="zh-CN" sz="2800" b="0" u="sng">
                <a:ea typeface="標楷體" panose="03000509000000000000" pitchFamily="65" charset="-120"/>
              </a:rPr>
              <a:t>奇幻樂園</a:t>
            </a:r>
            <a:r>
              <a:rPr lang="zh-TW" altLang="zh-CN" sz="2800" b="0">
                <a:ea typeface="標楷體" panose="03000509000000000000" pitchFamily="65" charset="-120"/>
              </a:rPr>
              <a:t>的會員，他能否以</a:t>
            </a:r>
            <a:r>
              <a:rPr lang="en-US" altLang="zh-CN" sz="2800" b="0">
                <a:ea typeface="標楷體" panose="03000509000000000000" pitchFamily="65" charset="-120"/>
              </a:rPr>
              <a:t>$180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       </a:t>
            </a:r>
            <a:r>
              <a:rPr lang="zh-TW" altLang="zh-CN" sz="2800" b="0">
                <a:ea typeface="標楷體" panose="03000509000000000000" pitchFamily="65" charset="-120"/>
              </a:rPr>
              <a:t>玩</a:t>
            </a:r>
            <a:r>
              <a:rPr lang="en-US" altLang="zh-CN" sz="2800" b="0">
                <a:ea typeface="標楷體" panose="03000509000000000000" pitchFamily="65" charset="-120"/>
              </a:rPr>
              <a:t>12</a:t>
            </a:r>
            <a:r>
              <a:rPr lang="zh-TW" altLang="zh-CN" sz="2800" b="0">
                <a:ea typeface="標楷體" panose="03000509000000000000" pitchFamily="65" charset="-120"/>
              </a:rPr>
              <a:t>次扭蛋？</a:t>
            </a:r>
            <a:r>
              <a:rPr lang="zh-CN" altLang="en-US" sz="2800" b="0">
                <a:ea typeface="標楷體" panose="03000509000000000000" pitchFamily="65" charset="-120"/>
              </a:rPr>
              <a:t>試解釋。                         </a:t>
            </a:r>
            <a:r>
              <a:rPr lang="en-US" altLang="zh-TW" sz="2800" b="0">
                <a:ea typeface="標楷體" panose="03000509000000000000" pitchFamily="65" charset="-120"/>
              </a:rPr>
              <a:t>[3</a:t>
            </a:r>
            <a:r>
              <a:rPr lang="zh-TW" altLang="en-US" sz="2800" b="0"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ea typeface="標楷體" panose="03000509000000000000" pitchFamily="65" charset="-120"/>
              </a:rPr>
              <a:t>]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sp>
        <p:nvSpPr>
          <p:cNvPr id="16" name="Line 37">
            <a:extLst>
              <a:ext uri="{FF2B5EF4-FFF2-40B4-BE49-F238E27FC236}">
                <a16:creationId xmlns:a16="http://schemas.microsoft.com/office/drawing/2014/main" xmlns="" id="{1EE98551-5771-4F3F-9734-0BE5A58D3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66863" y="3792538"/>
            <a:ext cx="430053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8">
            <a:extLst>
              <a:ext uri="{FF2B5EF4-FFF2-40B4-BE49-F238E27FC236}">
                <a16:creationId xmlns:a16="http://schemas.microsoft.com/office/drawing/2014/main" xmlns="" id="{741FB745-9727-48DF-8AFD-E3641B1AC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0025" y="5250048"/>
            <a:ext cx="437776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根據優惠二</a:t>
            </a: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獲得代幣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：</a:t>
            </a:r>
            <a:endParaRPr lang="en-US" altLang="zh-CN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20×(180÷90)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= 40(</a:t>
            </a: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個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Line 37">
            <a:extLst>
              <a:ext uri="{FF2B5EF4-FFF2-40B4-BE49-F238E27FC236}">
                <a16:creationId xmlns:a16="http://schemas.microsoft.com/office/drawing/2014/main" xmlns="" id="{B299253F-6070-46F5-824F-E8AE6959C0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4012" y="2708920"/>
            <a:ext cx="292608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xmlns="" id="{E68B9F8E-87AC-4217-840D-DDC3AC7DA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8633" y="4283077"/>
            <a:ext cx="349567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他最多可獲得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40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個代幣。</a:t>
            </a:r>
            <a:endParaRPr lang="en-US" altLang="zh-TW" sz="24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Line 37">
            <a:extLst>
              <a:ext uri="{FF2B5EF4-FFF2-40B4-BE49-F238E27FC236}">
                <a16:creationId xmlns:a16="http://schemas.microsoft.com/office/drawing/2014/main" xmlns="" id="{361133A6-4756-4920-A578-96AF65E431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4012" y="2250584"/>
            <a:ext cx="292608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8">
            <a:extLst>
              <a:ext uri="{FF2B5EF4-FFF2-40B4-BE49-F238E27FC236}">
                <a16:creationId xmlns:a16="http://schemas.microsoft.com/office/drawing/2014/main" xmlns="" id="{C2804201-8B82-4FC4-BE15-73689881E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617" y="4267014"/>
            <a:ext cx="4006329" cy="1111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根據優惠一</a:t>
            </a: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獲得代幣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：</a:t>
            </a:r>
            <a:endParaRPr lang="en-US" altLang="zh-CN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1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0×(180÷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0)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0(</a:t>
            </a: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個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8" name="Text Box 8">
            <a:extLst>
              <a:ext uri="{FF2B5EF4-FFF2-40B4-BE49-F238E27FC236}">
                <a16:creationId xmlns:a16="http://schemas.microsoft.com/office/drawing/2014/main" xmlns="" id="{706AB244-BCE5-47F8-8C83-5DE938933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9873" y="4772660"/>
            <a:ext cx="3366584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玩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次扭蛋需要代幣：</a:t>
            </a:r>
            <a:endParaRPr lang="en-US" altLang="zh-TW" sz="2400" b="0" dirty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3×12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36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個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9" name="Line 37">
            <a:extLst>
              <a:ext uri="{FF2B5EF4-FFF2-40B4-BE49-F238E27FC236}">
                <a16:creationId xmlns:a16="http://schemas.microsoft.com/office/drawing/2014/main" xmlns="" id="{2E7946E0-334E-48E7-9F56-BA84FB5ABD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331640" y="3084200"/>
            <a:ext cx="155448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字方塊 9">
            <a:extLst>
              <a:ext uri="{FF2B5EF4-FFF2-40B4-BE49-F238E27FC236}">
                <a16:creationId xmlns:a16="http://schemas.microsoft.com/office/drawing/2014/main" xmlns="" id="{B81123AE-2182-45AF-8DF6-C970259FD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2278063"/>
            <a:ext cx="7004050" cy="3278187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           若使用優惠二，他可得代幣：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　　　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20</a:t>
            </a:r>
            <a:r>
              <a:rPr lang="en-US" altLang="zh-TW" sz="2800" b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(180</a:t>
            </a:r>
            <a:r>
              <a:rPr lang="en-US" altLang="zh-TW" sz="2800" b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÷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90) = 40(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個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，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           比玩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次扭蛋所需的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36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個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           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代幣多。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lnSpc>
                <a:spcPts val="28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           </a:t>
            </a:r>
            <a:r>
              <a:rPr lang="en-US" altLang="zh-TW" sz="2000" b="0" dirty="0">
                <a:solidFill>
                  <a:srgbClr val="FF0000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000" b="0" dirty="0">
                <a:solidFill>
                  <a:srgbClr val="FF0000"/>
                </a:solidFill>
                <a:ea typeface="標楷體" panose="03000509000000000000" pitchFamily="65" charset="-120"/>
              </a:rPr>
              <a:t>其他合理解釋也可接受</a:t>
            </a:r>
            <a:r>
              <a:rPr lang="en-US" altLang="zh-TW" sz="2000" b="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r>
              <a:rPr lang="en-US" altLang="zh-TW" sz="2000" b="0" dirty="0">
                <a:ea typeface="標楷體" panose="03000509000000000000" pitchFamily="65" charset="-120"/>
              </a:rPr>
              <a:t> </a:t>
            </a:r>
          </a:p>
          <a:p>
            <a:pPr eaLnBrk="1" hangingPunct="1">
              <a:lnSpc>
                <a:spcPts val="28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zh-TW" sz="2000" b="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28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* </a:t>
            </a:r>
            <a:r>
              <a:rPr lang="zh-CN" altLang="en-US" sz="2800" b="0" dirty="0">
                <a:ea typeface="標楷體" panose="03000509000000000000" pitchFamily="65" charset="-120"/>
              </a:rPr>
              <a:t>能 </a:t>
            </a:r>
            <a:r>
              <a:rPr lang="en-US" altLang="zh-CN" sz="2800" b="0" dirty="0">
                <a:ea typeface="標楷體" panose="03000509000000000000" pitchFamily="65" charset="-120"/>
              </a:rPr>
              <a:t>/ </a:t>
            </a:r>
            <a:r>
              <a:rPr lang="zh-CN" altLang="en-US" sz="2800" b="0" dirty="0">
                <a:ea typeface="標楷體" panose="03000509000000000000" pitchFamily="65" charset="-120"/>
              </a:rPr>
              <a:t>不能 </a:t>
            </a:r>
            <a:r>
              <a:rPr lang="en-US" altLang="zh-CN" sz="2800" b="0" dirty="0">
                <a:ea typeface="標楷體" panose="03000509000000000000" pitchFamily="65" charset="-120"/>
              </a:rPr>
              <a:t>(*</a:t>
            </a:r>
            <a:r>
              <a:rPr lang="zh-CN" altLang="en-US" sz="2800" b="0" dirty="0">
                <a:ea typeface="標楷體" panose="03000509000000000000" pitchFamily="65" charset="-120"/>
              </a:rPr>
              <a:t>圈出答案</a:t>
            </a:r>
            <a:r>
              <a:rPr lang="en-US" altLang="zh-CN" sz="2800" b="0" dirty="0">
                <a:ea typeface="標楷體" panose="03000509000000000000" pitchFamily="65" charset="-120"/>
              </a:rPr>
              <a:t>)</a:t>
            </a:r>
            <a:endParaRPr lang="en-US" altLang="zh-TW" sz="2800" b="0" dirty="0">
              <a:ea typeface="標楷體" panose="03000509000000000000" pitchFamily="65" charset="-120"/>
            </a:endParaRPr>
          </a:p>
        </p:txBody>
      </p:sp>
      <p:sp>
        <p:nvSpPr>
          <p:cNvPr id="79875" name="Rectangle 36">
            <a:extLst>
              <a:ext uri="{FF2B5EF4-FFF2-40B4-BE49-F238E27FC236}">
                <a16:creationId xmlns:a16="http://schemas.microsoft.com/office/drawing/2014/main" xmlns="" id="{9AC0A3B3-BCE2-4C25-96E3-C79714020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84963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31</a:t>
            </a:r>
            <a:r>
              <a:rPr lang="en-US" altLang="zh-CN" sz="2800" b="0">
                <a:ea typeface="標楷體" panose="03000509000000000000" pitchFamily="65" charset="-120"/>
              </a:rPr>
              <a:t>. (b) </a:t>
            </a:r>
            <a:r>
              <a:rPr lang="zh-TW" altLang="zh-CN" sz="2800" b="0">
                <a:ea typeface="標楷體" panose="03000509000000000000" pitchFamily="65" charset="-120"/>
              </a:rPr>
              <a:t>如果</a:t>
            </a:r>
            <a:r>
              <a:rPr lang="zh-TW" altLang="zh-CN" sz="2800" b="0" u="sng">
                <a:ea typeface="標楷體" panose="03000509000000000000" pitchFamily="65" charset="-120"/>
              </a:rPr>
              <a:t>建良</a:t>
            </a:r>
            <a:r>
              <a:rPr lang="zh-TW" altLang="zh-CN" sz="2800" b="0">
                <a:ea typeface="標楷體" panose="03000509000000000000" pitchFamily="65" charset="-120"/>
              </a:rPr>
              <a:t>是</a:t>
            </a:r>
            <a:r>
              <a:rPr lang="zh-TW" altLang="zh-CN" sz="2800" b="0" u="sng">
                <a:ea typeface="標楷體" panose="03000509000000000000" pitchFamily="65" charset="-120"/>
              </a:rPr>
              <a:t>奇幻樂園</a:t>
            </a:r>
            <a:r>
              <a:rPr lang="zh-TW" altLang="zh-CN" sz="2800" b="0">
                <a:ea typeface="標楷體" panose="03000509000000000000" pitchFamily="65" charset="-120"/>
              </a:rPr>
              <a:t>的會員，他能否以</a:t>
            </a:r>
            <a:r>
              <a:rPr lang="en-US" altLang="zh-CN" sz="2800" b="0">
                <a:ea typeface="標楷體" panose="03000509000000000000" pitchFamily="65" charset="-120"/>
              </a:rPr>
              <a:t>$1</a:t>
            </a:r>
            <a:r>
              <a:rPr lang="en-US" altLang="zh-TW" sz="2800" b="0">
                <a:ea typeface="標楷體" panose="03000509000000000000" pitchFamily="65" charset="-120"/>
              </a:rPr>
              <a:t>8</a:t>
            </a:r>
            <a:r>
              <a:rPr lang="en-US" altLang="zh-CN" sz="2800" b="0">
                <a:ea typeface="標楷體" panose="03000509000000000000" pitchFamily="65" charset="-120"/>
              </a:rPr>
              <a:t>0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       </a:t>
            </a:r>
            <a:r>
              <a:rPr lang="zh-TW" altLang="zh-CN" sz="2800" b="0">
                <a:ea typeface="標楷體" panose="03000509000000000000" pitchFamily="65" charset="-120"/>
              </a:rPr>
              <a:t>玩</a:t>
            </a:r>
            <a:r>
              <a:rPr lang="en-US" altLang="zh-CN" sz="2800" b="0">
                <a:ea typeface="標楷體" panose="03000509000000000000" pitchFamily="65" charset="-120"/>
              </a:rPr>
              <a:t>12</a:t>
            </a:r>
            <a:r>
              <a:rPr lang="zh-TW" altLang="zh-CN" sz="2800" b="0">
                <a:ea typeface="標楷體" panose="03000509000000000000" pitchFamily="65" charset="-120"/>
              </a:rPr>
              <a:t>次扭蛋？</a:t>
            </a:r>
            <a:r>
              <a:rPr lang="zh-CN" altLang="en-US" sz="2800" b="0">
                <a:ea typeface="標楷體" panose="03000509000000000000" pitchFamily="65" charset="-120"/>
              </a:rPr>
              <a:t>試解釋。</a:t>
            </a:r>
            <a:r>
              <a:rPr lang="zh-TW" altLang="en-US" sz="2800" b="0">
                <a:ea typeface="標楷體" panose="03000509000000000000" pitchFamily="65" charset="-120"/>
              </a:rPr>
              <a:t>                         </a:t>
            </a:r>
            <a:r>
              <a:rPr lang="en-US" altLang="zh-TW" sz="2800" b="0">
                <a:ea typeface="標楷體" panose="03000509000000000000" pitchFamily="65" charset="-120"/>
              </a:rPr>
              <a:t>[3</a:t>
            </a:r>
            <a:r>
              <a:rPr lang="zh-TW" altLang="en-US" sz="2800" b="0"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ea typeface="標楷體" panose="03000509000000000000" pitchFamily="65" charset="-120"/>
              </a:rPr>
              <a:t>]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sp>
        <p:nvSpPr>
          <p:cNvPr id="21" name="Rectangle 8">
            <a:extLst>
              <a:ext uri="{FF2B5EF4-FFF2-40B4-BE49-F238E27FC236}">
                <a16:creationId xmlns:a16="http://schemas.microsoft.com/office/drawing/2014/main" xmlns="" id="{5B905E3C-EAE5-4231-8C1C-E44D8093F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3475" y="3657600"/>
            <a:ext cx="884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xmlns="" id="{164061EC-D1B9-4F02-B61C-AD93945E1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5014913"/>
            <a:ext cx="8842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[1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椭圆 1">
            <a:extLst>
              <a:ext uri="{FF2B5EF4-FFF2-40B4-BE49-F238E27FC236}">
                <a16:creationId xmlns:a16="http://schemas.microsoft.com/office/drawing/2014/main" xmlns="" id="{A016DF23-138B-42E4-A79F-2F678D0B9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0" y="5030788"/>
            <a:ext cx="539750" cy="503237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79879" name="文本框 3">
            <a:extLst>
              <a:ext uri="{FF2B5EF4-FFF2-40B4-BE49-F238E27FC236}">
                <a16:creationId xmlns:a16="http://schemas.microsoft.com/office/drawing/2014/main" xmlns="" id="{78DCF9BF-7A94-4E66-A748-FB4DD94E0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2278063"/>
            <a:ext cx="1008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>
                <a:ea typeface="標楷體" panose="03000509000000000000" pitchFamily="65" charset="-120"/>
              </a:rPr>
              <a:t>因為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5">
            <a:extLst>
              <a:ext uri="{FF2B5EF4-FFF2-40B4-BE49-F238E27FC236}">
                <a16:creationId xmlns:a16="http://schemas.microsoft.com/office/drawing/2014/main" xmlns="" id="{8572E2C0-1D51-4C4D-9FD4-B3E799203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538" y="2168525"/>
            <a:ext cx="8464550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32. </a:t>
            </a:r>
            <a:r>
              <a:rPr lang="zh-TW" altLang="en-US" sz="2800" b="0">
                <a:ea typeface="標楷體" panose="03000509000000000000" pitchFamily="65" charset="-120"/>
              </a:rPr>
              <a:t>把一塊正方形草地一邊擴展原來邊長的   </a:t>
            </a:r>
            <a:r>
              <a:rPr lang="en-US" altLang="zh-TW" sz="2800" b="0">
                <a:ea typeface="標楷體" panose="03000509000000000000" pitchFamily="65" charset="-120"/>
              </a:rPr>
              <a:t>  </a:t>
            </a:r>
            <a:r>
              <a:rPr lang="zh-TW" altLang="en-US" sz="2800" b="0">
                <a:ea typeface="標楷體" panose="03000509000000000000" pitchFamily="65" charset="-120"/>
              </a:rPr>
              <a:t>長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zh-TW" altLang="en-US" sz="2800" b="0">
                <a:ea typeface="標楷體" panose="03000509000000000000" pitchFamily="65" charset="-120"/>
              </a:rPr>
              <a:t>      度，便成為一塊長方形草地，如上圖所示。長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zh-TW" altLang="en-US" sz="2800" b="0">
                <a:ea typeface="標楷體" panose="03000509000000000000" pitchFamily="65" charset="-120"/>
              </a:rPr>
              <a:t>      方形草地的面積是多少？                         </a:t>
            </a:r>
            <a:r>
              <a:rPr lang="en-US" altLang="zh-CN" sz="2800" b="0">
                <a:ea typeface="標楷體" panose="03000509000000000000" pitchFamily="65" charset="-120"/>
              </a:rPr>
              <a:t>[4</a:t>
            </a:r>
            <a:r>
              <a:rPr lang="zh-TW" altLang="en-US" sz="2800" b="0"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ea typeface="標楷體" panose="03000509000000000000" pitchFamily="65" charset="-120"/>
              </a:rPr>
              <a:t>]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grpSp>
        <p:nvGrpSpPr>
          <p:cNvPr id="81923" name="组合 17">
            <a:extLst>
              <a:ext uri="{FF2B5EF4-FFF2-40B4-BE49-F238E27FC236}">
                <a16:creationId xmlns:a16="http://schemas.microsoft.com/office/drawing/2014/main" xmlns="" id="{7856CA57-3DC0-44B5-872A-43B16E8DE8FC}"/>
              </a:ext>
            </a:extLst>
          </p:cNvPr>
          <p:cNvGrpSpPr>
            <a:grpSpLocks/>
          </p:cNvGrpSpPr>
          <p:nvPr/>
        </p:nvGrpSpPr>
        <p:grpSpPr bwMode="auto">
          <a:xfrm>
            <a:off x="6940550" y="2097088"/>
            <a:ext cx="639763" cy="855662"/>
            <a:chOff x="3462345" y="725483"/>
            <a:chExt cx="640135" cy="855007"/>
          </a:xfrm>
        </p:grpSpPr>
        <p:sp>
          <p:nvSpPr>
            <p:cNvPr id="81951" name="Text Box 46">
              <a:extLst>
                <a:ext uri="{FF2B5EF4-FFF2-40B4-BE49-F238E27FC236}">
                  <a16:creationId xmlns:a16="http://schemas.microsoft.com/office/drawing/2014/main" xmlns="" id="{E52C63FC-CAE8-4B6D-AC47-B11D33F6AD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3239" y="725483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800" b="0"/>
                <a:t>5</a:t>
              </a:r>
              <a:endParaRPr lang="en-US" altLang="zh-TW" sz="2800" b="0"/>
            </a:p>
          </p:txBody>
        </p:sp>
        <p:sp>
          <p:nvSpPr>
            <p:cNvPr id="81952" name="Text Box 47">
              <a:extLst>
                <a:ext uri="{FF2B5EF4-FFF2-40B4-BE49-F238E27FC236}">
                  <a16:creationId xmlns:a16="http://schemas.microsoft.com/office/drawing/2014/main" xmlns="" id="{4970BCAE-C4F2-4CA5-8383-A12BCC62A8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2345" y="1057270"/>
              <a:ext cx="64013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12</a:t>
              </a:r>
            </a:p>
          </p:txBody>
        </p:sp>
        <p:sp>
          <p:nvSpPr>
            <p:cNvPr id="81953" name="Line 48">
              <a:extLst>
                <a:ext uri="{FF2B5EF4-FFF2-40B4-BE49-F238E27FC236}">
                  <a16:creationId xmlns:a16="http://schemas.microsoft.com/office/drawing/2014/main" xmlns="" id="{56887E43-0515-4C7E-B7D3-723CF0BBE9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12498" y="1145947"/>
              <a:ext cx="461065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24" name="矩形 2">
            <a:extLst>
              <a:ext uri="{FF2B5EF4-FFF2-40B4-BE49-F238E27FC236}">
                <a16:creationId xmlns:a16="http://schemas.microsoft.com/office/drawing/2014/main" xmlns="" id="{D6961F7D-F6BF-4E51-BB38-518A9E405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1062038"/>
            <a:ext cx="936625" cy="936625"/>
          </a:xfrm>
          <a:prstGeom prst="rect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81925" name="矩形 91">
            <a:extLst>
              <a:ext uri="{FF2B5EF4-FFF2-40B4-BE49-F238E27FC236}">
                <a16:creationId xmlns:a16="http://schemas.microsoft.com/office/drawing/2014/main" xmlns="" id="{A2AE8616-EEA7-42A9-BC6B-410D48EFC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1062038"/>
            <a:ext cx="936625" cy="936625"/>
          </a:xfrm>
          <a:prstGeom prst="rect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26" name="箭头: 右 25">
            <a:extLst>
              <a:ext uri="{FF2B5EF4-FFF2-40B4-BE49-F238E27FC236}">
                <a16:creationId xmlns:a16="http://schemas.microsoft.com/office/drawing/2014/main" xmlns="" id="{518BC9C3-8F51-42E6-95EF-BA8A1EF24971}"/>
              </a:ext>
            </a:extLst>
          </p:cNvPr>
          <p:cNvSpPr/>
          <p:nvPr/>
        </p:nvSpPr>
        <p:spPr bwMode="auto">
          <a:xfrm>
            <a:off x="3852863" y="1392238"/>
            <a:ext cx="431800" cy="2762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xmlns="" id="{42CF6BDA-000E-4ECE-BADF-E1AAE927E3DB}"/>
              </a:ext>
            </a:extLst>
          </p:cNvPr>
          <p:cNvSpPr/>
          <p:nvPr/>
        </p:nvSpPr>
        <p:spPr bwMode="auto">
          <a:xfrm>
            <a:off x="5499100" y="1062038"/>
            <a:ext cx="422275" cy="9366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b="0">
              <a:latin typeface="Arial" charset="0"/>
            </a:endParaRPr>
          </a:p>
        </p:txBody>
      </p:sp>
      <p:sp>
        <p:nvSpPr>
          <p:cNvPr id="81928" name="Rectangle 5">
            <a:extLst>
              <a:ext uri="{FF2B5EF4-FFF2-40B4-BE49-F238E27FC236}">
                <a16:creationId xmlns:a16="http://schemas.microsoft.com/office/drawing/2014/main" xmlns="" id="{EEBA6B6B-8130-47C0-8663-22885483A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2075" y="75565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800" b="0">
                <a:ea typeface="標楷體" panose="03000509000000000000" pitchFamily="65" charset="-120"/>
                <a:cs typeface="Arial" panose="020B0604020202020204" pitchFamily="34" charset="0"/>
              </a:rPr>
              <a:t>60m</a:t>
            </a:r>
            <a:endParaRPr lang="zh-TW" altLang="en-US" sz="1800" b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1929" name="Rectangle 5">
            <a:extLst>
              <a:ext uri="{FF2B5EF4-FFF2-40B4-BE49-F238E27FC236}">
                <a16:creationId xmlns:a16="http://schemas.microsoft.com/office/drawing/2014/main" xmlns="" id="{0341C82C-E0B9-4D69-9A1E-534681994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075" y="1243013"/>
            <a:ext cx="728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800" b="0">
                <a:ea typeface="標楷體" panose="03000509000000000000" pitchFamily="65" charset="-120"/>
                <a:cs typeface="Arial" panose="020B0604020202020204" pitchFamily="34" charset="0"/>
              </a:rPr>
              <a:t>60m</a:t>
            </a:r>
            <a:endParaRPr lang="zh-TW" altLang="en-US" sz="1800" b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1930" name="Rectangle 5">
            <a:extLst>
              <a:ext uri="{FF2B5EF4-FFF2-40B4-BE49-F238E27FC236}">
                <a16:creationId xmlns:a16="http://schemas.microsoft.com/office/drawing/2014/main" xmlns="" id="{081AC7AF-C1F9-4250-A72E-04B654026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0438" y="711200"/>
            <a:ext cx="728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800" b="0">
                <a:ea typeface="標楷體" panose="03000509000000000000" pitchFamily="65" charset="-120"/>
                <a:cs typeface="Arial" panose="020B0604020202020204" pitchFamily="34" charset="0"/>
              </a:rPr>
              <a:t>60m</a:t>
            </a:r>
            <a:endParaRPr lang="zh-TW" altLang="en-US" sz="1800" b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81931" name="直接箭头连接符 7">
            <a:extLst>
              <a:ext uri="{FF2B5EF4-FFF2-40B4-BE49-F238E27FC236}">
                <a16:creationId xmlns:a16="http://schemas.microsoft.com/office/drawing/2014/main" xmlns="" id="{9E3D915C-0786-4864-9A1E-A8900976F19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59300" y="1004888"/>
            <a:ext cx="9366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文字方塊 11">
            <a:extLst>
              <a:ext uri="{FF2B5EF4-FFF2-40B4-BE49-F238E27FC236}">
                <a16:creationId xmlns:a16="http://schemas.microsoft.com/office/drawing/2014/main" xmlns="" id="{01C7663E-EC3C-4A9D-B1B7-2BB822C1E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079875"/>
            <a:ext cx="7391400" cy="1692275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= 5100</a:t>
            </a:r>
            <a:endParaRPr lang="en-US" altLang="zh-CN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  <a:sym typeface="Wingdings 2" panose="05020102010507070707" pitchFamily="18" charset="2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長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方形草地的面積是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5100m</a:t>
            </a:r>
            <a:r>
              <a:rPr lang="en-US" altLang="zh-TW" sz="2800" b="0" baseline="300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。</a:t>
            </a:r>
            <a:endParaRPr lang="en-US" altLang="zh-CN" sz="2800" b="0" dirty="0">
              <a:solidFill>
                <a:srgbClr val="FF0000"/>
              </a:solidFill>
              <a:ea typeface="標楷體" panose="03000509000000000000" pitchFamily="65" charset="-120"/>
              <a:sym typeface="Wingdings 2" panose="05020102010507070707" pitchFamily="18" charset="2"/>
            </a:endParaRPr>
          </a:p>
        </p:txBody>
      </p:sp>
      <p:grpSp>
        <p:nvGrpSpPr>
          <p:cNvPr id="33" name="组合 32">
            <a:extLst>
              <a:ext uri="{FF2B5EF4-FFF2-40B4-BE49-F238E27FC236}">
                <a16:creationId xmlns:a16="http://schemas.microsoft.com/office/drawing/2014/main" xmlns="" id="{5DC1770D-348D-49CF-BD67-5812572A0130}"/>
              </a:ext>
            </a:extLst>
          </p:cNvPr>
          <p:cNvGrpSpPr>
            <a:grpSpLocks/>
          </p:cNvGrpSpPr>
          <p:nvPr/>
        </p:nvGrpSpPr>
        <p:grpSpPr bwMode="auto">
          <a:xfrm>
            <a:off x="1277938" y="3943350"/>
            <a:ext cx="3960812" cy="873125"/>
            <a:chOff x="1012589" y="4397569"/>
            <a:chExt cx="3960440" cy="871837"/>
          </a:xfrm>
        </p:grpSpPr>
        <p:grpSp>
          <p:nvGrpSpPr>
            <p:cNvPr id="81946" name="组合 17">
              <a:extLst>
                <a:ext uri="{FF2B5EF4-FFF2-40B4-BE49-F238E27FC236}">
                  <a16:creationId xmlns:a16="http://schemas.microsoft.com/office/drawing/2014/main" xmlns="" id="{C35F302A-B911-4948-89B5-1A8DA2A65A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2779" y="4397569"/>
              <a:ext cx="648072" cy="871837"/>
              <a:chOff x="3454408" y="708653"/>
              <a:chExt cx="648072" cy="871837"/>
            </a:xfrm>
          </p:grpSpPr>
          <p:sp>
            <p:nvSpPr>
              <p:cNvPr id="81948" name="Text Box 46">
                <a:extLst>
                  <a:ext uri="{FF2B5EF4-FFF2-40B4-BE49-F238E27FC236}">
                    <a16:creationId xmlns:a16="http://schemas.microsoft.com/office/drawing/2014/main" xmlns="" id="{ECA632F2-FF7C-48D4-BA04-F884447DBF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3239" y="708653"/>
                <a:ext cx="503237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FF0000"/>
                    </a:solidFill>
                  </a:rPr>
                  <a:t>5</a:t>
                </a:r>
                <a:endParaRPr lang="en-US" altLang="zh-TW" sz="2800" b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1949" name="Text Box 47">
                <a:extLst>
                  <a:ext uri="{FF2B5EF4-FFF2-40B4-BE49-F238E27FC236}">
                    <a16:creationId xmlns:a16="http://schemas.microsoft.com/office/drawing/2014/main" xmlns="" id="{51D8F805-0F37-4E1C-82CA-4D7B7EF6EE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62345" y="1057270"/>
                <a:ext cx="640135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FF0000"/>
                    </a:solidFill>
                  </a:rPr>
                  <a:t>12</a:t>
                </a:r>
              </a:p>
            </p:txBody>
          </p:sp>
          <p:sp>
            <p:nvSpPr>
              <p:cNvPr id="81950" name="Line 48">
                <a:extLst>
                  <a:ext uri="{FF2B5EF4-FFF2-40B4-BE49-F238E27FC236}">
                    <a16:creationId xmlns:a16="http://schemas.microsoft.com/office/drawing/2014/main" xmlns="" id="{E644CC7C-9F24-4818-A4ED-937161EC76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4408" y="1145947"/>
                <a:ext cx="576065" cy="0"/>
              </a:xfrm>
              <a:prstGeom prst="line">
                <a:avLst/>
              </a:prstGeom>
              <a:noFill/>
              <a:ln w="1778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1947" name="文本框 8">
              <a:extLst>
                <a:ext uri="{FF2B5EF4-FFF2-40B4-BE49-F238E27FC236}">
                  <a16:creationId xmlns:a16="http://schemas.microsoft.com/office/drawing/2014/main" xmlns="" id="{FD09FC60-8CE9-410C-90A1-CF28D4311B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2589" y="4542193"/>
              <a:ext cx="396044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zh-CN" altLang="en-US" sz="1800"/>
                <a:t> </a:t>
              </a:r>
              <a:r>
                <a:rPr lang="en-US" altLang="zh-CN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60</a:t>
              </a:r>
              <a:r>
                <a:rPr lang="zh-TW" altLang="en-US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CN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× (1</a:t>
              </a:r>
              <a:r>
                <a:rPr lang="zh-CN" altLang="en-US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＋      </a:t>
              </a:r>
              <a:r>
                <a:rPr lang="en-US" altLang="zh-CN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)</a:t>
              </a:r>
              <a:r>
                <a:rPr lang="zh-TW" altLang="en-US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CN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×</a:t>
              </a:r>
              <a:r>
                <a:rPr lang="zh-TW" altLang="en-US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CN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60</a:t>
              </a:r>
            </a:p>
          </p:txBody>
        </p:sp>
      </p:grpSp>
      <p:sp>
        <p:nvSpPr>
          <p:cNvPr id="39" name="Line 37">
            <a:extLst>
              <a:ext uri="{FF2B5EF4-FFF2-40B4-BE49-F238E27FC236}">
                <a16:creationId xmlns:a16="http://schemas.microsoft.com/office/drawing/2014/main" xmlns="" id="{493078A7-3EFF-4C78-B376-65B47C09C77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2852738"/>
            <a:ext cx="39973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" name="组合 39">
            <a:extLst>
              <a:ext uri="{FF2B5EF4-FFF2-40B4-BE49-F238E27FC236}">
                <a16:creationId xmlns:a16="http://schemas.microsoft.com/office/drawing/2014/main" xmlns="" id="{50FF9921-F06E-4307-B5A7-90A8AA32E1A5}"/>
              </a:ext>
            </a:extLst>
          </p:cNvPr>
          <p:cNvGrpSpPr>
            <a:grpSpLocks/>
          </p:cNvGrpSpPr>
          <p:nvPr/>
        </p:nvGrpSpPr>
        <p:grpSpPr bwMode="auto">
          <a:xfrm>
            <a:off x="4314825" y="1960563"/>
            <a:ext cx="2081213" cy="588962"/>
            <a:chOff x="1084164" y="4454847"/>
            <a:chExt cx="2081063" cy="589208"/>
          </a:xfrm>
        </p:grpSpPr>
        <p:sp>
          <p:nvSpPr>
            <p:cNvPr id="81941" name="文本框 110">
              <a:extLst>
                <a:ext uri="{FF2B5EF4-FFF2-40B4-BE49-F238E27FC236}">
                  <a16:creationId xmlns:a16="http://schemas.microsoft.com/office/drawing/2014/main" xmlns="" id="{61CC2119-EE8F-4547-9FC4-4A0FE9A93B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4164" y="4542193"/>
              <a:ext cx="2081063" cy="369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zh-CN" altLang="en-US" sz="1800">
                  <a:solidFill>
                    <a:srgbClr val="003399"/>
                  </a:solidFill>
                </a:rPr>
                <a:t> </a:t>
              </a:r>
              <a:r>
                <a:rPr lang="en-US" altLang="zh-CN" sz="1800" b="0">
                  <a:solidFill>
                    <a:srgbClr val="003399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60× (1</a:t>
              </a:r>
              <a:r>
                <a:rPr lang="zh-CN" altLang="en-US" sz="1800" b="0">
                  <a:solidFill>
                    <a:srgbClr val="003399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＋      </a:t>
              </a:r>
              <a:r>
                <a:rPr lang="en-US" altLang="zh-CN" sz="1800" b="0">
                  <a:solidFill>
                    <a:srgbClr val="003399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) m</a:t>
              </a:r>
            </a:p>
          </p:txBody>
        </p:sp>
        <p:grpSp>
          <p:nvGrpSpPr>
            <p:cNvPr id="81942" name="组合 17">
              <a:extLst>
                <a:ext uri="{FF2B5EF4-FFF2-40B4-BE49-F238E27FC236}">
                  <a16:creationId xmlns:a16="http://schemas.microsoft.com/office/drawing/2014/main" xmlns="" id="{23E45562-078E-4B24-AFE6-2BBAE5A90F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3815" y="4454847"/>
              <a:ext cx="640135" cy="589208"/>
              <a:chOff x="2895444" y="765931"/>
              <a:chExt cx="640135" cy="589208"/>
            </a:xfrm>
          </p:grpSpPr>
          <p:sp>
            <p:nvSpPr>
              <p:cNvPr id="81943" name="Text Box 46">
                <a:extLst>
                  <a:ext uri="{FF2B5EF4-FFF2-40B4-BE49-F238E27FC236}">
                    <a16:creationId xmlns:a16="http://schemas.microsoft.com/office/drawing/2014/main" xmlns="" id="{639C48CA-F57E-4A1F-BE74-F81A3BC94E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514" y="765931"/>
                <a:ext cx="503237" cy="3697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1800" b="0">
                    <a:solidFill>
                      <a:srgbClr val="003399"/>
                    </a:solidFill>
                  </a:rPr>
                  <a:t>5</a:t>
                </a:r>
                <a:endParaRPr lang="en-US" altLang="zh-TW" sz="1800" b="0">
                  <a:solidFill>
                    <a:srgbClr val="003399"/>
                  </a:solidFill>
                </a:endParaRPr>
              </a:p>
            </p:txBody>
          </p:sp>
          <p:sp>
            <p:nvSpPr>
              <p:cNvPr id="81944" name="Text Box 47">
                <a:extLst>
                  <a:ext uri="{FF2B5EF4-FFF2-40B4-BE49-F238E27FC236}">
                    <a16:creationId xmlns:a16="http://schemas.microsoft.com/office/drawing/2014/main" xmlns="" id="{F336463A-BA23-4CCA-A565-25D33D8F0B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5444" y="985404"/>
                <a:ext cx="640135" cy="3697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800" b="0">
                    <a:solidFill>
                      <a:srgbClr val="003399"/>
                    </a:solidFill>
                  </a:rPr>
                  <a:t>12</a:t>
                </a:r>
              </a:p>
            </p:txBody>
          </p:sp>
          <p:sp>
            <p:nvSpPr>
              <p:cNvPr id="81945" name="Line 48">
                <a:extLst>
                  <a:ext uri="{FF2B5EF4-FFF2-40B4-BE49-F238E27FC236}">
                    <a16:creationId xmlns:a16="http://schemas.microsoft.com/office/drawing/2014/main" xmlns="" id="{5A8D0640-3A5E-47B5-92CD-2242858319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87747" y="1053059"/>
                <a:ext cx="288088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6" name="TextBox 28">
            <a:extLst>
              <a:ext uri="{FF2B5EF4-FFF2-40B4-BE49-F238E27FC236}">
                <a16:creationId xmlns:a16="http://schemas.microsoft.com/office/drawing/2014/main" xmlns="" id="{15DAB39F-B508-4662-9A35-FD56CECA1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0700" y="4125913"/>
            <a:ext cx="3960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zh-CN" altLang="en-US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長方形</a:t>
            </a:r>
            <a:r>
              <a:rPr lang="zh-TW" altLang="en-US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的面積 </a:t>
            </a:r>
            <a:r>
              <a:rPr lang="en-US" altLang="zh-TW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= </a:t>
            </a:r>
            <a:r>
              <a:rPr lang="zh-CN" altLang="en-US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長</a:t>
            </a:r>
            <a:r>
              <a:rPr lang="en-US" altLang="zh-TW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×</a:t>
            </a:r>
            <a:r>
              <a:rPr lang="zh-CN" altLang="en-US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闊</a:t>
            </a:r>
            <a:endParaRPr lang="en-US" altLang="zh-CN" sz="28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標楷體" pitchFamily="65" charset="-120"/>
            </a:endParaRPr>
          </a:p>
        </p:txBody>
      </p:sp>
      <p:sp>
        <p:nvSpPr>
          <p:cNvPr id="47" name="Line 37">
            <a:extLst>
              <a:ext uri="{FF2B5EF4-FFF2-40B4-BE49-F238E27FC236}">
                <a16:creationId xmlns:a16="http://schemas.microsoft.com/office/drawing/2014/main" xmlns="" id="{FD88B011-AC7A-44FD-9629-624CAF8B11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7788" y="1027113"/>
            <a:ext cx="60483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8">
            <a:extLst>
              <a:ext uri="{FF2B5EF4-FFF2-40B4-BE49-F238E27FC236}">
                <a16:creationId xmlns:a16="http://schemas.microsoft.com/office/drawing/2014/main" xmlns="" id="{E81842D7-18B5-4645-962A-8D5D396BA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0" y="4127500"/>
            <a:ext cx="884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9" name="Rectangle 8">
            <a:extLst>
              <a:ext uri="{FF2B5EF4-FFF2-40B4-BE49-F238E27FC236}">
                <a16:creationId xmlns:a16="http://schemas.microsoft.com/office/drawing/2014/main" xmlns="" id="{DCCF4A66-0858-421D-A3F1-4592D8259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0" y="4665663"/>
            <a:ext cx="8842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50" name="直接箭头连接符 49">
            <a:extLst>
              <a:ext uri="{FF2B5EF4-FFF2-40B4-BE49-F238E27FC236}">
                <a16:creationId xmlns:a16="http://schemas.microsoft.com/office/drawing/2014/main" xmlns="" id="{837E9436-B886-4A6E-B5A6-D415B2D8AAD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41838" y="2047875"/>
            <a:ext cx="1392237" cy="0"/>
          </a:xfrm>
          <a:prstGeom prst="straightConnector1">
            <a:avLst/>
          </a:prstGeom>
          <a:noFill/>
          <a:ln w="19050" algn="ctr">
            <a:solidFill>
              <a:srgbClr val="00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allAtOnce" animBg="1"/>
      <p:bldP spid="46" grpId="0"/>
      <p:bldP spid="46" grpId="1"/>
      <p:bldP spid="48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>
            <a:hlinkClick r:id="rId3" action="ppaction://hlinksldjump"/>
            <a:extLst>
              <a:ext uri="{FF2B5EF4-FFF2-40B4-BE49-F238E27FC236}">
                <a16:creationId xmlns:a16="http://schemas.microsoft.com/office/drawing/2014/main" xmlns="" id="{D096EC07-C5F7-4984-B6A2-BE890E3D3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3" y="920750"/>
            <a:ext cx="2036762" cy="914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13315" name="AutoShape 3">
            <a:extLst>
              <a:ext uri="{FF2B5EF4-FFF2-40B4-BE49-F238E27FC236}">
                <a16:creationId xmlns:a16="http://schemas.microsoft.com/office/drawing/2014/main" xmlns="" id="{B6675872-83EF-40D8-BA65-C5D3CE661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363" y="920750"/>
            <a:ext cx="2062162" cy="9144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13316" name="WordArt 4">
            <a:extLst>
              <a:ext uri="{FF2B5EF4-FFF2-40B4-BE49-F238E27FC236}">
                <a16:creationId xmlns:a16="http://schemas.microsoft.com/office/drawing/2014/main" xmlns="" id="{051E40CE-433F-4768-BF12-647FD13952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24063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乙部考核課題</a:t>
            </a:r>
            <a:endParaRPr lang="en-US" sz="3600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3317" name="Picture 3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29DD49AE-BB18-4E0C-A0E1-4E7F0814A6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53" descr="學生須知">
            <a:hlinkClick r:id="rId5" action="ppaction://hlinksldjump"/>
            <a:extLst>
              <a:ext uri="{FF2B5EF4-FFF2-40B4-BE49-F238E27FC236}">
                <a16:creationId xmlns:a16="http://schemas.microsoft.com/office/drawing/2014/main" xmlns="" id="{B76DE300-1E71-42B4-B798-2A43E42D6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402" name="Group 210">
            <a:extLst>
              <a:ext uri="{FF2B5EF4-FFF2-40B4-BE49-F238E27FC236}">
                <a16:creationId xmlns:a16="http://schemas.microsoft.com/office/drawing/2014/main" xmlns="" id="{4DADA84E-CD80-431D-8C4C-17A0D0DD887E}"/>
              </a:ext>
            </a:extLst>
          </p:cNvPr>
          <p:cNvGraphicFramePr>
            <a:graphicFrameLocks noGrp="1"/>
          </p:cNvGraphicFramePr>
          <p:nvPr/>
        </p:nvGraphicFramePr>
        <p:xfrm>
          <a:off x="601663" y="1474788"/>
          <a:ext cx="8139113" cy="4194175"/>
        </p:xfrm>
        <a:graphic>
          <a:graphicData uri="http://schemas.openxmlformats.org/drawingml/2006/table">
            <a:tbl>
              <a:tblPr/>
              <a:tblGrid>
                <a:gridCol w="8715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29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35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524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6994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573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31(a)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整數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除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(3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4(b)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方程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代數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872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31(b)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整數四則混合計算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   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5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</a:t>
                      </a:r>
                      <a:r>
                        <a:rPr kumimoji="1" lang="zh-TW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分數四則混合計算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73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32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面積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度量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6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a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複合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棒形圖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數據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處理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685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33(a)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分數四則混合計算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6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b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複合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棒形圖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779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33(b)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體積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度量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6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(c)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複合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棒形圖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779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Times New Roman" pitchFamily="18" charset="0"/>
                        </a:rPr>
                        <a:t>4(a)  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整數四則混合計算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  <a:sym typeface="Wingdings 2" pitchFamily="18" charset="2"/>
                        </a:rPr>
                        <a:t>    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  <a:sym typeface="Wingdings 2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3395" name="WordArt 90">
            <a:hlinkClick r:id="rId3" action="ppaction://hlinksldjump"/>
            <a:extLst>
              <a:ext uri="{FF2B5EF4-FFF2-40B4-BE49-F238E27FC236}">
                <a16:creationId xmlns:a16="http://schemas.microsoft.com/office/drawing/2014/main" xmlns="" id="{FA8EA03D-8886-4E31-B95D-A5778405682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9376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</a:t>
            </a:r>
            <a:endParaRPr lang="en-US" sz="3600" kern="10">
              <a:solidFill>
                <a:srgbClr val="80808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xmlns="" id="{3D185B2E-62BD-413D-B985-27F83F475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0150" y="1004888"/>
            <a:ext cx="695325" cy="43180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83971" name="Rectangle 5">
            <a:extLst>
              <a:ext uri="{FF2B5EF4-FFF2-40B4-BE49-F238E27FC236}">
                <a16:creationId xmlns:a16="http://schemas.microsoft.com/office/drawing/2014/main" xmlns="" id="{4DFFFB4B-3F4C-490F-89D2-2B94B1963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841375"/>
            <a:ext cx="8464550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33. (a) </a:t>
            </a:r>
            <a:r>
              <a:rPr lang="zh-TW" altLang="en-US" sz="2800" b="0">
                <a:ea typeface="標楷體" panose="03000509000000000000" pitchFamily="65" charset="-120"/>
              </a:rPr>
              <a:t>操場上有</a:t>
            </a:r>
            <a:r>
              <a:rPr lang="en-US" altLang="zh-TW" sz="2800" b="0">
                <a:ea typeface="標楷體" panose="03000509000000000000" pitchFamily="65" charset="-120"/>
              </a:rPr>
              <a:t>135</a:t>
            </a:r>
            <a:r>
              <a:rPr lang="zh-TW" altLang="en-US" sz="2800" b="0">
                <a:ea typeface="標楷體" panose="03000509000000000000" pitchFamily="65" charset="-120"/>
              </a:rPr>
              <a:t>名學生，其中     是女生，男生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       </a:t>
            </a:r>
            <a:r>
              <a:rPr lang="zh-TW" altLang="en-US" sz="2800" b="0">
                <a:ea typeface="標楷體" panose="03000509000000000000" pitchFamily="65" charset="-120"/>
              </a:rPr>
              <a:t>有多少人？</a:t>
            </a:r>
            <a:r>
              <a:rPr lang="en-US" altLang="zh-CN" sz="2800" b="0">
                <a:ea typeface="標楷體" panose="03000509000000000000" pitchFamily="65" charset="-120"/>
              </a:rPr>
              <a:t>[4</a:t>
            </a:r>
            <a:r>
              <a:rPr lang="zh-TW" altLang="en-US" sz="2800" b="0"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ea typeface="標楷體" panose="03000509000000000000" pitchFamily="65" charset="-120"/>
              </a:rPr>
              <a:t>]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grpSp>
        <p:nvGrpSpPr>
          <p:cNvPr id="83972" name="组合 17">
            <a:extLst>
              <a:ext uri="{FF2B5EF4-FFF2-40B4-BE49-F238E27FC236}">
                <a16:creationId xmlns:a16="http://schemas.microsoft.com/office/drawing/2014/main" xmlns="" id="{8ABEA4B1-5328-4B4A-8946-94343D060485}"/>
              </a:ext>
            </a:extLst>
          </p:cNvPr>
          <p:cNvGrpSpPr>
            <a:grpSpLocks/>
          </p:cNvGrpSpPr>
          <p:nvPr/>
        </p:nvGrpSpPr>
        <p:grpSpPr bwMode="auto">
          <a:xfrm>
            <a:off x="5665788" y="800100"/>
            <a:ext cx="690562" cy="855663"/>
            <a:chOff x="3512498" y="725483"/>
            <a:chExt cx="690876" cy="855007"/>
          </a:xfrm>
        </p:grpSpPr>
        <p:sp>
          <p:nvSpPr>
            <p:cNvPr id="83988" name="Text Box 46">
              <a:extLst>
                <a:ext uri="{FF2B5EF4-FFF2-40B4-BE49-F238E27FC236}">
                  <a16:creationId xmlns:a16="http://schemas.microsoft.com/office/drawing/2014/main" xmlns="" id="{54D35FC2-1E3F-4F22-9CD4-63F373BF34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3239" y="725483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800" b="0"/>
                <a:t>7</a:t>
              </a:r>
              <a:endParaRPr lang="en-US" altLang="zh-TW" sz="2800" b="0"/>
            </a:p>
          </p:txBody>
        </p:sp>
        <p:sp>
          <p:nvSpPr>
            <p:cNvPr id="83989" name="Text Box 47">
              <a:extLst>
                <a:ext uri="{FF2B5EF4-FFF2-40B4-BE49-F238E27FC236}">
                  <a16:creationId xmlns:a16="http://schemas.microsoft.com/office/drawing/2014/main" xmlns="" id="{DDEEEB49-C907-4A0B-80FA-D0AF747708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3239" y="1057270"/>
              <a:ext cx="64013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9</a:t>
              </a:r>
            </a:p>
          </p:txBody>
        </p:sp>
        <p:sp>
          <p:nvSpPr>
            <p:cNvPr id="83990" name="Line 48">
              <a:extLst>
                <a:ext uri="{FF2B5EF4-FFF2-40B4-BE49-F238E27FC236}">
                  <a16:creationId xmlns:a16="http://schemas.microsoft.com/office/drawing/2014/main" xmlns="" id="{BD075629-7AF5-47D5-9FA9-F0BB3D975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12498" y="1145947"/>
              <a:ext cx="461065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83973" name="Picture 9" descr="btnMathMain">
            <a:hlinkClick r:id="rId3" action="ppaction://hlinksldjump"/>
            <a:extLst>
              <a:ext uri="{FF2B5EF4-FFF2-40B4-BE49-F238E27FC236}">
                <a16:creationId xmlns:a16="http://schemas.microsoft.com/office/drawing/2014/main" xmlns="" id="{AEEA15B3-1380-4048-8B82-A1E606175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4" name="Picture 10" descr="btnMathBack">
            <a:hlinkClick r:id="rId5" action="ppaction://hlinksldjump"/>
            <a:extLst>
              <a:ext uri="{FF2B5EF4-FFF2-40B4-BE49-F238E27FC236}">
                <a16:creationId xmlns:a16="http://schemas.microsoft.com/office/drawing/2014/main" xmlns="" id="{4316A699-AFB4-427A-96B0-95A99AD87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5" name="Picture 11" descr="btnMathNext">
            <a:hlinkClick r:id="rId7" action="ppaction://hlinksldjump"/>
            <a:extLst>
              <a:ext uri="{FF2B5EF4-FFF2-40B4-BE49-F238E27FC236}">
                <a16:creationId xmlns:a16="http://schemas.microsoft.com/office/drawing/2014/main" xmlns="" id="{2728A40B-F8B4-4083-9992-C1AD8BDD6A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" name="文字方塊 11">
            <a:extLst>
              <a:ext uri="{FF2B5EF4-FFF2-40B4-BE49-F238E27FC236}">
                <a16:creationId xmlns:a16="http://schemas.microsoft.com/office/drawing/2014/main" xmlns="" id="{D7C6AC99-F046-41D0-A6EA-6687A7F8E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2409825"/>
            <a:ext cx="6927850" cy="1538288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= 30</a:t>
            </a:r>
            <a:endParaRPr lang="en-US" altLang="zh-CN" sz="2800" b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  <a:sym typeface="Wingdings 2" panose="050201020105070707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男生有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30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人。</a:t>
            </a:r>
            <a:endParaRPr lang="en-US" altLang="zh-CN" sz="2800" b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  <a:sym typeface="Wingdings 2" panose="05020102010507070707" pitchFamily="18" charset="2"/>
            </a:endParaRP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xmlns="" id="{77D488FA-4090-4FA6-901A-9A5AD85CD294}"/>
              </a:ext>
            </a:extLst>
          </p:cNvPr>
          <p:cNvGrpSpPr>
            <a:grpSpLocks/>
          </p:cNvGrpSpPr>
          <p:nvPr/>
        </p:nvGrpSpPr>
        <p:grpSpPr bwMode="auto">
          <a:xfrm>
            <a:off x="1928813" y="2316163"/>
            <a:ext cx="2736850" cy="873125"/>
            <a:chOff x="797140" y="4397569"/>
            <a:chExt cx="2736121" cy="871837"/>
          </a:xfrm>
        </p:grpSpPr>
        <p:grpSp>
          <p:nvGrpSpPr>
            <p:cNvPr id="83983" name="组合 17">
              <a:extLst>
                <a:ext uri="{FF2B5EF4-FFF2-40B4-BE49-F238E27FC236}">
                  <a16:creationId xmlns:a16="http://schemas.microsoft.com/office/drawing/2014/main" xmlns="" id="{0408A59C-0826-41C1-9B0B-F7F2DEA597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2779" y="4397569"/>
              <a:ext cx="748966" cy="871837"/>
              <a:chOff x="3454408" y="708653"/>
              <a:chExt cx="748966" cy="871837"/>
            </a:xfrm>
          </p:grpSpPr>
          <p:sp>
            <p:nvSpPr>
              <p:cNvPr id="83985" name="Text Box 46">
                <a:extLst>
                  <a:ext uri="{FF2B5EF4-FFF2-40B4-BE49-F238E27FC236}">
                    <a16:creationId xmlns:a16="http://schemas.microsoft.com/office/drawing/2014/main" xmlns="" id="{DE2E1F85-F7D8-435D-A69D-F2E41E71F1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3239" y="708653"/>
                <a:ext cx="503237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FF0000"/>
                    </a:solidFill>
                  </a:rPr>
                  <a:t>7</a:t>
                </a:r>
              </a:p>
            </p:txBody>
          </p:sp>
          <p:sp>
            <p:nvSpPr>
              <p:cNvPr id="83986" name="Text Box 47">
                <a:extLst>
                  <a:ext uri="{FF2B5EF4-FFF2-40B4-BE49-F238E27FC236}">
                    <a16:creationId xmlns:a16="http://schemas.microsoft.com/office/drawing/2014/main" xmlns="" id="{DABC34A4-4D52-4F35-BBE8-D3235F8617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3239" y="1057270"/>
                <a:ext cx="640135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FF0000"/>
                    </a:solidFill>
                  </a:rPr>
                  <a:t>9</a:t>
                </a:r>
              </a:p>
            </p:txBody>
          </p:sp>
          <p:sp>
            <p:nvSpPr>
              <p:cNvPr id="83987" name="Line 48">
                <a:extLst>
                  <a:ext uri="{FF2B5EF4-FFF2-40B4-BE49-F238E27FC236}">
                    <a16:creationId xmlns:a16="http://schemas.microsoft.com/office/drawing/2014/main" xmlns="" id="{4DD24BF7-6ACB-44D0-85B7-2EE002D1A2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4408" y="1145947"/>
                <a:ext cx="576065" cy="0"/>
              </a:xfrm>
              <a:prstGeom prst="line">
                <a:avLst/>
              </a:prstGeom>
              <a:noFill/>
              <a:ln w="1778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3984" name="文本框 8">
              <a:extLst>
                <a:ext uri="{FF2B5EF4-FFF2-40B4-BE49-F238E27FC236}">
                  <a16:creationId xmlns:a16="http://schemas.microsoft.com/office/drawing/2014/main" xmlns="" id="{49541D76-B4D8-4909-BB51-C16FBD2A14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7140" y="4558689"/>
              <a:ext cx="273612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zh-CN" altLang="en-US" sz="1800" dirty="0"/>
                <a:t> </a:t>
              </a:r>
              <a:r>
                <a:rPr lang="en-US" altLang="zh-TW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135</a:t>
              </a:r>
              <a:r>
                <a:rPr lang="zh-TW" altLang="en-US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CN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× (1</a:t>
              </a:r>
              <a:r>
                <a:rPr lang="zh-TW" altLang="en-US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－</a:t>
              </a:r>
              <a:r>
                <a:rPr lang="zh-CN" altLang="en-US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     </a:t>
              </a:r>
              <a:r>
                <a:rPr lang="en-US" altLang="zh-CN" sz="2800" b="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)</a:t>
              </a:r>
            </a:p>
          </p:txBody>
        </p:sp>
      </p:grpSp>
      <p:sp>
        <p:nvSpPr>
          <p:cNvPr id="107" name="Line 37">
            <a:extLst>
              <a:ext uri="{FF2B5EF4-FFF2-40B4-BE49-F238E27FC236}">
                <a16:creationId xmlns:a16="http://schemas.microsoft.com/office/drawing/2014/main" xmlns="" id="{ADCEAE61-0B25-4F37-B064-14AADCCB52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2700" y="1557338"/>
            <a:ext cx="20193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TextBox 28">
            <a:extLst>
              <a:ext uri="{FF2B5EF4-FFF2-40B4-BE49-F238E27FC236}">
                <a16:creationId xmlns:a16="http://schemas.microsoft.com/office/drawing/2014/main" xmlns="" id="{250F1FD4-2954-4FA2-875D-4B72B7850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126" y="4135887"/>
            <a:ext cx="78297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zh-TW" altLang="en-US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男生佔總人數的分數</a:t>
            </a:r>
            <a:r>
              <a:rPr lang="en-US" altLang="zh-TW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= 1</a:t>
            </a:r>
            <a:r>
              <a:rPr lang="zh-TW" altLang="en-US" sz="28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－女生佔總人數的分數</a:t>
            </a:r>
            <a:endParaRPr lang="en-US" altLang="zh-CN" sz="28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標楷體" pitchFamily="65" charset="-120"/>
            </a:endParaRPr>
          </a:p>
        </p:txBody>
      </p:sp>
      <p:sp>
        <p:nvSpPr>
          <p:cNvPr id="37" name="Rectangle 8">
            <a:extLst>
              <a:ext uri="{FF2B5EF4-FFF2-40B4-BE49-F238E27FC236}">
                <a16:creationId xmlns:a16="http://schemas.microsoft.com/office/drawing/2014/main" xmlns="" id="{847DB741-048A-4A7F-8C73-F44928CF8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3163" y="2476500"/>
            <a:ext cx="884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8" name="Rectangle 8">
            <a:extLst>
              <a:ext uri="{FF2B5EF4-FFF2-40B4-BE49-F238E27FC236}">
                <a16:creationId xmlns:a16="http://schemas.microsoft.com/office/drawing/2014/main" xmlns="" id="{1B492C24-0F42-4736-9A79-AAE162F59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3163" y="3049588"/>
            <a:ext cx="8842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1" name="Line 37">
            <a:extLst>
              <a:ext uri="{FF2B5EF4-FFF2-40B4-BE49-F238E27FC236}">
                <a16:creationId xmlns:a16="http://schemas.microsoft.com/office/drawing/2014/main" xmlns="" id="{434B4935-6575-42DF-AF37-1A09D3DED9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5788" y="1557338"/>
            <a:ext cx="159226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15" grpId="0"/>
      <p:bldP spid="115" grpId="1"/>
      <p:bldP spid="37" grpId="0"/>
      <p:bldP spid="3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5">
            <a:extLst>
              <a:ext uri="{FF2B5EF4-FFF2-40B4-BE49-F238E27FC236}">
                <a16:creationId xmlns:a16="http://schemas.microsoft.com/office/drawing/2014/main" xmlns="" id="{C600AF33-84E1-47B8-AF64-4DA0C0901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636838"/>
            <a:ext cx="82248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33. (b) </a:t>
            </a:r>
            <a:r>
              <a:rPr lang="zh-TW" altLang="en-US" sz="2800" b="0">
                <a:ea typeface="標楷體" panose="03000509000000000000" pitchFamily="65" charset="-120"/>
              </a:rPr>
              <a:t>操場上有一個台階，如下圖所示。台階上每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       </a:t>
            </a:r>
            <a:r>
              <a:rPr lang="zh-TW" altLang="en-US" sz="2800" b="0">
                <a:ea typeface="標楷體" panose="03000509000000000000" pitchFamily="65" charset="-120"/>
              </a:rPr>
              <a:t>級的闊度相等，高度亦相同。這個台階的體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       </a:t>
            </a:r>
            <a:r>
              <a:rPr lang="zh-TW" altLang="en-US" sz="2800" b="0">
                <a:ea typeface="標楷體" panose="03000509000000000000" pitchFamily="65" charset="-120"/>
              </a:rPr>
              <a:t>積是多少？                                           </a:t>
            </a:r>
            <a:r>
              <a:rPr lang="en-US" altLang="zh-CN" sz="2800" b="0">
                <a:ea typeface="標楷體" panose="03000509000000000000" pitchFamily="65" charset="-120"/>
              </a:rPr>
              <a:t>[4</a:t>
            </a:r>
            <a:r>
              <a:rPr lang="zh-TW" altLang="en-US" sz="2800" b="0"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ea typeface="標楷體" panose="03000509000000000000" pitchFamily="65" charset="-120"/>
              </a:rPr>
              <a:t>]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pic>
        <p:nvPicPr>
          <p:cNvPr id="86019" name="Picture 9" descr="btnMathMai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F86E4E8-493B-4B7A-8D9D-8FA2EBC9D3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20" name="Picture 10" descr="btnMathBack">
            <a:hlinkClick r:id="rId5" action="ppaction://hlinksldjump"/>
            <a:extLst>
              <a:ext uri="{FF2B5EF4-FFF2-40B4-BE49-F238E27FC236}">
                <a16:creationId xmlns:a16="http://schemas.microsoft.com/office/drawing/2014/main" xmlns="" id="{D9C6CF75-BCF6-4022-8A2B-B4E428DBC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21" name="Picture 11" descr="btnMathNext">
            <a:hlinkClick r:id="rId7" action="ppaction://hlinksldjump"/>
            <a:extLst>
              <a:ext uri="{FF2B5EF4-FFF2-40B4-BE49-F238E27FC236}">
                <a16:creationId xmlns:a16="http://schemas.microsoft.com/office/drawing/2014/main" xmlns="" id="{1F6C8901-6954-41B4-9C59-DE542FB13F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" name="文字方塊 11">
            <a:extLst>
              <a:ext uri="{FF2B5EF4-FFF2-40B4-BE49-F238E27FC236}">
                <a16:creationId xmlns:a16="http://schemas.microsoft.com/office/drawing/2014/main" xmlns="" id="{8F67B436-2C29-4114-90FA-707B73B32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148138"/>
            <a:ext cx="6859587" cy="1539875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  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1.6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 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0.4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 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0.2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 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10</a:t>
            </a:r>
            <a:endParaRPr lang="en-US" altLang="zh-TW" sz="2800" b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  <a:sym typeface="Wingdings 2" panose="050201020105070707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= 1.28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這個台階的體積是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1.28m</a:t>
            </a:r>
            <a:r>
              <a:rPr lang="en-US" altLang="zh-TW" sz="2800" b="0" baseline="300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3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。</a:t>
            </a:r>
            <a:endParaRPr lang="en-US" altLang="zh-CN" sz="2800" b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107" name="Line 37">
            <a:extLst>
              <a:ext uri="{FF2B5EF4-FFF2-40B4-BE49-F238E27FC236}">
                <a16:creationId xmlns:a16="http://schemas.microsoft.com/office/drawing/2014/main" xmlns="" id="{73521F12-93E0-4B71-86AB-B37718151DF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2488" y="3573463"/>
            <a:ext cx="35941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8">
            <a:extLst>
              <a:ext uri="{FF2B5EF4-FFF2-40B4-BE49-F238E27FC236}">
                <a16:creationId xmlns:a16="http://schemas.microsoft.com/office/drawing/2014/main" xmlns="" id="{FAD67261-675F-4733-91AA-D7BD21DA6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3163" y="4214813"/>
            <a:ext cx="8842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8" name="Rectangle 8">
            <a:extLst>
              <a:ext uri="{FF2B5EF4-FFF2-40B4-BE49-F238E27FC236}">
                <a16:creationId xmlns:a16="http://schemas.microsoft.com/office/drawing/2014/main" xmlns="" id="{2BDC09B7-1B50-4049-BFF6-93D15D364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3163" y="4787900"/>
            <a:ext cx="884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86026" name="组合 13">
            <a:extLst>
              <a:ext uri="{FF2B5EF4-FFF2-40B4-BE49-F238E27FC236}">
                <a16:creationId xmlns:a16="http://schemas.microsoft.com/office/drawing/2014/main" xmlns="" id="{0A401F05-DA11-4707-8837-DA96D7CEDC48}"/>
              </a:ext>
            </a:extLst>
          </p:cNvPr>
          <p:cNvGrpSpPr>
            <a:grpSpLocks/>
          </p:cNvGrpSpPr>
          <p:nvPr/>
        </p:nvGrpSpPr>
        <p:grpSpPr bwMode="auto">
          <a:xfrm>
            <a:off x="3059113" y="1169988"/>
            <a:ext cx="2836862" cy="1346200"/>
            <a:chOff x="2771775" y="1193006"/>
            <a:chExt cx="3091111" cy="1466850"/>
          </a:xfrm>
        </p:grpSpPr>
        <p:sp>
          <p:nvSpPr>
            <p:cNvPr id="86042" name="立方体 4">
              <a:extLst>
                <a:ext uri="{FF2B5EF4-FFF2-40B4-BE49-F238E27FC236}">
                  <a16:creationId xmlns:a16="http://schemas.microsoft.com/office/drawing/2014/main" xmlns="" id="{263FBE95-704E-43F3-A11B-6C5474B69DD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771800" y="1194840"/>
              <a:ext cx="2592735" cy="364617"/>
            </a:xfrm>
            <a:prstGeom prst="cube">
              <a:avLst>
                <a:gd name="adj" fmla="val 45704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b="0"/>
            </a:p>
          </p:txBody>
        </p:sp>
        <p:sp>
          <p:nvSpPr>
            <p:cNvPr id="86043" name="立方体 25">
              <a:extLst>
                <a:ext uri="{FF2B5EF4-FFF2-40B4-BE49-F238E27FC236}">
                  <a16:creationId xmlns:a16="http://schemas.microsoft.com/office/drawing/2014/main" xmlns="" id="{3739FBB7-ACC3-4836-ACE7-38DA2D26AEA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938041" y="1559457"/>
              <a:ext cx="2592735" cy="364617"/>
            </a:xfrm>
            <a:prstGeom prst="cube">
              <a:avLst>
                <a:gd name="adj" fmla="val 45704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b="0"/>
            </a:p>
          </p:txBody>
        </p:sp>
        <p:sp>
          <p:nvSpPr>
            <p:cNvPr id="86044" name="立方体 26">
              <a:extLst>
                <a:ext uri="{FF2B5EF4-FFF2-40B4-BE49-F238E27FC236}">
                  <a16:creationId xmlns:a16="http://schemas.microsoft.com/office/drawing/2014/main" xmlns="" id="{F568E2DB-0464-402F-BB18-1740D8273F1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104282" y="1923606"/>
              <a:ext cx="2592735" cy="364617"/>
            </a:xfrm>
            <a:prstGeom prst="cube">
              <a:avLst>
                <a:gd name="adj" fmla="val 45704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b="0"/>
            </a:p>
          </p:txBody>
        </p:sp>
        <p:sp>
          <p:nvSpPr>
            <p:cNvPr id="86045" name="立方体 27">
              <a:extLst>
                <a:ext uri="{FF2B5EF4-FFF2-40B4-BE49-F238E27FC236}">
                  <a16:creationId xmlns:a16="http://schemas.microsoft.com/office/drawing/2014/main" xmlns="" id="{E8F0BF2F-393C-41D8-BD5C-4F10794CEC1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270151" y="2292277"/>
              <a:ext cx="2592735" cy="364617"/>
            </a:xfrm>
            <a:prstGeom prst="cube">
              <a:avLst>
                <a:gd name="adj" fmla="val 45704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b="0"/>
            </a:p>
          </p:txBody>
        </p:sp>
        <p:sp>
          <p:nvSpPr>
            <p:cNvPr id="86046" name="任意多边形: 形状 12">
              <a:extLst>
                <a:ext uri="{FF2B5EF4-FFF2-40B4-BE49-F238E27FC236}">
                  <a16:creationId xmlns:a16="http://schemas.microsoft.com/office/drawing/2014/main" xmlns="" id="{DB318C8A-4295-404B-AAF9-DBC9A85EC4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1775" y="1193006"/>
              <a:ext cx="664368" cy="1466850"/>
            </a:xfrm>
            <a:custGeom>
              <a:avLst/>
              <a:gdLst>
                <a:gd name="T0" fmla="*/ 0 w 664368"/>
                <a:gd name="T1" fmla="*/ 0 h 1466850"/>
                <a:gd name="T2" fmla="*/ 0 w 664368"/>
                <a:gd name="T3" fmla="*/ 802482 h 1466850"/>
                <a:gd name="T4" fmla="*/ 664368 w 664368"/>
                <a:gd name="T5" fmla="*/ 1466850 h 1466850"/>
                <a:gd name="T6" fmla="*/ 664368 w 664368"/>
                <a:gd name="T7" fmla="*/ 1266825 h 1466850"/>
                <a:gd name="T8" fmla="*/ 500063 w 664368"/>
                <a:gd name="T9" fmla="*/ 1102520 h 1466850"/>
                <a:gd name="T10" fmla="*/ 500063 w 664368"/>
                <a:gd name="T11" fmla="*/ 897732 h 1466850"/>
                <a:gd name="T12" fmla="*/ 333375 w 664368"/>
                <a:gd name="T13" fmla="*/ 731044 h 1466850"/>
                <a:gd name="T14" fmla="*/ 333375 w 664368"/>
                <a:gd name="T15" fmla="*/ 533400 h 1466850"/>
                <a:gd name="T16" fmla="*/ 166688 w 664368"/>
                <a:gd name="T17" fmla="*/ 366713 h 1466850"/>
                <a:gd name="T18" fmla="*/ 166688 w 664368"/>
                <a:gd name="T19" fmla="*/ 171450 h 1466850"/>
                <a:gd name="T20" fmla="*/ 0 w 664368"/>
                <a:gd name="T21" fmla="*/ 0 h 14668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64368" h="1466850">
                  <a:moveTo>
                    <a:pt x="0" y="0"/>
                  </a:moveTo>
                  <a:lnTo>
                    <a:pt x="0" y="802482"/>
                  </a:lnTo>
                  <a:lnTo>
                    <a:pt x="664368" y="1466850"/>
                  </a:lnTo>
                  <a:lnTo>
                    <a:pt x="664368" y="1266825"/>
                  </a:lnTo>
                  <a:lnTo>
                    <a:pt x="500063" y="1102520"/>
                  </a:lnTo>
                  <a:lnTo>
                    <a:pt x="500063" y="897732"/>
                  </a:lnTo>
                  <a:lnTo>
                    <a:pt x="333375" y="731044"/>
                  </a:lnTo>
                  <a:lnTo>
                    <a:pt x="333375" y="533400"/>
                  </a:lnTo>
                  <a:lnTo>
                    <a:pt x="166688" y="366713"/>
                  </a:lnTo>
                  <a:lnTo>
                    <a:pt x="166688" y="1714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86027" name="直接箭头连接符 15">
            <a:extLst>
              <a:ext uri="{FF2B5EF4-FFF2-40B4-BE49-F238E27FC236}">
                <a16:creationId xmlns:a16="http://schemas.microsoft.com/office/drawing/2014/main" xmlns="" id="{0BF8F2C0-D83E-4A3B-857C-A1C8C39D251D}"/>
              </a:ext>
            </a:extLst>
          </p:cNvPr>
          <p:cNvCxnSpPr>
            <a:cxnSpLocks/>
          </p:cNvCxnSpPr>
          <p:nvPr/>
        </p:nvCxnSpPr>
        <p:spPr bwMode="auto">
          <a:xfrm>
            <a:off x="2987675" y="1169988"/>
            <a:ext cx="0" cy="7461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6028" name="Rectangle 5">
            <a:extLst>
              <a:ext uri="{FF2B5EF4-FFF2-40B4-BE49-F238E27FC236}">
                <a16:creationId xmlns:a16="http://schemas.microsoft.com/office/drawing/2014/main" xmlns="" id="{B39E6DDF-CB46-40A9-B06D-C8D033638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327150"/>
            <a:ext cx="696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800" b="0">
                <a:ea typeface="標楷體" panose="03000509000000000000" pitchFamily="65" charset="-120"/>
                <a:cs typeface="Arial" panose="020B0604020202020204" pitchFamily="34" charset="0"/>
              </a:rPr>
              <a:t>0.8m</a:t>
            </a:r>
            <a:endParaRPr lang="zh-TW" altLang="en-US" sz="1800" b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86029" name="直接箭头连接符 17">
            <a:extLst>
              <a:ext uri="{FF2B5EF4-FFF2-40B4-BE49-F238E27FC236}">
                <a16:creationId xmlns:a16="http://schemas.microsoft.com/office/drawing/2014/main" xmlns="" id="{1D3E836C-BE8A-4736-8D52-D1D29C6373FD}"/>
              </a:ext>
            </a:extLst>
          </p:cNvPr>
          <p:cNvCxnSpPr>
            <a:cxnSpLocks/>
          </p:cNvCxnSpPr>
          <p:nvPr/>
        </p:nvCxnSpPr>
        <p:spPr bwMode="auto">
          <a:xfrm>
            <a:off x="3059113" y="1125538"/>
            <a:ext cx="2233612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6030" name="Rectangle 5">
            <a:extLst>
              <a:ext uri="{FF2B5EF4-FFF2-40B4-BE49-F238E27FC236}">
                <a16:creationId xmlns:a16="http://schemas.microsoft.com/office/drawing/2014/main" xmlns="" id="{129A12F0-0F53-436D-9C20-65EFFD9B6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8" y="831850"/>
            <a:ext cx="6969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800" b="0">
                <a:ea typeface="標楷體" panose="03000509000000000000" pitchFamily="65" charset="-120"/>
                <a:cs typeface="Arial" panose="020B0604020202020204" pitchFamily="34" charset="0"/>
              </a:rPr>
              <a:t>1.6m</a:t>
            </a:r>
            <a:endParaRPr lang="zh-TW" altLang="en-US" sz="1800" b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6031" name="Rectangle 5">
            <a:extLst>
              <a:ext uri="{FF2B5EF4-FFF2-40B4-BE49-F238E27FC236}">
                <a16:creationId xmlns:a16="http://schemas.microsoft.com/office/drawing/2014/main" xmlns="" id="{0CE9F82A-A603-452D-B220-BE9898C30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9413" y="1236663"/>
            <a:ext cx="6969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800" b="0" dirty="0">
                <a:ea typeface="標楷體" panose="03000509000000000000" pitchFamily="65" charset="-120"/>
                <a:cs typeface="Arial" panose="020B0604020202020204" pitchFamily="34" charset="0"/>
              </a:rPr>
              <a:t>0.2m</a:t>
            </a:r>
            <a:endParaRPr lang="zh-TW" altLang="en-US" sz="1800" b="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86032" name="直接箭头连接符 19">
            <a:extLst>
              <a:ext uri="{FF2B5EF4-FFF2-40B4-BE49-F238E27FC236}">
                <a16:creationId xmlns:a16="http://schemas.microsoft.com/office/drawing/2014/main" xmlns="" id="{F3735A90-946B-49B0-A08C-6A62FAC0943A}"/>
              </a:ext>
            </a:extLst>
          </p:cNvPr>
          <p:cNvCxnSpPr>
            <a:cxnSpLocks/>
          </p:cNvCxnSpPr>
          <p:nvPr/>
        </p:nvCxnSpPr>
        <p:spPr bwMode="auto">
          <a:xfrm flipH="1">
            <a:off x="5489575" y="1330325"/>
            <a:ext cx="0" cy="1809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33" name="直接箭头连接符 23">
            <a:extLst>
              <a:ext uri="{FF2B5EF4-FFF2-40B4-BE49-F238E27FC236}">
                <a16:creationId xmlns:a16="http://schemas.microsoft.com/office/drawing/2014/main" xmlns="" id="{A14D1D86-C4AA-4A49-ADD5-BF8B523389D4}"/>
              </a:ext>
            </a:extLst>
          </p:cNvPr>
          <p:cNvCxnSpPr>
            <a:cxnSpLocks/>
          </p:cNvCxnSpPr>
          <p:nvPr/>
        </p:nvCxnSpPr>
        <p:spPr bwMode="auto">
          <a:xfrm>
            <a:off x="5318125" y="1147763"/>
            <a:ext cx="157163" cy="1587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6034" name="Rectangle 5">
            <a:extLst>
              <a:ext uri="{FF2B5EF4-FFF2-40B4-BE49-F238E27FC236}">
                <a16:creationId xmlns:a16="http://schemas.microsoft.com/office/drawing/2014/main" xmlns="" id="{DDEF8726-6B3B-4BE6-AF94-B09D363F4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7338" y="963613"/>
            <a:ext cx="696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800" b="0">
                <a:ea typeface="標楷體" panose="03000509000000000000" pitchFamily="65" charset="-120"/>
                <a:cs typeface="Arial" panose="020B0604020202020204" pitchFamily="34" charset="0"/>
              </a:rPr>
              <a:t>0.4m</a:t>
            </a:r>
            <a:endParaRPr lang="zh-TW" altLang="en-US" sz="1800" b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xmlns="" id="{56A307DB-2A19-447C-BABE-F85F9747DE3C}"/>
              </a:ext>
            </a:extLst>
          </p:cNvPr>
          <p:cNvCxnSpPr>
            <a:cxnSpLocks noChangeShapeType="1"/>
            <a:stCxn id="86046" idx="8"/>
          </p:cNvCxnSpPr>
          <p:nvPr/>
        </p:nvCxnSpPr>
        <p:spPr bwMode="auto">
          <a:xfrm flipH="1">
            <a:off x="3213100" y="1506538"/>
            <a:ext cx="0" cy="554037"/>
          </a:xfrm>
          <a:prstGeom prst="line">
            <a:avLst/>
          </a:prstGeom>
          <a:noFill/>
          <a:ln w="9525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xmlns="" id="{0C2CD71A-EAEC-41F0-91BF-27A23F045441}"/>
              </a:ext>
            </a:extLst>
          </p:cNvPr>
          <p:cNvCxnSpPr>
            <a:cxnSpLocks/>
            <a:stCxn id="86046" idx="6"/>
          </p:cNvCxnSpPr>
          <p:nvPr/>
        </p:nvCxnSpPr>
        <p:spPr bwMode="auto">
          <a:xfrm>
            <a:off x="3365500" y="1841500"/>
            <a:ext cx="0" cy="365125"/>
          </a:xfrm>
          <a:prstGeom prst="line">
            <a:avLst/>
          </a:prstGeom>
          <a:noFill/>
          <a:ln w="9525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xmlns="" id="{88FB3BB9-BAB4-42E9-AB7D-075CDD97DBE9}"/>
              </a:ext>
            </a:extLst>
          </p:cNvPr>
          <p:cNvCxnSpPr>
            <a:cxnSpLocks/>
            <a:stCxn id="86046" idx="4"/>
          </p:cNvCxnSpPr>
          <p:nvPr/>
        </p:nvCxnSpPr>
        <p:spPr bwMode="auto">
          <a:xfrm>
            <a:off x="3517900" y="2181225"/>
            <a:ext cx="0" cy="179388"/>
          </a:xfrm>
          <a:prstGeom prst="line">
            <a:avLst/>
          </a:prstGeom>
          <a:noFill/>
          <a:ln w="9525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xmlns="" id="{919B87ED-87FE-4826-B18B-2609AB2B0C53}"/>
              </a:ext>
            </a:extLst>
          </p:cNvPr>
          <p:cNvCxnSpPr>
            <a:cxnSpLocks noChangeShapeType="1"/>
            <a:stCxn id="86046" idx="8"/>
          </p:cNvCxnSpPr>
          <p:nvPr/>
        </p:nvCxnSpPr>
        <p:spPr bwMode="auto">
          <a:xfrm flipH="1" flipV="1">
            <a:off x="3059113" y="1354138"/>
            <a:ext cx="153987" cy="152400"/>
          </a:xfrm>
          <a:prstGeom prst="line">
            <a:avLst/>
          </a:prstGeom>
          <a:noFill/>
          <a:ln w="9525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直接连接符 49">
            <a:extLst>
              <a:ext uri="{FF2B5EF4-FFF2-40B4-BE49-F238E27FC236}">
                <a16:creationId xmlns:a16="http://schemas.microsoft.com/office/drawing/2014/main" xmlns="" id="{308B36DA-B66F-44C8-BFC1-FADED68A0CD6}"/>
              </a:ext>
            </a:extLst>
          </p:cNvPr>
          <p:cNvCxnSpPr>
            <a:cxnSpLocks noChangeShapeType="1"/>
            <a:stCxn id="86046" idx="6"/>
          </p:cNvCxnSpPr>
          <p:nvPr/>
        </p:nvCxnSpPr>
        <p:spPr bwMode="auto">
          <a:xfrm flipH="1" flipV="1">
            <a:off x="3063875" y="1539875"/>
            <a:ext cx="301625" cy="301625"/>
          </a:xfrm>
          <a:prstGeom prst="line">
            <a:avLst/>
          </a:prstGeom>
          <a:noFill/>
          <a:ln w="9525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xmlns="" id="{70CB1632-55EC-4647-A88B-3F82D9FBA0C9}"/>
              </a:ext>
            </a:extLst>
          </p:cNvPr>
          <p:cNvCxnSpPr>
            <a:cxnSpLocks noChangeShapeType="1"/>
            <a:stCxn id="86046" idx="4"/>
          </p:cNvCxnSpPr>
          <p:nvPr/>
        </p:nvCxnSpPr>
        <p:spPr bwMode="auto">
          <a:xfrm flipH="1" flipV="1">
            <a:off x="3059113" y="1724025"/>
            <a:ext cx="458787" cy="457200"/>
          </a:xfrm>
          <a:prstGeom prst="line">
            <a:avLst/>
          </a:prstGeom>
          <a:noFill/>
          <a:ln w="9525" algn="ctr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9" name="Text Box 8">
            <a:extLst>
              <a:ext uri="{FF2B5EF4-FFF2-40B4-BE49-F238E27FC236}">
                <a16:creationId xmlns:a16="http://schemas.microsoft.com/office/drawing/2014/main" xmlns="" id="{7F36E373-C2E0-443E-A39F-A091CB3AD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6563" y="4165600"/>
            <a:ext cx="4113212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台階的體積等於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10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個大小</a:t>
            </a:r>
            <a:endParaRPr lang="en-US" altLang="zh-TW" sz="2800" b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相同的長方體體積之和。</a:t>
            </a:r>
            <a:endParaRPr lang="en-US" altLang="zh-TW" sz="2800" b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681A0D51-5023-466E-9D8F-E053D10D8336}"/>
              </a:ext>
            </a:extLst>
          </p:cNvPr>
          <p:cNvSpPr/>
          <p:nvPr/>
        </p:nvSpPr>
        <p:spPr bwMode="auto">
          <a:xfrm>
            <a:off x="3995936" y="914161"/>
            <a:ext cx="576064" cy="233602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2FB6AC91-29B9-4454-A7E0-CA7848745478}"/>
              </a:ext>
            </a:extLst>
          </p:cNvPr>
          <p:cNvSpPr/>
          <p:nvPr/>
        </p:nvSpPr>
        <p:spPr bwMode="auto">
          <a:xfrm>
            <a:off x="5445063" y="1014517"/>
            <a:ext cx="576064" cy="233602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47347F48-6EFD-4993-89B7-E22B698AA84C}"/>
              </a:ext>
            </a:extLst>
          </p:cNvPr>
          <p:cNvSpPr/>
          <p:nvPr/>
        </p:nvSpPr>
        <p:spPr bwMode="auto">
          <a:xfrm>
            <a:off x="5519837" y="1316244"/>
            <a:ext cx="576064" cy="233602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69" grpId="0" uiExpand="1" build="p"/>
      <p:bldP spid="2" grpId="0" animBg="1"/>
      <p:bldP spid="2" grpId="1" animBg="1"/>
      <p:bldP spid="33" grpId="0" animBg="1"/>
      <p:bldP spid="33" grpId="1" animBg="1"/>
      <p:bldP spid="34" grpId="0" animBg="1"/>
      <p:bldP spid="34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40CEEF06-4F5D-44C1-97E9-18290BA8A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1004888"/>
            <a:ext cx="1905000" cy="430212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88067" name="Rectangle 4">
            <a:extLst>
              <a:ext uri="{FF2B5EF4-FFF2-40B4-BE49-F238E27FC236}">
                <a16:creationId xmlns:a16="http://schemas.microsoft.com/office/drawing/2014/main" xmlns="" id="{41406A41-146E-40CC-9327-1CCE1CE73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3" y="3370263"/>
            <a:ext cx="813593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0" dirty="0">
                <a:ea typeface="標楷體" panose="03000509000000000000" pitchFamily="65" charset="-120"/>
              </a:rPr>
              <a:t>34.</a:t>
            </a:r>
            <a:r>
              <a:rPr lang="zh-CN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(</a:t>
            </a:r>
            <a:r>
              <a:rPr lang="en-US" altLang="zh-TW" sz="2800" b="0" dirty="0">
                <a:ea typeface="標楷體" panose="03000509000000000000" pitchFamily="65" charset="-120"/>
              </a:rPr>
              <a:t>a</a:t>
            </a:r>
            <a:r>
              <a:rPr lang="en-US" altLang="zh-CN" sz="2800" b="0" dirty="0">
                <a:ea typeface="標楷體" panose="03000509000000000000" pitchFamily="65" charset="-120"/>
              </a:rPr>
              <a:t>) </a:t>
            </a:r>
            <a:r>
              <a:rPr lang="zh-TW" altLang="en-US" sz="2800" b="0" dirty="0">
                <a:ea typeface="標楷體" panose="03000509000000000000" pitchFamily="65" charset="-120"/>
              </a:rPr>
              <a:t>如果</a:t>
            </a:r>
            <a:r>
              <a:rPr lang="zh-TW" altLang="en-US" sz="2800" b="0" u="sng" dirty="0">
                <a:ea typeface="標楷體" panose="03000509000000000000" pitchFamily="65" charset="-120"/>
              </a:rPr>
              <a:t>琪菲</a:t>
            </a:r>
            <a:r>
              <a:rPr lang="zh-TW" altLang="en-US" sz="2800" b="0" dirty="0">
                <a:ea typeface="標楷體" panose="03000509000000000000" pitchFamily="65" charset="-120"/>
              </a:rPr>
              <a:t>報讀烘焙班並租用了用具，烘焙班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           </a:t>
            </a:r>
            <a:r>
              <a:rPr lang="zh-TW" altLang="en-US" sz="2800" b="0" dirty="0">
                <a:ea typeface="標楷體" panose="03000509000000000000" pitchFamily="65" charset="-120"/>
              </a:rPr>
              <a:t>平均每小時收費多少？                         </a:t>
            </a:r>
            <a:r>
              <a:rPr lang="en-US" altLang="zh-TW" sz="2800" b="0" dirty="0">
                <a:ea typeface="標楷體" panose="03000509000000000000" pitchFamily="65" charset="-120"/>
              </a:rPr>
              <a:t>[4</a:t>
            </a:r>
            <a:r>
              <a:rPr lang="zh-TW" altLang="en-US" sz="2800" b="0" dirty="0"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ea typeface="標楷體" panose="03000509000000000000" pitchFamily="65" charset="-120"/>
              </a:rPr>
              <a:t>]</a:t>
            </a:r>
            <a:endParaRPr lang="en-US" altLang="zh-CN" sz="2800" b="0" dirty="0">
              <a:ea typeface="標楷體" panose="03000509000000000000" pitchFamily="65" charset="-120"/>
            </a:endParaRPr>
          </a:p>
        </p:txBody>
      </p:sp>
      <p:sp>
        <p:nvSpPr>
          <p:cNvPr id="28" name="Line 37">
            <a:extLst>
              <a:ext uri="{FF2B5EF4-FFF2-40B4-BE49-F238E27FC236}">
                <a16:creationId xmlns:a16="http://schemas.microsoft.com/office/drawing/2014/main" xmlns="" id="{84945475-C92F-4023-95A3-8EB7921BBBC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7675" y="3848100"/>
            <a:ext cx="38877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8069" name="Picture 9" descr="btnMathMain">
            <a:hlinkClick r:id="rId3" action="ppaction://hlinksldjump"/>
            <a:extLst>
              <a:ext uri="{FF2B5EF4-FFF2-40B4-BE49-F238E27FC236}">
                <a16:creationId xmlns:a16="http://schemas.microsoft.com/office/drawing/2014/main" xmlns="" id="{36BD7FA5-0C89-42A7-84A1-7EA83A4C6D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070" name="Picture 10" descr="btnMathBack">
            <a:hlinkClick r:id="rId5" action="ppaction://hlinksldjump"/>
            <a:extLst>
              <a:ext uri="{FF2B5EF4-FFF2-40B4-BE49-F238E27FC236}">
                <a16:creationId xmlns:a16="http://schemas.microsoft.com/office/drawing/2014/main" xmlns="" id="{6C0B4075-9D36-4D6D-B5F5-BAA5823C83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071" name="Picture 11" descr="btnMathNext">
            <a:hlinkClick r:id="rId7" action="ppaction://hlinksldjump"/>
            <a:extLst>
              <a:ext uri="{FF2B5EF4-FFF2-40B4-BE49-F238E27FC236}">
                <a16:creationId xmlns:a16="http://schemas.microsoft.com/office/drawing/2014/main" xmlns="" id="{2873214F-CCF9-4900-8D5A-03F949BEF4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Line 37">
            <a:extLst>
              <a:ext uri="{FF2B5EF4-FFF2-40B4-BE49-F238E27FC236}">
                <a16:creationId xmlns:a16="http://schemas.microsoft.com/office/drawing/2014/main" xmlns="" id="{D2E0B83A-F443-4F74-AC4B-BFA313E204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2413" y="4324350"/>
            <a:ext cx="24733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8073" name="组合 12">
            <a:extLst>
              <a:ext uri="{FF2B5EF4-FFF2-40B4-BE49-F238E27FC236}">
                <a16:creationId xmlns:a16="http://schemas.microsoft.com/office/drawing/2014/main" xmlns="" id="{A236FBB5-36EE-4F3D-983E-540AC8353719}"/>
              </a:ext>
            </a:extLst>
          </p:cNvPr>
          <p:cNvGrpSpPr>
            <a:grpSpLocks/>
          </p:cNvGrpSpPr>
          <p:nvPr/>
        </p:nvGrpSpPr>
        <p:grpSpPr bwMode="auto">
          <a:xfrm>
            <a:off x="6011863" y="2273300"/>
            <a:ext cx="538162" cy="646113"/>
            <a:chOff x="7597945" y="2686223"/>
            <a:chExt cx="537648" cy="646331"/>
          </a:xfrm>
        </p:grpSpPr>
        <p:sp>
          <p:nvSpPr>
            <p:cNvPr id="88113" name="Rectangle 5">
              <a:extLst>
                <a:ext uri="{FF2B5EF4-FFF2-40B4-BE49-F238E27FC236}">
                  <a16:creationId xmlns:a16="http://schemas.microsoft.com/office/drawing/2014/main" xmlns="" id="{48403F81-6889-4FB3-8257-0B7146579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97945" y="2824723"/>
              <a:ext cx="35843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  <a:endParaRPr lang="zh-TW" altLang="en-US" sz="1800" b="0"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88114" name="Rectangle 5">
              <a:extLst>
                <a:ext uri="{FF2B5EF4-FFF2-40B4-BE49-F238E27FC236}">
                  <a16:creationId xmlns:a16="http://schemas.microsoft.com/office/drawing/2014/main" xmlns="" id="{C86F7C27-D5D0-4D23-9165-6FA7165B2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7161" y="2686223"/>
              <a:ext cx="35843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  <a:cs typeface="Arial" panose="020B0604020202020204" pitchFamily="34" charset="0"/>
                </a:rPr>
                <a:t>2</a:t>
              </a:r>
              <a:endParaRPr lang="zh-TW" altLang="en-US" sz="1800" b="0"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88115" name="直接连接符 7">
              <a:extLst>
                <a:ext uri="{FF2B5EF4-FFF2-40B4-BE49-F238E27FC236}">
                  <a16:creationId xmlns:a16="http://schemas.microsoft.com/office/drawing/2014/main" xmlns="" id="{ADC3BD5F-89C5-4EAF-A464-22726E2BBC8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812360" y="3009388"/>
              <a:ext cx="28803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5" name="文字方塊 11">
            <a:extLst>
              <a:ext uri="{FF2B5EF4-FFF2-40B4-BE49-F238E27FC236}">
                <a16:creationId xmlns:a16="http://schemas.microsoft.com/office/drawing/2014/main" xmlns="" id="{AED3D38F-D34B-4AB8-8A10-BF53587F9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775" y="4364038"/>
            <a:ext cx="6859588" cy="1538287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 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(4620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＋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500)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= 128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烘焙班平均每小時收費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$128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。</a:t>
            </a:r>
            <a:endParaRPr lang="en-US" altLang="zh-CN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41002" name="Text Box 42">
            <a:extLst>
              <a:ext uri="{FF2B5EF4-FFF2-40B4-BE49-F238E27FC236}">
                <a16:creationId xmlns:a16="http://schemas.microsoft.com/office/drawing/2014/main" xmlns="" id="{AB613E78-6ABC-4FD8-A84F-948B56723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6" y="4364038"/>
            <a:ext cx="1040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sym typeface="Symbol" panose="05050102010706020507" pitchFamily="18" charset="2"/>
              </a:rPr>
              <a:t> 20</a:t>
            </a:r>
            <a:endParaRPr lang="en-US" altLang="zh-TW" sz="2800" b="0" dirty="0">
              <a:solidFill>
                <a:srgbClr val="FF0000"/>
              </a:solidFill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9FB09728-6BA9-4776-8BEE-E44F575EB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1435100"/>
            <a:ext cx="1905000" cy="4191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xmlns="" id="{1FD0E6C2-ED81-44C7-A4E1-4C98B7973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2908300"/>
            <a:ext cx="1905000" cy="414338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35F4B287-BEDD-42C1-BA97-D579F55AB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7413" y="1857375"/>
            <a:ext cx="1905000" cy="433388"/>
          </a:xfrm>
          <a:prstGeom prst="rect">
            <a:avLst/>
          </a:prstGeom>
          <a:solidFill>
            <a:srgbClr val="FFC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D827B9FE-09A8-45F2-B497-F5300DE31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5825" y="2284413"/>
            <a:ext cx="1905000" cy="620712"/>
          </a:xfrm>
          <a:prstGeom prst="rect">
            <a:avLst/>
          </a:prstGeom>
          <a:solidFill>
            <a:srgbClr val="FFC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41" name="Rectangle 8">
            <a:extLst>
              <a:ext uri="{FF2B5EF4-FFF2-40B4-BE49-F238E27FC236}">
                <a16:creationId xmlns:a16="http://schemas.microsoft.com/office/drawing/2014/main" xmlns="" id="{07D4BE4D-A6C5-4B15-B43E-B96C00C67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888" y="4341813"/>
            <a:ext cx="8842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2" name="Rectangle 8">
            <a:extLst>
              <a:ext uri="{FF2B5EF4-FFF2-40B4-BE49-F238E27FC236}">
                <a16:creationId xmlns:a16="http://schemas.microsoft.com/office/drawing/2014/main" xmlns="" id="{5F657313-59D1-482F-B52D-EB1F6E534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888" y="4914900"/>
            <a:ext cx="884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3" name="Text Box 156">
            <a:extLst>
              <a:ext uri="{FF2B5EF4-FFF2-40B4-BE49-F238E27FC236}">
                <a16:creationId xmlns:a16="http://schemas.microsoft.com/office/drawing/2014/main" xmlns="" id="{0E3FCDDD-3579-45AF-A856-14624D57B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4841875"/>
            <a:ext cx="1136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400" dirty="0">
                <a:solidFill>
                  <a:srgbClr val="006600"/>
                </a:solidFill>
                <a:ea typeface="標楷體" panose="03000509000000000000" pitchFamily="65" charset="-120"/>
              </a:rPr>
              <a:t>總費用</a:t>
            </a:r>
          </a:p>
        </p:txBody>
      </p:sp>
      <p:sp>
        <p:nvSpPr>
          <p:cNvPr id="44" name="任意多边形: 形状 43">
            <a:extLst>
              <a:ext uri="{FF2B5EF4-FFF2-40B4-BE49-F238E27FC236}">
                <a16:creationId xmlns:a16="http://schemas.microsoft.com/office/drawing/2014/main" xmlns="" id="{06FCFEFD-981B-4568-8F94-9E1046AF03C1}"/>
              </a:ext>
            </a:extLst>
          </p:cNvPr>
          <p:cNvSpPr>
            <a:spLocks/>
          </p:cNvSpPr>
          <p:nvPr/>
        </p:nvSpPr>
        <p:spPr bwMode="auto">
          <a:xfrm>
            <a:off x="2683194" y="4849178"/>
            <a:ext cx="1198562" cy="223837"/>
          </a:xfrm>
          <a:custGeom>
            <a:avLst/>
            <a:gdLst>
              <a:gd name="T0" fmla="*/ 13347401 w 542925"/>
              <a:gd name="T1" fmla="*/ 827 h 304800"/>
              <a:gd name="T2" fmla="*/ 0 w 542925"/>
              <a:gd name="T3" fmla="*/ 827 h 304800"/>
              <a:gd name="T4" fmla="*/ 0 w 542925"/>
              <a:gd name="T5" fmla="*/ 0 h 3048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2925" h="304800">
                <a:moveTo>
                  <a:pt x="542925" y="304800"/>
                </a:moveTo>
                <a:lnTo>
                  <a:pt x="0" y="304800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8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5" name="任意多边形: 形状 44">
            <a:extLst>
              <a:ext uri="{FF2B5EF4-FFF2-40B4-BE49-F238E27FC236}">
                <a16:creationId xmlns:a16="http://schemas.microsoft.com/office/drawing/2014/main" xmlns="" id="{CFE40F33-BFBC-4180-BB86-651A59B7E523}"/>
              </a:ext>
            </a:extLst>
          </p:cNvPr>
          <p:cNvSpPr>
            <a:spLocks/>
          </p:cNvSpPr>
          <p:nvPr/>
        </p:nvSpPr>
        <p:spPr bwMode="auto">
          <a:xfrm flipV="1">
            <a:off x="2103438" y="4809490"/>
            <a:ext cx="1914525" cy="0"/>
          </a:xfrm>
          <a:custGeom>
            <a:avLst/>
            <a:gdLst>
              <a:gd name="T0" fmla="*/ 0 w 1543050"/>
              <a:gd name="T1" fmla="*/ 0 h 45719"/>
              <a:gd name="T2" fmla="*/ 22134 w 1543050"/>
              <a:gd name="T3" fmla="*/ 0 h 4571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43050" h="45719">
                <a:moveTo>
                  <a:pt x="0" y="0"/>
                </a:moveTo>
                <a:lnTo>
                  <a:pt x="1543050" y="0"/>
                </a:lnTo>
              </a:path>
            </a:pathLst>
          </a:custGeom>
          <a:noFill/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graphicFrame>
        <p:nvGraphicFramePr>
          <p:cNvPr id="2" name="表格 2">
            <a:extLst>
              <a:ext uri="{FF2B5EF4-FFF2-40B4-BE49-F238E27FC236}">
                <a16:creationId xmlns:a16="http://schemas.microsoft.com/office/drawing/2014/main" xmlns="" id="{55961EE9-71E4-435F-ADEF-9D52567E5855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1004888"/>
          <a:ext cx="5711826" cy="2327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9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39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39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6201">
                <a:tc>
                  <a:txBody>
                    <a:bodyPr/>
                    <a:lstStyle/>
                    <a:p>
                      <a:pPr algn="ctr"/>
                      <a:endParaRPr lang="zh-CN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烘焙班</a:t>
                      </a: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陶藝班</a:t>
                      </a: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20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全期學費</a:t>
                      </a: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lt"/>
                        </a:rPr>
                        <a:t>$4620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特價</a:t>
                      </a: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20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堂數</a:t>
                      </a: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246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每堂時間</a:t>
                      </a:r>
                      <a:r>
                        <a:rPr lang="en-US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小時</a:t>
                      </a:r>
                      <a:r>
                        <a:rPr lang="en-US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CN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620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用具租借費</a:t>
                      </a:r>
                      <a:r>
                        <a:rPr lang="en-US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全期</a:t>
                      </a:r>
                      <a:r>
                        <a:rPr lang="en-US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CN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$500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lt"/>
                        </a:rPr>
                        <a:t>-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5" name="任意多边形: 形状 24">
            <a:extLst>
              <a:ext uri="{FF2B5EF4-FFF2-40B4-BE49-F238E27FC236}">
                <a16:creationId xmlns:a16="http://schemas.microsoft.com/office/drawing/2014/main" xmlns="" id="{CA6D17AC-A6CD-4E11-8F79-AB3158CD97B9}"/>
              </a:ext>
            </a:extLst>
          </p:cNvPr>
          <p:cNvSpPr>
            <a:spLocks/>
          </p:cNvSpPr>
          <p:nvPr/>
        </p:nvSpPr>
        <p:spPr bwMode="auto">
          <a:xfrm flipV="1">
            <a:off x="2174874" y="4809490"/>
            <a:ext cx="2560320" cy="0"/>
          </a:xfrm>
          <a:custGeom>
            <a:avLst/>
            <a:gdLst>
              <a:gd name="T0" fmla="*/ 0 w 1543050"/>
              <a:gd name="T1" fmla="*/ 0 h 45719"/>
              <a:gd name="T2" fmla="*/ 22134 w 1543050"/>
              <a:gd name="T3" fmla="*/ 0 h 4571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43050" h="45719">
                <a:moveTo>
                  <a:pt x="0" y="0"/>
                </a:moveTo>
                <a:lnTo>
                  <a:pt x="1543050" y="0"/>
                </a:lnTo>
              </a:path>
            </a:pathLst>
          </a:custGeom>
          <a:noFill/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6" name="任意多边形: 形状 25">
            <a:extLst>
              <a:ext uri="{FF2B5EF4-FFF2-40B4-BE49-F238E27FC236}">
                <a16:creationId xmlns:a16="http://schemas.microsoft.com/office/drawing/2014/main" xmlns="" id="{3F7C3797-FC6D-4168-BAA2-A31EB8E73C9A}"/>
              </a:ext>
            </a:extLst>
          </p:cNvPr>
          <p:cNvSpPr>
            <a:spLocks/>
          </p:cNvSpPr>
          <p:nvPr/>
        </p:nvSpPr>
        <p:spPr bwMode="auto">
          <a:xfrm>
            <a:off x="3419475" y="4833779"/>
            <a:ext cx="1198562" cy="223837"/>
          </a:xfrm>
          <a:custGeom>
            <a:avLst/>
            <a:gdLst>
              <a:gd name="T0" fmla="*/ 13347401 w 542925"/>
              <a:gd name="T1" fmla="*/ 827 h 304800"/>
              <a:gd name="T2" fmla="*/ 0 w 542925"/>
              <a:gd name="T3" fmla="*/ 827 h 304800"/>
              <a:gd name="T4" fmla="*/ 0 w 542925"/>
              <a:gd name="T5" fmla="*/ 0 h 3048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2925" h="304800">
                <a:moveTo>
                  <a:pt x="542925" y="304800"/>
                </a:moveTo>
                <a:lnTo>
                  <a:pt x="0" y="304800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8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7" name="Text Box 156">
            <a:extLst>
              <a:ext uri="{FF2B5EF4-FFF2-40B4-BE49-F238E27FC236}">
                <a16:creationId xmlns:a16="http://schemas.microsoft.com/office/drawing/2014/main" xmlns="" id="{7FC685F4-BB0D-4130-9D86-FC903C2C6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0742" y="4849178"/>
            <a:ext cx="2565084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400" dirty="0">
                <a:solidFill>
                  <a:srgbClr val="006600"/>
                </a:solidFill>
                <a:ea typeface="標楷體" panose="03000509000000000000" pitchFamily="65" charset="-120"/>
              </a:rPr>
              <a:t>平均每堂收費</a:t>
            </a:r>
          </a:p>
        </p:txBody>
      </p:sp>
      <p:sp>
        <p:nvSpPr>
          <p:cNvPr id="29" name="Text Box 42">
            <a:extLst>
              <a:ext uri="{FF2B5EF4-FFF2-40B4-BE49-F238E27FC236}">
                <a16:creationId xmlns:a16="http://schemas.microsoft.com/office/drawing/2014/main" xmlns="" id="{FCF288A8-9462-4B85-B013-C672EDD11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6308" y="4364354"/>
            <a:ext cx="86964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sym typeface="Symbol" panose="05050102010706020507" pitchFamily="18" charset="2"/>
              </a:rPr>
              <a:t> 2 </a:t>
            </a:r>
            <a:endParaRPr lang="en-US" altLang="zh-TW" sz="2800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41002" grpId="0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/>
      <p:bldP spid="42" grpId="0"/>
      <p:bldP spid="43" grpId="0"/>
      <p:bldP spid="43" grpId="1"/>
      <p:bldP spid="27" grpId="0"/>
      <p:bldP spid="27" grpId="1"/>
      <p:bldP spid="2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表格 2">
            <a:extLst>
              <a:ext uri="{FF2B5EF4-FFF2-40B4-BE49-F238E27FC236}">
                <a16:creationId xmlns:a16="http://schemas.microsoft.com/office/drawing/2014/main" xmlns="" id="{9272D7AE-A00B-4C10-A6B5-6D45924B4512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1004888"/>
          <a:ext cx="5711826" cy="2327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9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39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39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6201">
                <a:tc>
                  <a:txBody>
                    <a:bodyPr/>
                    <a:lstStyle/>
                    <a:p>
                      <a:pPr algn="ctr"/>
                      <a:endParaRPr lang="zh-CN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烘焙班</a:t>
                      </a: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陶藝班</a:t>
                      </a: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20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全期學費</a:t>
                      </a: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lt"/>
                        </a:rPr>
                        <a:t>$4620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特價</a:t>
                      </a: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20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堂數</a:t>
                      </a: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246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每堂時間</a:t>
                      </a:r>
                      <a:r>
                        <a:rPr lang="en-US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小時</a:t>
                      </a:r>
                      <a:r>
                        <a:rPr lang="en-US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CN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620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用具租借費</a:t>
                      </a:r>
                      <a:r>
                        <a:rPr lang="en-US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全期</a:t>
                      </a:r>
                      <a:r>
                        <a:rPr lang="en-US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CN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$500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+mn-lt"/>
                        </a:rPr>
                        <a:t>-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2" marR="91432" marT="45733" marB="4573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0142" name="Rectangle 4">
            <a:extLst>
              <a:ext uri="{FF2B5EF4-FFF2-40B4-BE49-F238E27FC236}">
                <a16:creationId xmlns:a16="http://schemas.microsoft.com/office/drawing/2014/main" xmlns="" id="{F0B7AFF3-17AB-451F-AECD-BFE32E2A8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3" y="3454400"/>
            <a:ext cx="8135937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0" dirty="0">
                <a:ea typeface="標楷體" panose="03000509000000000000" pitchFamily="65" charset="-120"/>
              </a:rPr>
              <a:t>34.</a:t>
            </a:r>
            <a:r>
              <a:rPr lang="zh-CN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(</a:t>
            </a:r>
            <a:r>
              <a:rPr lang="en-US" altLang="zh-TW" sz="2800" b="0" dirty="0">
                <a:ea typeface="標楷體" panose="03000509000000000000" pitchFamily="65" charset="-120"/>
              </a:rPr>
              <a:t>b</a:t>
            </a:r>
            <a:r>
              <a:rPr lang="en-US" altLang="zh-CN" sz="2800" b="0" dirty="0">
                <a:ea typeface="標楷體" panose="03000509000000000000" pitchFamily="65" charset="-120"/>
              </a:rPr>
              <a:t>) </a:t>
            </a:r>
            <a:r>
              <a:rPr lang="zh-TW" altLang="en-US" sz="2800" b="0" dirty="0">
                <a:ea typeface="標楷體" panose="03000509000000000000" pitchFamily="65" charset="-120"/>
              </a:rPr>
              <a:t>陶藝班全期學費的</a:t>
            </a:r>
            <a:r>
              <a:rPr lang="en-US" altLang="zh-TW" sz="2800" b="0" dirty="0">
                <a:ea typeface="標楷體" panose="03000509000000000000" pitchFamily="65" charset="-120"/>
              </a:rPr>
              <a:t>3</a:t>
            </a:r>
            <a:r>
              <a:rPr lang="zh-TW" altLang="en-US" sz="2800" b="0" dirty="0">
                <a:ea typeface="標楷體" panose="03000509000000000000" pitchFamily="65" charset="-120"/>
              </a:rPr>
              <a:t>倍比烘焙班全期學費少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            $600</a:t>
            </a:r>
            <a:r>
              <a:rPr lang="zh-TW" altLang="en-US" sz="2800" b="0" dirty="0">
                <a:ea typeface="標楷體" panose="03000509000000000000" pitchFamily="65" charset="-120"/>
              </a:rPr>
              <a:t>。陶藝班全期學費是多少？</a:t>
            </a:r>
            <a:r>
              <a:rPr lang="en-US" altLang="zh-TW" sz="2800" b="0" dirty="0">
                <a:ea typeface="標楷體" panose="03000509000000000000" pitchFamily="65" charset="-120"/>
              </a:rPr>
              <a:t>(</a:t>
            </a:r>
            <a:r>
              <a:rPr lang="zh-TW" altLang="en-US" sz="2800" b="0" dirty="0">
                <a:ea typeface="標楷體" panose="03000509000000000000" pitchFamily="65" charset="-120"/>
              </a:rPr>
              <a:t>須用方程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ea typeface="標楷體" panose="03000509000000000000" pitchFamily="65" charset="-120"/>
              </a:rPr>
              <a:t>            </a:t>
            </a:r>
            <a:r>
              <a:rPr lang="zh-TW" altLang="en-US" sz="2800" b="0" dirty="0">
                <a:ea typeface="標楷體" panose="03000509000000000000" pitchFamily="65" charset="-120"/>
              </a:rPr>
              <a:t>列式計算</a:t>
            </a:r>
            <a:r>
              <a:rPr lang="en-US" altLang="zh-TW" sz="2800" b="0" dirty="0">
                <a:ea typeface="標楷體" panose="03000509000000000000" pitchFamily="65" charset="-120"/>
              </a:rPr>
              <a:t>)                                            [4</a:t>
            </a:r>
            <a:r>
              <a:rPr lang="zh-TW" altLang="en-US" sz="2800" b="0" dirty="0"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ea typeface="標楷體" panose="03000509000000000000" pitchFamily="65" charset="-120"/>
              </a:rPr>
              <a:t>]</a:t>
            </a:r>
            <a:endParaRPr lang="en-US" altLang="zh-CN" sz="2800" b="0" dirty="0">
              <a:ea typeface="標楷體" panose="03000509000000000000" pitchFamily="65" charset="-120"/>
            </a:endParaRPr>
          </a:p>
        </p:txBody>
      </p:sp>
      <p:grpSp>
        <p:nvGrpSpPr>
          <p:cNvPr id="90143" name="组合 18">
            <a:extLst>
              <a:ext uri="{FF2B5EF4-FFF2-40B4-BE49-F238E27FC236}">
                <a16:creationId xmlns:a16="http://schemas.microsoft.com/office/drawing/2014/main" xmlns="" id="{66AD427B-D728-4E10-8D43-CB8E0113C1F0}"/>
              </a:ext>
            </a:extLst>
          </p:cNvPr>
          <p:cNvGrpSpPr>
            <a:grpSpLocks/>
          </p:cNvGrpSpPr>
          <p:nvPr/>
        </p:nvGrpSpPr>
        <p:grpSpPr bwMode="auto">
          <a:xfrm>
            <a:off x="6011863" y="2273300"/>
            <a:ext cx="538162" cy="646113"/>
            <a:chOff x="7597945" y="2686223"/>
            <a:chExt cx="537648" cy="646331"/>
          </a:xfrm>
        </p:grpSpPr>
        <p:sp>
          <p:nvSpPr>
            <p:cNvPr id="90158" name="Rectangle 5">
              <a:extLst>
                <a:ext uri="{FF2B5EF4-FFF2-40B4-BE49-F238E27FC236}">
                  <a16:creationId xmlns:a16="http://schemas.microsoft.com/office/drawing/2014/main" xmlns="" id="{1C57F825-EA44-4F90-AC2C-408069DD13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97945" y="2824723"/>
              <a:ext cx="35843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  <a:endParaRPr lang="zh-TW" altLang="en-US" sz="1800" b="0"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90159" name="Rectangle 5">
              <a:extLst>
                <a:ext uri="{FF2B5EF4-FFF2-40B4-BE49-F238E27FC236}">
                  <a16:creationId xmlns:a16="http://schemas.microsoft.com/office/drawing/2014/main" xmlns="" id="{C40CA7D7-AB60-49BD-A9F0-CAF0323D2D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7161" y="2686223"/>
              <a:ext cx="35843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  <a:cs typeface="Arial" panose="020B0604020202020204" pitchFamily="34" charset="0"/>
                </a:rPr>
                <a:t>2</a:t>
              </a:r>
              <a:endParaRPr lang="zh-TW" altLang="en-US" sz="1800" b="0"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90160" name="直接连接符 21">
              <a:extLst>
                <a:ext uri="{FF2B5EF4-FFF2-40B4-BE49-F238E27FC236}">
                  <a16:creationId xmlns:a16="http://schemas.microsoft.com/office/drawing/2014/main" xmlns="" id="{AA4CB0C2-B197-484D-A0CC-023AC3FBEBE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812360" y="3009388"/>
              <a:ext cx="28803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6" name="Rectangle 5">
            <a:extLst>
              <a:ext uri="{FF2B5EF4-FFF2-40B4-BE49-F238E27FC236}">
                <a16:creationId xmlns:a16="http://schemas.microsoft.com/office/drawing/2014/main" xmlns="" id="{17A2A9E3-729E-42E2-83DE-0AFC91B3E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8275" y="5021263"/>
            <a:ext cx="1103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烘焙班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xmlns="" id="{ED379DA1-F366-4498-B142-3E8F2EC38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8275" y="5487988"/>
            <a:ext cx="1103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陶藝班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4F9824A9-EC28-49BB-87B6-F4F229E21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8100" y="5083175"/>
            <a:ext cx="3028948" cy="366713"/>
          </a:xfrm>
          <a:prstGeom prst="rect">
            <a:avLst/>
          </a:prstGeom>
          <a:solidFill>
            <a:srgbClr val="FFCDFF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0">
                <a:solidFill>
                  <a:srgbClr val="003399"/>
                </a:solidFill>
              </a:rPr>
              <a:t>$4620</a:t>
            </a:r>
            <a:endParaRPr lang="zh-CN" altLang="en-US" b="0">
              <a:solidFill>
                <a:srgbClr val="003399"/>
              </a:solidFill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36E653B2-53F5-485D-892C-F27888520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8099" y="5583238"/>
            <a:ext cx="749808" cy="366712"/>
          </a:xfrm>
          <a:prstGeom prst="rect">
            <a:avLst/>
          </a:prstGeom>
          <a:solidFill>
            <a:srgbClr val="FFCDFF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CN" b="0" dirty="0">
                <a:solidFill>
                  <a:srgbClr val="003399"/>
                </a:solidFill>
              </a:rPr>
              <a:t>$</a:t>
            </a:r>
            <a:r>
              <a:rPr lang="en-US" altLang="zh-CN" b="0" i="1" dirty="0">
                <a:solidFill>
                  <a:srgbClr val="003399"/>
                </a:solidFill>
              </a:rPr>
              <a:t>x</a:t>
            </a:r>
            <a:endParaRPr lang="zh-CN" altLang="en-US" b="0" i="1" dirty="0">
              <a:solidFill>
                <a:srgbClr val="003399"/>
              </a:solidFill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001D6A40-2BD9-4DB5-B53F-6B688863C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8670" y="5583238"/>
            <a:ext cx="749808" cy="366712"/>
          </a:xfrm>
          <a:prstGeom prst="rect">
            <a:avLst/>
          </a:prstGeom>
          <a:solidFill>
            <a:srgbClr val="FFCDFF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CN" b="0" dirty="0">
                <a:solidFill>
                  <a:srgbClr val="003399"/>
                </a:solidFill>
              </a:rPr>
              <a:t>$</a:t>
            </a:r>
            <a:r>
              <a:rPr lang="en-US" altLang="zh-CN" b="0" i="1" dirty="0">
                <a:solidFill>
                  <a:srgbClr val="003399"/>
                </a:solidFill>
              </a:rPr>
              <a:t>x</a:t>
            </a:r>
            <a:endParaRPr lang="zh-CN" altLang="en-US" b="0" i="1" dirty="0">
              <a:solidFill>
                <a:srgbClr val="003399"/>
              </a:solidFill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4CEFAFAA-D3B0-4753-80B8-8423C7367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7710" y="5584031"/>
            <a:ext cx="749808" cy="366712"/>
          </a:xfrm>
          <a:prstGeom prst="rect">
            <a:avLst/>
          </a:prstGeom>
          <a:solidFill>
            <a:srgbClr val="FFCDFF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CN" b="0" dirty="0">
                <a:solidFill>
                  <a:srgbClr val="003399"/>
                </a:solidFill>
              </a:rPr>
              <a:t>$</a:t>
            </a:r>
            <a:r>
              <a:rPr lang="en-US" altLang="zh-CN" b="0" i="1" dirty="0">
                <a:solidFill>
                  <a:srgbClr val="003399"/>
                </a:solidFill>
              </a:rPr>
              <a:t>x</a:t>
            </a:r>
            <a:endParaRPr lang="zh-CN" altLang="en-US" b="0" i="1" dirty="0">
              <a:solidFill>
                <a:srgbClr val="003399"/>
              </a:solidFill>
            </a:endParaRPr>
          </a:p>
        </p:txBody>
      </p:sp>
      <p:sp>
        <p:nvSpPr>
          <p:cNvPr id="4" name="右大括号 3">
            <a:extLst>
              <a:ext uri="{FF2B5EF4-FFF2-40B4-BE49-F238E27FC236}">
                <a16:creationId xmlns:a16="http://schemas.microsoft.com/office/drawing/2014/main" xmlns="" id="{4EB28E1C-7828-4F64-8AED-BCAE4DA403AB}"/>
              </a:ext>
            </a:extLst>
          </p:cNvPr>
          <p:cNvSpPr>
            <a:spLocks/>
          </p:cNvSpPr>
          <p:nvPr/>
        </p:nvSpPr>
        <p:spPr bwMode="auto">
          <a:xfrm rot="5400000">
            <a:off x="5139878" y="5144643"/>
            <a:ext cx="155575" cy="778768"/>
          </a:xfrm>
          <a:prstGeom prst="rightBrace">
            <a:avLst>
              <a:gd name="adj1" fmla="val 84845"/>
              <a:gd name="adj2" fmla="val 50000"/>
            </a:avLst>
          </a:prstGeom>
          <a:noFill/>
          <a:ln w="127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33" name="Rectangle 5">
            <a:extLst>
              <a:ext uri="{FF2B5EF4-FFF2-40B4-BE49-F238E27FC236}">
                <a16:creationId xmlns:a16="http://schemas.microsoft.com/office/drawing/2014/main" xmlns="" id="{8DAA756F-9E8F-41CC-8C34-8239E215A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131" y="5567363"/>
            <a:ext cx="695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$600</a:t>
            </a:r>
            <a:endParaRPr lang="zh-TW" altLang="en-US" sz="1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xmlns="" id="{A6AC8B66-70A7-4A0F-B0B2-4EC8D9CC8B69}"/>
              </a:ext>
            </a:extLst>
          </p:cNvPr>
          <p:cNvCxnSpPr>
            <a:cxnSpLocks/>
            <a:endCxn id="4" idx="2"/>
          </p:cNvCxnSpPr>
          <p:nvPr/>
        </p:nvCxnSpPr>
        <p:spPr bwMode="auto">
          <a:xfrm flipV="1">
            <a:off x="4828281" y="5456240"/>
            <a:ext cx="1" cy="161926"/>
          </a:xfrm>
          <a:prstGeom prst="line">
            <a:avLst/>
          </a:prstGeom>
          <a:noFill/>
          <a:ln w="12700" algn="ctr">
            <a:solidFill>
              <a:srgbClr val="00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Rectangle 5">
            <a:extLst>
              <a:ext uri="{FF2B5EF4-FFF2-40B4-BE49-F238E27FC236}">
                <a16:creationId xmlns:a16="http://schemas.microsoft.com/office/drawing/2014/main" xmlns="" id="{76C9798E-5EDE-4AF8-9502-726A0618D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2488" y="5226050"/>
            <a:ext cx="2408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b="0" i="1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600 = 4620</a:t>
            </a:r>
            <a:endParaRPr lang="zh-TW" altLang="en-US" sz="2400" b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Line 37">
            <a:extLst>
              <a:ext uri="{FF2B5EF4-FFF2-40B4-BE49-F238E27FC236}">
                <a16:creationId xmlns:a16="http://schemas.microsoft.com/office/drawing/2014/main" xmlns="" id="{FBB1DE4A-8B98-4868-B4AE-C006256C20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2563" y="4365625"/>
            <a:ext cx="539496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0" name="Line 37">
            <a:extLst>
              <a:ext uri="{FF2B5EF4-FFF2-40B4-BE49-F238E27FC236}">
                <a16:creationId xmlns:a16="http://schemas.microsoft.com/office/drawing/2014/main" xmlns="" id="{71C907BA-5881-4F06-B12A-F3D1B3A85BB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3933825"/>
            <a:ext cx="65532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37">
            <a:extLst>
              <a:ext uri="{FF2B5EF4-FFF2-40B4-BE49-F238E27FC236}">
                <a16:creationId xmlns:a16="http://schemas.microsoft.com/office/drawing/2014/main" xmlns="" id="{CAF9A2ED-5BFA-45F1-9786-1FEB5B23B4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4365625"/>
            <a:ext cx="8636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37">
            <a:extLst>
              <a:ext uri="{FF2B5EF4-FFF2-40B4-BE49-F238E27FC236}">
                <a16:creationId xmlns:a16="http://schemas.microsoft.com/office/drawing/2014/main" xmlns="" id="{F4E3BD0D-99C8-4D02-9DB0-5D349DC8E9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2101" y="4816202"/>
            <a:ext cx="155448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5">
            <a:extLst>
              <a:ext uri="{FF2B5EF4-FFF2-40B4-BE49-F238E27FC236}">
                <a16:creationId xmlns:a16="http://schemas.microsoft.com/office/drawing/2014/main" xmlns="" id="{2B2770EA-D8E5-4913-8AF4-6423C9E06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3263" y="4480720"/>
            <a:ext cx="3992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400" b="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設陶藝班全起學費是</a:t>
            </a:r>
            <a:r>
              <a:rPr lang="en-US" altLang="zh-TW" sz="2400" b="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400" b="0" i="1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400" b="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" grpId="0" animBg="1"/>
      <p:bldP spid="29" grpId="0" animBg="1"/>
      <p:bldP spid="30" grpId="0" animBg="1"/>
      <p:bldP spid="31" grpId="0" animBg="1"/>
      <p:bldP spid="4" grpId="0" animBg="1"/>
      <p:bldP spid="33" grpId="0"/>
      <p:bldP spid="38" grpId="0"/>
      <p:bldP spid="2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">
            <a:extLst>
              <a:ext uri="{FF2B5EF4-FFF2-40B4-BE49-F238E27FC236}">
                <a16:creationId xmlns:a16="http://schemas.microsoft.com/office/drawing/2014/main" xmlns="" id="{744A7C72-048D-4027-BF1B-29EC92831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3" y="925513"/>
            <a:ext cx="81359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0">
                <a:ea typeface="標楷體" panose="03000509000000000000" pitchFamily="65" charset="-120"/>
              </a:rPr>
              <a:t>34.</a:t>
            </a:r>
            <a:r>
              <a:rPr lang="zh-CN" altLang="en-US" sz="2800" b="0">
                <a:ea typeface="標楷體" panose="03000509000000000000" pitchFamily="65" charset="-120"/>
              </a:rPr>
              <a:t> </a:t>
            </a:r>
            <a:r>
              <a:rPr lang="en-US" altLang="zh-CN" sz="2800" b="0">
                <a:ea typeface="標楷體" panose="03000509000000000000" pitchFamily="65" charset="-120"/>
              </a:rPr>
              <a:t>(</a:t>
            </a:r>
            <a:r>
              <a:rPr lang="en-US" altLang="zh-TW" sz="2800" b="0">
                <a:ea typeface="標楷體" panose="03000509000000000000" pitchFamily="65" charset="-120"/>
              </a:rPr>
              <a:t>b</a:t>
            </a:r>
            <a:r>
              <a:rPr lang="en-US" altLang="zh-CN" sz="2800" b="0">
                <a:ea typeface="標楷體" panose="03000509000000000000" pitchFamily="65" charset="-120"/>
              </a:rPr>
              <a:t>) </a:t>
            </a:r>
            <a:r>
              <a:rPr lang="zh-TW" altLang="en-US" sz="2800" b="0">
                <a:ea typeface="標楷體" panose="03000509000000000000" pitchFamily="65" charset="-120"/>
              </a:rPr>
              <a:t>陶藝班全期學費的</a:t>
            </a:r>
            <a:r>
              <a:rPr lang="en-US" altLang="zh-TW" sz="2800" b="0">
                <a:ea typeface="標楷體" panose="03000509000000000000" pitchFamily="65" charset="-120"/>
              </a:rPr>
              <a:t>3</a:t>
            </a:r>
            <a:r>
              <a:rPr lang="zh-TW" altLang="en-US" sz="2800" b="0">
                <a:ea typeface="標楷體" panose="03000509000000000000" pitchFamily="65" charset="-120"/>
              </a:rPr>
              <a:t>倍比烘焙班全期學費少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        $600</a:t>
            </a:r>
            <a:r>
              <a:rPr lang="zh-TW" altLang="en-US" sz="2800" b="0">
                <a:ea typeface="標楷體" panose="03000509000000000000" pitchFamily="65" charset="-120"/>
              </a:rPr>
              <a:t>。陶藝班全期學費是多少？</a:t>
            </a:r>
            <a:r>
              <a:rPr lang="en-US" altLang="zh-TW" sz="2800" b="0">
                <a:ea typeface="標楷體" panose="03000509000000000000" pitchFamily="65" charset="-120"/>
              </a:rPr>
              <a:t>(</a:t>
            </a:r>
            <a:r>
              <a:rPr lang="zh-TW" altLang="en-US" sz="2800" b="0">
                <a:ea typeface="標楷體" panose="03000509000000000000" pitchFamily="65" charset="-120"/>
              </a:rPr>
              <a:t>須用方程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        </a:t>
            </a:r>
            <a:r>
              <a:rPr lang="zh-TW" altLang="en-US" sz="2800" b="0">
                <a:ea typeface="標楷體" panose="03000509000000000000" pitchFamily="65" charset="-120"/>
              </a:rPr>
              <a:t>列式計算</a:t>
            </a:r>
            <a:r>
              <a:rPr lang="en-US" altLang="zh-TW" sz="2800" b="0">
                <a:ea typeface="標楷體" panose="03000509000000000000" pitchFamily="65" charset="-120"/>
              </a:rPr>
              <a:t>)                                            [4</a:t>
            </a:r>
            <a:r>
              <a:rPr lang="zh-TW" altLang="en-US" sz="2800" b="0"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ea typeface="標楷體" panose="03000509000000000000" pitchFamily="65" charset="-120"/>
              </a:rPr>
              <a:t>]</a:t>
            </a:r>
            <a:endParaRPr lang="en-US" altLang="zh-CN" sz="2800" b="0">
              <a:ea typeface="標楷體" panose="03000509000000000000" pitchFamily="65" charset="-120"/>
            </a:endParaRPr>
          </a:p>
        </p:txBody>
      </p:sp>
      <p:sp>
        <p:nvSpPr>
          <p:cNvPr id="23" name="文字方塊 11">
            <a:extLst>
              <a:ext uri="{FF2B5EF4-FFF2-40B4-BE49-F238E27FC236}">
                <a16:creationId xmlns:a16="http://schemas.microsoft.com/office/drawing/2014/main" xmlns="" id="{BBEBBA19-4010-4FC2-ACF1-6EC3D6563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775" y="2492375"/>
            <a:ext cx="6859588" cy="2124075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設陶藝班全期學費是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$</a:t>
            </a:r>
            <a:r>
              <a:rPr lang="en-US" altLang="zh-TW" sz="2800" b="0" i="1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x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。   </a:t>
            </a:r>
            <a:endParaRPr lang="en-US" altLang="zh-TW" sz="2800" b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  <a:sym typeface="Wingdings 2" panose="05020102010507070707" pitchFamily="18" charset="2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3</a:t>
            </a:r>
            <a:r>
              <a:rPr lang="en-US" altLang="zh-TW" sz="2800" b="0" i="1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x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＋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600 = 4620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         </a:t>
            </a:r>
            <a:r>
              <a:rPr lang="en-US" altLang="zh-TW" sz="20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</a:t>
            </a:r>
            <a:r>
              <a:rPr lang="en-US" altLang="zh-TW" sz="2800" b="0" i="1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x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= 1340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陶藝班全期學費是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$1340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。</a:t>
            </a:r>
            <a:endParaRPr lang="en-US" altLang="zh-CN" sz="2800" b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xmlns="" id="{D98F70EC-E6F0-49D0-8AC8-76A4AC24F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888" y="3000375"/>
            <a:ext cx="884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xmlns="" id="{BC716052-599B-42D3-9A06-14A6B0F70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888" y="3573463"/>
            <a:ext cx="8842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4">
            <a:extLst>
              <a:ext uri="{FF2B5EF4-FFF2-40B4-BE49-F238E27FC236}">
                <a16:creationId xmlns:a16="http://schemas.microsoft.com/office/drawing/2014/main" xmlns="" id="{261C685A-6024-4D23-8C0F-69D1AC210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980158"/>
            <a:ext cx="77787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</a:t>
            </a:r>
            <a:r>
              <a:rPr lang="en-US" altLang="zh-CN" sz="2800" b="0">
                <a:ea typeface="標楷體" panose="03000509000000000000" pitchFamily="65" charset="-120"/>
              </a:rPr>
              <a:t>5.</a:t>
            </a:r>
            <a:r>
              <a:rPr lang="en-US" altLang="zh-TW" sz="2800" b="0">
                <a:ea typeface="標楷體" panose="03000509000000000000" pitchFamily="65" charset="-120"/>
              </a:rPr>
              <a:t> 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sp>
        <p:nvSpPr>
          <p:cNvPr id="94211" name="Rectangle 4">
            <a:extLst>
              <a:ext uri="{FF2B5EF4-FFF2-40B4-BE49-F238E27FC236}">
                <a16:creationId xmlns:a16="http://schemas.microsoft.com/office/drawing/2014/main" xmlns="" id="{024AEA17-9C5F-4FC2-881D-9B635D851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3" y="930945"/>
            <a:ext cx="7443787" cy="16303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2800" b="0" u="sng">
                <a:ea typeface="標楷體" panose="03000509000000000000" pitchFamily="65" charset="-120"/>
              </a:rPr>
              <a:t>偉君</a:t>
            </a:r>
            <a:r>
              <a:rPr lang="zh-TW" altLang="en-US" sz="2800" b="0">
                <a:ea typeface="標楷體" panose="03000509000000000000" pitchFamily="65" charset="-120"/>
              </a:rPr>
              <a:t>去宿營花費了</a:t>
            </a:r>
            <a:r>
              <a:rPr lang="en-US" altLang="zh-TW" sz="2800" b="0">
                <a:ea typeface="標楷體" panose="03000509000000000000" pitchFamily="65" charset="-120"/>
              </a:rPr>
              <a:t>$800</a:t>
            </a:r>
            <a:r>
              <a:rPr lang="zh-TW" altLang="en-US" sz="2800" b="0">
                <a:ea typeface="標楷體" panose="03000509000000000000" pitchFamily="65" charset="-120"/>
              </a:rPr>
              <a:t>，其中交通費佔了    ，剩下的      是住宿費用。他所付的住宿費用是多少？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TW" altLang="zh-HK" sz="2800" b="0">
                <a:ea typeface="標楷體" panose="03000509000000000000" pitchFamily="65" charset="-120"/>
              </a:rPr>
              <a:t> </a:t>
            </a:r>
            <a:r>
              <a:rPr lang="en-US" altLang="zh-CN" sz="2800" b="0">
                <a:ea typeface="標楷體" panose="03000509000000000000" pitchFamily="65" charset="-120"/>
              </a:rPr>
              <a:t>[4</a:t>
            </a:r>
            <a:r>
              <a:rPr lang="zh-CN" altLang="en-US" sz="2800" b="0">
                <a:ea typeface="標楷體" panose="03000509000000000000" pitchFamily="65" charset="-120"/>
              </a:rPr>
              <a:t>分</a:t>
            </a:r>
            <a:r>
              <a:rPr lang="en-US" altLang="zh-CN" sz="2800" b="0">
                <a:ea typeface="標楷體" panose="03000509000000000000" pitchFamily="65" charset="-120"/>
              </a:rPr>
              <a:t>]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sp>
        <p:nvSpPr>
          <p:cNvPr id="94212" name="Text Box 4">
            <a:extLst>
              <a:ext uri="{FF2B5EF4-FFF2-40B4-BE49-F238E27FC236}">
                <a16:creationId xmlns:a16="http://schemas.microsoft.com/office/drawing/2014/main" xmlns="" id="{D2B1D5F0-AA1B-4F7D-B4A9-B278768FD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0588" y="908720"/>
            <a:ext cx="58102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zh-TW" sz="2800" b="0"/>
              <a:t>1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zh-TW" sz="2800" b="0"/>
              <a:t>10</a:t>
            </a:r>
          </a:p>
        </p:txBody>
      </p:sp>
      <p:sp>
        <p:nvSpPr>
          <p:cNvPr id="94213" name="Line 5">
            <a:extLst>
              <a:ext uri="{FF2B5EF4-FFF2-40B4-BE49-F238E27FC236}">
                <a16:creationId xmlns:a16="http://schemas.microsoft.com/office/drawing/2014/main" xmlns="" id="{64122E36-60F1-4651-8CB2-966BF75CD6E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21550" y="1272258"/>
            <a:ext cx="431800" cy="0"/>
          </a:xfrm>
          <a:prstGeom prst="line">
            <a:avLst/>
          </a:prstGeom>
          <a:noFill/>
          <a:ln w="1778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4" name="Text Box 6">
            <a:extLst>
              <a:ext uri="{FF2B5EF4-FFF2-40B4-BE49-F238E27FC236}">
                <a16:creationId xmlns:a16="http://schemas.microsoft.com/office/drawing/2014/main" xmlns="" id="{7C575C14-4B1D-4B0D-A635-D7F27DB9B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975" y="1411958"/>
            <a:ext cx="382588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zh-TW" sz="2800" b="0"/>
              <a:t>3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zh-TW" sz="2800" b="0"/>
              <a:t>4</a:t>
            </a:r>
          </a:p>
        </p:txBody>
      </p:sp>
      <p:sp>
        <p:nvSpPr>
          <p:cNvPr id="94215" name="Line 7">
            <a:extLst>
              <a:ext uri="{FF2B5EF4-FFF2-40B4-BE49-F238E27FC236}">
                <a16:creationId xmlns:a16="http://schemas.microsoft.com/office/drawing/2014/main" xmlns="" id="{68C5E6AB-832C-4204-8482-F56685D5C2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44688" y="1765970"/>
            <a:ext cx="431800" cy="0"/>
          </a:xfrm>
          <a:prstGeom prst="line">
            <a:avLst/>
          </a:prstGeom>
          <a:noFill/>
          <a:ln w="1778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6" name="矩形 36">
            <a:extLst>
              <a:ext uri="{FF2B5EF4-FFF2-40B4-BE49-F238E27FC236}">
                <a16:creationId xmlns:a16="http://schemas.microsoft.com/office/drawing/2014/main" xmlns="" id="{29B9D31F-7420-48A5-B267-44A41D6B8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2780383"/>
            <a:ext cx="7345363" cy="1800225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1800" b="0"/>
          </a:p>
        </p:txBody>
      </p:sp>
      <p:sp>
        <p:nvSpPr>
          <p:cNvPr id="58" name="Rectangle 8">
            <a:extLst>
              <a:ext uri="{FF2B5EF4-FFF2-40B4-BE49-F238E27FC236}">
                <a16:creationId xmlns:a16="http://schemas.microsoft.com/office/drawing/2014/main" xmlns="" id="{80381695-C642-44F2-8A8A-3C47A187F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848645"/>
            <a:ext cx="1216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xmlns="" id="{8EFDD3E5-8035-4C91-91A9-F4D06A9B4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4017045"/>
            <a:ext cx="44672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他所付的住宿費用是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$540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en-US" altLang="zh-TW" sz="1800" b="0">
              <a:solidFill>
                <a:srgbClr val="FF0000"/>
              </a:solidFill>
            </a:endParaRPr>
          </a:p>
        </p:txBody>
      </p:sp>
      <p:sp>
        <p:nvSpPr>
          <p:cNvPr id="60" name="TextBox 31">
            <a:extLst>
              <a:ext uri="{FF2B5EF4-FFF2-40B4-BE49-F238E27FC236}">
                <a16:creationId xmlns:a16="http://schemas.microsoft.com/office/drawing/2014/main" xmlns="" id="{B777F02B-7B9E-4F6E-ABC3-16C6BCFDA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1588" y="2875633"/>
            <a:ext cx="1055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</a:rPr>
              <a:t>800</a:t>
            </a:r>
            <a:endParaRPr lang="en-US" altLang="zh-CN" sz="2800" b="0">
              <a:solidFill>
                <a:srgbClr val="FF0000"/>
              </a:solidFill>
            </a:endParaRPr>
          </a:p>
        </p:txBody>
      </p:sp>
      <p:sp>
        <p:nvSpPr>
          <p:cNvPr id="61" name="TextBox 32">
            <a:extLst>
              <a:ext uri="{FF2B5EF4-FFF2-40B4-BE49-F238E27FC236}">
                <a16:creationId xmlns:a16="http://schemas.microsoft.com/office/drawing/2014/main" xmlns="" id="{EF95C0B7-28EF-4FA2-A93D-0B2D1E6FA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5475" y="2875633"/>
            <a:ext cx="201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0">
                <a:solidFill>
                  <a:srgbClr val="FF0000"/>
                </a:solidFill>
                <a:ea typeface="標楷體" panose="03000509000000000000" pitchFamily="65" charset="-120"/>
              </a:rPr>
              <a:t>×</a:t>
            </a:r>
            <a:r>
              <a:rPr lang="en-US" altLang="zh-TW" sz="2800" b="0">
                <a:solidFill>
                  <a:srgbClr val="FF0000"/>
                </a:solidFill>
              </a:rPr>
              <a:t>(1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lang="zh-TW" altLang="en-US" sz="2800" b="0">
                <a:solidFill>
                  <a:srgbClr val="FF0000"/>
                </a:solidFill>
              </a:rPr>
              <a:t>      </a:t>
            </a:r>
            <a:r>
              <a:rPr lang="en-US" altLang="zh-TW" sz="2800" b="0">
                <a:solidFill>
                  <a:srgbClr val="FF0000"/>
                </a:solidFill>
              </a:rPr>
              <a:t>)</a:t>
            </a:r>
            <a:endParaRPr lang="en-US" altLang="zh-CN" sz="2800" b="0">
              <a:solidFill>
                <a:srgbClr val="FF0000"/>
              </a:solidFill>
            </a:endParaRPr>
          </a:p>
        </p:txBody>
      </p:sp>
      <p:sp>
        <p:nvSpPr>
          <p:cNvPr id="62" name="Rectangle 8">
            <a:extLst>
              <a:ext uri="{FF2B5EF4-FFF2-40B4-BE49-F238E27FC236}">
                <a16:creationId xmlns:a16="http://schemas.microsoft.com/office/drawing/2014/main" xmlns="" id="{421A5D09-2A19-4A0D-88E6-3A142FDD9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3482058"/>
            <a:ext cx="1216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3" name="TextBox 35">
            <a:extLst>
              <a:ext uri="{FF2B5EF4-FFF2-40B4-BE49-F238E27FC236}">
                <a16:creationId xmlns:a16="http://schemas.microsoft.com/office/drawing/2014/main" xmlns="" id="{1C147B77-CAA5-474F-80C7-CFD6B62BD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75" y="3486820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0">
                <a:solidFill>
                  <a:srgbClr val="FF0000"/>
                </a:solidFill>
              </a:rPr>
              <a:t>= </a:t>
            </a:r>
            <a:r>
              <a:rPr lang="en-US" altLang="zh-TW" sz="2800" b="0">
                <a:solidFill>
                  <a:srgbClr val="FF0000"/>
                </a:solidFill>
              </a:rPr>
              <a:t>540</a:t>
            </a:r>
            <a:endParaRPr lang="en-US" altLang="zh-CN" sz="2800" b="0">
              <a:solidFill>
                <a:srgbClr val="FF0000"/>
              </a:solidFill>
            </a:endParaRPr>
          </a:p>
        </p:txBody>
      </p:sp>
      <p:sp>
        <p:nvSpPr>
          <p:cNvPr id="64" name="Line 15">
            <a:extLst>
              <a:ext uri="{FF2B5EF4-FFF2-40B4-BE49-F238E27FC236}">
                <a16:creationId xmlns:a16="http://schemas.microsoft.com/office/drawing/2014/main" xmlns="" id="{A16DDBBF-A288-4A66-A879-445DD4845E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0" y="1484983"/>
            <a:ext cx="808038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TextBox 32">
            <a:extLst>
              <a:ext uri="{FF2B5EF4-FFF2-40B4-BE49-F238E27FC236}">
                <a16:creationId xmlns:a16="http://schemas.microsoft.com/office/drawing/2014/main" xmlns="" id="{0AED3AAE-9202-45B6-94E4-1DC025612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0913" y="2874045"/>
            <a:ext cx="420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0">
                <a:solidFill>
                  <a:srgbClr val="FF0000"/>
                </a:solidFill>
                <a:ea typeface="標楷體" panose="03000509000000000000" pitchFamily="65" charset="-120"/>
              </a:rPr>
              <a:t>×</a:t>
            </a:r>
            <a:endParaRPr lang="en-US" altLang="zh-CN" sz="2800" b="0">
              <a:solidFill>
                <a:srgbClr val="FF0000"/>
              </a:solidFill>
            </a:endParaRPr>
          </a:p>
        </p:txBody>
      </p:sp>
      <p:sp>
        <p:nvSpPr>
          <p:cNvPr id="66" name="Text Box 17">
            <a:extLst>
              <a:ext uri="{FF2B5EF4-FFF2-40B4-BE49-F238E27FC236}">
                <a16:creationId xmlns:a16="http://schemas.microsoft.com/office/drawing/2014/main" xmlns="" id="{E3BD92DB-320B-4DE9-80D0-90293B3F8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2785145"/>
            <a:ext cx="58102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</a:rPr>
              <a:t>1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67" name="Line 18">
            <a:extLst>
              <a:ext uri="{FF2B5EF4-FFF2-40B4-BE49-F238E27FC236}">
                <a16:creationId xmlns:a16="http://schemas.microsoft.com/office/drawing/2014/main" xmlns="" id="{33788CA4-F200-4C88-9312-1B7E254DE9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4175" y="3148683"/>
            <a:ext cx="431800" cy="0"/>
          </a:xfrm>
          <a:prstGeom prst="line">
            <a:avLst/>
          </a:prstGeom>
          <a:noFill/>
          <a:ln w="1778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Text Box 19">
            <a:extLst>
              <a:ext uri="{FF2B5EF4-FFF2-40B4-BE49-F238E27FC236}">
                <a16:creationId xmlns:a16="http://schemas.microsoft.com/office/drawing/2014/main" xmlns="" id="{DE25D16A-22AB-4762-8DAD-7BC0EE9C5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6038" y="2775620"/>
            <a:ext cx="3825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</a:rPr>
              <a:t>3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69" name="Line 20">
            <a:extLst>
              <a:ext uri="{FF2B5EF4-FFF2-40B4-BE49-F238E27FC236}">
                <a16:creationId xmlns:a16="http://schemas.microsoft.com/office/drawing/2014/main" xmlns="" id="{D15833B5-A566-4337-BD0B-EB87F7889B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3139158"/>
            <a:ext cx="431800" cy="0"/>
          </a:xfrm>
          <a:prstGeom prst="line">
            <a:avLst/>
          </a:prstGeom>
          <a:noFill/>
          <a:ln w="1778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21">
            <a:extLst>
              <a:ext uri="{FF2B5EF4-FFF2-40B4-BE49-F238E27FC236}">
                <a16:creationId xmlns:a16="http://schemas.microsoft.com/office/drawing/2014/main" xmlns="" id="{0DE3BC06-20EF-4F2D-BAEA-8DDB12D82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0063" y="1589758"/>
            <a:ext cx="230505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Line 22">
            <a:extLst>
              <a:ext uri="{FF2B5EF4-FFF2-40B4-BE49-F238E27FC236}">
                <a16:creationId xmlns:a16="http://schemas.microsoft.com/office/drawing/2014/main" xmlns="" id="{5A07867F-4645-4B8A-A826-3E721EB8B7C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33575" y="2097758"/>
            <a:ext cx="2244725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Line 21">
            <a:extLst>
              <a:ext uri="{FF2B5EF4-FFF2-40B4-BE49-F238E27FC236}">
                <a16:creationId xmlns:a16="http://schemas.microsoft.com/office/drawing/2014/main" xmlns="" id="{C6B0EE7C-C8E8-4EBC-B6E2-70AE748CF5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313" y="2097758"/>
            <a:ext cx="627062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  <p:bldP spid="63" grpId="0"/>
      <p:bldP spid="65" grpId="0"/>
      <p:bldP spid="66" grpId="0"/>
      <p:bldP spid="6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文字方塊 9">
            <a:extLst>
              <a:ext uri="{FF2B5EF4-FFF2-40B4-BE49-F238E27FC236}">
                <a16:creationId xmlns:a16="http://schemas.microsoft.com/office/drawing/2014/main" xmlns="" id="{913C6003-2229-4D7A-958B-568FCC926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4986338"/>
            <a:ext cx="6910388" cy="94615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ea typeface="標楷體" panose="03000509000000000000" pitchFamily="65" charset="-120"/>
              </a:rPr>
              <a:t>體育用品店</a:t>
            </a:r>
            <a:r>
              <a:rPr lang="zh-CN" altLang="en-US" sz="2800" b="0" u="sng">
                <a:ea typeface="標楷體" panose="03000509000000000000" pitchFamily="65" charset="-120"/>
              </a:rPr>
              <a:t>     </a:t>
            </a:r>
            <a:r>
              <a:rPr lang="en-US" altLang="zh-CN" sz="2800" b="0" u="sng">
                <a:cs typeface="Times New Roman" panose="02020603050405020304" pitchFamily="18" charset="0"/>
              </a:rPr>
              <a:t>             </a:t>
            </a:r>
            <a:r>
              <a:rPr lang="zh-TW" altLang="en-US" sz="2800" b="0">
                <a:ea typeface="標楷體" panose="03000509000000000000" pitchFamily="65" charset="-120"/>
              </a:rPr>
              <a:t>的總銷量最高，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ea typeface="標楷體" panose="03000509000000000000" pitchFamily="65" charset="-120"/>
              </a:rPr>
              <a:t>共售出</a:t>
            </a:r>
            <a:r>
              <a:rPr lang="zh-CN" altLang="en-US" sz="2800" b="0" u="sng">
                <a:ea typeface="標楷體" panose="03000509000000000000" pitchFamily="65" charset="-120"/>
              </a:rPr>
              <a:t>     </a:t>
            </a:r>
            <a:r>
              <a:rPr lang="en-US" altLang="zh-CN" sz="2800" b="0" u="sng">
                <a:cs typeface="Times New Roman" panose="02020603050405020304" pitchFamily="18" charset="0"/>
              </a:rPr>
              <a:t>             </a:t>
            </a:r>
            <a:r>
              <a:rPr lang="zh-TW" altLang="en-US" sz="2800" b="0">
                <a:ea typeface="標楷體" panose="03000509000000000000" pitchFamily="65" charset="-120"/>
              </a:rPr>
              <a:t>個。</a:t>
            </a:r>
          </a:p>
        </p:txBody>
      </p:sp>
      <p:sp>
        <p:nvSpPr>
          <p:cNvPr id="44" name="Rectangle 151">
            <a:extLst>
              <a:ext uri="{FF2B5EF4-FFF2-40B4-BE49-F238E27FC236}">
                <a16:creationId xmlns:a16="http://schemas.microsoft.com/office/drawing/2014/main" xmlns="" id="{6685B13C-F69D-4DAE-80B0-D468A6892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4814888"/>
            <a:ext cx="3286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店共售出</a:t>
            </a:r>
            <a:endParaRPr lang="en-US" altLang="zh-TW" sz="24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250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150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600(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6" name="Rectangle 151">
            <a:extLst>
              <a:ext uri="{FF2B5EF4-FFF2-40B4-BE49-F238E27FC236}">
                <a16:creationId xmlns:a16="http://schemas.microsoft.com/office/drawing/2014/main" xmlns="" id="{2F26C810-40C4-4572-84DE-7D7342437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50" y="4814888"/>
            <a:ext cx="3286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店共售出</a:t>
            </a:r>
            <a:endParaRPr lang="en-US" altLang="zh-TW" sz="24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200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100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250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550(</a:t>
            </a:r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en-US" altLang="zh-TW" sz="24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7" name="Rectangle 151">
            <a:extLst>
              <a:ext uri="{FF2B5EF4-FFF2-40B4-BE49-F238E27FC236}">
                <a16:creationId xmlns:a16="http://schemas.microsoft.com/office/drawing/2014/main" xmlns="" id="{0741B278-FF8B-457C-BD8F-DA282CAE1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2188" y="4814888"/>
            <a:ext cx="26765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TW" altLang="en-US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店共售出</a:t>
            </a:r>
            <a:endParaRPr lang="en-US" altLang="zh-TW" sz="2400" b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300</a:t>
            </a:r>
            <a:r>
              <a:rPr lang="zh-TW" altLang="en-US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TW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200</a:t>
            </a:r>
            <a:r>
              <a:rPr lang="zh-TW" altLang="en-US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TW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650(</a:t>
            </a:r>
            <a:r>
              <a:rPr lang="zh-TW" altLang="en-US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en-US" altLang="zh-TW" sz="2400" b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96262" name="组合 44">
            <a:extLst>
              <a:ext uri="{FF2B5EF4-FFF2-40B4-BE49-F238E27FC236}">
                <a16:creationId xmlns:a16="http://schemas.microsoft.com/office/drawing/2014/main" xmlns="" id="{589E0D6A-4D6A-4752-928B-DF596280E5E3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839788"/>
            <a:ext cx="6718300" cy="2732087"/>
            <a:chOff x="1295378" y="881045"/>
            <a:chExt cx="6718335" cy="2731548"/>
          </a:xfrm>
        </p:grpSpPr>
        <p:grpSp>
          <p:nvGrpSpPr>
            <p:cNvPr id="96280" name="组合 21">
              <a:extLst>
                <a:ext uri="{FF2B5EF4-FFF2-40B4-BE49-F238E27FC236}">
                  <a16:creationId xmlns:a16="http://schemas.microsoft.com/office/drawing/2014/main" xmlns="" id="{4C42D34C-7885-4E30-BD48-08C10021324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205021" y="1357298"/>
              <a:ext cx="4416910" cy="1908000"/>
              <a:chOff x="2133583" y="1733538"/>
              <a:chExt cx="4795871" cy="2071702"/>
            </a:xfrm>
          </p:grpSpPr>
          <p:sp>
            <p:nvSpPr>
              <p:cNvPr id="96298" name="矩形 2">
                <a:extLst>
                  <a:ext uri="{FF2B5EF4-FFF2-40B4-BE49-F238E27FC236}">
                    <a16:creationId xmlns:a16="http://schemas.microsoft.com/office/drawing/2014/main" xmlns="" id="{A886AD0C-7CCD-4E3A-AE4A-B09814DE34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3583" y="1733538"/>
                <a:ext cx="4786346" cy="2071702"/>
              </a:xfrm>
              <a:prstGeom prst="rect">
                <a:avLst/>
              </a:prstGeom>
              <a:noFill/>
              <a:ln w="158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TW" altLang="en-US" sz="1800" b="0"/>
              </a:p>
            </p:txBody>
          </p:sp>
          <p:cxnSp>
            <p:nvCxnSpPr>
              <p:cNvPr id="96299" name="直接连接符 4">
                <a:extLst>
                  <a:ext uri="{FF2B5EF4-FFF2-40B4-BE49-F238E27FC236}">
                    <a16:creationId xmlns:a16="http://schemas.microsoft.com/office/drawing/2014/main" xmlns="" id="{F2B54FF7-EDFF-47E7-9580-4AB976028F3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43108" y="2000240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6300" name="直接连接符 5">
                <a:extLst>
                  <a:ext uri="{FF2B5EF4-FFF2-40B4-BE49-F238E27FC236}">
                    <a16:creationId xmlns:a16="http://schemas.microsoft.com/office/drawing/2014/main" xmlns="" id="{7058E1E1-0C96-4799-B9D4-7A43F9DF374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2269774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6301" name="直接连接符 6">
                <a:extLst>
                  <a:ext uri="{FF2B5EF4-FFF2-40B4-BE49-F238E27FC236}">
                    <a16:creationId xmlns:a16="http://schemas.microsoft.com/office/drawing/2014/main" xmlns="" id="{AACCF260-7F31-472E-BBBC-B5972405F58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2517363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6302" name="直接连接符 7">
                <a:extLst>
                  <a:ext uri="{FF2B5EF4-FFF2-40B4-BE49-F238E27FC236}">
                    <a16:creationId xmlns:a16="http://schemas.microsoft.com/office/drawing/2014/main" xmlns="" id="{4516A8C6-B60D-400B-BE7E-E5FA103FACC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2786897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6303" name="直接连接符 8">
                <a:extLst>
                  <a:ext uri="{FF2B5EF4-FFF2-40B4-BE49-F238E27FC236}">
                    <a16:creationId xmlns:a16="http://schemas.microsoft.com/office/drawing/2014/main" xmlns="" id="{1D336ED1-3757-483D-95AB-198BAEB709C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3041801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6304" name="直接连接符 9">
                <a:extLst>
                  <a:ext uri="{FF2B5EF4-FFF2-40B4-BE49-F238E27FC236}">
                    <a16:creationId xmlns:a16="http://schemas.microsoft.com/office/drawing/2014/main" xmlns="" id="{7EFCDC5A-FA5B-4E58-A760-64D1C78E90D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3304020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6305" name="直接连接符 10">
                <a:extLst>
                  <a:ext uri="{FF2B5EF4-FFF2-40B4-BE49-F238E27FC236}">
                    <a16:creationId xmlns:a16="http://schemas.microsoft.com/office/drawing/2014/main" xmlns="" id="{2E21298B-6CBE-490A-BDE7-76990B1932B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3557246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9378" name="矩形 11">
                <a:extLst>
                  <a:ext uri="{FF2B5EF4-FFF2-40B4-BE49-F238E27FC236}">
                    <a16:creationId xmlns:a16="http://schemas.microsoft.com/office/drawing/2014/main" xmlns="" id="{061F2F5B-82D9-4F46-A48F-16E0EE2465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2393" y="2786408"/>
                <a:ext cx="251662" cy="101850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99379" name="Rectangle 3" descr="宽上对角线">
                <a:extLst>
                  <a:ext uri="{FF2B5EF4-FFF2-40B4-BE49-F238E27FC236}">
                    <a16:creationId xmlns:a16="http://schemas.microsoft.com/office/drawing/2014/main" xmlns="" id="{AE251CF5-3785-48A6-8DDB-477910ADD1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5779" y="3305141"/>
                <a:ext cx="251662" cy="499776"/>
              </a:xfrm>
              <a:prstGeom prst="rect">
                <a:avLst/>
              </a:prstGeom>
              <a:pattFill prst="wdUp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99380" name="Rectangle 5" descr="深色横线">
                <a:extLst>
                  <a:ext uri="{FF2B5EF4-FFF2-40B4-BE49-F238E27FC236}">
                    <a16:creationId xmlns:a16="http://schemas.microsoft.com/office/drawing/2014/main" xmlns="" id="{235C068D-CE61-4F83-B7CF-A0A7042517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5717" y="2517563"/>
                <a:ext cx="253386" cy="1287354"/>
              </a:xfrm>
              <a:prstGeom prst="rect">
                <a:avLst/>
              </a:prstGeom>
              <a:pattFill prst="ltHorz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99381" name="矩形 15">
                <a:extLst>
                  <a:ext uri="{FF2B5EF4-FFF2-40B4-BE49-F238E27FC236}">
                    <a16:creationId xmlns:a16="http://schemas.microsoft.com/office/drawing/2014/main" xmlns="" id="{00105AEE-72C5-49D2-B2F6-2579825CBA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49982" y="2269398"/>
                <a:ext cx="251662" cy="15355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99382" name="Rectangle 3" descr="宽上对角线">
                <a:extLst>
                  <a:ext uri="{FF2B5EF4-FFF2-40B4-BE49-F238E27FC236}">
                    <a16:creationId xmlns:a16="http://schemas.microsoft.com/office/drawing/2014/main" xmlns="" id="{EA9B168A-828E-495F-8C8F-0DF33B9DB8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03367" y="2786408"/>
                <a:ext cx="251662" cy="1018509"/>
              </a:xfrm>
              <a:prstGeom prst="rect">
                <a:avLst/>
              </a:prstGeom>
              <a:pattFill prst="wdUp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99383" name="Rectangle 5" descr="深色横线">
                <a:extLst>
                  <a:ext uri="{FF2B5EF4-FFF2-40B4-BE49-F238E27FC236}">
                    <a16:creationId xmlns:a16="http://schemas.microsoft.com/office/drawing/2014/main" xmlns="" id="{2A615823-250F-4E89-AA4F-756CB8B0AB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55029" y="3039743"/>
                <a:ext cx="251662" cy="765174"/>
              </a:xfrm>
              <a:prstGeom prst="rect">
                <a:avLst/>
              </a:prstGeom>
              <a:pattFill prst="ltHorz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99384" name="矩形 18">
                <a:extLst>
                  <a:ext uri="{FF2B5EF4-FFF2-40B4-BE49-F238E27FC236}">
                    <a16:creationId xmlns:a16="http://schemas.microsoft.com/office/drawing/2014/main" xmlns="" id="{47455A67-96E3-4D8D-9FA8-842A071367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3080" y="2515840"/>
                <a:ext cx="251662" cy="128907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99385" name="Rectangle 3" descr="宽上对角线">
                <a:extLst>
                  <a:ext uri="{FF2B5EF4-FFF2-40B4-BE49-F238E27FC236}">
                    <a16:creationId xmlns:a16="http://schemas.microsoft.com/office/drawing/2014/main" xmlns="" id="{D4AFAD6E-C698-42C5-886B-DCB54FBDA9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742" y="3039743"/>
                <a:ext cx="251662" cy="765174"/>
              </a:xfrm>
              <a:prstGeom prst="rect">
                <a:avLst/>
              </a:prstGeom>
              <a:pattFill prst="wdUp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99386" name="Rectangle 5" descr="深色横线">
                <a:extLst>
                  <a:ext uri="{FF2B5EF4-FFF2-40B4-BE49-F238E27FC236}">
                    <a16:creationId xmlns:a16="http://schemas.microsoft.com/office/drawing/2014/main" xmlns="" id="{A0932A2B-9DDF-4FFB-AF0A-629D301A6D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786" y="2786408"/>
                <a:ext cx="251662" cy="1018509"/>
              </a:xfrm>
              <a:prstGeom prst="rect">
                <a:avLst/>
              </a:prstGeom>
              <a:pattFill prst="ltHorz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</p:grpSp>
        <p:sp>
          <p:nvSpPr>
            <p:cNvPr id="96281" name="Text Box 236">
              <a:extLst>
                <a:ext uri="{FF2B5EF4-FFF2-40B4-BE49-F238E27FC236}">
                  <a16:creationId xmlns:a16="http://schemas.microsoft.com/office/drawing/2014/main" xmlns="" id="{7104E4E9-74BA-4DCA-9173-363A938950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7942" y="3209448"/>
              <a:ext cx="1655771" cy="366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體育用品店</a:t>
              </a:r>
            </a:p>
          </p:txBody>
        </p:sp>
        <p:sp>
          <p:nvSpPr>
            <p:cNvPr id="96282" name="Text Box 237">
              <a:extLst>
                <a:ext uri="{FF2B5EF4-FFF2-40B4-BE49-F238E27FC236}">
                  <a16:creationId xmlns:a16="http://schemas.microsoft.com/office/drawing/2014/main" xmlns="" id="{A0D02EDA-F12F-4834-9CBD-11787C12A7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488" y="881045"/>
              <a:ext cx="30972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2000" b="0" u="sng">
                  <a:ea typeface="標楷體" panose="03000509000000000000" pitchFamily="65" charset="-120"/>
                </a:rPr>
                <a:t>球類的銷量</a:t>
              </a:r>
            </a:p>
          </p:txBody>
        </p:sp>
        <p:sp>
          <p:nvSpPr>
            <p:cNvPr id="96283" name="Text Box 238">
              <a:extLst>
                <a:ext uri="{FF2B5EF4-FFF2-40B4-BE49-F238E27FC236}">
                  <a16:creationId xmlns:a16="http://schemas.microsoft.com/office/drawing/2014/main" xmlns="" id="{D0F02608-5346-4831-B1BA-CDFFC6ADB3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493" y="3071810"/>
              <a:ext cx="54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0</a:t>
              </a:r>
            </a:p>
          </p:txBody>
        </p:sp>
        <p:sp>
          <p:nvSpPr>
            <p:cNvPr id="96284" name="Text Box 239">
              <a:extLst>
                <a:ext uri="{FF2B5EF4-FFF2-40B4-BE49-F238E27FC236}">
                  <a16:creationId xmlns:a16="http://schemas.microsoft.com/office/drawing/2014/main" xmlns="" id="{6A3198CC-45C3-4FDF-95C6-0D0E8CFBDF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7207" y="2624132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100</a:t>
              </a:r>
            </a:p>
          </p:txBody>
        </p:sp>
        <p:sp>
          <p:nvSpPr>
            <p:cNvPr id="96285" name="Text Box 240">
              <a:extLst>
                <a:ext uri="{FF2B5EF4-FFF2-40B4-BE49-F238E27FC236}">
                  <a16:creationId xmlns:a16="http://schemas.microsoft.com/office/drawing/2014/main" xmlns="" id="{A2FA04C0-2614-45F7-92C6-B0ED5F724A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3504" y="2143116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200</a:t>
              </a:r>
            </a:p>
          </p:txBody>
        </p:sp>
        <p:sp>
          <p:nvSpPr>
            <p:cNvPr id="96286" name="Text Box 241">
              <a:extLst>
                <a:ext uri="{FF2B5EF4-FFF2-40B4-BE49-F238E27FC236}">
                  <a16:creationId xmlns:a16="http://schemas.microsoft.com/office/drawing/2014/main" xmlns="" id="{DAA3D865-4324-4DB5-B1FF-41BB52D031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8741" y="1662100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300</a:t>
              </a:r>
            </a:p>
          </p:txBody>
        </p:sp>
        <p:sp>
          <p:nvSpPr>
            <p:cNvPr id="96287" name="Text Box 242">
              <a:extLst>
                <a:ext uri="{FF2B5EF4-FFF2-40B4-BE49-F238E27FC236}">
                  <a16:creationId xmlns:a16="http://schemas.microsoft.com/office/drawing/2014/main" xmlns="" id="{1F2A9C63-B606-4333-9DF7-9920A24E56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8266" y="1171559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400</a:t>
              </a:r>
            </a:p>
          </p:txBody>
        </p:sp>
        <p:sp>
          <p:nvSpPr>
            <p:cNvPr id="96288" name="Text Box 243">
              <a:extLst>
                <a:ext uri="{FF2B5EF4-FFF2-40B4-BE49-F238E27FC236}">
                  <a16:creationId xmlns:a16="http://schemas.microsoft.com/office/drawing/2014/main" xmlns="" id="{59B54242-32AA-45D5-824E-635BFB8692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795831" y="2080684"/>
              <a:ext cx="136842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數量</a:t>
              </a:r>
              <a:r>
                <a:rPr lang="en-US" altLang="zh-TW" sz="1800" b="0">
                  <a:ea typeface="標楷體" panose="03000509000000000000" pitchFamily="65" charset="-120"/>
                </a:rPr>
                <a:t>(</a:t>
              </a:r>
              <a:r>
                <a:rPr lang="zh-TW" altLang="en-US" sz="1800" b="0">
                  <a:ea typeface="標楷體" panose="03000509000000000000" pitchFamily="65" charset="-120"/>
                </a:rPr>
                <a:t>個</a:t>
              </a:r>
              <a:r>
                <a:rPr lang="en-US" altLang="zh-TW" sz="1800" b="0">
                  <a:ea typeface="標楷體" panose="03000509000000000000" pitchFamily="65" charset="-120"/>
                </a:rPr>
                <a:t>)</a:t>
              </a:r>
            </a:p>
          </p:txBody>
        </p:sp>
        <p:sp>
          <p:nvSpPr>
            <p:cNvPr id="96289" name="Text Box 244">
              <a:extLst>
                <a:ext uri="{FF2B5EF4-FFF2-40B4-BE49-F238E27FC236}">
                  <a16:creationId xmlns:a16="http://schemas.microsoft.com/office/drawing/2014/main" xmlns="" id="{E01430D7-BA0A-4CF5-B632-B8ADADA224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538" y="3243261"/>
              <a:ext cx="54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A</a:t>
              </a:r>
            </a:p>
          </p:txBody>
        </p:sp>
        <p:sp>
          <p:nvSpPr>
            <p:cNvPr id="96290" name="Text Box 245">
              <a:extLst>
                <a:ext uri="{FF2B5EF4-FFF2-40B4-BE49-F238E27FC236}">
                  <a16:creationId xmlns:a16="http://schemas.microsoft.com/office/drawing/2014/main" xmlns="" id="{99E11E83-C00A-47DB-8A80-FEF6DD870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3372" y="3233736"/>
              <a:ext cx="54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B</a:t>
              </a:r>
            </a:p>
          </p:txBody>
        </p:sp>
        <p:sp>
          <p:nvSpPr>
            <p:cNvPr id="96291" name="Text Box 246">
              <a:extLst>
                <a:ext uri="{FF2B5EF4-FFF2-40B4-BE49-F238E27FC236}">
                  <a16:creationId xmlns:a16="http://schemas.microsoft.com/office/drawing/2014/main" xmlns="" id="{6C5BECAA-6206-4D7E-B199-4746F8C22F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8781" y="3233736"/>
              <a:ext cx="54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C</a:t>
              </a:r>
            </a:p>
          </p:txBody>
        </p:sp>
        <p:sp>
          <p:nvSpPr>
            <p:cNvPr id="96292" name="Text Box 262">
              <a:extLst>
                <a:ext uri="{FF2B5EF4-FFF2-40B4-BE49-F238E27FC236}">
                  <a16:creationId xmlns:a16="http://schemas.microsoft.com/office/drawing/2014/main" xmlns="" id="{279808B1-B29E-4BD5-9AE5-1554F2F972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4" y="1366823"/>
              <a:ext cx="1008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籃球</a:t>
              </a:r>
            </a:p>
          </p:txBody>
        </p:sp>
        <p:sp>
          <p:nvSpPr>
            <p:cNvPr id="96293" name="Text Box 265">
              <a:extLst>
                <a:ext uri="{FF2B5EF4-FFF2-40B4-BE49-F238E27FC236}">
                  <a16:creationId xmlns:a16="http://schemas.microsoft.com/office/drawing/2014/main" xmlns="" id="{2AD92F5A-C609-4820-A540-37B2CFEA26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37391" y="2129373"/>
              <a:ext cx="1008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排球</a:t>
              </a:r>
            </a:p>
          </p:txBody>
        </p:sp>
        <p:sp>
          <p:nvSpPr>
            <p:cNvPr id="96294" name="Text Box 270">
              <a:extLst>
                <a:ext uri="{FF2B5EF4-FFF2-40B4-BE49-F238E27FC236}">
                  <a16:creationId xmlns:a16="http://schemas.microsoft.com/office/drawing/2014/main" xmlns="" id="{24A012D4-36BB-472A-8076-E261FB0D24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4" y="1739886"/>
              <a:ext cx="1008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足球</a:t>
              </a:r>
            </a:p>
          </p:txBody>
        </p:sp>
        <p:sp>
          <p:nvSpPr>
            <p:cNvPr id="99367" name="矩形 37">
              <a:extLst>
                <a:ext uri="{FF2B5EF4-FFF2-40B4-BE49-F238E27FC236}">
                  <a16:creationId xmlns:a16="http://schemas.microsoft.com/office/drawing/2014/main" xmlns="" id="{3E13683C-756C-4948-AEBF-BD16DFE26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7" y="1460368"/>
              <a:ext cx="215901" cy="21585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 b="0"/>
            </a:p>
          </p:txBody>
        </p:sp>
        <p:sp>
          <p:nvSpPr>
            <p:cNvPr id="99368" name="Rectangle 3" descr="宽上对角线">
              <a:extLst>
                <a:ext uri="{FF2B5EF4-FFF2-40B4-BE49-F238E27FC236}">
                  <a16:creationId xmlns:a16="http://schemas.microsoft.com/office/drawing/2014/main" xmlns="" id="{40EB49F1-0649-4164-A197-E6418F20C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9595" y="1820660"/>
              <a:ext cx="215901" cy="215857"/>
            </a:xfrm>
            <a:prstGeom prst="rect">
              <a:avLst/>
            </a:prstGeom>
            <a:pattFill prst="wdUpDiag">
              <a:fgClr>
                <a:schemeClr val="bg1">
                  <a:lumMod val="5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/>
            </a:p>
          </p:txBody>
        </p:sp>
        <p:sp>
          <p:nvSpPr>
            <p:cNvPr id="99369" name="Rectangle 5" descr="深色横线">
              <a:extLst>
                <a:ext uri="{FF2B5EF4-FFF2-40B4-BE49-F238E27FC236}">
                  <a16:creationId xmlns:a16="http://schemas.microsoft.com/office/drawing/2014/main" xmlns="" id="{1492D2D5-D15A-45E5-A6E0-780FA1206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9595" y="2201584"/>
              <a:ext cx="215901" cy="215857"/>
            </a:xfrm>
            <a:prstGeom prst="rect">
              <a:avLst/>
            </a:prstGeom>
            <a:pattFill prst="ltHorz">
              <a:fgClr>
                <a:schemeClr val="bg1">
                  <a:lumMod val="50000"/>
                </a:schemeClr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/>
            </a:p>
          </p:txBody>
        </p:sp>
      </p:grpSp>
      <p:sp>
        <p:nvSpPr>
          <p:cNvPr id="96263" name="Rectangle 31">
            <a:extLst>
              <a:ext uri="{FF2B5EF4-FFF2-40B4-BE49-F238E27FC236}">
                <a16:creationId xmlns:a16="http://schemas.microsoft.com/office/drawing/2014/main" xmlns="" id="{FA3E87A7-EBE1-4A34-AC99-37A8390E3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984625"/>
            <a:ext cx="80549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arenBoth"/>
            </a:pPr>
            <a:r>
              <a:rPr lang="zh-TW" altLang="en-US" sz="2800" b="0">
                <a:ea typeface="標楷體" panose="03000509000000000000" pitchFamily="65" charset="-120"/>
              </a:rPr>
              <a:t> 在三間體育用品店中，哪一間三種球類的總銷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>
                <a:ea typeface="標楷體" panose="03000509000000000000" pitchFamily="65" charset="-120"/>
              </a:rPr>
              <a:t>      量最高？共售出多少個？</a:t>
            </a:r>
            <a:r>
              <a:rPr lang="en-US" altLang="zh-TW" sz="2800" b="0">
                <a:ea typeface="標楷體" panose="03000509000000000000" pitchFamily="65" charset="-120"/>
              </a:rPr>
              <a:t>(</a:t>
            </a:r>
            <a:r>
              <a:rPr lang="zh-TW" altLang="en-US" sz="2800" b="0">
                <a:ea typeface="標楷體" panose="03000509000000000000" pitchFamily="65" charset="-120"/>
              </a:rPr>
              <a:t>只須寫出答案</a:t>
            </a:r>
            <a:r>
              <a:rPr lang="en-US" altLang="zh-TW" sz="2800" b="0">
                <a:ea typeface="標楷體" panose="03000509000000000000" pitchFamily="65" charset="-120"/>
              </a:rPr>
              <a:t>)  </a:t>
            </a:r>
            <a:r>
              <a:rPr kumimoji="0" lang="en-US" altLang="zh-TW" sz="2800" b="0">
                <a:ea typeface="標楷體" panose="03000509000000000000" pitchFamily="65" charset="-120"/>
              </a:rPr>
              <a:t>[2</a:t>
            </a:r>
            <a:r>
              <a:rPr kumimoji="0" lang="zh-TW" altLang="en-US" sz="2800" b="0"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ea typeface="標楷體" panose="03000509000000000000" pitchFamily="65" charset="-120"/>
              </a:rPr>
              <a:t>]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endParaRPr lang="en-US" altLang="zh-CN" sz="2800" b="0">
              <a:ea typeface="標楷體" panose="03000509000000000000" pitchFamily="65" charset="-120"/>
            </a:endParaRPr>
          </a:p>
        </p:txBody>
      </p:sp>
      <p:sp>
        <p:nvSpPr>
          <p:cNvPr id="96264" name="Rectangle 25">
            <a:extLst>
              <a:ext uri="{FF2B5EF4-FFF2-40B4-BE49-F238E27FC236}">
                <a16:creationId xmlns:a16="http://schemas.microsoft.com/office/drawing/2014/main" xmlns="" id="{56074D31-A088-4EC4-BDAD-9689C3FEC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3509963"/>
            <a:ext cx="73755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36. </a:t>
            </a:r>
            <a:r>
              <a:rPr lang="zh-TW" altLang="en-US" sz="2800" b="0">
                <a:ea typeface="標楷體" panose="03000509000000000000" pitchFamily="65" charset="-120"/>
              </a:rPr>
              <a:t>上圖是三間體育用品店上月球類的銷量。</a:t>
            </a:r>
            <a:r>
              <a:rPr lang="zh-CN" altLang="en-US" sz="2800" b="0"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49" name="Text Box 42">
            <a:extLst>
              <a:ext uri="{FF2B5EF4-FFF2-40B4-BE49-F238E27FC236}">
                <a16:creationId xmlns:a16="http://schemas.microsoft.com/office/drawing/2014/main" xmlns="" id="{C57BA101-F4B6-41E0-A4FF-F3CFDD1BA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9488" y="5021263"/>
            <a:ext cx="1343025" cy="523875"/>
          </a:xfrm>
          <a:prstGeom prst="rect">
            <a:avLst/>
          </a:prstGeom>
          <a:noFill/>
          <a:ln w="9525" algn="ctr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zh-CN" sz="2800" b="0" spc="-170" dirty="0">
                <a:solidFill>
                  <a:srgbClr val="FF0000"/>
                </a:solidFill>
                <a:ea typeface="標楷體" pitchFamily="65" charset="-120"/>
              </a:rPr>
              <a:t>C</a:t>
            </a:r>
            <a:endParaRPr lang="zh-CN" altLang="en-US" sz="2800" b="0" spc="-170" dirty="0">
              <a:solidFill>
                <a:srgbClr val="FF0000"/>
              </a:solidFill>
              <a:ea typeface="標楷體" pitchFamily="65" charset="-12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326DE07F-CE26-49B0-9DA5-4A9036B22F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3788" y="4986338"/>
            <a:ext cx="928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</a:t>
            </a:r>
            <a:r>
              <a:rPr lang="en-US" altLang="zh-CN" sz="2800" b="0">
                <a:solidFill>
                  <a:srgbClr val="FF0000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2" name="Text Box 42">
            <a:extLst>
              <a:ext uri="{FF2B5EF4-FFF2-40B4-BE49-F238E27FC236}">
                <a16:creationId xmlns:a16="http://schemas.microsoft.com/office/drawing/2014/main" xmlns="" id="{8CF2EE39-B1D4-44E0-92AC-906CE0D5E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4638" y="5453063"/>
            <a:ext cx="1343025" cy="523875"/>
          </a:xfrm>
          <a:prstGeom prst="rect">
            <a:avLst/>
          </a:prstGeom>
          <a:noFill/>
          <a:ln w="9525" algn="ctr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zh-CN" sz="2800" b="0" spc="-170" dirty="0">
                <a:solidFill>
                  <a:srgbClr val="FF0000"/>
                </a:solidFill>
                <a:ea typeface="標楷體" pitchFamily="65" charset="-120"/>
              </a:rPr>
              <a:t>650</a:t>
            </a:r>
            <a:endParaRPr lang="zh-CN" altLang="en-US" sz="2800" b="0" spc="-170" dirty="0">
              <a:solidFill>
                <a:srgbClr val="FF0000"/>
              </a:solidFill>
              <a:ea typeface="標楷體" pitchFamily="65" charset="-12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DB652121-C397-4ED7-AA3A-732507632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8550" y="5434013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</a:t>
            </a:r>
            <a:r>
              <a:rPr lang="en-US" altLang="zh-CN" sz="2800" b="0">
                <a:solidFill>
                  <a:srgbClr val="FF0000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pic>
        <p:nvPicPr>
          <p:cNvPr id="96269" name="Picture 9" descr="btnMathMain">
            <a:hlinkClick r:id="rId3" action="ppaction://hlinksldjump"/>
            <a:extLst>
              <a:ext uri="{FF2B5EF4-FFF2-40B4-BE49-F238E27FC236}">
                <a16:creationId xmlns:a16="http://schemas.microsoft.com/office/drawing/2014/main" xmlns="" id="{37B19417-AC01-4312-9115-371F2EBD1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70" name="Picture 10" descr="btnMathBack">
            <a:hlinkClick r:id="rId5" action="ppaction://hlinksldjump"/>
            <a:extLst>
              <a:ext uri="{FF2B5EF4-FFF2-40B4-BE49-F238E27FC236}">
                <a16:creationId xmlns:a16="http://schemas.microsoft.com/office/drawing/2014/main" xmlns="" id="{CF069D58-ECD9-4F81-8D47-2808F191E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xmlns="" id="{D52B2E16-FEA2-40B4-A3B3-887876294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0" y="1719263"/>
            <a:ext cx="8112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b="0">
                <a:solidFill>
                  <a:srgbClr val="003399"/>
                </a:solidFill>
              </a:rPr>
              <a:t>250</a:t>
            </a:r>
            <a:endParaRPr lang="zh-CN" altLang="en-US" sz="1800" b="0">
              <a:solidFill>
                <a:srgbClr val="003399"/>
              </a:solidFill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xmlns="" id="{C7BFB070-D607-4B2A-9913-81AD39BDC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6863" y="2205038"/>
            <a:ext cx="812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b="0">
                <a:solidFill>
                  <a:srgbClr val="003399"/>
                </a:solidFill>
              </a:rPr>
              <a:t>150</a:t>
            </a:r>
            <a:endParaRPr lang="zh-CN" altLang="en-US" sz="1800" b="0">
              <a:solidFill>
                <a:srgbClr val="003399"/>
              </a:solidFill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xmlns="" id="{0D6CDEBC-682D-4122-AAC9-1884C1D6F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1975" y="1992313"/>
            <a:ext cx="812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b="0">
                <a:solidFill>
                  <a:srgbClr val="003399"/>
                </a:solidFill>
              </a:rPr>
              <a:t>200</a:t>
            </a:r>
            <a:endParaRPr lang="zh-CN" altLang="en-US" sz="1800" b="0">
              <a:solidFill>
                <a:srgbClr val="003399"/>
              </a:solidFill>
            </a:endParaRP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xmlns="" id="{3B0C226B-40EE-401E-8C60-CF0C7340F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6363" y="1971675"/>
            <a:ext cx="812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b="0">
                <a:solidFill>
                  <a:srgbClr val="003399"/>
                </a:solidFill>
              </a:rPr>
              <a:t>200</a:t>
            </a:r>
            <a:endParaRPr lang="zh-CN" altLang="en-US" sz="1800" b="0">
              <a:solidFill>
                <a:srgbClr val="003399"/>
              </a:solidFill>
            </a:endParaRPr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xmlns="" id="{059A75AB-3FCC-4443-B274-78FAC37EC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388" y="2465388"/>
            <a:ext cx="8112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b="0">
                <a:solidFill>
                  <a:srgbClr val="003399"/>
                </a:solidFill>
              </a:rPr>
              <a:t>100</a:t>
            </a:r>
            <a:endParaRPr lang="zh-CN" altLang="en-US" sz="1800" b="0">
              <a:solidFill>
                <a:srgbClr val="003399"/>
              </a:solidFill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xmlns="" id="{4F9F187A-185F-411C-8A0B-5AA3B559D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1735138"/>
            <a:ext cx="812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b="0">
                <a:solidFill>
                  <a:srgbClr val="003399"/>
                </a:solidFill>
              </a:rPr>
              <a:t>250</a:t>
            </a:r>
            <a:endParaRPr lang="zh-CN" altLang="en-US" sz="1800" b="0">
              <a:solidFill>
                <a:srgbClr val="003399"/>
              </a:solidFill>
            </a:endParaRP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xmlns="" id="{14E913F3-958A-4AC4-8E1A-CC40248ED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313" y="1497013"/>
            <a:ext cx="8112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b="0">
                <a:solidFill>
                  <a:srgbClr val="003399"/>
                </a:solidFill>
              </a:rPr>
              <a:t>300</a:t>
            </a:r>
            <a:endParaRPr lang="zh-CN" altLang="en-US" sz="1800" b="0">
              <a:solidFill>
                <a:srgbClr val="003399"/>
              </a:solidFill>
            </a:endParaRP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xmlns="" id="{8AA0A35B-AAB2-4C81-A5F1-58F750B95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8463" y="1978025"/>
            <a:ext cx="812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b="0">
                <a:solidFill>
                  <a:srgbClr val="003399"/>
                </a:solidFill>
              </a:rPr>
              <a:t>200</a:t>
            </a:r>
            <a:endParaRPr lang="zh-CN" altLang="en-US" sz="1800" b="0">
              <a:solidFill>
                <a:srgbClr val="003399"/>
              </a:solidFill>
            </a:endParaRP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xmlns="" id="{8007DA3A-B6C1-40DF-BAC2-DC0620E56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6588" y="2220913"/>
            <a:ext cx="8112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b="0">
                <a:solidFill>
                  <a:srgbClr val="003399"/>
                </a:solidFill>
              </a:rPr>
              <a:t>150</a:t>
            </a:r>
            <a:endParaRPr lang="zh-CN" altLang="en-US" sz="1800" b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4" grpId="0" uiExpand="1" build="allAtOnce"/>
      <p:bldP spid="46" grpId="0" build="allAtOnce"/>
      <p:bldP spid="47" grpId="0" uiExpand="1" build="allAtOnce"/>
      <p:bldP spid="49" grpId="0"/>
      <p:bldP spid="50" grpId="0"/>
      <p:bldP spid="52" grpId="0"/>
      <p:bldP spid="53" grpId="0"/>
      <p:bldP spid="2" grpId="0"/>
      <p:bldP spid="51" grpId="0"/>
      <p:bldP spid="54" grpId="0"/>
      <p:bldP spid="55" grpId="0"/>
      <p:bldP spid="56" grpId="0"/>
      <p:bldP spid="57" grpId="0"/>
      <p:bldP spid="58" grpId="0"/>
      <p:bldP spid="59" grpId="0"/>
      <p:bldP spid="6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06" name="组合 44">
            <a:extLst>
              <a:ext uri="{FF2B5EF4-FFF2-40B4-BE49-F238E27FC236}">
                <a16:creationId xmlns:a16="http://schemas.microsoft.com/office/drawing/2014/main" xmlns="" id="{D9785547-BAB0-4178-AB4C-0BA9ABCF15E9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765175"/>
            <a:ext cx="6718300" cy="2732088"/>
            <a:chOff x="1295378" y="881045"/>
            <a:chExt cx="6718335" cy="2731548"/>
          </a:xfrm>
        </p:grpSpPr>
        <p:grpSp>
          <p:nvGrpSpPr>
            <p:cNvPr id="98333" name="组合 21">
              <a:extLst>
                <a:ext uri="{FF2B5EF4-FFF2-40B4-BE49-F238E27FC236}">
                  <a16:creationId xmlns:a16="http://schemas.microsoft.com/office/drawing/2014/main" xmlns="" id="{9C42ADEE-A7DA-4AF1-A0CC-BCF3A24C419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205021" y="1357298"/>
              <a:ext cx="4416910" cy="1908000"/>
              <a:chOff x="2133583" y="1733538"/>
              <a:chExt cx="4795871" cy="2071702"/>
            </a:xfrm>
          </p:grpSpPr>
          <p:sp>
            <p:nvSpPr>
              <p:cNvPr id="98351" name="矩形 2">
                <a:extLst>
                  <a:ext uri="{FF2B5EF4-FFF2-40B4-BE49-F238E27FC236}">
                    <a16:creationId xmlns:a16="http://schemas.microsoft.com/office/drawing/2014/main" xmlns="" id="{718EB952-BB53-4FB7-9BDE-53C35536B7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3583" y="1733538"/>
                <a:ext cx="4786346" cy="2071702"/>
              </a:xfrm>
              <a:prstGeom prst="rect">
                <a:avLst/>
              </a:prstGeom>
              <a:noFill/>
              <a:ln w="158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TW" altLang="en-US" sz="1800" b="0"/>
              </a:p>
            </p:txBody>
          </p:sp>
          <p:cxnSp>
            <p:nvCxnSpPr>
              <p:cNvPr id="98352" name="直接连接符 4">
                <a:extLst>
                  <a:ext uri="{FF2B5EF4-FFF2-40B4-BE49-F238E27FC236}">
                    <a16:creationId xmlns:a16="http://schemas.microsoft.com/office/drawing/2014/main" xmlns="" id="{971C3EC4-F7E8-4C71-A336-232012FB9ED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43108" y="2000240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8353" name="直接连接符 5">
                <a:extLst>
                  <a:ext uri="{FF2B5EF4-FFF2-40B4-BE49-F238E27FC236}">
                    <a16:creationId xmlns:a16="http://schemas.microsoft.com/office/drawing/2014/main" xmlns="" id="{32BECD87-7015-42CC-A3E8-D7AD17D2CAF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2269774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8354" name="直接连接符 6">
                <a:extLst>
                  <a:ext uri="{FF2B5EF4-FFF2-40B4-BE49-F238E27FC236}">
                    <a16:creationId xmlns:a16="http://schemas.microsoft.com/office/drawing/2014/main" xmlns="" id="{81460C09-D71C-46DE-B71E-927FBB1F2D1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2517363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8355" name="直接连接符 7">
                <a:extLst>
                  <a:ext uri="{FF2B5EF4-FFF2-40B4-BE49-F238E27FC236}">
                    <a16:creationId xmlns:a16="http://schemas.microsoft.com/office/drawing/2014/main" xmlns="" id="{28D957B9-9A8F-4BEC-8389-B6265DD7EE8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2786897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8356" name="直接连接符 8">
                <a:extLst>
                  <a:ext uri="{FF2B5EF4-FFF2-40B4-BE49-F238E27FC236}">
                    <a16:creationId xmlns:a16="http://schemas.microsoft.com/office/drawing/2014/main" xmlns="" id="{E0621889-EE07-460F-B1A0-9350BC5B4A3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3041801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8357" name="直接连接符 9">
                <a:extLst>
                  <a:ext uri="{FF2B5EF4-FFF2-40B4-BE49-F238E27FC236}">
                    <a16:creationId xmlns:a16="http://schemas.microsoft.com/office/drawing/2014/main" xmlns="" id="{45CD301E-46FC-4EBC-88BD-31002CDAEBD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3304020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8358" name="直接连接符 10">
                <a:extLst>
                  <a:ext uri="{FF2B5EF4-FFF2-40B4-BE49-F238E27FC236}">
                    <a16:creationId xmlns:a16="http://schemas.microsoft.com/office/drawing/2014/main" xmlns="" id="{768F0400-0548-4020-B8B5-339200F6C6A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3557246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74" name="矩形 11">
                <a:extLst>
                  <a:ext uri="{FF2B5EF4-FFF2-40B4-BE49-F238E27FC236}">
                    <a16:creationId xmlns:a16="http://schemas.microsoft.com/office/drawing/2014/main" xmlns="" id="{E2B946B4-DC9B-4098-B2DD-35BEDF043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2393" y="2786408"/>
                <a:ext cx="251662" cy="101850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75" name="Rectangle 3" descr="宽上对角线">
                <a:extLst>
                  <a:ext uri="{FF2B5EF4-FFF2-40B4-BE49-F238E27FC236}">
                    <a16:creationId xmlns:a16="http://schemas.microsoft.com/office/drawing/2014/main" xmlns="" id="{CD70E7BE-DA74-4E7B-B167-86DF0EE5C6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5779" y="3305140"/>
                <a:ext cx="251662" cy="499775"/>
              </a:xfrm>
              <a:prstGeom prst="rect">
                <a:avLst/>
              </a:prstGeom>
              <a:pattFill prst="wdUp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76" name="Rectangle 5" descr="深色横线">
                <a:extLst>
                  <a:ext uri="{FF2B5EF4-FFF2-40B4-BE49-F238E27FC236}">
                    <a16:creationId xmlns:a16="http://schemas.microsoft.com/office/drawing/2014/main" xmlns="" id="{A78F3AF1-3E02-4793-B121-120048EE17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5717" y="2517564"/>
                <a:ext cx="253386" cy="1287352"/>
              </a:xfrm>
              <a:prstGeom prst="rect">
                <a:avLst/>
              </a:prstGeom>
              <a:pattFill prst="ltHorz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77" name="矩形 15">
                <a:extLst>
                  <a:ext uri="{FF2B5EF4-FFF2-40B4-BE49-F238E27FC236}">
                    <a16:creationId xmlns:a16="http://schemas.microsoft.com/office/drawing/2014/main" xmlns="" id="{698D6019-8C17-4E0B-836B-8F46FDCF83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49982" y="2269399"/>
                <a:ext cx="251662" cy="153551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78" name="Rectangle 3" descr="宽上对角线">
                <a:extLst>
                  <a:ext uri="{FF2B5EF4-FFF2-40B4-BE49-F238E27FC236}">
                    <a16:creationId xmlns:a16="http://schemas.microsoft.com/office/drawing/2014/main" xmlns="" id="{830FE4D8-7438-46F4-A622-1E017EE607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03367" y="2786408"/>
                <a:ext cx="251662" cy="1018507"/>
              </a:xfrm>
              <a:prstGeom prst="rect">
                <a:avLst/>
              </a:prstGeom>
              <a:pattFill prst="wdUp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79" name="Rectangle 5" descr="深色横线">
                <a:extLst>
                  <a:ext uri="{FF2B5EF4-FFF2-40B4-BE49-F238E27FC236}">
                    <a16:creationId xmlns:a16="http://schemas.microsoft.com/office/drawing/2014/main" xmlns="" id="{365548AB-2429-463C-9B7B-486C56F4A9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55029" y="3039742"/>
                <a:ext cx="251662" cy="765173"/>
              </a:xfrm>
              <a:prstGeom prst="rect">
                <a:avLst/>
              </a:prstGeom>
              <a:pattFill prst="ltHorz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80" name="矩形 18">
                <a:extLst>
                  <a:ext uri="{FF2B5EF4-FFF2-40B4-BE49-F238E27FC236}">
                    <a16:creationId xmlns:a16="http://schemas.microsoft.com/office/drawing/2014/main" xmlns="" id="{2C22BA85-031B-423D-A86F-37D45AB872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3080" y="2515840"/>
                <a:ext cx="251662" cy="128907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81" name="Rectangle 3" descr="宽上对角线">
                <a:extLst>
                  <a:ext uri="{FF2B5EF4-FFF2-40B4-BE49-F238E27FC236}">
                    <a16:creationId xmlns:a16="http://schemas.microsoft.com/office/drawing/2014/main" xmlns="" id="{A3FAF055-5F1A-42B2-98D6-50C2D120B0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742" y="3039742"/>
                <a:ext cx="251662" cy="765173"/>
              </a:xfrm>
              <a:prstGeom prst="rect">
                <a:avLst/>
              </a:prstGeom>
              <a:pattFill prst="wdUp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82" name="Rectangle 5" descr="深色横线">
                <a:extLst>
                  <a:ext uri="{FF2B5EF4-FFF2-40B4-BE49-F238E27FC236}">
                    <a16:creationId xmlns:a16="http://schemas.microsoft.com/office/drawing/2014/main" xmlns="" id="{7A065BBF-5E52-44BB-9A0D-A62EB078A4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786" y="2786408"/>
                <a:ext cx="251662" cy="1018507"/>
              </a:xfrm>
              <a:prstGeom prst="rect">
                <a:avLst/>
              </a:prstGeom>
              <a:pattFill prst="ltHorz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</p:grpSp>
        <p:sp>
          <p:nvSpPr>
            <p:cNvPr id="98334" name="Text Box 236">
              <a:extLst>
                <a:ext uri="{FF2B5EF4-FFF2-40B4-BE49-F238E27FC236}">
                  <a16:creationId xmlns:a16="http://schemas.microsoft.com/office/drawing/2014/main" xmlns="" id="{B9984365-77B5-41CE-9557-4FC1F5EA57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7942" y="3209448"/>
              <a:ext cx="1655771" cy="366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體育用品店</a:t>
              </a:r>
            </a:p>
          </p:txBody>
        </p:sp>
        <p:sp>
          <p:nvSpPr>
            <p:cNvPr id="98335" name="Text Box 237">
              <a:extLst>
                <a:ext uri="{FF2B5EF4-FFF2-40B4-BE49-F238E27FC236}">
                  <a16:creationId xmlns:a16="http://schemas.microsoft.com/office/drawing/2014/main" xmlns="" id="{C67030F0-EBD7-42F8-9F8C-B5E56F2618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488" y="881045"/>
              <a:ext cx="30972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2000" b="0" u="sng">
                  <a:ea typeface="標楷體" panose="03000509000000000000" pitchFamily="65" charset="-120"/>
                </a:rPr>
                <a:t>球類的銷量</a:t>
              </a:r>
            </a:p>
          </p:txBody>
        </p:sp>
        <p:sp>
          <p:nvSpPr>
            <p:cNvPr id="98336" name="Text Box 238">
              <a:extLst>
                <a:ext uri="{FF2B5EF4-FFF2-40B4-BE49-F238E27FC236}">
                  <a16:creationId xmlns:a16="http://schemas.microsoft.com/office/drawing/2014/main" xmlns="" id="{94AB066E-0F74-48BE-8A01-C121B515D2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493" y="3071810"/>
              <a:ext cx="54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0</a:t>
              </a:r>
            </a:p>
          </p:txBody>
        </p:sp>
        <p:sp>
          <p:nvSpPr>
            <p:cNvPr id="98337" name="Text Box 239">
              <a:extLst>
                <a:ext uri="{FF2B5EF4-FFF2-40B4-BE49-F238E27FC236}">
                  <a16:creationId xmlns:a16="http://schemas.microsoft.com/office/drawing/2014/main" xmlns="" id="{BC721399-0FD0-4524-BD01-3AF456C192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7207" y="2624132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100</a:t>
              </a:r>
            </a:p>
          </p:txBody>
        </p:sp>
        <p:sp>
          <p:nvSpPr>
            <p:cNvPr id="98338" name="Text Box 240">
              <a:extLst>
                <a:ext uri="{FF2B5EF4-FFF2-40B4-BE49-F238E27FC236}">
                  <a16:creationId xmlns:a16="http://schemas.microsoft.com/office/drawing/2014/main" xmlns="" id="{E4FB617F-CE5E-4170-BD62-3B17FE55D3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3504" y="2143116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200</a:t>
              </a:r>
            </a:p>
          </p:txBody>
        </p:sp>
        <p:sp>
          <p:nvSpPr>
            <p:cNvPr id="98339" name="Text Box 241">
              <a:extLst>
                <a:ext uri="{FF2B5EF4-FFF2-40B4-BE49-F238E27FC236}">
                  <a16:creationId xmlns:a16="http://schemas.microsoft.com/office/drawing/2014/main" xmlns="" id="{A70C239F-CD75-4CC9-A386-110C08D862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8741" y="1662100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300</a:t>
              </a:r>
            </a:p>
          </p:txBody>
        </p:sp>
        <p:sp>
          <p:nvSpPr>
            <p:cNvPr id="98340" name="Text Box 242">
              <a:extLst>
                <a:ext uri="{FF2B5EF4-FFF2-40B4-BE49-F238E27FC236}">
                  <a16:creationId xmlns:a16="http://schemas.microsoft.com/office/drawing/2014/main" xmlns="" id="{A410A919-B885-4DE7-BA7F-9AE4CD4CB9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8266" y="1171559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400</a:t>
              </a:r>
            </a:p>
          </p:txBody>
        </p:sp>
        <p:sp>
          <p:nvSpPr>
            <p:cNvPr id="98341" name="Text Box 243">
              <a:extLst>
                <a:ext uri="{FF2B5EF4-FFF2-40B4-BE49-F238E27FC236}">
                  <a16:creationId xmlns:a16="http://schemas.microsoft.com/office/drawing/2014/main" xmlns="" id="{F49A6131-3A5D-42EA-8E36-4318AAA070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795831" y="2080684"/>
              <a:ext cx="136842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數量</a:t>
              </a:r>
              <a:r>
                <a:rPr lang="en-US" altLang="zh-TW" sz="1800" b="0">
                  <a:ea typeface="標楷體" panose="03000509000000000000" pitchFamily="65" charset="-120"/>
                </a:rPr>
                <a:t>(</a:t>
              </a:r>
              <a:r>
                <a:rPr lang="zh-TW" altLang="en-US" sz="1800" b="0">
                  <a:ea typeface="標楷體" panose="03000509000000000000" pitchFamily="65" charset="-120"/>
                </a:rPr>
                <a:t>個</a:t>
              </a:r>
              <a:r>
                <a:rPr lang="en-US" altLang="zh-TW" sz="1800" b="0">
                  <a:ea typeface="標楷體" panose="03000509000000000000" pitchFamily="65" charset="-120"/>
                </a:rPr>
                <a:t>)</a:t>
              </a:r>
            </a:p>
          </p:txBody>
        </p:sp>
        <p:sp>
          <p:nvSpPr>
            <p:cNvPr id="98342" name="Text Box 244">
              <a:extLst>
                <a:ext uri="{FF2B5EF4-FFF2-40B4-BE49-F238E27FC236}">
                  <a16:creationId xmlns:a16="http://schemas.microsoft.com/office/drawing/2014/main" xmlns="" id="{7ADE49B8-DC5A-49C7-9799-09FF754E3A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538" y="3243261"/>
              <a:ext cx="54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A</a:t>
              </a:r>
            </a:p>
          </p:txBody>
        </p:sp>
        <p:sp>
          <p:nvSpPr>
            <p:cNvPr id="98343" name="Text Box 245">
              <a:extLst>
                <a:ext uri="{FF2B5EF4-FFF2-40B4-BE49-F238E27FC236}">
                  <a16:creationId xmlns:a16="http://schemas.microsoft.com/office/drawing/2014/main" xmlns="" id="{1203C18C-139E-45C9-B361-CAAE0BCE98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3372" y="3233736"/>
              <a:ext cx="54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B</a:t>
              </a:r>
            </a:p>
          </p:txBody>
        </p:sp>
        <p:sp>
          <p:nvSpPr>
            <p:cNvPr id="98344" name="Text Box 246">
              <a:extLst>
                <a:ext uri="{FF2B5EF4-FFF2-40B4-BE49-F238E27FC236}">
                  <a16:creationId xmlns:a16="http://schemas.microsoft.com/office/drawing/2014/main" xmlns="" id="{B52CF183-73D2-475A-9D83-F64B5A39EA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8781" y="3233736"/>
              <a:ext cx="54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C</a:t>
              </a:r>
            </a:p>
          </p:txBody>
        </p:sp>
        <p:sp>
          <p:nvSpPr>
            <p:cNvPr id="98345" name="Text Box 262">
              <a:extLst>
                <a:ext uri="{FF2B5EF4-FFF2-40B4-BE49-F238E27FC236}">
                  <a16:creationId xmlns:a16="http://schemas.microsoft.com/office/drawing/2014/main" xmlns="" id="{D8AD66FF-B36C-4EC4-AD90-7EB646909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4" y="1366823"/>
              <a:ext cx="1008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籃球</a:t>
              </a:r>
            </a:p>
          </p:txBody>
        </p:sp>
        <p:sp>
          <p:nvSpPr>
            <p:cNvPr id="98346" name="Text Box 265">
              <a:extLst>
                <a:ext uri="{FF2B5EF4-FFF2-40B4-BE49-F238E27FC236}">
                  <a16:creationId xmlns:a16="http://schemas.microsoft.com/office/drawing/2014/main" xmlns="" id="{74337393-BD08-4B38-A4BB-DF370381FA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37391" y="2129373"/>
              <a:ext cx="1008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排球</a:t>
              </a:r>
            </a:p>
          </p:txBody>
        </p:sp>
        <p:sp>
          <p:nvSpPr>
            <p:cNvPr id="98347" name="Text Box 270">
              <a:extLst>
                <a:ext uri="{FF2B5EF4-FFF2-40B4-BE49-F238E27FC236}">
                  <a16:creationId xmlns:a16="http://schemas.microsoft.com/office/drawing/2014/main" xmlns="" id="{61414DE0-99B0-43D2-A1D3-D9D77B5CA5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4" y="1739886"/>
              <a:ext cx="1008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足球</a:t>
              </a:r>
            </a:p>
          </p:txBody>
        </p:sp>
        <p:sp>
          <p:nvSpPr>
            <p:cNvPr id="63" name="矩形 37">
              <a:extLst>
                <a:ext uri="{FF2B5EF4-FFF2-40B4-BE49-F238E27FC236}">
                  <a16:creationId xmlns:a16="http://schemas.microsoft.com/office/drawing/2014/main" xmlns="" id="{C1EE44F7-52E6-452F-901D-03A7092FB4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7" y="1460368"/>
              <a:ext cx="215901" cy="21585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 b="0"/>
            </a:p>
          </p:txBody>
        </p:sp>
        <p:sp>
          <p:nvSpPr>
            <p:cNvPr id="64" name="Rectangle 3" descr="宽上对角线">
              <a:extLst>
                <a:ext uri="{FF2B5EF4-FFF2-40B4-BE49-F238E27FC236}">
                  <a16:creationId xmlns:a16="http://schemas.microsoft.com/office/drawing/2014/main" xmlns="" id="{897A32FD-AB6B-474F-9939-8B7644CD61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9595" y="1820659"/>
              <a:ext cx="215901" cy="215857"/>
            </a:xfrm>
            <a:prstGeom prst="rect">
              <a:avLst/>
            </a:prstGeom>
            <a:pattFill prst="wdUpDiag">
              <a:fgClr>
                <a:schemeClr val="bg1">
                  <a:lumMod val="5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/>
            </a:p>
          </p:txBody>
        </p:sp>
        <p:sp>
          <p:nvSpPr>
            <p:cNvPr id="65" name="Rectangle 5" descr="深色横线">
              <a:extLst>
                <a:ext uri="{FF2B5EF4-FFF2-40B4-BE49-F238E27FC236}">
                  <a16:creationId xmlns:a16="http://schemas.microsoft.com/office/drawing/2014/main" xmlns="" id="{61D86737-2A4F-4F60-A573-F4BA90152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9595" y="2201584"/>
              <a:ext cx="215901" cy="215857"/>
            </a:xfrm>
            <a:prstGeom prst="rect">
              <a:avLst/>
            </a:prstGeom>
            <a:pattFill prst="ltHorz">
              <a:fgClr>
                <a:schemeClr val="bg1">
                  <a:lumMod val="50000"/>
                </a:schemeClr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/>
            </a:p>
          </p:txBody>
        </p:sp>
      </p:grpSp>
      <p:sp>
        <p:nvSpPr>
          <p:cNvPr id="98307" name="Rectangle 31">
            <a:extLst>
              <a:ext uri="{FF2B5EF4-FFF2-40B4-BE49-F238E27FC236}">
                <a16:creationId xmlns:a16="http://schemas.microsoft.com/office/drawing/2014/main" xmlns="" id="{82E692A1-CE9D-4431-8EBD-B0A1AA698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33813"/>
            <a:ext cx="8172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(b) </a:t>
            </a:r>
            <a:r>
              <a:rPr lang="zh-TW" altLang="en-US" sz="2800" b="0">
                <a:ea typeface="標楷體" panose="03000509000000000000" pitchFamily="65" charset="-120"/>
              </a:rPr>
              <a:t>下表是這三種球類的售價。</a:t>
            </a:r>
            <a:endParaRPr lang="en-US" altLang="zh-CN" sz="2800" b="0">
              <a:ea typeface="標楷體" panose="03000509000000000000" pitchFamily="65" charset="-120"/>
            </a:endParaRPr>
          </a:p>
        </p:txBody>
      </p:sp>
      <p:sp>
        <p:nvSpPr>
          <p:cNvPr id="98308" name="Rectangle 25">
            <a:extLst>
              <a:ext uri="{FF2B5EF4-FFF2-40B4-BE49-F238E27FC236}">
                <a16:creationId xmlns:a16="http://schemas.microsoft.com/office/drawing/2014/main" xmlns="" id="{ABC991F1-F8E6-46A7-9037-D6CC515C0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3357563"/>
            <a:ext cx="73755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36. </a:t>
            </a:r>
            <a:r>
              <a:rPr lang="zh-TW" altLang="en-US" sz="2800" b="0">
                <a:ea typeface="標楷體" panose="03000509000000000000" pitchFamily="65" charset="-120"/>
              </a:rPr>
              <a:t>上圖是三間體育用品店上月球類的銷量。</a:t>
            </a:r>
            <a:r>
              <a:rPr lang="zh-CN" altLang="en-US" sz="2800" b="0">
                <a:ea typeface="標楷體" panose="03000509000000000000" pitchFamily="65" charset="-120"/>
              </a:rPr>
              <a:t> </a:t>
            </a:r>
          </a:p>
        </p:txBody>
      </p:sp>
      <p:graphicFrame>
        <p:nvGraphicFramePr>
          <p:cNvPr id="53312" name="Group 64">
            <a:extLst>
              <a:ext uri="{FF2B5EF4-FFF2-40B4-BE49-F238E27FC236}">
                <a16:creationId xmlns:a16="http://schemas.microsoft.com/office/drawing/2014/main" xmlns="" id="{784CDB93-A79C-418A-9E25-54CAA719C8CB}"/>
              </a:ext>
            </a:extLst>
          </p:cNvPr>
          <p:cNvGraphicFramePr>
            <a:graphicFrameLocks noGrp="1"/>
          </p:cNvGraphicFramePr>
          <p:nvPr/>
        </p:nvGraphicFramePr>
        <p:xfrm>
          <a:off x="1565275" y="4340225"/>
          <a:ext cx="6429375" cy="1036638"/>
        </p:xfrm>
        <a:graphic>
          <a:graphicData uri="http://schemas.openxmlformats.org/drawingml/2006/table">
            <a:tbl>
              <a:tblPr/>
              <a:tblGrid>
                <a:gridCol w="19350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7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749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221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3" marR="91443"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籃球</a:t>
                      </a:r>
                    </a:p>
                  </a:txBody>
                  <a:tcPr marL="91443" marR="91443"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足球</a:t>
                      </a:r>
                    </a:p>
                  </a:txBody>
                  <a:tcPr marL="91443" marR="91443"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排球</a:t>
                      </a:r>
                    </a:p>
                  </a:txBody>
                  <a:tcPr marL="91443" marR="91443"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售價</a:t>
                      </a:r>
                      <a:r>
                        <a:rPr kumimoji="0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(</a:t>
                      </a:r>
                      <a:r>
                        <a:rPr kumimoji="0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每個</a:t>
                      </a:r>
                      <a:r>
                        <a:rPr kumimoji="0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)</a:t>
                      </a:r>
                      <a:endParaRPr kumimoji="0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3" marR="91443"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$120</a:t>
                      </a:r>
                      <a:endParaRPr kumimoji="0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3" marR="91443"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$186</a:t>
                      </a:r>
                      <a:endParaRPr kumimoji="0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3" marR="91443"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$68</a:t>
                      </a:r>
                      <a:endParaRPr kumimoji="0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3" marR="91443"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98326" name="Rectangle 25">
            <a:extLst>
              <a:ext uri="{FF2B5EF4-FFF2-40B4-BE49-F238E27FC236}">
                <a16:creationId xmlns:a16="http://schemas.microsoft.com/office/drawing/2014/main" xmlns="" id="{29349D65-E785-41E7-B23A-940882BCB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838" y="5338763"/>
            <a:ext cx="74882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B</a:t>
            </a:r>
            <a:r>
              <a:rPr lang="zh-TW" altLang="en-US" sz="2800" b="0">
                <a:ea typeface="標楷體" panose="03000509000000000000" pitchFamily="65" charset="-120"/>
              </a:rPr>
              <a:t>店上月售出三種球類的總收入是多少？</a:t>
            </a:r>
            <a:r>
              <a:rPr lang="zh-CN" altLang="en-US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[4</a:t>
            </a:r>
            <a:r>
              <a:rPr lang="zh-TW" altLang="en-US" sz="2800" b="0"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ea typeface="標楷體" panose="03000509000000000000" pitchFamily="65" charset="-120"/>
              </a:rPr>
              <a:t>]</a:t>
            </a:r>
            <a:endParaRPr lang="en-US" altLang="zh-CN" sz="2800" b="0">
              <a:ea typeface="標楷體" panose="03000509000000000000" pitchFamily="65" charset="-120"/>
            </a:endParaRPr>
          </a:p>
        </p:txBody>
      </p:sp>
      <p:sp>
        <p:nvSpPr>
          <p:cNvPr id="43" name="Line 37">
            <a:extLst>
              <a:ext uri="{FF2B5EF4-FFF2-40B4-BE49-F238E27FC236}">
                <a16:creationId xmlns:a16="http://schemas.microsoft.com/office/drawing/2014/main" xmlns="" id="{DD778BCA-B1D2-474B-9497-DDC75F0230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9700" y="5788025"/>
            <a:ext cx="6477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71">
            <a:extLst>
              <a:ext uri="{FF2B5EF4-FFF2-40B4-BE49-F238E27FC236}">
                <a16:creationId xmlns:a16="http://schemas.microsoft.com/office/drawing/2014/main" xmlns="" id="{0990B757-0769-4462-94BB-5A737553B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8588" y="1925638"/>
            <a:ext cx="7858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b="0">
                <a:solidFill>
                  <a:srgbClr val="003399"/>
                </a:solidFill>
              </a:rPr>
              <a:t>200</a:t>
            </a:r>
          </a:p>
        </p:txBody>
      </p:sp>
      <p:sp>
        <p:nvSpPr>
          <p:cNvPr id="45" name="Rectangle 88">
            <a:extLst>
              <a:ext uri="{FF2B5EF4-FFF2-40B4-BE49-F238E27FC236}">
                <a16:creationId xmlns:a16="http://schemas.microsoft.com/office/drawing/2014/main" xmlns="" id="{1D15D635-7E6A-474F-96A7-D3F77DD61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2392363"/>
            <a:ext cx="86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b="0">
                <a:solidFill>
                  <a:srgbClr val="003399"/>
                </a:solidFill>
              </a:rPr>
              <a:t>100</a:t>
            </a:r>
          </a:p>
        </p:txBody>
      </p:sp>
      <p:sp>
        <p:nvSpPr>
          <p:cNvPr id="46" name="Rectangle 89">
            <a:extLst>
              <a:ext uri="{FF2B5EF4-FFF2-40B4-BE49-F238E27FC236}">
                <a16:creationId xmlns:a16="http://schemas.microsoft.com/office/drawing/2014/main" xmlns="" id="{1D1FD322-A901-4221-9DC7-EBD8C39C9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0550" y="1682750"/>
            <a:ext cx="86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b="0">
                <a:solidFill>
                  <a:srgbClr val="003399"/>
                </a:solidFill>
              </a:rPr>
              <a:t>250</a:t>
            </a:r>
          </a:p>
        </p:txBody>
      </p:sp>
      <p:pic>
        <p:nvPicPr>
          <p:cNvPr id="98331" name="Picture 11" descr="btnMathNext">
            <a:hlinkClick r:id="rId3" action="ppaction://hlinksldjump"/>
            <a:extLst>
              <a:ext uri="{FF2B5EF4-FFF2-40B4-BE49-F238E27FC236}">
                <a16:creationId xmlns:a16="http://schemas.microsoft.com/office/drawing/2014/main" xmlns="" id="{26CD0791-D18D-422C-807F-82F0219CD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" name="文字方塊 11">
            <a:extLst>
              <a:ext uri="{FF2B5EF4-FFF2-40B4-BE49-F238E27FC236}">
                <a16:creationId xmlns:a16="http://schemas.microsoft.com/office/drawing/2014/main" xmlns="" id="{32834759-7CE9-40B0-A131-1B96115EB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2325" y="938213"/>
            <a:ext cx="4064000" cy="9239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indent="1666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zh-TW" altLang="en-US" sz="1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總收入是</a:t>
            </a:r>
            <a:endParaRPr lang="en-US" altLang="zh-TW" sz="1800" b="0" dirty="0">
              <a:solidFill>
                <a:srgbClr val="003399"/>
              </a:solidFill>
              <a:latin typeface="+mn-lt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zh-TW" sz="1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  120 × 200</a:t>
            </a:r>
            <a:r>
              <a:rPr lang="zh-TW" altLang="en-US" sz="1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＋</a:t>
            </a:r>
            <a:r>
              <a:rPr lang="en-US" altLang="zh-TW" sz="1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186 × 100</a:t>
            </a:r>
            <a:r>
              <a:rPr lang="zh-TW" altLang="en-US" sz="1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＋</a:t>
            </a:r>
            <a:r>
              <a:rPr lang="en-US" altLang="zh-TW" sz="1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68 × 250            </a:t>
            </a:r>
            <a:r>
              <a:rPr lang="en-US" altLang="zh-TW" sz="1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                                   </a:t>
            </a:r>
          </a:p>
          <a:p>
            <a:pPr eaLnBrk="1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zh-TW" sz="1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1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1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cs typeface="Arial" panose="020B0604020202020204" pitchFamily="34" charset="0"/>
              </a:rPr>
              <a:t>$59600                                            </a:t>
            </a:r>
            <a:endParaRPr lang="zh-TW" altLang="en-US" sz="1800" b="0" dirty="0">
              <a:solidFill>
                <a:srgbClr val="003399"/>
              </a:solidFill>
              <a:latin typeface="+mn-lt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5">
            <a:extLst>
              <a:ext uri="{FF2B5EF4-FFF2-40B4-BE49-F238E27FC236}">
                <a16:creationId xmlns:a16="http://schemas.microsoft.com/office/drawing/2014/main" xmlns="" id="{789D12C6-3295-441B-A40C-CA2B432A3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887413"/>
            <a:ext cx="5273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36. (b) </a:t>
            </a:r>
            <a:r>
              <a:rPr lang="zh-TW" altLang="en-US" sz="2800" b="0">
                <a:ea typeface="標楷體" panose="03000509000000000000" pitchFamily="65" charset="-120"/>
              </a:rPr>
              <a:t>下表是三種球類的售價。</a:t>
            </a:r>
            <a:endParaRPr lang="en-US" altLang="zh-CN" sz="2800" b="0">
              <a:ea typeface="標楷體" panose="03000509000000000000" pitchFamily="65" charset="-120"/>
            </a:endParaRPr>
          </a:p>
        </p:txBody>
      </p:sp>
      <p:sp>
        <p:nvSpPr>
          <p:cNvPr id="100355" name="Rectangle 25">
            <a:extLst>
              <a:ext uri="{FF2B5EF4-FFF2-40B4-BE49-F238E27FC236}">
                <a16:creationId xmlns:a16="http://schemas.microsoft.com/office/drawing/2014/main" xmlns="" id="{343C097E-3E49-4817-8E19-F21DB9621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2470150"/>
            <a:ext cx="7488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B</a:t>
            </a:r>
            <a:r>
              <a:rPr lang="zh-TW" altLang="en-US" sz="2800" b="0">
                <a:ea typeface="標楷體" panose="03000509000000000000" pitchFamily="65" charset="-120"/>
              </a:rPr>
              <a:t>店上月售出三種球類的總收入是多少？</a:t>
            </a:r>
            <a:r>
              <a:rPr lang="zh-CN" altLang="en-US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[4</a:t>
            </a:r>
            <a:r>
              <a:rPr lang="zh-TW" altLang="en-US" sz="2800" b="0"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ea typeface="標楷體" panose="03000509000000000000" pitchFamily="65" charset="-120"/>
              </a:rPr>
              <a:t>]</a:t>
            </a:r>
            <a:endParaRPr lang="en-US" altLang="zh-CN" sz="2800" b="0">
              <a:ea typeface="標楷體" panose="03000509000000000000" pitchFamily="65" charset="-120"/>
            </a:endParaRPr>
          </a:p>
        </p:txBody>
      </p:sp>
      <p:sp>
        <p:nvSpPr>
          <p:cNvPr id="6" name="文字方塊 11">
            <a:extLst>
              <a:ext uri="{FF2B5EF4-FFF2-40B4-BE49-F238E27FC236}">
                <a16:creationId xmlns:a16="http://schemas.microsoft.com/office/drawing/2014/main" xmlns="" id="{8C3C0F75-7314-433F-A28E-5E18C616D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3198813"/>
            <a:ext cx="7246938" cy="1538287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   120 × 200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＋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186 × 100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＋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2" panose="05020102010507070707" pitchFamily="18" charset="2"/>
              </a:rPr>
              <a:t>68 × 250           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                          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dirty="0" smtClean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59 600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總收入是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800" b="0" dirty="0" smtClean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59 600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                               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00357" name="Picture 9" descr="btnMathMain">
            <a:hlinkClick r:id="rId3" action="ppaction://hlinksldjump"/>
            <a:extLst>
              <a:ext uri="{FF2B5EF4-FFF2-40B4-BE49-F238E27FC236}">
                <a16:creationId xmlns:a16="http://schemas.microsoft.com/office/drawing/2014/main" xmlns="" id="{49B005E9-95C0-4CFE-8B33-B638F8AA7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58" name="Picture 10" descr="btnMathBack">
            <a:hlinkClick r:id="rId5" action="ppaction://hlinksldjump"/>
            <a:extLst>
              <a:ext uri="{FF2B5EF4-FFF2-40B4-BE49-F238E27FC236}">
                <a16:creationId xmlns:a16="http://schemas.microsoft.com/office/drawing/2014/main" xmlns="" id="{1BF4F1D7-651F-4B62-A754-B7A60E74E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59" name="Picture 11" descr="btnMathNext">
            <a:hlinkClick r:id="rId7" action="ppaction://hlinksldjump"/>
            <a:extLst>
              <a:ext uri="{FF2B5EF4-FFF2-40B4-BE49-F238E27FC236}">
                <a16:creationId xmlns:a16="http://schemas.microsoft.com/office/drawing/2014/main" xmlns="" id="{E5E006CE-DB93-450D-B370-109059510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728386B2-B9DC-413B-8FA9-6CD1B7A96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5563" y="316547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2C70C74D-071A-40D7-8795-9E3C6671C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5563" y="3708400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11" name="Group 64">
            <a:extLst>
              <a:ext uri="{FF2B5EF4-FFF2-40B4-BE49-F238E27FC236}">
                <a16:creationId xmlns:a16="http://schemas.microsoft.com/office/drawing/2014/main" xmlns="" id="{604C2EAC-737F-40F8-B66E-0E088712B0FE}"/>
              </a:ext>
            </a:extLst>
          </p:cNvPr>
          <p:cNvGraphicFramePr>
            <a:graphicFrameLocks noGrp="1"/>
          </p:cNvGraphicFramePr>
          <p:nvPr/>
        </p:nvGraphicFramePr>
        <p:xfrm>
          <a:off x="1547813" y="1457325"/>
          <a:ext cx="6429375" cy="1036638"/>
        </p:xfrm>
        <a:graphic>
          <a:graphicData uri="http://schemas.openxmlformats.org/drawingml/2006/table">
            <a:tbl>
              <a:tblPr/>
              <a:tblGrid>
                <a:gridCol w="19350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7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749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221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3" marR="91443"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籃球</a:t>
                      </a:r>
                    </a:p>
                  </a:txBody>
                  <a:tcPr marL="91443" marR="91443"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足球</a:t>
                      </a:r>
                    </a:p>
                  </a:txBody>
                  <a:tcPr marL="91443" marR="91443"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排球</a:t>
                      </a:r>
                    </a:p>
                  </a:txBody>
                  <a:tcPr marL="91443" marR="91443"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售價</a:t>
                      </a:r>
                      <a:r>
                        <a:rPr kumimoji="0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(</a:t>
                      </a:r>
                      <a:r>
                        <a:rPr kumimoji="0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每個</a:t>
                      </a:r>
                      <a:r>
                        <a:rPr kumimoji="0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)</a:t>
                      </a:r>
                      <a:endParaRPr kumimoji="0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3" marR="91443"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$120</a:t>
                      </a:r>
                      <a:endParaRPr kumimoji="0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3" marR="91443"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$186</a:t>
                      </a:r>
                      <a:endParaRPr kumimoji="0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3" marR="91443"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$68</a:t>
                      </a:r>
                      <a:endParaRPr kumimoji="0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3" marR="91443"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50" grpId="0"/>
      <p:bldP spid="53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31">
            <a:extLst>
              <a:ext uri="{FF2B5EF4-FFF2-40B4-BE49-F238E27FC236}">
                <a16:creationId xmlns:a16="http://schemas.microsoft.com/office/drawing/2014/main" xmlns="" id="{45640871-8FA5-4F29-A437-5AFA276C6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984625"/>
            <a:ext cx="751998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(c) D</a:t>
            </a:r>
            <a:r>
              <a:rPr lang="zh-TW" altLang="en-US" sz="2800" b="0">
                <a:ea typeface="標楷體" panose="03000509000000000000" pitchFamily="65" charset="-120"/>
              </a:rPr>
              <a:t>店上月售出了</a:t>
            </a:r>
            <a:r>
              <a:rPr lang="en-US" altLang="zh-TW" sz="2800" b="0">
                <a:ea typeface="標楷體" panose="03000509000000000000" pitchFamily="65" charset="-120"/>
              </a:rPr>
              <a:t>150</a:t>
            </a:r>
            <a:r>
              <a:rPr lang="zh-TW" altLang="en-US" sz="2800" b="0">
                <a:ea typeface="標楷體" panose="03000509000000000000" pitchFamily="65" charset="-120"/>
              </a:rPr>
              <a:t>個籃球、 </a:t>
            </a:r>
            <a:r>
              <a:rPr lang="en-US" altLang="zh-TW" sz="2800" b="0">
                <a:ea typeface="標楷體" panose="03000509000000000000" pitchFamily="65" charset="-120"/>
              </a:rPr>
              <a:t>250</a:t>
            </a:r>
            <a:r>
              <a:rPr lang="zh-TW" altLang="en-US" sz="2800" b="0">
                <a:ea typeface="標楷體" panose="03000509000000000000" pitchFamily="65" charset="-120"/>
              </a:rPr>
              <a:t>個足球和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 100</a:t>
            </a:r>
            <a:r>
              <a:rPr lang="zh-TW" altLang="en-US" sz="2800" b="0">
                <a:ea typeface="標楷體" panose="03000509000000000000" pitchFamily="65" charset="-120"/>
              </a:rPr>
              <a:t>個排球。在答題紙上，畫出代表</a:t>
            </a:r>
            <a:r>
              <a:rPr lang="en-US" altLang="zh-TW" sz="2800" b="0">
                <a:ea typeface="標楷體" panose="03000509000000000000" pitchFamily="65" charset="-120"/>
              </a:rPr>
              <a:t>D</a:t>
            </a:r>
            <a:r>
              <a:rPr lang="zh-TW" altLang="en-US" sz="2800" b="0">
                <a:ea typeface="標楷體" panose="03000509000000000000" pitchFamily="65" charset="-120"/>
              </a:rPr>
              <a:t>店銷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>
                <a:ea typeface="標楷體" panose="03000509000000000000" pitchFamily="65" charset="-120"/>
              </a:rPr>
              <a:t>     量的棒。                                            </a:t>
            </a:r>
            <a:r>
              <a:rPr kumimoji="0" lang="en-US" altLang="zh-TW" sz="2800" b="0">
                <a:ea typeface="標楷體" panose="03000509000000000000" pitchFamily="65" charset="-120"/>
              </a:rPr>
              <a:t>[3</a:t>
            </a:r>
            <a:r>
              <a:rPr kumimoji="0" lang="zh-TW" altLang="en-US" sz="2800" b="0"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ea typeface="標楷體" panose="03000509000000000000" pitchFamily="65" charset="-120"/>
              </a:rPr>
              <a:t>]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sp>
        <p:nvSpPr>
          <p:cNvPr id="102403" name="Rectangle 25">
            <a:extLst>
              <a:ext uri="{FF2B5EF4-FFF2-40B4-BE49-F238E27FC236}">
                <a16:creationId xmlns:a16="http://schemas.microsoft.com/office/drawing/2014/main" xmlns="" id="{0B9A2B58-6A4E-4162-AF59-62156361B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3509963"/>
            <a:ext cx="73755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36. </a:t>
            </a:r>
            <a:r>
              <a:rPr lang="zh-TW" altLang="en-US" sz="2800" b="0">
                <a:ea typeface="標楷體" panose="03000509000000000000" pitchFamily="65" charset="-120"/>
              </a:rPr>
              <a:t>上圖是三間體育用品店上月球類的銷量。</a:t>
            </a:r>
            <a:r>
              <a:rPr lang="zh-CN" altLang="en-US" sz="2800" b="0">
                <a:ea typeface="標楷體" panose="03000509000000000000" pitchFamily="65" charset="-120"/>
              </a:rPr>
              <a:t> </a:t>
            </a:r>
          </a:p>
        </p:txBody>
      </p:sp>
      <p:grpSp>
        <p:nvGrpSpPr>
          <p:cNvPr id="102404" name="组合 44">
            <a:extLst>
              <a:ext uri="{FF2B5EF4-FFF2-40B4-BE49-F238E27FC236}">
                <a16:creationId xmlns:a16="http://schemas.microsoft.com/office/drawing/2014/main" xmlns="" id="{CECBC387-6406-44FF-84B5-CC059651DEDC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839788"/>
            <a:ext cx="6718300" cy="2732087"/>
            <a:chOff x="1295378" y="881045"/>
            <a:chExt cx="6718335" cy="2731548"/>
          </a:xfrm>
        </p:grpSpPr>
        <p:grpSp>
          <p:nvGrpSpPr>
            <p:cNvPr id="102405" name="组合 21">
              <a:extLst>
                <a:ext uri="{FF2B5EF4-FFF2-40B4-BE49-F238E27FC236}">
                  <a16:creationId xmlns:a16="http://schemas.microsoft.com/office/drawing/2014/main" xmlns="" id="{47281DAA-4E45-4663-8C7C-61F0C522880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205021" y="1357298"/>
              <a:ext cx="4416910" cy="1908000"/>
              <a:chOff x="2133583" y="1733538"/>
              <a:chExt cx="4795871" cy="2071702"/>
            </a:xfrm>
          </p:grpSpPr>
          <p:sp>
            <p:nvSpPr>
              <p:cNvPr id="102423" name="矩形 2">
                <a:extLst>
                  <a:ext uri="{FF2B5EF4-FFF2-40B4-BE49-F238E27FC236}">
                    <a16:creationId xmlns:a16="http://schemas.microsoft.com/office/drawing/2014/main" xmlns="" id="{393DC2C5-C2D9-4AED-864E-D872E8329C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3583" y="1733538"/>
                <a:ext cx="4786346" cy="2071702"/>
              </a:xfrm>
              <a:prstGeom prst="rect">
                <a:avLst/>
              </a:prstGeom>
              <a:noFill/>
              <a:ln w="158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TW" altLang="en-US" sz="1800" b="0"/>
              </a:p>
            </p:txBody>
          </p:sp>
          <p:cxnSp>
            <p:nvCxnSpPr>
              <p:cNvPr id="102424" name="直接连接符 4">
                <a:extLst>
                  <a:ext uri="{FF2B5EF4-FFF2-40B4-BE49-F238E27FC236}">
                    <a16:creationId xmlns:a16="http://schemas.microsoft.com/office/drawing/2014/main" xmlns="" id="{3BD70478-DDB1-44C4-8A8E-AB24B7C0F00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43108" y="2000240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2425" name="直接连接符 5">
                <a:extLst>
                  <a:ext uri="{FF2B5EF4-FFF2-40B4-BE49-F238E27FC236}">
                    <a16:creationId xmlns:a16="http://schemas.microsoft.com/office/drawing/2014/main" xmlns="" id="{6E1AEDAB-0A59-4B25-9A5E-2110A4E4A71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2269774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2426" name="直接连接符 6">
                <a:extLst>
                  <a:ext uri="{FF2B5EF4-FFF2-40B4-BE49-F238E27FC236}">
                    <a16:creationId xmlns:a16="http://schemas.microsoft.com/office/drawing/2014/main" xmlns="" id="{2C31F278-7A3C-4373-ACFD-2DA4FA1026C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2517363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2427" name="直接连接符 7">
                <a:extLst>
                  <a:ext uri="{FF2B5EF4-FFF2-40B4-BE49-F238E27FC236}">
                    <a16:creationId xmlns:a16="http://schemas.microsoft.com/office/drawing/2014/main" xmlns="" id="{9E9090B4-52DF-4BA5-8C98-B03113F2DAB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2786897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2428" name="直接连接符 8">
                <a:extLst>
                  <a:ext uri="{FF2B5EF4-FFF2-40B4-BE49-F238E27FC236}">
                    <a16:creationId xmlns:a16="http://schemas.microsoft.com/office/drawing/2014/main" xmlns="" id="{AEA122A9-956E-4BAC-9DA6-76EB3A4DD5C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3041801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2429" name="直接连接符 9">
                <a:extLst>
                  <a:ext uri="{FF2B5EF4-FFF2-40B4-BE49-F238E27FC236}">
                    <a16:creationId xmlns:a16="http://schemas.microsoft.com/office/drawing/2014/main" xmlns="" id="{AA9AEC47-EC66-447F-A618-B561117629C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3304020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2430" name="直接连接符 10">
                <a:extLst>
                  <a:ext uri="{FF2B5EF4-FFF2-40B4-BE49-F238E27FC236}">
                    <a16:creationId xmlns:a16="http://schemas.microsoft.com/office/drawing/2014/main" xmlns="" id="{29F38FD1-D921-47B6-8CA8-F45F5CE55B0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8346" y="3557246"/>
                <a:ext cx="4786346" cy="1588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3" name="矩形 11">
                <a:extLst>
                  <a:ext uri="{FF2B5EF4-FFF2-40B4-BE49-F238E27FC236}">
                    <a16:creationId xmlns:a16="http://schemas.microsoft.com/office/drawing/2014/main" xmlns="" id="{AA57EE97-32E9-4B29-8961-534D7A63F3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2393" y="2786408"/>
                <a:ext cx="251662" cy="101850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34" name="Rectangle 3" descr="宽上对角线">
                <a:extLst>
                  <a:ext uri="{FF2B5EF4-FFF2-40B4-BE49-F238E27FC236}">
                    <a16:creationId xmlns:a16="http://schemas.microsoft.com/office/drawing/2014/main" xmlns="" id="{9579E98F-4FE5-47D0-A935-B302A9D388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5779" y="3305141"/>
                <a:ext cx="251662" cy="499776"/>
              </a:xfrm>
              <a:prstGeom prst="rect">
                <a:avLst/>
              </a:prstGeom>
              <a:pattFill prst="wdUp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35" name="Rectangle 5" descr="深色横线">
                <a:extLst>
                  <a:ext uri="{FF2B5EF4-FFF2-40B4-BE49-F238E27FC236}">
                    <a16:creationId xmlns:a16="http://schemas.microsoft.com/office/drawing/2014/main" xmlns="" id="{FD32A2EB-B06F-4DCF-8DC2-ECAEBF159F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5717" y="2517563"/>
                <a:ext cx="253386" cy="1287354"/>
              </a:xfrm>
              <a:prstGeom prst="rect">
                <a:avLst/>
              </a:prstGeom>
              <a:pattFill prst="ltHorz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36" name="矩形 15">
                <a:extLst>
                  <a:ext uri="{FF2B5EF4-FFF2-40B4-BE49-F238E27FC236}">
                    <a16:creationId xmlns:a16="http://schemas.microsoft.com/office/drawing/2014/main" xmlns="" id="{3AF98548-B63C-4494-96B3-D6BF23FCB6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49982" y="2269398"/>
                <a:ext cx="251662" cy="15355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37" name="Rectangle 3" descr="宽上对角线">
                <a:extLst>
                  <a:ext uri="{FF2B5EF4-FFF2-40B4-BE49-F238E27FC236}">
                    <a16:creationId xmlns:a16="http://schemas.microsoft.com/office/drawing/2014/main" xmlns="" id="{AFEB5D76-6207-4D04-BC20-843DE673E1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03367" y="2786408"/>
                <a:ext cx="251662" cy="1018509"/>
              </a:xfrm>
              <a:prstGeom prst="rect">
                <a:avLst/>
              </a:prstGeom>
              <a:pattFill prst="wdUp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38" name="Rectangle 5" descr="深色横线">
                <a:extLst>
                  <a:ext uri="{FF2B5EF4-FFF2-40B4-BE49-F238E27FC236}">
                    <a16:creationId xmlns:a16="http://schemas.microsoft.com/office/drawing/2014/main" xmlns="" id="{C3CD1690-2BDA-4ABA-B98D-78B43708F7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55029" y="3039743"/>
                <a:ext cx="251662" cy="765174"/>
              </a:xfrm>
              <a:prstGeom prst="rect">
                <a:avLst/>
              </a:prstGeom>
              <a:pattFill prst="ltHorz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39" name="矩形 18">
                <a:extLst>
                  <a:ext uri="{FF2B5EF4-FFF2-40B4-BE49-F238E27FC236}">
                    <a16:creationId xmlns:a16="http://schemas.microsoft.com/office/drawing/2014/main" xmlns="" id="{1B8DEE21-811C-4398-8C1C-F5C59971CD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3080" y="2515840"/>
                <a:ext cx="251662" cy="128907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 b="0"/>
              </a:p>
            </p:txBody>
          </p:sp>
          <p:sp>
            <p:nvSpPr>
              <p:cNvPr id="40" name="Rectangle 3" descr="宽上对角线">
                <a:extLst>
                  <a:ext uri="{FF2B5EF4-FFF2-40B4-BE49-F238E27FC236}">
                    <a16:creationId xmlns:a16="http://schemas.microsoft.com/office/drawing/2014/main" xmlns="" id="{D9705351-2E32-49D0-9B36-7B35E0BF6F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742" y="3039743"/>
                <a:ext cx="251662" cy="765174"/>
              </a:xfrm>
              <a:prstGeom prst="rect">
                <a:avLst/>
              </a:prstGeom>
              <a:pattFill prst="wdUp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  <p:sp>
            <p:nvSpPr>
              <p:cNvPr id="41" name="Rectangle 5" descr="深色横线">
                <a:extLst>
                  <a:ext uri="{FF2B5EF4-FFF2-40B4-BE49-F238E27FC236}">
                    <a16:creationId xmlns:a16="http://schemas.microsoft.com/office/drawing/2014/main" xmlns="" id="{88FA2E25-0164-4D64-88A8-77D6EE5983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786" y="2786408"/>
                <a:ext cx="251662" cy="1018509"/>
              </a:xfrm>
              <a:prstGeom prst="rect">
                <a:avLst/>
              </a:prstGeom>
              <a:pattFill prst="ltHorz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zh-TW" altLang="en-US" sz="1800"/>
              </a:p>
            </p:txBody>
          </p:sp>
        </p:grpSp>
        <p:sp>
          <p:nvSpPr>
            <p:cNvPr id="102406" name="Text Box 236">
              <a:extLst>
                <a:ext uri="{FF2B5EF4-FFF2-40B4-BE49-F238E27FC236}">
                  <a16:creationId xmlns:a16="http://schemas.microsoft.com/office/drawing/2014/main" xmlns="" id="{84C6D2AB-4BBE-48D2-A1DC-8AD2D412F2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7942" y="3209448"/>
              <a:ext cx="1655771" cy="366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體育用品店</a:t>
              </a:r>
            </a:p>
          </p:txBody>
        </p:sp>
        <p:sp>
          <p:nvSpPr>
            <p:cNvPr id="102407" name="Text Box 237">
              <a:extLst>
                <a:ext uri="{FF2B5EF4-FFF2-40B4-BE49-F238E27FC236}">
                  <a16:creationId xmlns:a16="http://schemas.microsoft.com/office/drawing/2014/main" xmlns="" id="{7EF9DB14-7C7F-4A40-8737-FFDCC035CC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488" y="881045"/>
              <a:ext cx="30972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2000" b="0" u="sng">
                  <a:ea typeface="標楷體" panose="03000509000000000000" pitchFamily="65" charset="-120"/>
                </a:rPr>
                <a:t>球類的銷量</a:t>
              </a:r>
            </a:p>
          </p:txBody>
        </p:sp>
        <p:sp>
          <p:nvSpPr>
            <p:cNvPr id="102408" name="Text Box 238">
              <a:extLst>
                <a:ext uri="{FF2B5EF4-FFF2-40B4-BE49-F238E27FC236}">
                  <a16:creationId xmlns:a16="http://schemas.microsoft.com/office/drawing/2014/main" xmlns="" id="{9824ECE6-4DE4-4E78-AF3D-7E77546A7A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493" y="3071810"/>
              <a:ext cx="54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0</a:t>
              </a:r>
            </a:p>
          </p:txBody>
        </p:sp>
        <p:sp>
          <p:nvSpPr>
            <p:cNvPr id="102409" name="Text Box 239">
              <a:extLst>
                <a:ext uri="{FF2B5EF4-FFF2-40B4-BE49-F238E27FC236}">
                  <a16:creationId xmlns:a16="http://schemas.microsoft.com/office/drawing/2014/main" xmlns="" id="{00567CDB-FF1D-4E14-B53F-3B182AA0A5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7207" y="2624132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100</a:t>
              </a:r>
            </a:p>
          </p:txBody>
        </p:sp>
        <p:sp>
          <p:nvSpPr>
            <p:cNvPr id="102410" name="Text Box 240">
              <a:extLst>
                <a:ext uri="{FF2B5EF4-FFF2-40B4-BE49-F238E27FC236}">
                  <a16:creationId xmlns:a16="http://schemas.microsoft.com/office/drawing/2014/main" xmlns="" id="{355F8838-3001-43E7-98C0-3872847267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3504" y="2143116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200</a:t>
              </a:r>
            </a:p>
          </p:txBody>
        </p:sp>
        <p:sp>
          <p:nvSpPr>
            <p:cNvPr id="102411" name="Text Box 241">
              <a:extLst>
                <a:ext uri="{FF2B5EF4-FFF2-40B4-BE49-F238E27FC236}">
                  <a16:creationId xmlns:a16="http://schemas.microsoft.com/office/drawing/2014/main" xmlns="" id="{B6F24916-09E2-4024-B9D0-7173E59979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8741" y="1662100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300</a:t>
              </a:r>
            </a:p>
          </p:txBody>
        </p:sp>
        <p:sp>
          <p:nvSpPr>
            <p:cNvPr id="102412" name="Text Box 242">
              <a:extLst>
                <a:ext uri="{FF2B5EF4-FFF2-40B4-BE49-F238E27FC236}">
                  <a16:creationId xmlns:a16="http://schemas.microsoft.com/office/drawing/2014/main" xmlns="" id="{741A27D1-ABAB-4F8B-81C7-2EC0C40EE3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8266" y="1171559"/>
              <a:ext cx="863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400</a:t>
              </a:r>
            </a:p>
          </p:txBody>
        </p:sp>
        <p:sp>
          <p:nvSpPr>
            <p:cNvPr id="102413" name="Text Box 243">
              <a:extLst>
                <a:ext uri="{FF2B5EF4-FFF2-40B4-BE49-F238E27FC236}">
                  <a16:creationId xmlns:a16="http://schemas.microsoft.com/office/drawing/2014/main" xmlns="" id="{E1A2FA3C-6150-42B7-AEE4-294C27F661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795831" y="2080684"/>
              <a:ext cx="136842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數量</a:t>
              </a:r>
              <a:r>
                <a:rPr lang="en-US" altLang="zh-TW" sz="1800" b="0">
                  <a:ea typeface="標楷體" panose="03000509000000000000" pitchFamily="65" charset="-120"/>
                </a:rPr>
                <a:t>(</a:t>
              </a:r>
              <a:r>
                <a:rPr lang="zh-TW" altLang="en-US" sz="1800" b="0">
                  <a:ea typeface="標楷體" panose="03000509000000000000" pitchFamily="65" charset="-120"/>
                </a:rPr>
                <a:t>個</a:t>
              </a:r>
              <a:r>
                <a:rPr lang="en-US" altLang="zh-TW" sz="1800" b="0">
                  <a:ea typeface="標楷體" panose="03000509000000000000" pitchFamily="65" charset="-120"/>
                </a:rPr>
                <a:t>)</a:t>
              </a:r>
            </a:p>
          </p:txBody>
        </p:sp>
        <p:sp>
          <p:nvSpPr>
            <p:cNvPr id="102414" name="Text Box 244">
              <a:extLst>
                <a:ext uri="{FF2B5EF4-FFF2-40B4-BE49-F238E27FC236}">
                  <a16:creationId xmlns:a16="http://schemas.microsoft.com/office/drawing/2014/main" xmlns="" id="{35B027B4-95CD-4C2A-BC4E-E765057E93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6538" y="3243261"/>
              <a:ext cx="54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A</a:t>
              </a:r>
            </a:p>
          </p:txBody>
        </p:sp>
        <p:sp>
          <p:nvSpPr>
            <p:cNvPr id="102415" name="Text Box 245">
              <a:extLst>
                <a:ext uri="{FF2B5EF4-FFF2-40B4-BE49-F238E27FC236}">
                  <a16:creationId xmlns:a16="http://schemas.microsoft.com/office/drawing/2014/main" xmlns="" id="{439476DD-20B3-498D-A328-0E21316CB8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3372" y="3233736"/>
              <a:ext cx="54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B</a:t>
              </a:r>
            </a:p>
          </p:txBody>
        </p:sp>
        <p:sp>
          <p:nvSpPr>
            <p:cNvPr id="102416" name="Text Box 246">
              <a:extLst>
                <a:ext uri="{FF2B5EF4-FFF2-40B4-BE49-F238E27FC236}">
                  <a16:creationId xmlns:a16="http://schemas.microsoft.com/office/drawing/2014/main" xmlns="" id="{92C1B6CE-EFB4-4B69-8E37-06E8019D66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8781" y="3233736"/>
              <a:ext cx="5413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1800" b="0">
                  <a:ea typeface="標楷體" panose="03000509000000000000" pitchFamily="65" charset="-120"/>
                </a:rPr>
                <a:t>C</a:t>
              </a:r>
            </a:p>
          </p:txBody>
        </p:sp>
        <p:sp>
          <p:nvSpPr>
            <p:cNvPr id="102417" name="Text Box 262">
              <a:extLst>
                <a:ext uri="{FF2B5EF4-FFF2-40B4-BE49-F238E27FC236}">
                  <a16:creationId xmlns:a16="http://schemas.microsoft.com/office/drawing/2014/main" xmlns="" id="{16068193-0171-47DB-8694-5EFAD7B23C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4" y="1366823"/>
              <a:ext cx="1008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籃球</a:t>
              </a:r>
            </a:p>
          </p:txBody>
        </p:sp>
        <p:sp>
          <p:nvSpPr>
            <p:cNvPr id="102418" name="Text Box 265">
              <a:extLst>
                <a:ext uri="{FF2B5EF4-FFF2-40B4-BE49-F238E27FC236}">
                  <a16:creationId xmlns:a16="http://schemas.microsoft.com/office/drawing/2014/main" xmlns="" id="{9E9EA2BC-92E0-4965-9274-B534DACD6D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37391" y="2129373"/>
              <a:ext cx="1008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排球</a:t>
              </a:r>
            </a:p>
          </p:txBody>
        </p:sp>
        <p:sp>
          <p:nvSpPr>
            <p:cNvPr id="102419" name="Text Box 270">
              <a:extLst>
                <a:ext uri="{FF2B5EF4-FFF2-40B4-BE49-F238E27FC236}">
                  <a16:creationId xmlns:a16="http://schemas.microsoft.com/office/drawing/2014/main" xmlns="" id="{B0D89364-8B9D-4AD4-9D6C-1F6DC51EA5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4" y="1739886"/>
              <a:ext cx="1008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0">
                  <a:ea typeface="標楷體" panose="03000509000000000000" pitchFamily="65" charset="-120"/>
                </a:rPr>
                <a:t>足球</a:t>
              </a:r>
            </a:p>
          </p:txBody>
        </p:sp>
        <p:sp>
          <p:nvSpPr>
            <p:cNvPr id="22" name="矩形 37">
              <a:extLst>
                <a:ext uri="{FF2B5EF4-FFF2-40B4-BE49-F238E27FC236}">
                  <a16:creationId xmlns:a16="http://schemas.microsoft.com/office/drawing/2014/main" xmlns="" id="{ACFB0165-6184-486E-B663-A439CB4F2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7" y="1460368"/>
              <a:ext cx="215901" cy="21585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 b="0"/>
            </a:p>
          </p:txBody>
        </p:sp>
        <p:sp>
          <p:nvSpPr>
            <p:cNvPr id="23" name="Rectangle 3" descr="宽上对角线">
              <a:extLst>
                <a:ext uri="{FF2B5EF4-FFF2-40B4-BE49-F238E27FC236}">
                  <a16:creationId xmlns:a16="http://schemas.microsoft.com/office/drawing/2014/main" xmlns="" id="{34D85CA1-2F40-4F95-AA39-DD9DB1A8C2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9595" y="1820660"/>
              <a:ext cx="215901" cy="215857"/>
            </a:xfrm>
            <a:prstGeom prst="rect">
              <a:avLst/>
            </a:prstGeom>
            <a:pattFill prst="wdUpDiag">
              <a:fgClr>
                <a:schemeClr val="bg1">
                  <a:lumMod val="5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/>
            </a:p>
          </p:txBody>
        </p:sp>
        <p:sp>
          <p:nvSpPr>
            <p:cNvPr id="24" name="Rectangle 5" descr="深色横线">
              <a:extLst>
                <a:ext uri="{FF2B5EF4-FFF2-40B4-BE49-F238E27FC236}">
                  <a16:creationId xmlns:a16="http://schemas.microsoft.com/office/drawing/2014/main" xmlns="" id="{0713C52A-157F-454F-93C6-50E9C96343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9595" y="2201584"/>
              <a:ext cx="215901" cy="215857"/>
            </a:xfrm>
            <a:prstGeom prst="rect">
              <a:avLst/>
            </a:prstGeom>
            <a:pattFill prst="ltHorz">
              <a:fgClr>
                <a:schemeClr val="bg1">
                  <a:lumMod val="50000"/>
                </a:schemeClr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zh-TW" altLang="en-US" sz="1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4457762" y="2266655"/>
            <a:ext cx="466861" cy="365760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4367059" y="3749871"/>
            <a:ext cx="466861" cy="365760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918454" y="2141193"/>
            <a:ext cx="1330034" cy="365760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2448FE4E-94F7-4C60-853F-92934C6D6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00" y="2147166"/>
            <a:ext cx="468312" cy="36036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15371" name="Rectangle 4">
            <a:extLst>
              <a:ext uri="{FF2B5EF4-FFF2-40B4-BE49-F238E27FC236}">
                <a16:creationId xmlns:a16="http://schemas.microsoft.com/office/drawing/2014/main" xmlns="" id="{857637C6-6DE3-4F1C-A500-E5E837AB1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886382"/>
            <a:ext cx="8268468" cy="104028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r>
              <a:rPr lang="en-US" altLang="zh-TW" sz="2800" b="0" dirty="0" smtClean="0"/>
              <a:t>1. 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兩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個數的第八個公倍數是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144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以下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哪一組數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endParaRPr lang="en-US" altLang="zh-TW" sz="2800" b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能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是這兩個數？</a:t>
            </a:r>
            <a:endParaRPr lang="zh-CN" altLang="en-US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41" name="Line 25">
            <a:extLst>
              <a:ext uri="{FF2B5EF4-FFF2-40B4-BE49-F238E27FC236}">
                <a16:creationId xmlns:a16="http://schemas.microsoft.com/office/drawing/2014/main" xmlns="" id="{0F7E48FB-D04D-4F08-BBD9-4AEE882EB37F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584" y="1406524"/>
            <a:ext cx="448056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Box 94">
            <a:extLst>
              <a:ext uri="{FF2B5EF4-FFF2-40B4-BE49-F238E27FC236}">
                <a16:creationId xmlns:a16="http://schemas.microsoft.com/office/drawing/2014/main" xmlns="" id="{8A83C20F-B13E-4D5B-9B4D-A2F6BFA98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0" y="1997207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Rectangle 42">
            <a:extLst>
              <a:ext uri="{FF2B5EF4-FFF2-40B4-BE49-F238E27FC236}">
                <a16:creationId xmlns:a16="http://schemas.microsoft.com/office/drawing/2014/main" xmlns="" id="{6A9D8DC8-F86E-4050-8D20-AC945D676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2940" y="1771413"/>
            <a:ext cx="468052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這兩個數的最小公倍數是：</a:t>
            </a:r>
            <a:endParaRPr lang="en-US" altLang="zh-TW" sz="2800" b="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24" name="Rectangle 42">
            <a:extLst>
              <a:ext uri="{FF2B5EF4-FFF2-40B4-BE49-F238E27FC236}">
                <a16:creationId xmlns:a16="http://schemas.microsoft.com/office/drawing/2014/main" xmlns="" id="{6A9D8DC8-F86E-4050-8D20-AC945D676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5852" y="2216225"/>
            <a:ext cx="2399356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144÷8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18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endParaRPr lang="en-US" altLang="zh-TW" sz="2800" b="0" dirty="0">
              <a:solidFill>
                <a:srgbClr val="003399"/>
              </a:solidFill>
              <a:latin typeface="+mn-lt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10" name="Rectangle 42">
            <a:extLst>
              <a:ext uri="{FF2B5EF4-FFF2-40B4-BE49-F238E27FC236}">
                <a16:creationId xmlns:a16="http://schemas.microsoft.com/office/drawing/2014/main" xmlns="" id="{6A9D8DC8-F86E-4050-8D20-AC945D676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5852" y="2708920"/>
            <a:ext cx="477562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A.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和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9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只有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1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這個公因數，</a:t>
            </a:r>
            <a:endParaRPr lang="en-US" altLang="zh-TW" sz="2800" b="0" dirty="0">
              <a:solidFill>
                <a:srgbClr val="003399"/>
              </a:solidFill>
              <a:latin typeface="+mn-lt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11" name="Rectangle 42">
            <a:extLst>
              <a:ext uri="{FF2B5EF4-FFF2-40B4-BE49-F238E27FC236}">
                <a16:creationId xmlns:a16="http://schemas.microsoft.com/office/drawing/2014/main" xmlns="" id="{6A9D8DC8-F86E-4050-8D20-AC945D676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0447" y="3223053"/>
            <a:ext cx="4271564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所以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和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9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最小公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倍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數是：</a:t>
            </a:r>
            <a:endParaRPr lang="en-US" altLang="zh-TW" sz="2800" b="0" dirty="0">
              <a:solidFill>
                <a:srgbClr val="003399"/>
              </a:solidFill>
              <a:latin typeface="+mn-lt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13" name="Rectangle 42">
            <a:extLst>
              <a:ext uri="{FF2B5EF4-FFF2-40B4-BE49-F238E27FC236}">
                <a16:creationId xmlns:a16="http://schemas.microsoft.com/office/drawing/2014/main" xmlns="" id="{6A9D8DC8-F86E-4050-8D20-AC945D676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686" y="4202308"/>
            <a:ext cx="7226841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用短除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法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分別求出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B</a:t>
            </a:r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、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C</a:t>
            </a:r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、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D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的最小公倍數。</a:t>
            </a:r>
            <a:endParaRPr lang="en-US" altLang="zh-TW" sz="2800" b="0" dirty="0">
              <a:solidFill>
                <a:srgbClr val="003399"/>
              </a:solidFill>
              <a:latin typeface="+mn-lt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14" name="Rectangle 42">
            <a:extLst>
              <a:ext uri="{FF2B5EF4-FFF2-40B4-BE49-F238E27FC236}">
                <a16:creationId xmlns:a16="http://schemas.microsoft.com/office/drawing/2014/main" xmlns="" id="{6A9D8DC8-F86E-4050-8D20-AC945D676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687" y="4646455"/>
            <a:ext cx="4994593" cy="1553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B.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最小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公倍數是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24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。</a:t>
            </a:r>
          </a:p>
          <a:p>
            <a:pPr>
              <a:spcBef>
                <a:spcPts val="0"/>
              </a:spcBef>
              <a:buNone/>
            </a:pP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C. 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最小公倍數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是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36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。</a:t>
            </a:r>
            <a:endParaRPr lang="en-US" altLang="zh-TW" sz="2800" b="0" dirty="0" smtClean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D. 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最小公倍數是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144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。</a:t>
            </a:r>
            <a:endParaRPr lang="en-US" altLang="zh-TW" sz="2800" b="0" dirty="0">
              <a:solidFill>
                <a:srgbClr val="003399"/>
              </a:solidFill>
              <a:latin typeface="+mn-lt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9229" name="Rectangle 4">
            <a:extLst>
              <a:ext uri="{FF2B5EF4-FFF2-40B4-BE49-F238E27FC236}">
                <a16:creationId xmlns:a16="http://schemas.microsoft.com/office/drawing/2014/main" xmlns="" id="{A504936E-70C4-44B1-8D7D-544735BDD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2027259"/>
            <a:ext cx="3384376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wrap="square" anchor="ctr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/>
              <a:t>A. 2</a:t>
            </a:r>
            <a:r>
              <a:rPr lang="zh-CN" altLang="en-US" sz="2800" b="0" dirty="0"/>
              <a:t>、</a:t>
            </a:r>
            <a:r>
              <a:rPr lang="en-US" altLang="zh-CN" sz="2800" b="0" dirty="0"/>
              <a:t>9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/>
              <a:t>B. 6</a:t>
            </a:r>
            <a:r>
              <a:rPr lang="zh-CN" altLang="en-US" sz="2800" b="0" dirty="0"/>
              <a:t>、</a:t>
            </a:r>
            <a:r>
              <a:rPr lang="en-US" altLang="zh-CN" sz="2800" b="0" dirty="0"/>
              <a:t>8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/>
              <a:t>C. 4</a:t>
            </a:r>
            <a:r>
              <a:rPr lang="zh-CN" altLang="en-US" sz="2800" b="0" dirty="0"/>
              <a:t>、</a:t>
            </a:r>
            <a:r>
              <a:rPr lang="en-US" altLang="zh-CN" sz="2800" b="0" dirty="0"/>
              <a:t>18</a:t>
            </a:r>
          </a:p>
          <a:p>
            <a:r>
              <a:rPr lang="en-US" altLang="zh-CN" sz="2800" b="0" dirty="0"/>
              <a:t>D. 9</a:t>
            </a:r>
            <a:r>
              <a:rPr lang="zh-CN" altLang="en-US" sz="2800" b="0" dirty="0"/>
              <a:t>、</a:t>
            </a:r>
            <a:r>
              <a:rPr lang="en-US" altLang="zh-CN" sz="2800" b="0" dirty="0"/>
              <a:t>16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12" name="Rectangle 42">
            <a:extLst>
              <a:ext uri="{FF2B5EF4-FFF2-40B4-BE49-F238E27FC236}">
                <a16:creationId xmlns:a16="http://schemas.microsoft.com/office/drawing/2014/main" xmlns="" id="{6A9D8DC8-F86E-4050-8D20-AC945D676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8095" y="3728393"/>
            <a:ext cx="2003312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2×9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  <a:sym typeface="Symbol" panose="05050102010706020507" pitchFamily="18" charset="2"/>
              </a:rPr>
              <a:t>18</a:t>
            </a:r>
            <a:endParaRPr lang="en-US" altLang="zh-TW" sz="2800" b="0" dirty="0">
              <a:solidFill>
                <a:srgbClr val="003399"/>
              </a:solidFill>
              <a:latin typeface="+mn-lt"/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2" grpId="0" animBg="1"/>
      <p:bldP spid="2" grpId="1" animBg="1"/>
      <p:bldP spid="152606" grpId="0" animBg="1"/>
      <p:bldP spid="21" grpId="0"/>
      <p:bldP spid="23" grpId="0"/>
      <p:bldP spid="23" grpId="1"/>
      <p:bldP spid="24" grpId="0"/>
      <p:bldP spid="24" grpId="1"/>
      <p:bldP spid="10" grpId="0"/>
      <p:bldP spid="10" grpId="1"/>
      <p:bldP spid="11" grpId="0"/>
      <p:bldP spid="11" grpId="1"/>
      <p:bldP spid="13" grpId="0"/>
      <p:bldP spid="13" grpId="1"/>
      <p:bldP spid="14" grpId="0"/>
      <p:bldP spid="14" grpId="1"/>
      <p:bldP spid="12" grpId="0"/>
      <p:bldP spid="12" grpId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文字方塊 11">
            <a:extLst>
              <a:ext uri="{FF2B5EF4-FFF2-40B4-BE49-F238E27FC236}">
                <a16:creationId xmlns:a16="http://schemas.microsoft.com/office/drawing/2014/main" xmlns="" id="{E2164875-9290-4F7C-8F32-9C849C3D5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349500"/>
            <a:ext cx="7246938" cy="303530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zh-TW" sz="2800" b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zh-TW" sz="2800" b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zh-TW" sz="2800" b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zh-TW" sz="2800" b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zh-TW" sz="2800" b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                                  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3427" name="矩形 2">
            <a:extLst>
              <a:ext uri="{FF2B5EF4-FFF2-40B4-BE49-F238E27FC236}">
                <a16:creationId xmlns:a16="http://schemas.microsoft.com/office/drawing/2014/main" xmlns="" id="{4E720951-78C1-4355-8654-293EBB9F6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2979738"/>
            <a:ext cx="4406900" cy="1908175"/>
          </a:xfrm>
          <a:prstGeom prst="rect">
            <a:avLst/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cxnSp>
        <p:nvCxnSpPr>
          <p:cNvPr id="103428" name="直接连接符 21">
            <a:extLst>
              <a:ext uri="{FF2B5EF4-FFF2-40B4-BE49-F238E27FC236}">
                <a16:creationId xmlns:a16="http://schemas.microsoft.com/office/drawing/2014/main" xmlns="" id="{3A6EC3E8-D657-4492-9D1E-EC62ED01792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33600" y="3222625"/>
            <a:ext cx="4406900" cy="1588"/>
          </a:xfrm>
          <a:prstGeom prst="line">
            <a:avLst/>
          </a:prstGeom>
          <a:noFill/>
          <a:ln w="1587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29" name="直接连接符 22">
            <a:extLst>
              <a:ext uri="{FF2B5EF4-FFF2-40B4-BE49-F238E27FC236}">
                <a16:creationId xmlns:a16="http://schemas.microsoft.com/office/drawing/2014/main" xmlns="" id="{1AC8BEF6-4A28-41F7-8CF9-2029AEF4AB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8838" y="3470275"/>
            <a:ext cx="4406900" cy="1588"/>
          </a:xfrm>
          <a:prstGeom prst="line">
            <a:avLst/>
          </a:prstGeom>
          <a:noFill/>
          <a:ln w="1587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30" name="直接连接符 23">
            <a:extLst>
              <a:ext uri="{FF2B5EF4-FFF2-40B4-BE49-F238E27FC236}">
                <a16:creationId xmlns:a16="http://schemas.microsoft.com/office/drawing/2014/main" xmlns="" id="{82605857-FA0F-4B01-A45B-1BEB52AFE97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8838" y="3698875"/>
            <a:ext cx="4406900" cy="1588"/>
          </a:xfrm>
          <a:prstGeom prst="line">
            <a:avLst/>
          </a:prstGeom>
          <a:noFill/>
          <a:ln w="1587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31" name="直接连接符 24">
            <a:extLst>
              <a:ext uri="{FF2B5EF4-FFF2-40B4-BE49-F238E27FC236}">
                <a16:creationId xmlns:a16="http://schemas.microsoft.com/office/drawing/2014/main" xmlns="" id="{C27B1C0E-DF21-4546-9BD9-0B854266670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8838" y="3946525"/>
            <a:ext cx="4406900" cy="1588"/>
          </a:xfrm>
          <a:prstGeom prst="line">
            <a:avLst/>
          </a:prstGeom>
          <a:noFill/>
          <a:ln w="1587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32" name="直接连接符 25">
            <a:extLst>
              <a:ext uri="{FF2B5EF4-FFF2-40B4-BE49-F238E27FC236}">
                <a16:creationId xmlns:a16="http://schemas.microsoft.com/office/drawing/2014/main" xmlns="" id="{0DF88F69-F8EC-4E71-8D13-9C98D6164D7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8838" y="4181475"/>
            <a:ext cx="4406900" cy="1588"/>
          </a:xfrm>
          <a:prstGeom prst="line">
            <a:avLst/>
          </a:prstGeom>
          <a:noFill/>
          <a:ln w="1587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33" name="直接连接符 26">
            <a:extLst>
              <a:ext uri="{FF2B5EF4-FFF2-40B4-BE49-F238E27FC236}">
                <a16:creationId xmlns:a16="http://schemas.microsoft.com/office/drawing/2014/main" xmlns="" id="{68502446-BD91-403E-BECC-C109FC48F69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8838" y="4422775"/>
            <a:ext cx="4406900" cy="1588"/>
          </a:xfrm>
          <a:prstGeom prst="line">
            <a:avLst/>
          </a:prstGeom>
          <a:noFill/>
          <a:ln w="1587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34" name="直接连接符 27">
            <a:extLst>
              <a:ext uri="{FF2B5EF4-FFF2-40B4-BE49-F238E27FC236}">
                <a16:creationId xmlns:a16="http://schemas.microsoft.com/office/drawing/2014/main" xmlns="" id="{02852207-134F-4A3E-BFCF-A2D84D74814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8838" y="4656138"/>
            <a:ext cx="4406900" cy="1587"/>
          </a:xfrm>
          <a:prstGeom prst="line">
            <a:avLst/>
          </a:prstGeom>
          <a:noFill/>
          <a:ln w="1587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3435" name="Text Box 236">
            <a:extLst>
              <a:ext uri="{FF2B5EF4-FFF2-40B4-BE49-F238E27FC236}">
                <a16:creationId xmlns:a16="http://schemas.microsoft.com/office/drawing/2014/main" xmlns="" id="{61FF85BA-96CF-440F-9A30-454D7DF5C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6975" y="4829175"/>
            <a:ext cx="16557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 b="0">
                <a:ea typeface="標楷體" panose="03000509000000000000" pitchFamily="65" charset="-120"/>
              </a:rPr>
              <a:t>體育用品店</a:t>
            </a:r>
          </a:p>
        </p:txBody>
      </p:sp>
      <p:sp>
        <p:nvSpPr>
          <p:cNvPr id="103436" name="Text Box 237">
            <a:extLst>
              <a:ext uri="{FF2B5EF4-FFF2-40B4-BE49-F238E27FC236}">
                <a16:creationId xmlns:a16="http://schemas.microsoft.com/office/drawing/2014/main" xmlns="" id="{E060C7D2-5579-413A-94E0-42921E7B3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6538" y="2500313"/>
            <a:ext cx="3097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 b="0" u="sng">
                <a:ea typeface="標楷體" panose="03000509000000000000" pitchFamily="65" charset="-120"/>
              </a:rPr>
              <a:t>球類的銷量</a:t>
            </a:r>
          </a:p>
        </p:txBody>
      </p:sp>
      <p:sp>
        <p:nvSpPr>
          <p:cNvPr id="103437" name="Text Box 238">
            <a:extLst>
              <a:ext uri="{FF2B5EF4-FFF2-40B4-BE49-F238E27FC236}">
                <a16:creationId xmlns:a16="http://schemas.microsoft.com/office/drawing/2014/main" xmlns="" id="{745A3929-EBCE-4FA7-91D3-12B87BD04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3550" y="4691063"/>
            <a:ext cx="5413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1800" b="0">
                <a:ea typeface="標楷體" panose="03000509000000000000" pitchFamily="65" charset="-120"/>
              </a:rPr>
              <a:t>0</a:t>
            </a:r>
          </a:p>
        </p:txBody>
      </p:sp>
      <p:sp>
        <p:nvSpPr>
          <p:cNvPr id="103438" name="Text Box 239">
            <a:extLst>
              <a:ext uri="{FF2B5EF4-FFF2-40B4-BE49-F238E27FC236}">
                <a16:creationId xmlns:a16="http://schemas.microsoft.com/office/drawing/2014/main" xmlns="" id="{CFDC377F-6BAA-4D07-A1F1-C0907FB94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213" y="4243388"/>
            <a:ext cx="86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1800" b="0">
                <a:ea typeface="標楷體" panose="03000509000000000000" pitchFamily="65" charset="-120"/>
              </a:rPr>
              <a:t>100</a:t>
            </a:r>
          </a:p>
        </p:txBody>
      </p:sp>
      <p:sp>
        <p:nvSpPr>
          <p:cNvPr id="103439" name="Text Box 240">
            <a:extLst>
              <a:ext uri="{FF2B5EF4-FFF2-40B4-BE49-F238E27FC236}">
                <a16:creationId xmlns:a16="http://schemas.microsoft.com/office/drawing/2014/main" xmlns="" id="{288FBC7D-6818-48C0-9080-81D01B4BA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2563" y="3762375"/>
            <a:ext cx="86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1800" b="0">
                <a:ea typeface="標楷體" panose="03000509000000000000" pitchFamily="65" charset="-120"/>
              </a:rPr>
              <a:t>200</a:t>
            </a:r>
          </a:p>
        </p:txBody>
      </p:sp>
      <p:sp>
        <p:nvSpPr>
          <p:cNvPr id="103440" name="Text Box 241">
            <a:extLst>
              <a:ext uri="{FF2B5EF4-FFF2-40B4-BE49-F238E27FC236}">
                <a16:creationId xmlns:a16="http://schemas.microsoft.com/office/drawing/2014/main" xmlns="" id="{B45A71CB-5774-4E98-AED1-707E4F0AD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281363"/>
            <a:ext cx="86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1800" b="0">
                <a:ea typeface="標楷體" panose="03000509000000000000" pitchFamily="65" charset="-120"/>
              </a:rPr>
              <a:t>300</a:t>
            </a:r>
          </a:p>
        </p:txBody>
      </p:sp>
      <p:sp>
        <p:nvSpPr>
          <p:cNvPr id="103441" name="Text Box 242">
            <a:extLst>
              <a:ext uri="{FF2B5EF4-FFF2-40B4-BE49-F238E27FC236}">
                <a16:creationId xmlns:a16="http://schemas.microsoft.com/office/drawing/2014/main" xmlns="" id="{8502CE77-0240-4585-86A0-F74F88845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7325" y="2790825"/>
            <a:ext cx="86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1800" b="0">
                <a:ea typeface="標楷體" panose="03000509000000000000" pitchFamily="65" charset="-120"/>
              </a:rPr>
              <a:t>400</a:t>
            </a:r>
          </a:p>
        </p:txBody>
      </p:sp>
      <p:sp>
        <p:nvSpPr>
          <p:cNvPr id="103442" name="Text Box 243">
            <a:extLst>
              <a:ext uri="{FF2B5EF4-FFF2-40B4-BE49-F238E27FC236}">
                <a16:creationId xmlns:a16="http://schemas.microsoft.com/office/drawing/2014/main" xmlns="" id="{114C10FA-126E-41E7-B105-5A5F09A5D8A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5169" y="3699669"/>
            <a:ext cx="1368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 b="0">
                <a:ea typeface="標楷體" panose="03000509000000000000" pitchFamily="65" charset="-120"/>
              </a:rPr>
              <a:t>數量</a:t>
            </a:r>
            <a:r>
              <a:rPr lang="en-US" altLang="zh-TW" sz="1800" b="0">
                <a:ea typeface="標楷體" panose="03000509000000000000" pitchFamily="65" charset="-120"/>
              </a:rPr>
              <a:t>(</a:t>
            </a:r>
            <a:r>
              <a:rPr lang="zh-TW" altLang="en-US" sz="1800" b="0">
                <a:ea typeface="標楷體" panose="03000509000000000000" pitchFamily="65" charset="-120"/>
              </a:rPr>
              <a:t>個</a:t>
            </a:r>
            <a:r>
              <a:rPr lang="en-US" altLang="zh-TW" sz="1800" b="0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03443" name="Text Box 244">
            <a:extLst>
              <a:ext uri="{FF2B5EF4-FFF2-40B4-BE49-F238E27FC236}">
                <a16:creationId xmlns:a16="http://schemas.microsoft.com/office/drawing/2014/main" xmlns="" id="{8325B1A6-3C9C-4055-98CC-8C7BF6D06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1275" y="4862513"/>
            <a:ext cx="3519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1800" b="0">
                <a:ea typeface="標楷體" panose="03000509000000000000" pitchFamily="65" charset="-120"/>
              </a:rPr>
              <a:t>A              B              C              D</a:t>
            </a:r>
          </a:p>
        </p:txBody>
      </p:sp>
      <p:sp>
        <p:nvSpPr>
          <p:cNvPr id="103444" name="Text Box 262">
            <a:extLst>
              <a:ext uri="{FF2B5EF4-FFF2-40B4-BE49-F238E27FC236}">
                <a16:creationId xmlns:a16="http://schemas.microsoft.com/office/drawing/2014/main" xmlns="" id="{BF7C7EA7-C825-4CB8-809C-2936400F8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8475" y="2986088"/>
            <a:ext cx="1008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 b="0">
                <a:ea typeface="標楷體" panose="03000509000000000000" pitchFamily="65" charset="-120"/>
              </a:rPr>
              <a:t>籃球</a:t>
            </a:r>
          </a:p>
        </p:txBody>
      </p:sp>
      <p:sp>
        <p:nvSpPr>
          <p:cNvPr id="103445" name="Text Box 265">
            <a:extLst>
              <a:ext uri="{FF2B5EF4-FFF2-40B4-BE49-F238E27FC236}">
                <a16:creationId xmlns:a16="http://schemas.microsoft.com/office/drawing/2014/main" xmlns="" id="{6A2A63ED-C677-4EFC-8D19-7837B17BC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6413" y="3748088"/>
            <a:ext cx="1008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 b="0">
                <a:ea typeface="標楷體" panose="03000509000000000000" pitchFamily="65" charset="-120"/>
              </a:rPr>
              <a:t>排球</a:t>
            </a:r>
          </a:p>
        </p:txBody>
      </p:sp>
      <p:sp>
        <p:nvSpPr>
          <p:cNvPr id="103446" name="Text Box 270">
            <a:extLst>
              <a:ext uri="{FF2B5EF4-FFF2-40B4-BE49-F238E27FC236}">
                <a16:creationId xmlns:a16="http://schemas.microsoft.com/office/drawing/2014/main" xmlns="" id="{56887271-974C-4713-B7F5-56E72E820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8475" y="3359150"/>
            <a:ext cx="1008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 b="0">
                <a:ea typeface="標楷體" panose="03000509000000000000" pitchFamily="65" charset="-120"/>
              </a:rPr>
              <a:t>足球</a:t>
            </a:r>
          </a:p>
        </p:txBody>
      </p:sp>
      <p:sp>
        <p:nvSpPr>
          <p:cNvPr id="103447" name="Rectangle 25">
            <a:extLst>
              <a:ext uri="{FF2B5EF4-FFF2-40B4-BE49-F238E27FC236}">
                <a16:creationId xmlns:a16="http://schemas.microsoft.com/office/drawing/2014/main" xmlns="" id="{DC4CB24F-7E54-48DC-AA8B-AED055EA1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887413"/>
            <a:ext cx="82867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36. (c) D</a:t>
            </a:r>
            <a:r>
              <a:rPr lang="zh-TW" altLang="en-US" sz="2800" b="0">
                <a:ea typeface="標楷體" panose="03000509000000000000" pitchFamily="65" charset="-120"/>
              </a:rPr>
              <a:t>店上月售出了</a:t>
            </a:r>
            <a:r>
              <a:rPr lang="en-US" altLang="zh-TW" sz="2800" b="0">
                <a:ea typeface="標楷體" panose="03000509000000000000" pitchFamily="65" charset="-120"/>
              </a:rPr>
              <a:t>150</a:t>
            </a:r>
            <a:r>
              <a:rPr lang="zh-TW" altLang="en-US" sz="2800" b="0">
                <a:ea typeface="標楷體" panose="03000509000000000000" pitchFamily="65" charset="-120"/>
              </a:rPr>
              <a:t>個籃球、 </a:t>
            </a:r>
            <a:r>
              <a:rPr lang="en-US" altLang="zh-TW" sz="2800" b="0">
                <a:ea typeface="標楷體" panose="03000509000000000000" pitchFamily="65" charset="-120"/>
              </a:rPr>
              <a:t>250</a:t>
            </a:r>
            <a:r>
              <a:rPr lang="zh-TW" altLang="en-US" sz="2800" b="0">
                <a:ea typeface="標楷體" panose="03000509000000000000" pitchFamily="65" charset="-120"/>
              </a:rPr>
              <a:t>個足球和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       100</a:t>
            </a:r>
            <a:r>
              <a:rPr lang="zh-TW" altLang="en-US" sz="2800" b="0">
                <a:ea typeface="標楷體" panose="03000509000000000000" pitchFamily="65" charset="-120"/>
              </a:rPr>
              <a:t>個排球。在答題紙上，畫出代表</a:t>
            </a:r>
            <a:r>
              <a:rPr lang="en-US" altLang="zh-TW" sz="2800" b="0">
                <a:ea typeface="標楷體" panose="03000509000000000000" pitchFamily="65" charset="-120"/>
              </a:rPr>
              <a:t>D</a:t>
            </a:r>
            <a:r>
              <a:rPr lang="zh-TW" altLang="en-US" sz="2800" b="0">
                <a:ea typeface="標楷體" panose="03000509000000000000" pitchFamily="65" charset="-120"/>
              </a:rPr>
              <a:t>店銷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 b="0">
                <a:ea typeface="標楷體" panose="03000509000000000000" pitchFamily="65" charset="-120"/>
              </a:rPr>
              <a:t>           量的棒。                                            </a:t>
            </a:r>
            <a:r>
              <a:rPr kumimoji="0" lang="en-US" altLang="zh-TW" sz="2800" b="0">
                <a:ea typeface="標楷體" panose="03000509000000000000" pitchFamily="65" charset="-120"/>
              </a:rPr>
              <a:t>[3</a:t>
            </a:r>
            <a:r>
              <a:rPr kumimoji="0" lang="zh-TW" altLang="en-US" sz="2800" b="0">
                <a:ea typeface="標楷體" panose="03000509000000000000" pitchFamily="65" charset="-120"/>
              </a:rPr>
              <a:t>分</a:t>
            </a:r>
            <a:r>
              <a:rPr kumimoji="0" lang="en-US" altLang="zh-TW" sz="2800" b="0">
                <a:ea typeface="標楷體" panose="03000509000000000000" pitchFamily="65" charset="-120"/>
              </a:rPr>
              <a:t>]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00D21061-C834-4C6A-9B4F-EF6EABB15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4176713"/>
            <a:ext cx="231775" cy="708025"/>
          </a:xfrm>
          <a:prstGeom prst="rect">
            <a:avLst/>
          </a:prstGeom>
          <a:solidFill>
            <a:srgbClr val="FF5353"/>
          </a:solidFill>
          <a:ln w="1270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122882" name="Rectangle 2" descr="宽上对角线">
            <a:extLst>
              <a:ext uri="{FF2B5EF4-FFF2-40B4-BE49-F238E27FC236}">
                <a16:creationId xmlns:a16="http://schemas.microsoft.com/office/drawing/2014/main" xmlns="" id="{6C6471C0-C347-4A6E-A785-7BDDF8385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975" y="3698875"/>
            <a:ext cx="250825" cy="1189038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22883" name="Rectangle 3" descr="深色横线">
            <a:extLst>
              <a:ext uri="{FF2B5EF4-FFF2-40B4-BE49-F238E27FC236}">
                <a16:creationId xmlns:a16="http://schemas.microsoft.com/office/drawing/2014/main" xmlns="" id="{B25D6F77-E2B5-4893-926D-63CC43579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421188"/>
            <a:ext cx="250825" cy="466725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grpSp>
        <p:nvGrpSpPr>
          <p:cNvPr id="103451" name="组合 55">
            <a:extLst>
              <a:ext uri="{FF2B5EF4-FFF2-40B4-BE49-F238E27FC236}">
                <a16:creationId xmlns:a16="http://schemas.microsoft.com/office/drawing/2014/main" xmlns="" id="{C4D6D417-CBF3-42D3-B5A8-E70A28099E0C}"/>
              </a:ext>
            </a:extLst>
          </p:cNvPr>
          <p:cNvGrpSpPr>
            <a:grpSpLocks/>
          </p:cNvGrpSpPr>
          <p:nvPr/>
        </p:nvGrpSpPr>
        <p:grpSpPr bwMode="auto">
          <a:xfrm>
            <a:off x="5507038" y="4811713"/>
            <a:ext cx="785812" cy="73025"/>
            <a:chOff x="5506632" y="4812484"/>
            <a:chExt cx="785818" cy="72585"/>
          </a:xfrm>
        </p:grpSpPr>
        <p:cxnSp>
          <p:nvCxnSpPr>
            <p:cNvPr id="103472" name="直接连接符 47">
              <a:extLst>
                <a:ext uri="{FF2B5EF4-FFF2-40B4-BE49-F238E27FC236}">
                  <a16:creationId xmlns:a16="http://schemas.microsoft.com/office/drawing/2014/main" xmlns="" id="{19949E19-DEAE-4CAD-8D3F-C20ABAFBCB6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506632" y="4885069"/>
              <a:ext cx="785818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473" name="直接连接符 49">
              <a:extLst>
                <a:ext uri="{FF2B5EF4-FFF2-40B4-BE49-F238E27FC236}">
                  <a16:creationId xmlns:a16="http://schemas.microsoft.com/office/drawing/2014/main" xmlns="" id="{62065D73-B1CD-4338-83E2-DADC0EFBE4F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501397" y="4848203"/>
              <a:ext cx="71438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474" name="直接连接符 50">
              <a:extLst>
                <a:ext uri="{FF2B5EF4-FFF2-40B4-BE49-F238E27FC236}">
                  <a16:creationId xmlns:a16="http://schemas.microsoft.com/office/drawing/2014/main" xmlns="" id="{C5C710F7-CC25-4A25-B3C3-E35BF3A1BDC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734060" y="4848240"/>
              <a:ext cx="71438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475" name="直接连接符 51">
              <a:extLst>
                <a:ext uri="{FF2B5EF4-FFF2-40B4-BE49-F238E27FC236}">
                  <a16:creationId xmlns:a16="http://schemas.microsoft.com/office/drawing/2014/main" xmlns="" id="{C9C5A094-7411-4BA0-BCB4-DE7C2E87338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984089" y="4848232"/>
              <a:ext cx="71438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476" name="直接连接符 52">
              <a:extLst>
                <a:ext uri="{FF2B5EF4-FFF2-40B4-BE49-F238E27FC236}">
                  <a16:creationId xmlns:a16="http://schemas.microsoft.com/office/drawing/2014/main" xmlns="" id="{32D8F541-41DF-4BDB-AFB8-93C48F685D3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234118" y="4848224"/>
              <a:ext cx="71438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4" name="Line 37">
            <a:extLst>
              <a:ext uri="{FF2B5EF4-FFF2-40B4-BE49-F238E27FC236}">
                <a16:creationId xmlns:a16="http://schemas.microsoft.com/office/drawing/2014/main" xmlns="" id="{C34D9F96-4DDA-4E4E-912B-502FCE162E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86188" y="1357313"/>
            <a:ext cx="172878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37">
            <a:extLst>
              <a:ext uri="{FF2B5EF4-FFF2-40B4-BE49-F238E27FC236}">
                <a16:creationId xmlns:a16="http://schemas.microsoft.com/office/drawing/2014/main" xmlns="" id="{F794F2EF-8750-4910-96CA-746600F1C38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4225" y="1357313"/>
            <a:ext cx="17272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37">
            <a:extLst>
              <a:ext uri="{FF2B5EF4-FFF2-40B4-BE49-F238E27FC236}">
                <a16:creationId xmlns:a16="http://schemas.microsoft.com/office/drawing/2014/main" xmlns="" id="{48634ADF-D90C-4D37-961A-0675655936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5888" y="1785938"/>
            <a:ext cx="17272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2752C9A7-2A7F-4851-8747-80D657460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8563" y="351472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</a:t>
            </a:r>
            <a:r>
              <a:rPr lang="en-US" altLang="zh-CN" sz="2800" b="0">
                <a:solidFill>
                  <a:srgbClr val="FF0000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0B53C495-F956-4CE8-98F6-CF45F4D45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3325" y="3981450"/>
            <a:ext cx="928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</a:t>
            </a:r>
            <a:r>
              <a:rPr lang="en-US" altLang="zh-CN" sz="2800" b="0">
                <a:solidFill>
                  <a:srgbClr val="FF0000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05758578-3B9B-443B-A5E7-DFA912EA9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8088" y="4448175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</a:t>
            </a:r>
            <a:r>
              <a:rPr lang="en-US" altLang="zh-CN" sz="2800" b="0">
                <a:solidFill>
                  <a:srgbClr val="FF0000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pic>
        <p:nvPicPr>
          <p:cNvPr id="103458" name="Picture 9" descr="btnMathMain">
            <a:hlinkClick r:id="rId5" action="ppaction://hlinksldjump"/>
            <a:extLst>
              <a:ext uri="{FF2B5EF4-FFF2-40B4-BE49-F238E27FC236}">
                <a16:creationId xmlns:a16="http://schemas.microsoft.com/office/drawing/2014/main" xmlns="" id="{A5CDF666-1FA2-4B0A-B0B5-D8AE21605F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矩形 11">
            <a:extLst>
              <a:ext uri="{FF2B5EF4-FFF2-40B4-BE49-F238E27FC236}">
                <a16:creationId xmlns:a16="http://schemas.microsoft.com/office/drawing/2014/main" xmlns="" id="{7C5CFD7F-243C-45F2-BE7F-65A8E6B79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175" y="3954463"/>
            <a:ext cx="231775" cy="93821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 b="0"/>
          </a:p>
        </p:txBody>
      </p:sp>
      <p:sp>
        <p:nvSpPr>
          <p:cNvPr id="56" name="Rectangle 3" descr="宽上对角线">
            <a:extLst>
              <a:ext uri="{FF2B5EF4-FFF2-40B4-BE49-F238E27FC236}">
                <a16:creationId xmlns:a16="http://schemas.microsoft.com/office/drawing/2014/main" xmlns="" id="{9E81DD70-4D19-4E41-94B5-967CD11AC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5538" y="4432300"/>
            <a:ext cx="231775" cy="460375"/>
          </a:xfrm>
          <a:prstGeom prst="rect">
            <a:avLst/>
          </a:prstGeom>
          <a:pattFill prst="wdUpDiag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/>
          </a:p>
        </p:txBody>
      </p:sp>
      <p:sp>
        <p:nvSpPr>
          <p:cNvPr id="62" name="Rectangle 5" descr="深色横线">
            <a:extLst>
              <a:ext uri="{FF2B5EF4-FFF2-40B4-BE49-F238E27FC236}">
                <a16:creationId xmlns:a16="http://schemas.microsoft.com/office/drawing/2014/main" xmlns="" id="{E030681A-2816-4941-BD3E-2CE7990FE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3" y="3706813"/>
            <a:ext cx="231775" cy="1185862"/>
          </a:xfrm>
          <a:prstGeom prst="rect">
            <a:avLst/>
          </a:prstGeom>
          <a:pattFill prst="ltHorz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/>
          </a:p>
        </p:txBody>
      </p:sp>
      <p:sp>
        <p:nvSpPr>
          <p:cNvPr id="63" name="矩形 15">
            <a:extLst>
              <a:ext uri="{FF2B5EF4-FFF2-40B4-BE49-F238E27FC236}">
                <a16:creationId xmlns:a16="http://schemas.microsoft.com/office/drawing/2014/main" xmlns="" id="{1210F6FD-1BCE-4050-BDB8-3682FA950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478213"/>
            <a:ext cx="231775" cy="141446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 b="0"/>
          </a:p>
        </p:txBody>
      </p:sp>
      <p:sp>
        <p:nvSpPr>
          <p:cNvPr id="64" name="Rectangle 3" descr="宽上对角线">
            <a:extLst>
              <a:ext uri="{FF2B5EF4-FFF2-40B4-BE49-F238E27FC236}">
                <a16:creationId xmlns:a16="http://schemas.microsoft.com/office/drawing/2014/main" xmlns="" id="{A6D17D75-D974-4A38-A840-411C6FEC3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3954463"/>
            <a:ext cx="233363" cy="938212"/>
          </a:xfrm>
          <a:prstGeom prst="rect">
            <a:avLst/>
          </a:prstGeom>
          <a:pattFill prst="wdUpDiag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 dirty="0"/>
          </a:p>
        </p:txBody>
      </p:sp>
      <p:sp>
        <p:nvSpPr>
          <p:cNvPr id="65" name="Rectangle 5" descr="深色横线">
            <a:extLst>
              <a:ext uri="{FF2B5EF4-FFF2-40B4-BE49-F238E27FC236}">
                <a16:creationId xmlns:a16="http://schemas.microsoft.com/office/drawing/2014/main" xmlns="" id="{0C7147CF-0B3B-4374-9F92-B7D49BD43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9350" y="4187825"/>
            <a:ext cx="233363" cy="704850"/>
          </a:xfrm>
          <a:prstGeom prst="rect">
            <a:avLst/>
          </a:prstGeom>
          <a:pattFill prst="ltHorz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/>
          </a:p>
        </p:txBody>
      </p:sp>
      <p:sp>
        <p:nvSpPr>
          <p:cNvPr id="66" name="矩形 18">
            <a:extLst>
              <a:ext uri="{FF2B5EF4-FFF2-40B4-BE49-F238E27FC236}">
                <a16:creationId xmlns:a16="http://schemas.microsoft.com/office/drawing/2014/main" xmlns="" id="{F05AEA93-2F34-4A2B-ABE8-C8C9036BC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9038" y="3706813"/>
            <a:ext cx="231775" cy="118586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 b="0"/>
          </a:p>
        </p:txBody>
      </p:sp>
      <p:sp>
        <p:nvSpPr>
          <p:cNvPr id="67" name="Rectangle 3" descr="宽上对角线">
            <a:extLst>
              <a:ext uri="{FF2B5EF4-FFF2-40B4-BE49-F238E27FC236}">
                <a16:creationId xmlns:a16="http://schemas.microsoft.com/office/drawing/2014/main" xmlns="" id="{087947A8-DAF2-4966-8EBF-DC5A2FB5C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4189413"/>
            <a:ext cx="231775" cy="704850"/>
          </a:xfrm>
          <a:prstGeom prst="rect">
            <a:avLst/>
          </a:prstGeom>
          <a:pattFill prst="wdUpDiag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/>
          </a:p>
        </p:txBody>
      </p:sp>
      <p:sp>
        <p:nvSpPr>
          <p:cNvPr id="68" name="Rectangle 5" descr="深色横线">
            <a:extLst>
              <a:ext uri="{FF2B5EF4-FFF2-40B4-BE49-F238E27FC236}">
                <a16:creationId xmlns:a16="http://schemas.microsoft.com/office/drawing/2014/main" xmlns="" id="{510505AA-E6C3-4BA7-988E-B44F20BCF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3063" y="3956050"/>
            <a:ext cx="233362" cy="936625"/>
          </a:xfrm>
          <a:prstGeom prst="rect">
            <a:avLst/>
          </a:prstGeom>
          <a:pattFill prst="ltHorz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/>
          </a:p>
        </p:txBody>
      </p:sp>
      <p:sp>
        <p:nvSpPr>
          <p:cNvPr id="69" name="矩形 37">
            <a:extLst>
              <a:ext uri="{FF2B5EF4-FFF2-40B4-BE49-F238E27FC236}">
                <a16:creationId xmlns:a16="http://schemas.microsoft.com/office/drawing/2014/main" xmlns="" id="{62745082-0730-479C-9724-E87D5E590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8950" y="3074988"/>
            <a:ext cx="217488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 b="0"/>
          </a:p>
        </p:txBody>
      </p:sp>
      <p:sp>
        <p:nvSpPr>
          <p:cNvPr id="70" name="Rectangle 3" descr="宽上对角线">
            <a:extLst>
              <a:ext uri="{FF2B5EF4-FFF2-40B4-BE49-F238E27FC236}">
                <a16:creationId xmlns:a16="http://schemas.microsoft.com/office/drawing/2014/main" xmlns="" id="{B5DD0DA8-BDC3-448B-BBC4-E2497E101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25" y="3465513"/>
            <a:ext cx="215900" cy="215900"/>
          </a:xfrm>
          <a:prstGeom prst="rect">
            <a:avLst/>
          </a:prstGeom>
          <a:pattFill prst="wdUpDiag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/>
          </a:p>
        </p:txBody>
      </p:sp>
      <p:sp>
        <p:nvSpPr>
          <p:cNvPr id="71" name="Rectangle 5" descr="深色横线">
            <a:extLst>
              <a:ext uri="{FF2B5EF4-FFF2-40B4-BE49-F238E27FC236}">
                <a16:creationId xmlns:a16="http://schemas.microsoft.com/office/drawing/2014/main" xmlns="" id="{801A2E4D-0A90-4FA8-879E-2830E23BD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887788"/>
            <a:ext cx="215900" cy="215900"/>
          </a:xfrm>
          <a:prstGeom prst="rect">
            <a:avLst/>
          </a:prstGeom>
          <a:pattFill prst="ltHorz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122882" grpId="0" animBg="1"/>
      <p:bldP spid="122883" grpId="0" animBg="1"/>
      <p:bldP spid="59" grpId="0"/>
      <p:bldP spid="60" grpId="0"/>
      <p:bldP spid="61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WordArt 4">
            <a:extLst>
              <a:ext uri="{FF2B5EF4-FFF2-40B4-BE49-F238E27FC236}">
                <a16:creationId xmlns:a16="http://schemas.microsoft.com/office/drawing/2014/main" xmlns="" id="{4F107B8E-971D-4C4E-BC6F-30DABE380E3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全卷完</a:t>
            </a:r>
            <a:endParaRPr lang="en-US" sz="9600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5475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5521A189-BF91-4980-BFC8-A6D038F9C9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2">
            <a:extLst>
              <a:ext uri="{FF2B5EF4-FFF2-40B4-BE49-F238E27FC236}">
                <a16:creationId xmlns:a16="http://schemas.microsoft.com/office/drawing/2014/main" xmlns="" id="{FFBEF350-4B5A-4482-93D7-2F8264909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1688" y="3309938"/>
            <a:ext cx="431800" cy="4318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94" name="Rectangle 30">
            <a:extLst>
              <a:ext uri="{FF2B5EF4-FFF2-40B4-BE49-F238E27FC236}">
                <a16:creationId xmlns:a16="http://schemas.microsoft.com/office/drawing/2014/main" xmlns="" id="{15D9FA73-BA86-4C08-8A66-1380280E5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5650" y="4108450"/>
            <a:ext cx="468313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/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xmlns="" id="{1E4C70C0-F26A-40FA-92FF-6F1B0657C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3290888"/>
            <a:ext cx="7043737" cy="12620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2400"/>
              </a:spcAft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A. </a:t>
            </a:r>
            <a:r>
              <a:rPr lang="en-US" altLang="zh-TW" sz="2800" b="0"/>
              <a:t>	                            B.</a:t>
            </a:r>
            <a:r>
              <a:rPr lang="en-US" altLang="zh-CN" sz="2800" b="0"/>
              <a:t> </a:t>
            </a:r>
            <a:endParaRPr lang="en-US" altLang="zh-CN" sz="2800" b="0"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CN" sz="2800" b="0">
                <a:sym typeface="Symbol" panose="05050102010706020507" pitchFamily="18" charset="2"/>
              </a:rPr>
              <a:t>C.</a:t>
            </a:r>
            <a:r>
              <a:rPr lang="en-US" altLang="zh-TW" sz="2800" b="0">
                <a:sym typeface="Symbol" panose="05050102010706020507" pitchFamily="18" charset="2"/>
              </a:rPr>
              <a:t>                </a:t>
            </a:r>
            <a:r>
              <a:rPr lang="en-US" altLang="zh-TW" sz="2800" b="0"/>
              <a:t>		</a:t>
            </a:r>
            <a:r>
              <a:rPr lang="en-US" altLang="zh-CN" sz="2800" b="0">
                <a:sym typeface="Symbol" panose="05050102010706020507" pitchFamily="18" charset="2"/>
              </a:rPr>
              <a:t>D. </a:t>
            </a:r>
            <a:endParaRPr lang="en-US" altLang="zh-CN" sz="2800" b="0"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xmlns="" id="{8A83C20F-B13E-4D5B-9B4D-A2F6BFA98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0388" y="3994150"/>
            <a:ext cx="928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7414" name="Rectangle 5">
            <a:extLst>
              <a:ext uri="{FF2B5EF4-FFF2-40B4-BE49-F238E27FC236}">
                <a16:creationId xmlns:a16="http://schemas.microsoft.com/office/drawing/2014/main" xmlns="" id="{A4570682-4522-44E1-9564-66245D9FE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3" y="2606675"/>
            <a:ext cx="5275262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b="0">
                <a:ea typeface="標楷體" panose="03000509000000000000" pitchFamily="65" charset="-120"/>
              </a:rPr>
              <a:t>2. </a:t>
            </a:r>
            <a:r>
              <a:rPr lang="zh-TW" altLang="en-US" sz="2800" b="0">
                <a:ea typeface="標楷體" panose="03000509000000000000" pitchFamily="65" charset="-120"/>
              </a:rPr>
              <a:t>白色部分佔上圖的幾分之幾？</a:t>
            </a:r>
          </a:p>
        </p:txBody>
      </p:sp>
      <p:grpSp>
        <p:nvGrpSpPr>
          <p:cNvPr id="17415" name="组合 3">
            <a:extLst>
              <a:ext uri="{FF2B5EF4-FFF2-40B4-BE49-F238E27FC236}">
                <a16:creationId xmlns:a16="http://schemas.microsoft.com/office/drawing/2014/main" xmlns="" id="{C8881DE3-849C-4330-AA5F-A7A6FF3B1B70}"/>
              </a:ext>
            </a:extLst>
          </p:cNvPr>
          <p:cNvGrpSpPr>
            <a:grpSpLocks/>
          </p:cNvGrpSpPr>
          <p:nvPr/>
        </p:nvGrpSpPr>
        <p:grpSpPr bwMode="auto">
          <a:xfrm>
            <a:off x="1476375" y="3163888"/>
            <a:ext cx="519113" cy="846137"/>
            <a:chOff x="7154863" y="700088"/>
            <a:chExt cx="519112" cy="846137"/>
          </a:xfrm>
        </p:grpSpPr>
        <p:sp>
          <p:nvSpPr>
            <p:cNvPr id="17456" name="Text Box 47">
              <a:extLst>
                <a:ext uri="{FF2B5EF4-FFF2-40B4-BE49-F238E27FC236}">
                  <a16:creationId xmlns:a16="http://schemas.microsoft.com/office/drawing/2014/main" xmlns="" id="{61D6DA1F-3C61-4AAD-BA44-6FE844CEA6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0738" y="1027113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8</a:t>
              </a:r>
            </a:p>
          </p:txBody>
        </p:sp>
        <p:sp>
          <p:nvSpPr>
            <p:cNvPr id="17457" name="Line 48">
              <a:extLst>
                <a:ext uri="{FF2B5EF4-FFF2-40B4-BE49-F238E27FC236}">
                  <a16:creationId xmlns:a16="http://schemas.microsoft.com/office/drawing/2014/main" xmlns="" id="{719B21D3-E158-45AA-B6DE-CAA60FF30C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64388" y="1125538"/>
              <a:ext cx="38100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8" name="Text Box 47">
              <a:extLst>
                <a:ext uri="{FF2B5EF4-FFF2-40B4-BE49-F238E27FC236}">
                  <a16:creationId xmlns:a16="http://schemas.microsoft.com/office/drawing/2014/main" xmlns="" id="{8E466F29-396A-4FD8-B5D7-FFD7BB0F01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4863" y="700088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3</a:t>
              </a:r>
            </a:p>
          </p:txBody>
        </p:sp>
      </p:grpSp>
      <p:grpSp>
        <p:nvGrpSpPr>
          <p:cNvPr id="17416" name="组合 36">
            <a:extLst>
              <a:ext uri="{FF2B5EF4-FFF2-40B4-BE49-F238E27FC236}">
                <a16:creationId xmlns:a16="http://schemas.microsoft.com/office/drawing/2014/main" xmlns="" id="{E5BCF1F2-4229-4346-BAED-BE1EDEA9A69C}"/>
              </a:ext>
            </a:extLst>
          </p:cNvPr>
          <p:cNvGrpSpPr>
            <a:grpSpLocks/>
          </p:cNvGrpSpPr>
          <p:nvPr/>
        </p:nvGrpSpPr>
        <p:grpSpPr bwMode="auto">
          <a:xfrm>
            <a:off x="3600450" y="1128713"/>
            <a:ext cx="1260475" cy="1260475"/>
            <a:chOff x="3963786" y="1307306"/>
            <a:chExt cx="843957" cy="828675"/>
          </a:xfrm>
        </p:grpSpPr>
        <p:sp>
          <p:nvSpPr>
            <p:cNvPr id="17447" name="Arc 99">
              <a:extLst>
                <a:ext uri="{FF2B5EF4-FFF2-40B4-BE49-F238E27FC236}">
                  <a16:creationId xmlns:a16="http://schemas.microsoft.com/office/drawing/2014/main" xmlns="" id="{2FA3B74D-CD6B-448C-A8F8-C79694EB0E50}"/>
                </a:ext>
              </a:extLst>
            </p:cNvPr>
            <p:cNvSpPr>
              <a:spLocks/>
            </p:cNvSpPr>
            <p:nvPr/>
          </p:nvSpPr>
          <p:spPr bwMode="auto">
            <a:xfrm rot="459260">
              <a:off x="4366240" y="1693352"/>
              <a:ext cx="424006" cy="427313"/>
            </a:xfrm>
            <a:custGeom>
              <a:avLst/>
              <a:gdLst>
                <a:gd name="T0" fmla="*/ 2147483646 w 21600"/>
                <a:gd name="T1" fmla="*/ 0 h 22669"/>
                <a:gd name="T2" fmla="*/ 2147483646 w 21600"/>
                <a:gd name="T3" fmla="*/ 2147483646 h 22669"/>
                <a:gd name="T4" fmla="*/ 0 w 21600"/>
                <a:gd name="T5" fmla="*/ 2147483646 h 226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2669" fill="none" extrusionOk="0">
                  <a:moveTo>
                    <a:pt x="21371" y="0"/>
                  </a:moveTo>
                  <a:cubicBezTo>
                    <a:pt x="21523" y="1037"/>
                    <a:pt x="21600" y="2084"/>
                    <a:pt x="21600" y="3133"/>
                  </a:cubicBezTo>
                  <a:cubicBezTo>
                    <a:pt x="21600" y="11493"/>
                    <a:pt x="16775" y="19102"/>
                    <a:pt x="9214" y="22669"/>
                  </a:cubicBezTo>
                </a:path>
                <a:path w="21600" h="22669" stroke="0" extrusionOk="0">
                  <a:moveTo>
                    <a:pt x="21371" y="0"/>
                  </a:moveTo>
                  <a:cubicBezTo>
                    <a:pt x="21523" y="1037"/>
                    <a:pt x="21600" y="2084"/>
                    <a:pt x="21600" y="3133"/>
                  </a:cubicBezTo>
                  <a:cubicBezTo>
                    <a:pt x="21600" y="11493"/>
                    <a:pt x="16775" y="19102"/>
                    <a:pt x="9214" y="22669"/>
                  </a:cubicBezTo>
                  <a:lnTo>
                    <a:pt x="0" y="3133"/>
                  </a:lnTo>
                  <a:lnTo>
                    <a:pt x="21371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8" name="Arc 100">
              <a:extLst>
                <a:ext uri="{FF2B5EF4-FFF2-40B4-BE49-F238E27FC236}">
                  <a16:creationId xmlns:a16="http://schemas.microsoft.com/office/drawing/2014/main" xmlns="" id="{3CA38F91-F667-4F12-86E5-CFCCE6F4ADAE}"/>
                </a:ext>
              </a:extLst>
            </p:cNvPr>
            <p:cNvSpPr>
              <a:spLocks/>
            </p:cNvSpPr>
            <p:nvPr/>
          </p:nvSpPr>
          <p:spPr bwMode="auto">
            <a:xfrm rot="-8791430">
              <a:off x="3963786" y="1600982"/>
              <a:ext cx="336562" cy="374415"/>
            </a:xfrm>
            <a:custGeom>
              <a:avLst/>
              <a:gdLst>
                <a:gd name="T0" fmla="*/ 2147483646 w 17540"/>
                <a:gd name="T1" fmla="*/ 0 h 19477"/>
                <a:gd name="T2" fmla="*/ 2147483646 w 17540"/>
                <a:gd name="T3" fmla="*/ 2147483646 h 19477"/>
                <a:gd name="T4" fmla="*/ 0 w 17540"/>
                <a:gd name="T5" fmla="*/ 2147483646 h 19477"/>
                <a:gd name="T6" fmla="*/ 2147483646 w 17540"/>
                <a:gd name="T7" fmla="*/ 0 h 1947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540" h="19477" fill="none" extrusionOk="0">
                  <a:moveTo>
                    <a:pt x="6926" y="21"/>
                  </a:moveTo>
                  <a:cubicBezTo>
                    <a:pt x="11259" y="1586"/>
                    <a:pt x="14978" y="4496"/>
                    <a:pt x="17540" y="8326"/>
                  </a:cubicBezTo>
                </a:path>
                <a:path w="17540" h="19477" stroke="0" extrusionOk="0">
                  <a:moveTo>
                    <a:pt x="7111" y="0"/>
                  </a:moveTo>
                  <a:cubicBezTo>
                    <a:pt x="11444" y="1565"/>
                    <a:pt x="14725" y="4564"/>
                    <a:pt x="17287" y="8394"/>
                  </a:cubicBezTo>
                  <a:lnTo>
                    <a:pt x="0" y="19477"/>
                  </a:lnTo>
                  <a:cubicBezTo>
                    <a:pt x="2263" y="13022"/>
                    <a:pt x="4848" y="6455"/>
                    <a:pt x="7111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9" name="Arc 101">
              <a:extLst>
                <a:ext uri="{FF2B5EF4-FFF2-40B4-BE49-F238E27FC236}">
                  <a16:creationId xmlns:a16="http://schemas.microsoft.com/office/drawing/2014/main" xmlns="" id="{1525DC83-8585-4E4E-B995-096BEF83B4EE}"/>
                </a:ext>
              </a:extLst>
            </p:cNvPr>
            <p:cNvSpPr>
              <a:spLocks/>
            </p:cNvSpPr>
            <p:nvPr/>
          </p:nvSpPr>
          <p:spPr bwMode="auto">
            <a:xfrm rot="-4328470">
              <a:off x="4085400" y="1306633"/>
              <a:ext cx="334989" cy="382505"/>
            </a:xfrm>
            <a:custGeom>
              <a:avLst/>
              <a:gdLst>
                <a:gd name="T0" fmla="*/ 2147483646 w 17458"/>
                <a:gd name="T1" fmla="*/ 0 h 19979"/>
                <a:gd name="T2" fmla="*/ 2147483646 w 17458"/>
                <a:gd name="T3" fmla="*/ 2147483646 h 19979"/>
                <a:gd name="T4" fmla="*/ 0 w 17458"/>
                <a:gd name="T5" fmla="*/ 2147483646 h 19979"/>
                <a:gd name="T6" fmla="*/ 2147483646 w 17458"/>
                <a:gd name="T7" fmla="*/ 0 h 199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458" h="19979" fill="none" extrusionOk="0">
                  <a:moveTo>
                    <a:pt x="6844" y="0"/>
                  </a:moveTo>
                  <a:cubicBezTo>
                    <a:pt x="11177" y="1565"/>
                    <a:pt x="14896" y="4475"/>
                    <a:pt x="17458" y="8305"/>
                  </a:cubicBezTo>
                </a:path>
                <a:path w="17458" h="19979" stroke="0" extrusionOk="0">
                  <a:moveTo>
                    <a:pt x="6844" y="0"/>
                  </a:moveTo>
                  <a:cubicBezTo>
                    <a:pt x="11177" y="1565"/>
                    <a:pt x="14388" y="3680"/>
                    <a:pt x="16950" y="7510"/>
                  </a:cubicBezTo>
                  <a:cubicBezTo>
                    <a:pt x="10966" y="11514"/>
                    <a:pt x="5984" y="15975"/>
                    <a:pt x="0" y="19979"/>
                  </a:cubicBezTo>
                  <a:lnTo>
                    <a:pt x="6844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0" name="Oval 102">
              <a:extLst>
                <a:ext uri="{FF2B5EF4-FFF2-40B4-BE49-F238E27FC236}">
                  <a16:creationId xmlns:a16="http://schemas.microsoft.com/office/drawing/2014/main" xmlns="" id="{19A65FC3-3BA8-4A71-AC58-5AFC2BEF56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7481" y="1308894"/>
              <a:ext cx="830262" cy="827087"/>
            </a:xfrm>
            <a:prstGeom prst="ellips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cxnSp>
          <p:nvCxnSpPr>
            <p:cNvPr id="17451" name="AutoShape 103">
              <a:extLst>
                <a:ext uri="{FF2B5EF4-FFF2-40B4-BE49-F238E27FC236}">
                  <a16:creationId xmlns:a16="http://schemas.microsoft.com/office/drawing/2014/main" xmlns="" id="{2DC80E56-B5D5-46C2-B887-1CE05FFCA0B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977481" y="1721644"/>
              <a:ext cx="83026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7452" name="AutoShape 104">
              <a:extLst>
                <a:ext uri="{FF2B5EF4-FFF2-40B4-BE49-F238E27FC236}">
                  <a16:creationId xmlns:a16="http://schemas.microsoft.com/office/drawing/2014/main" xmlns="" id="{3BB37E0A-A9FB-420E-AF7C-0A1EEDCE6B6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2160000">
              <a:off x="4015581" y="1599406"/>
              <a:ext cx="41433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7453" name="AutoShape 105">
              <a:extLst>
                <a:ext uri="{FF2B5EF4-FFF2-40B4-BE49-F238E27FC236}">
                  <a16:creationId xmlns:a16="http://schemas.microsoft.com/office/drawing/2014/main" xmlns="" id="{AA77F188-8F24-4230-BC16-6487542E9FA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4320000">
              <a:off x="3973512" y="1722438"/>
              <a:ext cx="82708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7454" name="AutoShape 106">
              <a:extLst>
                <a:ext uri="{FF2B5EF4-FFF2-40B4-BE49-F238E27FC236}">
                  <a16:creationId xmlns:a16="http://schemas.microsoft.com/office/drawing/2014/main" xmlns="" id="{E7D86D48-0F1F-4602-BEFA-4299FA500C9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6480000">
              <a:off x="3972718" y="1721644"/>
              <a:ext cx="8286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7455" name="AutoShape 107">
              <a:extLst>
                <a:ext uri="{FF2B5EF4-FFF2-40B4-BE49-F238E27FC236}">
                  <a16:creationId xmlns:a16="http://schemas.microsoft.com/office/drawing/2014/main" xmlns="" id="{3D4B85C6-E328-470F-A676-591F3C234D4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050986" y="1716043"/>
              <a:ext cx="340037" cy="246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xmlns="" id="{FF3F4220-DBD9-43F3-80A9-8B0EF94E6731}"/>
              </a:ext>
            </a:extLst>
          </p:cNvPr>
          <p:cNvCxnSpPr>
            <a:cxnSpLocks/>
          </p:cNvCxnSpPr>
          <p:nvPr/>
        </p:nvCxnSpPr>
        <p:spPr bwMode="auto">
          <a:xfrm>
            <a:off x="4230688" y="1757363"/>
            <a:ext cx="527050" cy="361950"/>
          </a:xfrm>
          <a:prstGeom prst="line">
            <a:avLst/>
          </a:prstGeom>
          <a:noFill/>
          <a:ln w="12700" algn="ctr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直接连接符 120">
            <a:extLst>
              <a:ext uri="{FF2B5EF4-FFF2-40B4-BE49-F238E27FC236}">
                <a16:creationId xmlns:a16="http://schemas.microsoft.com/office/drawing/2014/main" xmlns="" id="{6316409E-8299-49AC-8D69-D36B4AEC253E}"/>
              </a:ext>
            </a:extLst>
          </p:cNvPr>
          <p:cNvCxnSpPr>
            <a:cxnSpLocks/>
          </p:cNvCxnSpPr>
          <p:nvPr/>
        </p:nvCxnSpPr>
        <p:spPr bwMode="auto">
          <a:xfrm flipV="1">
            <a:off x="4237038" y="1387475"/>
            <a:ext cx="495300" cy="368300"/>
          </a:xfrm>
          <a:prstGeom prst="line">
            <a:avLst/>
          </a:prstGeom>
          <a:noFill/>
          <a:ln w="12700" algn="ctr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7419" name="组合 3">
            <a:extLst>
              <a:ext uri="{FF2B5EF4-FFF2-40B4-BE49-F238E27FC236}">
                <a16:creationId xmlns:a16="http://schemas.microsoft.com/office/drawing/2014/main" xmlns="" id="{7AC2E861-6379-4329-99BC-CD78D750A6B2}"/>
              </a:ext>
            </a:extLst>
          </p:cNvPr>
          <p:cNvGrpSpPr>
            <a:grpSpLocks/>
          </p:cNvGrpSpPr>
          <p:nvPr/>
        </p:nvGrpSpPr>
        <p:grpSpPr bwMode="auto">
          <a:xfrm>
            <a:off x="5137150" y="3122613"/>
            <a:ext cx="519113" cy="854075"/>
            <a:chOff x="7154863" y="692468"/>
            <a:chExt cx="519112" cy="853757"/>
          </a:xfrm>
        </p:grpSpPr>
        <p:sp>
          <p:nvSpPr>
            <p:cNvPr id="17444" name="Text Box 47">
              <a:extLst>
                <a:ext uri="{FF2B5EF4-FFF2-40B4-BE49-F238E27FC236}">
                  <a16:creationId xmlns:a16="http://schemas.microsoft.com/office/drawing/2014/main" xmlns="" id="{F3C437F7-3B24-4FE6-A2D8-3E948E8B99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0738" y="1027113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5</a:t>
              </a:r>
            </a:p>
          </p:txBody>
        </p:sp>
        <p:sp>
          <p:nvSpPr>
            <p:cNvPr id="17445" name="Line 48">
              <a:extLst>
                <a:ext uri="{FF2B5EF4-FFF2-40B4-BE49-F238E27FC236}">
                  <a16:creationId xmlns:a16="http://schemas.microsoft.com/office/drawing/2014/main" xmlns="" id="{E4EA66F3-680B-49E1-B20B-A26AC313D2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64388" y="1125538"/>
              <a:ext cx="38100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6" name="Text Box 47">
              <a:extLst>
                <a:ext uri="{FF2B5EF4-FFF2-40B4-BE49-F238E27FC236}">
                  <a16:creationId xmlns:a16="http://schemas.microsoft.com/office/drawing/2014/main" xmlns="" id="{E1586EB7-E024-4F05-995C-F79CFC3145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4863" y="692468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2</a:t>
              </a:r>
            </a:p>
          </p:txBody>
        </p:sp>
      </p:grpSp>
      <p:grpSp>
        <p:nvGrpSpPr>
          <p:cNvPr id="17420" name="组合 3">
            <a:extLst>
              <a:ext uri="{FF2B5EF4-FFF2-40B4-BE49-F238E27FC236}">
                <a16:creationId xmlns:a16="http://schemas.microsoft.com/office/drawing/2014/main" xmlns="" id="{0C7057C0-8ED3-43C1-8817-959B60ECF4A0}"/>
              </a:ext>
            </a:extLst>
          </p:cNvPr>
          <p:cNvGrpSpPr>
            <a:grpSpLocks/>
          </p:cNvGrpSpPr>
          <p:nvPr/>
        </p:nvGrpSpPr>
        <p:grpSpPr bwMode="auto">
          <a:xfrm>
            <a:off x="1503363" y="3871913"/>
            <a:ext cx="519112" cy="846137"/>
            <a:chOff x="7154863" y="700088"/>
            <a:chExt cx="519112" cy="846137"/>
          </a:xfrm>
        </p:grpSpPr>
        <p:sp>
          <p:nvSpPr>
            <p:cNvPr id="17441" name="Text Box 47">
              <a:extLst>
                <a:ext uri="{FF2B5EF4-FFF2-40B4-BE49-F238E27FC236}">
                  <a16:creationId xmlns:a16="http://schemas.microsoft.com/office/drawing/2014/main" xmlns="" id="{D90150CB-1CDD-45C3-A945-DDEE88D629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0738" y="1027113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2</a:t>
              </a:r>
            </a:p>
          </p:txBody>
        </p:sp>
        <p:sp>
          <p:nvSpPr>
            <p:cNvPr id="17442" name="Line 48">
              <a:extLst>
                <a:ext uri="{FF2B5EF4-FFF2-40B4-BE49-F238E27FC236}">
                  <a16:creationId xmlns:a16="http://schemas.microsoft.com/office/drawing/2014/main" xmlns="" id="{D2A24ED5-E68A-4549-B1D9-D229B9C33C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64388" y="1125538"/>
              <a:ext cx="38100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3" name="Text Box 47">
              <a:extLst>
                <a:ext uri="{FF2B5EF4-FFF2-40B4-BE49-F238E27FC236}">
                  <a16:creationId xmlns:a16="http://schemas.microsoft.com/office/drawing/2014/main" xmlns="" id="{23D66734-BCA0-4B38-AC64-079611F506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4863" y="700088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1</a:t>
              </a:r>
            </a:p>
          </p:txBody>
        </p:sp>
      </p:grpSp>
      <p:grpSp>
        <p:nvGrpSpPr>
          <p:cNvPr id="17421" name="组合 3">
            <a:extLst>
              <a:ext uri="{FF2B5EF4-FFF2-40B4-BE49-F238E27FC236}">
                <a16:creationId xmlns:a16="http://schemas.microsoft.com/office/drawing/2014/main" xmlns="" id="{703D2A59-9A24-4FCF-88A1-FEBB46FFBDD6}"/>
              </a:ext>
            </a:extLst>
          </p:cNvPr>
          <p:cNvGrpSpPr>
            <a:grpSpLocks/>
          </p:cNvGrpSpPr>
          <p:nvPr/>
        </p:nvGrpSpPr>
        <p:grpSpPr bwMode="auto">
          <a:xfrm>
            <a:off x="5146675" y="3875088"/>
            <a:ext cx="519113" cy="846137"/>
            <a:chOff x="7154863" y="700088"/>
            <a:chExt cx="519112" cy="846137"/>
          </a:xfrm>
        </p:grpSpPr>
        <p:sp>
          <p:nvSpPr>
            <p:cNvPr id="17438" name="Text Box 47">
              <a:extLst>
                <a:ext uri="{FF2B5EF4-FFF2-40B4-BE49-F238E27FC236}">
                  <a16:creationId xmlns:a16="http://schemas.microsoft.com/office/drawing/2014/main" xmlns="" id="{E625DC3C-A4E5-4C6C-8C0B-9D5785A8F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0738" y="1027113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5</a:t>
              </a:r>
            </a:p>
          </p:txBody>
        </p:sp>
        <p:sp>
          <p:nvSpPr>
            <p:cNvPr id="17439" name="Line 48">
              <a:extLst>
                <a:ext uri="{FF2B5EF4-FFF2-40B4-BE49-F238E27FC236}">
                  <a16:creationId xmlns:a16="http://schemas.microsoft.com/office/drawing/2014/main" xmlns="" id="{DA9D88C5-2192-4C57-A72A-0D53BF50ED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64388" y="1125538"/>
              <a:ext cx="38100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0" name="Text Box 47">
              <a:extLst>
                <a:ext uri="{FF2B5EF4-FFF2-40B4-BE49-F238E27FC236}">
                  <a16:creationId xmlns:a16="http://schemas.microsoft.com/office/drawing/2014/main" xmlns="" id="{648633C4-3982-4A0A-A9E8-73FA4E3423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4863" y="700088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b="0"/>
                <a:t>3</a:t>
              </a:r>
            </a:p>
          </p:txBody>
        </p:sp>
      </p:grpSp>
      <p:sp>
        <p:nvSpPr>
          <p:cNvPr id="141" name="Text Box 12">
            <a:extLst>
              <a:ext uri="{FF2B5EF4-FFF2-40B4-BE49-F238E27FC236}">
                <a16:creationId xmlns:a16="http://schemas.microsoft.com/office/drawing/2014/main" xmlns="" id="{28D45DA9-D08E-468F-A178-FF79BC571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88" y="4713288"/>
            <a:ext cx="4725987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整個圖形共可分成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10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等份。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白色部分佔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份</a:t>
            </a: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，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佔上圖的</a:t>
            </a:r>
          </a:p>
        </p:txBody>
      </p:sp>
      <p:grpSp>
        <p:nvGrpSpPr>
          <p:cNvPr id="57" name="组合 56">
            <a:extLst>
              <a:ext uri="{FF2B5EF4-FFF2-40B4-BE49-F238E27FC236}">
                <a16:creationId xmlns:a16="http://schemas.microsoft.com/office/drawing/2014/main" xmlns="" id="{790F80F7-24C9-410A-8C6A-07B624DF65F8}"/>
              </a:ext>
            </a:extLst>
          </p:cNvPr>
          <p:cNvGrpSpPr>
            <a:grpSpLocks/>
          </p:cNvGrpSpPr>
          <p:nvPr/>
        </p:nvGrpSpPr>
        <p:grpSpPr bwMode="auto">
          <a:xfrm>
            <a:off x="5051425" y="5070475"/>
            <a:ext cx="2041525" cy="885825"/>
            <a:chOff x="5051674" y="5070809"/>
            <a:chExt cx="2040607" cy="886217"/>
          </a:xfrm>
        </p:grpSpPr>
        <p:grpSp>
          <p:nvGrpSpPr>
            <p:cNvPr id="17429" name="组合 3">
              <a:extLst>
                <a:ext uri="{FF2B5EF4-FFF2-40B4-BE49-F238E27FC236}">
                  <a16:creationId xmlns:a16="http://schemas.microsoft.com/office/drawing/2014/main" xmlns="" id="{F8155CC4-F93E-446B-A4C5-9F29CE9FA0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51674" y="5070809"/>
              <a:ext cx="672454" cy="853161"/>
              <a:chOff x="7170738" y="697173"/>
              <a:chExt cx="672454" cy="853161"/>
            </a:xfrm>
          </p:grpSpPr>
          <p:sp>
            <p:nvSpPr>
              <p:cNvPr id="17435" name="Text Box 47">
                <a:extLst>
                  <a:ext uri="{FF2B5EF4-FFF2-40B4-BE49-F238E27FC236}">
                    <a16:creationId xmlns:a16="http://schemas.microsoft.com/office/drawing/2014/main" xmlns="" id="{66F5AA11-F7D2-4028-BE29-E5009FE3AC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65739" y="697173"/>
                <a:ext cx="503237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6</a:t>
                </a:r>
              </a:p>
            </p:txBody>
          </p:sp>
          <p:sp>
            <p:nvSpPr>
              <p:cNvPr id="17436" name="Text Box 47">
                <a:extLst>
                  <a:ext uri="{FF2B5EF4-FFF2-40B4-BE49-F238E27FC236}">
                    <a16:creationId xmlns:a16="http://schemas.microsoft.com/office/drawing/2014/main" xmlns="" id="{BFF414DC-8850-4D6C-A868-F0DE2B83A3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70738" y="1027114"/>
                <a:ext cx="67245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003399"/>
                    </a:solidFill>
                  </a:rPr>
                  <a:t>10</a:t>
                </a:r>
                <a:endParaRPr lang="en-US" altLang="zh-TW" sz="2800" b="0">
                  <a:solidFill>
                    <a:srgbClr val="003399"/>
                  </a:solidFill>
                </a:endParaRPr>
              </a:p>
            </p:txBody>
          </p:sp>
          <p:sp>
            <p:nvSpPr>
              <p:cNvPr id="17437" name="Line 48">
                <a:extLst>
                  <a:ext uri="{FF2B5EF4-FFF2-40B4-BE49-F238E27FC236}">
                    <a16:creationId xmlns:a16="http://schemas.microsoft.com/office/drawing/2014/main" xmlns="" id="{BAFDDAC3-61E7-4A8F-AD81-BB0E4B8F4D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83438" y="1125538"/>
                <a:ext cx="534788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30" name="文本框 55">
              <a:extLst>
                <a:ext uri="{FF2B5EF4-FFF2-40B4-BE49-F238E27FC236}">
                  <a16:creationId xmlns:a16="http://schemas.microsoft.com/office/drawing/2014/main" xmlns="" id="{8A848790-B101-48E3-BFA2-8EFCF7F235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22677" y="5221827"/>
              <a:ext cx="146960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800" b="0">
                  <a:solidFill>
                    <a:srgbClr val="003399"/>
                  </a:solidFill>
                </a:rPr>
                <a:t>=       </a:t>
              </a:r>
              <a:r>
                <a:rPr lang="zh-CN" altLang="en-US" sz="2800" b="0">
                  <a:solidFill>
                    <a:srgbClr val="003399"/>
                  </a:solidFill>
                </a:rPr>
                <a:t>。</a:t>
              </a:r>
            </a:p>
          </p:txBody>
        </p:sp>
        <p:grpSp>
          <p:nvGrpSpPr>
            <p:cNvPr id="17431" name="组合 3">
              <a:extLst>
                <a:ext uri="{FF2B5EF4-FFF2-40B4-BE49-F238E27FC236}">
                  <a16:creationId xmlns:a16="http://schemas.microsoft.com/office/drawing/2014/main" xmlns="" id="{8F107D3E-9E92-4549-8DC4-8A06E5D40F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18483" y="5070809"/>
              <a:ext cx="751160" cy="886217"/>
              <a:chOff x="7183438" y="697173"/>
              <a:chExt cx="751160" cy="886217"/>
            </a:xfrm>
          </p:grpSpPr>
          <p:sp>
            <p:nvSpPr>
              <p:cNvPr id="17432" name="Text Box 47">
                <a:extLst>
                  <a:ext uri="{FF2B5EF4-FFF2-40B4-BE49-F238E27FC236}">
                    <a16:creationId xmlns:a16="http://schemas.microsoft.com/office/drawing/2014/main" xmlns="" id="{1033720C-7EDA-408A-9290-045967AA3C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65739" y="697173"/>
                <a:ext cx="503237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b="0">
                    <a:solidFill>
                      <a:srgbClr val="003399"/>
                    </a:solidFill>
                  </a:rPr>
                  <a:t>3</a:t>
                </a:r>
              </a:p>
            </p:txBody>
          </p:sp>
          <p:sp>
            <p:nvSpPr>
              <p:cNvPr id="17433" name="Text Box 47">
                <a:extLst>
                  <a:ext uri="{FF2B5EF4-FFF2-40B4-BE49-F238E27FC236}">
                    <a16:creationId xmlns:a16="http://schemas.microsoft.com/office/drawing/2014/main" xmlns="" id="{6DB9BAEE-0353-41D2-8756-C4E7CE82E5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62144" y="1060170"/>
                <a:ext cx="67245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 b="0">
                    <a:solidFill>
                      <a:srgbClr val="003399"/>
                    </a:solidFill>
                  </a:rPr>
                  <a:t>5</a:t>
                </a:r>
                <a:endParaRPr lang="en-US" altLang="zh-TW" sz="2800" b="0">
                  <a:solidFill>
                    <a:srgbClr val="003399"/>
                  </a:solidFill>
                </a:endParaRPr>
              </a:p>
            </p:txBody>
          </p:sp>
          <p:sp>
            <p:nvSpPr>
              <p:cNvPr id="17434" name="Line 48">
                <a:extLst>
                  <a:ext uri="{FF2B5EF4-FFF2-40B4-BE49-F238E27FC236}">
                    <a16:creationId xmlns:a16="http://schemas.microsoft.com/office/drawing/2014/main" xmlns="" id="{17CE14C4-370F-477A-B0F9-7B52DDD182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83438" y="1125538"/>
                <a:ext cx="534788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52" name="Group 148">
            <a:extLst>
              <a:ext uri="{FF2B5EF4-FFF2-40B4-BE49-F238E27FC236}">
                <a16:creationId xmlns:a16="http://schemas.microsoft.com/office/drawing/2014/main" xmlns="" id="{CA7676AD-2D31-4593-B0CC-728126B6998C}"/>
              </a:ext>
            </a:extLst>
          </p:cNvPr>
          <p:cNvGrpSpPr>
            <a:grpSpLocks/>
          </p:cNvGrpSpPr>
          <p:nvPr/>
        </p:nvGrpSpPr>
        <p:grpSpPr bwMode="auto">
          <a:xfrm>
            <a:off x="5214938" y="1090613"/>
            <a:ext cx="3632200" cy="1443037"/>
            <a:chOff x="567" y="2355"/>
            <a:chExt cx="2288" cy="909"/>
          </a:xfrm>
        </p:grpSpPr>
        <p:sp>
          <p:nvSpPr>
            <p:cNvPr id="17426" name="Rectangle 26">
              <a:extLst>
                <a:ext uri="{FF2B5EF4-FFF2-40B4-BE49-F238E27FC236}">
                  <a16:creationId xmlns:a16="http://schemas.microsoft.com/office/drawing/2014/main" xmlns="" id="{7CFEF05E-3B27-457A-AA2D-AFB2632C2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2659"/>
              <a:ext cx="2107" cy="605"/>
            </a:xfrm>
            <a:prstGeom prst="rect">
              <a:avLst/>
            </a:prstGeom>
            <a:gradFill rotWithShape="1">
              <a:gsLst>
                <a:gs pos="0">
                  <a:srgbClr val="CCFF99"/>
                </a:gs>
                <a:gs pos="50000">
                  <a:srgbClr val="FFFF99"/>
                </a:gs>
                <a:gs pos="100000">
                  <a:srgbClr val="CCFF99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0" lang="zh-TW" altLang="en-US" sz="1800">
                <a:latin typeface="Calibri" panose="020F0502020204030204" pitchFamily="34" charset="0"/>
              </a:endParaRPr>
            </a:p>
          </p:txBody>
        </p:sp>
        <p:pic>
          <p:nvPicPr>
            <p:cNvPr id="17427" name="Picture 23" descr="常犯錯誤-green">
              <a:extLst>
                <a:ext uri="{FF2B5EF4-FFF2-40B4-BE49-F238E27FC236}">
                  <a16:creationId xmlns:a16="http://schemas.microsoft.com/office/drawing/2014/main" xmlns="" id="{9C3391E0-343A-4924-A012-14C774EEBA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" y="2355"/>
              <a:ext cx="87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8" name="Text Box 132">
              <a:extLst>
                <a:ext uri="{FF2B5EF4-FFF2-40B4-BE49-F238E27FC236}">
                  <a16:creationId xmlns:a16="http://schemas.microsoft.com/office/drawing/2014/main" xmlns="" id="{E919761E-D215-42AD-AB85-AE212F7445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2659"/>
              <a:ext cx="2288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2800" b="0">
                  <a:ea typeface="標楷體" panose="03000509000000000000" pitchFamily="65" charset="-120"/>
                </a:rPr>
                <a:t>誤計算為陰影部分佔的分數。</a:t>
              </a:r>
            </a:p>
          </p:txBody>
        </p:sp>
      </p:grpSp>
      <p:sp>
        <p:nvSpPr>
          <p:cNvPr id="168" name="WordArt 11">
            <a:extLst>
              <a:ext uri="{FF2B5EF4-FFF2-40B4-BE49-F238E27FC236}">
                <a16:creationId xmlns:a16="http://schemas.microsoft.com/office/drawing/2014/main" xmlns="" id="{81528F8A-6172-4FE1-8B7C-17FCCE09155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649913" y="3238500"/>
            <a:ext cx="890587" cy="6254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 animBg="1"/>
      <p:bldP spid="94" grpId="0" animBg="1"/>
      <p:bldP spid="94" grpId="1" animBg="1"/>
      <p:bldP spid="95" grpId="0"/>
      <p:bldP spid="95" grpId="1"/>
      <p:bldP spid="141" grpId="0" uiExpan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4DB1F905-B60E-4F97-94D5-A1EA93C17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7650" y="4075113"/>
            <a:ext cx="217488" cy="341312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BFD8294A-F008-48C2-B44A-EC4F94073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8388" y="1458913"/>
            <a:ext cx="2087562" cy="341312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 b="0"/>
          </a:p>
        </p:txBody>
      </p:sp>
      <p:sp>
        <p:nvSpPr>
          <p:cNvPr id="19460" name="Rectangle 5">
            <a:extLst>
              <a:ext uri="{FF2B5EF4-FFF2-40B4-BE49-F238E27FC236}">
                <a16:creationId xmlns:a16="http://schemas.microsoft.com/office/drawing/2014/main" xmlns="" id="{87BDE776-7550-4339-9FA8-1F03BC9EA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08050"/>
            <a:ext cx="8228012" cy="13858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3</a:t>
            </a:r>
            <a:r>
              <a:rPr lang="en-US" altLang="zh-CN" sz="2800" b="0">
                <a:ea typeface="標楷體" panose="03000509000000000000" pitchFamily="65" charset="-120"/>
              </a:rPr>
              <a:t>. </a:t>
            </a:r>
            <a:r>
              <a:rPr lang="zh-TW" altLang="en-US" sz="2800" b="0">
                <a:ea typeface="標楷體" panose="03000509000000000000" pitchFamily="65" charset="-120"/>
              </a:rPr>
              <a:t>汽車</a:t>
            </a:r>
            <a:r>
              <a:rPr lang="en-US" altLang="zh-TW" sz="2800" b="0">
                <a:ea typeface="標楷體" panose="03000509000000000000" pitchFamily="65" charset="-120"/>
              </a:rPr>
              <a:t>P</a:t>
            </a:r>
            <a:r>
              <a:rPr lang="zh-TW" altLang="en-US" sz="2800" b="0">
                <a:ea typeface="標楷體" panose="03000509000000000000" pitchFamily="65" charset="-120"/>
              </a:rPr>
              <a:t>的售價是</a:t>
            </a:r>
            <a:r>
              <a:rPr lang="en-US" altLang="zh-TW" sz="2800" b="0">
                <a:ea typeface="標楷體" panose="03000509000000000000" pitchFamily="65" charset="-120"/>
              </a:rPr>
              <a:t>$3 032 741</a:t>
            </a:r>
            <a:r>
              <a:rPr lang="zh-TW" altLang="en-US" sz="2800" b="0">
                <a:ea typeface="標楷體" panose="03000509000000000000" pitchFamily="65" charset="-120"/>
              </a:rPr>
              <a:t>，恰好是汽車</a:t>
            </a:r>
            <a:r>
              <a:rPr lang="en-US" altLang="zh-TW" sz="2800" b="0">
                <a:ea typeface="標楷體" panose="03000509000000000000" pitchFamily="65" charset="-120"/>
              </a:rPr>
              <a:t>Q</a:t>
            </a:r>
            <a:r>
              <a:rPr lang="zh-TW" altLang="en-US" sz="2800" b="0">
                <a:ea typeface="標楷體" panose="03000509000000000000" pitchFamily="65" charset="-120"/>
              </a:rPr>
              <a:t>的售價  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</a:t>
            </a:r>
            <a:r>
              <a:rPr lang="zh-TW" altLang="en-US" sz="2800" b="0">
                <a:ea typeface="標楷體" panose="03000509000000000000" pitchFamily="65" charset="-120"/>
              </a:rPr>
              <a:t>的一半。汽車</a:t>
            </a:r>
            <a:r>
              <a:rPr lang="en-US" altLang="zh-TW" sz="2800" b="0">
                <a:ea typeface="標楷體" panose="03000509000000000000" pitchFamily="65" charset="-120"/>
              </a:rPr>
              <a:t>Q</a:t>
            </a:r>
            <a:r>
              <a:rPr lang="zh-TW" altLang="en-US" sz="2800" b="0">
                <a:ea typeface="標楷體" panose="03000509000000000000" pitchFamily="65" charset="-120"/>
              </a:rPr>
              <a:t>的售價，如準確至十萬元，應是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    </a:t>
            </a:r>
            <a:r>
              <a:rPr lang="zh-TW" altLang="en-US" sz="2800" b="0">
                <a:ea typeface="標楷體" panose="03000509000000000000" pitchFamily="65" charset="-120"/>
              </a:rPr>
              <a:t>多少？</a:t>
            </a:r>
            <a:endParaRPr lang="en-US" altLang="zh-TW" sz="2800" b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93538" name="Rectangle 2">
            <a:extLst>
              <a:ext uri="{FF2B5EF4-FFF2-40B4-BE49-F238E27FC236}">
                <a16:creationId xmlns:a16="http://schemas.microsoft.com/office/drawing/2014/main" xmlns="" id="{1ECFDD61-3CE3-4B48-9829-7B1033051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0500" y="3000375"/>
            <a:ext cx="468313" cy="3587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800" b="0"/>
              <a:t> </a:t>
            </a:r>
          </a:p>
        </p:txBody>
      </p:sp>
      <p:sp>
        <p:nvSpPr>
          <p:cNvPr id="19462" name="Rectangle 7">
            <a:extLst>
              <a:ext uri="{FF2B5EF4-FFF2-40B4-BE49-F238E27FC236}">
                <a16:creationId xmlns:a16="http://schemas.microsoft.com/office/drawing/2014/main" xmlns="" id="{4C01D99A-1089-4750-88A1-72FB4D24D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414588"/>
            <a:ext cx="7200900" cy="1022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CN" sz="2800" b="0">
                <a:ea typeface="Arial "/>
                <a:cs typeface="Arial" panose="020B0604020202020204" pitchFamily="34" charset="0"/>
              </a:rPr>
              <a:t>A</a:t>
            </a:r>
            <a:r>
              <a:rPr lang="en-US" altLang="zh-CN" sz="2800" b="0">
                <a:ea typeface="標楷體" panose="03000509000000000000" pitchFamily="65" charset="-120"/>
                <a:cs typeface="Arial" panose="020B0604020202020204" pitchFamily="34" charset="0"/>
              </a:rPr>
              <a:t>.</a:t>
            </a:r>
            <a:r>
              <a:rPr lang="en-US" altLang="zh-TW" sz="2800" b="0">
                <a:ea typeface="標楷體" panose="03000509000000000000" pitchFamily="65" charset="-120"/>
                <a:cs typeface="Arial" panose="020B0604020202020204" pitchFamily="34" charset="0"/>
              </a:rPr>
              <a:t> $3 000 000</a:t>
            </a:r>
            <a:r>
              <a:rPr lang="zh-TW" altLang="en-US" sz="2800" b="0">
                <a:ea typeface="標楷體" panose="03000509000000000000" pitchFamily="65" charset="-120"/>
                <a:cs typeface="Arial" panose="020B0604020202020204" pitchFamily="34" charset="0"/>
              </a:rPr>
              <a:t>                     	</a:t>
            </a:r>
            <a:r>
              <a:rPr lang="en-US" altLang="zh-CN" sz="2800" b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B. </a:t>
            </a:r>
            <a:r>
              <a:rPr lang="en-US" altLang="zh-TW" sz="2800" b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$6 000 000</a:t>
            </a:r>
            <a:endParaRPr lang="zh-CN" altLang="en-US" sz="2800" b="0" u="sng">
              <a:ea typeface="標楷體" panose="03000509000000000000" pitchFamily="65" charset="-12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b="0">
                <a:ea typeface="Arial "/>
                <a:cs typeface="Arial" panose="020B0604020202020204" pitchFamily="34" charset="0"/>
                <a:sym typeface="Symbol" panose="05050102010706020507" pitchFamily="18" charset="2"/>
              </a:rPr>
              <a:t>C</a:t>
            </a:r>
            <a:r>
              <a:rPr lang="en-US" altLang="zh-TW" sz="2800" b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. $6</a:t>
            </a:r>
            <a:r>
              <a:rPr lang="zh-TW" altLang="en-US" sz="2800" b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800" b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070</a:t>
            </a:r>
            <a:r>
              <a:rPr lang="zh-TW" altLang="en-US" sz="2800" b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800" b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000</a:t>
            </a:r>
            <a:r>
              <a:rPr lang="zh-TW" altLang="en-US" sz="2800" b="0">
                <a:ea typeface="標楷體" panose="03000509000000000000" pitchFamily="65" charset="-120"/>
                <a:cs typeface="Arial" panose="020B0604020202020204" pitchFamily="34" charset="0"/>
              </a:rPr>
              <a:t>               	</a:t>
            </a:r>
            <a:r>
              <a:rPr lang="en-US" altLang="zh-CN" sz="2800" b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D.</a:t>
            </a:r>
            <a:r>
              <a:rPr lang="en-US" altLang="zh-TW" sz="2800" b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$6 100 000</a:t>
            </a:r>
            <a:endParaRPr lang="en-US" altLang="zh-CN" sz="2800" b="0" u="sng">
              <a:ea typeface="標楷體" panose="03000509000000000000" pitchFamily="65" charset="-12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CE999B74-3308-4974-92B8-EBA169D31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625" y="2911475"/>
            <a:ext cx="9286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15753" name="Line 41">
            <a:extLst>
              <a:ext uri="{FF2B5EF4-FFF2-40B4-BE49-F238E27FC236}">
                <a16:creationId xmlns:a16="http://schemas.microsoft.com/office/drawing/2014/main" xmlns="" id="{3309595D-D044-4287-B8A1-3587E27A3AA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9700" y="1412875"/>
            <a:ext cx="30972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54" name="Rectangle 42">
            <a:extLst>
              <a:ext uri="{FF2B5EF4-FFF2-40B4-BE49-F238E27FC236}">
                <a16:creationId xmlns:a16="http://schemas.microsoft.com/office/drawing/2014/main" xmlns="" id="{D1DF1B23-851E-4F59-93B7-89418800C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3563938"/>
            <a:ext cx="5038725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汽車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Q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的售價是：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032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741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r>
              <a:rPr lang="zh-TW" altLang="en-US" sz="2800" b="0" dirty="0">
                <a:solidFill>
                  <a:srgbClr val="003399"/>
                </a:solidFill>
                <a:sym typeface="Symbol" panose="050501020107060205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sym typeface="Symbol" panose="05050102010706020507" pitchFamily="18" charset="2"/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  <a:sym typeface="Symbol" panose="050501020107060205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sym typeface="Symbol" panose="05050102010706020507" pitchFamily="18" charset="2"/>
              </a:rPr>
              <a:t>$6</a:t>
            </a:r>
            <a:r>
              <a:rPr lang="zh-TW" altLang="en-US" sz="2800" b="0" dirty="0">
                <a:solidFill>
                  <a:srgbClr val="003399"/>
                </a:solidFill>
                <a:sym typeface="Symbol" panose="050501020107060205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sym typeface="Symbol" panose="05050102010706020507" pitchFamily="18" charset="2"/>
              </a:rPr>
              <a:t>065</a:t>
            </a:r>
            <a:r>
              <a:rPr lang="zh-TW" altLang="en-US" sz="2800" b="0" dirty="0">
                <a:solidFill>
                  <a:srgbClr val="003399"/>
                </a:solidFill>
                <a:sym typeface="Symbol" panose="050501020107060205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sym typeface="Symbol" panose="05050102010706020507" pitchFamily="18" charset="2"/>
              </a:rPr>
              <a:t>482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19" name="Rectangle 42">
            <a:extLst>
              <a:ext uri="{FF2B5EF4-FFF2-40B4-BE49-F238E27FC236}">
                <a16:creationId xmlns:a16="http://schemas.microsoft.com/office/drawing/2014/main" xmlns="" id="{6A9D8DC8-F86E-4050-8D20-AC945D676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4494213"/>
            <a:ext cx="2360613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zh-TW" sz="2800" b="0" dirty="0">
                <a:solidFill>
                  <a:srgbClr val="003399"/>
                </a:solidFill>
                <a:sym typeface="Symbol" panose="05050102010706020507" pitchFamily="18" charset="2"/>
              </a:rPr>
              <a:t></a:t>
            </a:r>
            <a:r>
              <a:rPr lang="zh-TW" altLang="en-US" sz="2800" b="0" dirty="0">
                <a:solidFill>
                  <a:srgbClr val="003399"/>
                </a:solidFill>
                <a:sym typeface="Symbol" panose="050501020107060205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sym typeface="Symbol" panose="05050102010706020507" pitchFamily="18" charset="2"/>
              </a:rPr>
              <a:t>$6</a:t>
            </a:r>
            <a:r>
              <a:rPr lang="zh-TW" altLang="en-US" sz="2800" b="0" dirty="0">
                <a:solidFill>
                  <a:srgbClr val="003399"/>
                </a:solidFill>
                <a:sym typeface="Symbol" panose="050501020107060205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sym typeface="Symbol" panose="05050102010706020507" pitchFamily="18" charset="2"/>
              </a:rPr>
              <a:t>100</a:t>
            </a:r>
            <a:r>
              <a:rPr lang="zh-TW" altLang="en-US" sz="2800" b="0" dirty="0">
                <a:solidFill>
                  <a:srgbClr val="003399"/>
                </a:solidFill>
                <a:sym typeface="Symbol" panose="050501020107060205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sym typeface="Symbol" panose="05050102010706020507" pitchFamily="18" charset="2"/>
              </a:rPr>
              <a:t>000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20" name="Line 41">
            <a:extLst>
              <a:ext uri="{FF2B5EF4-FFF2-40B4-BE49-F238E27FC236}">
                <a16:creationId xmlns:a16="http://schemas.microsoft.com/office/drawing/2014/main" xmlns="" id="{7BC3A1F3-CD9C-48A9-9E16-42FC7A05AE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1817688"/>
            <a:ext cx="10795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5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5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157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15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15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" grpId="0" animBg="1"/>
      <p:bldP spid="2" grpId="1" animBg="1"/>
      <p:bldP spid="193538" grpId="0" animBg="1"/>
      <p:bldP spid="28" grpId="0"/>
      <p:bldP spid="115754" grpId="0" build="p"/>
      <p:bldP spid="115754" grpId="1" build="allAtOnce"/>
      <p:bldP spid="19" grpId="0"/>
      <p:bldP spid="1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0">
            <a:extLst>
              <a:ext uri="{FF2B5EF4-FFF2-40B4-BE49-F238E27FC236}">
                <a16:creationId xmlns:a16="http://schemas.microsoft.com/office/drawing/2014/main" xmlns="" id="{2859523C-BCE6-4295-8D18-A22463728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393950"/>
            <a:ext cx="468313" cy="3603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2800" b="0">
              <a:solidFill>
                <a:srgbClr val="000000"/>
              </a:solidFill>
            </a:endParaRPr>
          </a:p>
        </p:txBody>
      </p:sp>
      <p:sp>
        <p:nvSpPr>
          <p:cNvPr id="21507" name="Rectangle 4">
            <a:extLst>
              <a:ext uri="{FF2B5EF4-FFF2-40B4-BE49-F238E27FC236}">
                <a16:creationId xmlns:a16="http://schemas.microsoft.com/office/drawing/2014/main" xmlns="" id="{F6449D8E-669E-49A1-A9C6-9058B3AAB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895350"/>
            <a:ext cx="7693025" cy="13843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4.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用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組成一個最小的三位數，且該數是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6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的倍數，每個數字不可重複使用。該三位數  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</a:t>
            </a:r>
            <a:r>
              <a:rPr lang="en-US" altLang="zh-TW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90</a:t>
            </a:r>
            <a:r>
              <a:rPr lang="zh-TW" altLang="en-US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的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H.C.F.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是多少？</a:t>
            </a:r>
            <a:endParaRPr lang="zh-CN" altLang="en-US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4" name="Text Box 12">
            <a:extLst>
              <a:ext uri="{FF2B5EF4-FFF2-40B4-BE49-F238E27FC236}">
                <a16:creationId xmlns:a16="http://schemas.microsoft.com/office/drawing/2014/main" xmlns="" id="{02BAD454-D8C0-45A6-AE48-5968A7815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3259138"/>
            <a:ext cx="79200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的倍數一定是偶數，組成的偶數有：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174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714</a:t>
            </a:r>
            <a:endParaRPr lang="zh-TW" altLang="en-US" sz="2800" b="0" dirty="0">
              <a:solidFill>
                <a:srgbClr val="003399"/>
              </a:solidFill>
            </a:endParaRPr>
          </a:p>
        </p:txBody>
      </p:sp>
      <p:sp>
        <p:nvSpPr>
          <p:cNvPr id="5" name="TextBox 27">
            <a:extLst>
              <a:ext uri="{FF2B5EF4-FFF2-40B4-BE49-F238E27FC236}">
                <a16:creationId xmlns:a16="http://schemas.microsoft.com/office/drawing/2014/main" xmlns="" id="{4671B1B1-9A94-43C9-8737-7961336B3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3900" y="2300288"/>
            <a:ext cx="928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" name="Line 24">
            <a:extLst>
              <a:ext uri="{FF2B5EF4-FFF2-40B4-BE49-F238E27FC236}">
                <a16:creationId xmlns:a16="http://schemas.microsoft.com/office/drawing/2014/main" xmlns="" id="{6937AF6E-CA33-4C3C-A1BB-41FAE72F6D17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1773238"/>
            <a:ext cx="1223962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25">
            <a:extLst>
              <a:ext uri="{FF2B5EF4-FFF2-40B4-BE49-F238E27FC236}">
                <a16:creationId xmlns:a16="http://schemas.microsoft.com/office/drawing/2014/main" xmlns="" id="{697EE8C1-17A3-4DB2-B348-DF75B3B5C6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1412875"/>
            <a:ext cx="29051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xmlns="" id="{3928CA18-12F1-46B8-9168-730F769EB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3795713"/>
            <a:ext cx="2592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174 ÷ 6 = 29</a:t>
            </a:r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xmlns="" id="{4C9E4FAE-D1A2-46BB-8367-305E11A07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1313" y="3781425"/>
            <a:ext cx="2744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714 ÷ 6 = 119</a:t>
            </a:r>
            <a:endParaRPr lang="zh-TW" altLang="en-US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21515" name="Rectangle 4">
            <a:extLst>
              <a:ext uri="{FF2B5EF4-FFF2-40B4-BE49-F238E27FC236}">
                <a16:creationId xmlns:a16="http://schemas.microsoft.com/office/drawing/2014/main" xmlns="" id="{D812B9C9-6611-47D3-8E63-943B8B1DD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5" y="2310225"/>
            <a:ext cx="4515980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</a:t>
            </a:r>
            <a:r>
              <a:rPr lang="en-US" altLang="zh-CN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12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		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B. </a:t>
            </a:r>
            <a:r>
              <a:rPr lang="en-US" altLang="zh-CN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6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</a:t>
            </a:r>
            <a:r>
              <a:rPr lang="en-US" altLang="zh-CN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	        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D. </a:t>
            </a:r>
            <a:r>
              <a:rPr lang="en-US" altLang="zh-CN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endParaRPr lang="zh-CN" altLang="en-US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xmlns="" id="{CB807822-CA17-434D-9626-BE0C0368E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9400" y="3776663"/>
            <a:ext cx="259697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，</a:t>
            </a:r>
            <a:r>
              <a:rPr lang="en-US" altLang="zh-CN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174&lt;714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4" name="Text Box 12">
            <a:extLst>
              <a:ext uri="{FF2B5EF4-FFF2-40B4-BE49-F238E27FC236}">
                <a16:creationId xmlns:a16="http://schemas.microsoft.com/office/drawing/2014/main" xmlns="" id="{88420DD3-8483-4CF8-A291-0FA8E38C3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1556" y="4584112"/>
            <a:ext cx="41290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174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90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的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H.C.F. </a:t>
            </a:r>
            <a:r>
              <a:rPr lang="zh-CN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是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：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949260ED-18EB-4C18-B554-A3251B9D6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3199" y="4346819"/>
            <a:ext cx="16966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17</a:t>
            </a:r>
            <a:r>
              <a:rPr lang="en-US" altLang="zh-CN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   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90</a:t>
            </a:r>
            <a:endParaRPr lang="zh-CN" altLang="en-US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任意多边形: 形状 5">
            <a:extLst>
              <a:ext uri="{FF2B5EF4-FFF2-40B4-BE49-F238E27FC236}">
                <a16:creationId xmlns:a16="http://schemas.microsoft.com/office/drawing/2014/main" xmlns="" id="{3105EBC1-0191-438F-928B-B4AC0B47CC26}"/>
              </a:ext>
            </a:extLst>
          </p:cNvPr>
          <p:cNvSpPr>
            <a:spLocks/>
          </p:cNvSpPr>
          <p:nvPr/>
        </p:nvSpPr>
        <p:spPr bwMode="auto">
          <a:xfrm>
            <a:off x="1339623" y="4409868"/>
            <a:ext cx="1541689" cy="365760"/>
          </a:xfrm>
          <a:custGeom>
            <a:avLst/>
            <a:gdLst>
              <a:gd name="T0" fmla="*/ 0 w 1249959"/>
              <a:gd name="T1" fmla="*/ 0 h 469784"/>
              <a:gd name="T2" fmla="*/ 0 w 1249959"/>
              <a:gd name="T3" fmla="*/ 470132 h 469784"/>
              <a:gd name="T4" fmla="*/ 1248169 w 1249959"/>
              <a:gd name="T5" fmla="*/ 470132 h 4697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49959" h="469784">
                <a:moveTo>
                  <a:pt x="0" y="0"/>
                </a:moveTo>
                <a:lnTo>
                  <a:pt x="0" y="469784"/>
                </a:lnTo>
                <a:lnTo>
                  <a:pt x="1249959" y="469784"/>
                </a:lnTo>
              </a:path>
            </a:pathLst>
          </a:custGeom>
          <a:noFill/>
          <a:ln w="2857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xmlns="" id="{96FEA41C-E786-44F5-9208-2D5070334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886" y="4354795"/>
            <a:ext cx="434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xmlns="" id="{68DC6E63-6862-4367-8E65-54F45EFAA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4204" y="4784478"/>
            <a:ext cx="1525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87</a:t>
            </a:r>
            <a:r>
              <a:rPr lang="en-US" altLang="zh-CN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endParaRPr lang="zh-CN" altLang="en-US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任意多边形: 形状 5">
            <a:extLst>
              <a:ext uri="{FF2B5EF4-FFF2-40B4-BE49-F238E27FC236}">
                <a16:creationId xmlns:a16="http://schemas.microsoft.com/office/drawing/2014/main" xmlns="" id="{3105EBC1-0191-438F-928B-B4AC0B47CC26}"/>
              </a:ext>
            </a:extLst>
          </p:cNvPr>
          <p:cNvSpPr>
            <a:spLocks/>
          </p:cNvSpPr>
          <p:nvPr/>
        </p:nvSpPr>
        <p:spPr bwMode="auto">
          <a:xfrm>
            <a:off x="1353230" y="4845256"/>
            <a:ext cx="1541689" cy="365760"/>
          </a:xfrm>
          <a:custGeom>
            <a:avLst/>
            <a:gdLst>
              <a:gd name="T0" fmla="*/ 0 w 1249959"/>
              <a:gd name="T1" fmla="*/ 0 h 469784"/>
              <a:gd name="T2" fmla="*/ 0 w 1249959"/>
              <a:gd name="T3" fmla="*/ 470132 h 469784"/>
              <a:gd name="T4" fmla="*/ 1248169 w 1249959"/>
              <a:gd name="T5" fmla="*/ 470132 h 4697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49959" h="469784">
                <a:moveTo>
                  <a:pt x="0" y="0"/>
                </a:moveTo>
                <a:lnTo>
                  <a:pt x="0" y="469784"/>
                </a:lnTo>
                <a:lnTo>
                  <a:pt x="1249959" y="469784"/>
                </a:lnTo>
              </a:path>
            </a:pathLst>
          </a:custGeom>
          <a:noFill/>
          <a:ln w="28575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="" id="{96FEA41C-E786-44F5-9208-2D5070334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740" y="4782718"/>
            <a:ext cx="434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endParaRPr lang="zh-CN" altLang="en-US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="" id="{68DC6E63-6862-4367-8E65-54F45EFAA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3105" y="5238193"/>
            <a:ext cx="1525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29</a:t>
            </a:r>
            <a:r>
              <a:rPr lang="en-US" altLang="zh-CN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endParaRPr lang="zh-CN" altLang="en-US" sz="2800" b="0" dirty="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Text Box 12">
            <a:extLst>
              <a:ext uri="{FF2B5EF4-FFF2-40B4-BE49-F238E27FC236}">
                <a16:creationId xmlns:a16="http://schemas.microsoft.com/office/drawing/2014/main" xmlns="" id="{88420DD3-8483-4CF8-A291-0FA8E38C3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0130" y="5124067"/>
            <a:ext cx="164994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2×3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ea typeface="標楷體" panose="03000509000000000000" pitchFamily="65" charset="-120"/>
              </a:rPr>
              <a:t>6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4" grpId="1"/>
      <p:bldP spid="5" grpId="0"/>
      <p:bldP spid="8" grpId="0"/>
      <p:bldP spid="8" grpId="1"/>
      <p:bldP spid="9" grpId="0"/>
      <p:bldP spid="9" grpId="1"/>
      <p:bldP spid="13" grpId="0"/>
      <p:bldP spid="13" grpId="1"/>
      <p:bldP spid="14" grpId="0"/>
      <p:bldP spid="14" grpId="1"/>
      <p:bldP spid="15" grpId="0"/>
      <p:bldP spid="15" grpId="1"/>
      <p:bldP spid="17" grpId="0"/>
      <p:bldP spid="17" grpId="1"/>
      <p:bldP spid="18" grpId="0"/>
      <p:bldP spid="18" grpId="1"/>
      <p:bldP spid="20" grpId="0"/>
      <p:bldP spid="20" grpId="1"/>
      <p:bldP spid="21" grpId="0"/>
      <p:bldP spid="21" grpId="1"/>
      <p:bldP spid="22" grpId="0"/>
      <p:bldP spid="2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矩形 110"/>
          <p:cNvSpPr/>
          <p:nvPr/>
        </p:nvSpPr>
        <p:spPr>
          <a:xfrm>
            <a:off x="6228184" y="4280654"/>
            <a:ext cx="466861" cy="365760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2606" name="Rectangle 30">
            <a:extLst>
              <a:ext uri="{FF2B5EF4-FFF2-40B4-BE49-F238E27FC236}">
                <a16:creationId xmlns:a16="http://schemas.microsoft.com/office/drawing/2014/main" xmlns="" id="{3E37E788-44CB-418E-8CB7-E1EA65FEF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362" y="4827832"/>
            <a:ext cx="468312" cy="36036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b="0"/>
          </a:p>
        </p:txBody>
      </p:sp>
      <p:sp>
        <p:nvSpPr>
          <p:cNvPr id="22533" name="Rectangle 91">
            <a:extLst>
              <a:ext uri="{FF2B5EF4-FFF2-40B4-BE49-F238E27FC236}">
                <a16:creationId xmlns:a16="http://schemas.microsoft.com/office/drawing/2014/main" xmlns="" id="{4A7A6CC7-5BD5-41E1-A47A-486B908EB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2436812"/>
            <a:ext cx="711200" cy="279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40000"/>
              </a:spcBef>
              <a:spcAft>
                <a:spcPct val="40000"/>
              </a:spcAft>
              <a:buFontTx/>
              <a:buNone/>
            </a:pPr>
            <a:r>
              <a:rPr lang="en-US" altLang="zh-TW" sz="2800" b="0" dirty="0"/>
              <a:t>A.</a:t>
            </a:r>
          </a:p>
          <a:p>
            <a:pPr>
              <a:spcBef>
                <a:spcPct val="40000"/>
              </a:spcBef>
              <a:spcAft>
                <a:spcPct val="40000"/>
              </a:spcAft>
              <a:buFontTx/>
              <a:buNone/>
            </a:pPr>
            <a:r>
              <a:rPr lang="en-US" altLang="zh-TW" sz="2800" b="0" dirty="0"/>
              <a:t>B.</a:t>
            </a:r>
          </a:p>
          <a:p>
            <a:pPr>
              <a:spcBef>
                <a:spcPct val="40000"/>
              </a:spcBef>
              <a:spcAft>
                <a:spcPct val="40000"/>
              </a:spcAft>
              <a:buFontTx/>
              <a:buNone/>
            </a:pPr>
            <a:r>
              <a:rPr lang="en-US" altLang="zh-TW" sz="2800" b="0" dirty="0"/>
              <a:t>C.</a:t>
            </a:r>
          </a:p>
          <a:p>
            <a:pPr>
              <a:spcBef>
                <a:spcPct val="40000"/>
              </a:spcBef>
              <a:spcAft>
                <a:spcPct val="40000"/>
              </a:spcAft>
              <a:buFontTx/>
              <a:buNone/>
            </a:pPr>
            <a:r>
              <a:rPr lang="en-US" altLang="zh-TW" sz="2800" b="0" dirty="0"/>
              <a:t>D.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9ACEA1CB-A3B5-457F-8ED8-244A86DA4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1609" y="4749250"/>
            <a:ext cx="9286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2559" name="Rectangle 5">
            <a:extLst>
              <a:ext uri="{FF2B5EF4-FFF2-40B4-BE49-F238E27FC236}">
                <a16:creationId xmlns:a16="http://schemas.microsoft.com/office/drawing/2014/main" xmlns="" id="{7A196430-E5CD-4539-92B5-BDDD5E63C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8" y="1005529"/>
            <a:ext cx="58568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b="0">
                <a:ea typeface="標楷體" panose="03000509000000000000" pitchFamily="65" charset="-120"/>
              </a:rPr>
              <a:t>5</a:t>
            </a:r>
            <a:r>
              <a:rPr lang="en-US" altLang="zh-CN" sz="2800" b="0">
                <a:ea typeface="標楷體" panose="03000509000000000000" pitchFamily="65" charset="-120"/>
              </a:rPr>
              <a:t>.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36974" y="1129431"/>
            <a:ext cx="791149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b="0" dirty="0" smtClean="0">
                <a:latin typeface="+mn-lt"/>
                <a:ea typeface="MKaiHK-Medium" panose="00000600000000000000" pitchFamily="50" charset="-120"/>
              </a:rPr>
              <a:t>                 是</a:t>
            </a:r>
            <a:r>
              <a:rPr lang="zh-TW" altLang="en-US" sz="2800" b="0" dirty="0">
                <a:latin typeface="+mn-lt"/>
                <a:ea typeface="MKaiHK-Medium" panose="00000600000000000000" pitchFamily="50" charset="-120"/>
              </a:rPr>
              <a:t>一個三位數。當</a:t>
            </a:r>
            <a:r>
              <a:rPr lang="zh-TW" altLang="en-US" sz="2800" b="0" dirty="0" smtClean="0">
                <a:latin typeface="+mn-lt"/>
                <a:ea typeface="MKaiHK-Medium" panose="00000600000000000000" pitchFamily="50" charset="-120"/>
              </a:rPr>
              <a:t>它除</a:t>
            </a:r>
            <a:r>
              <a:rPr lang="zh-TW" altLang="en-US" sz="2800" b="0" dirty="0">
                <a:latin typeface="+mn-lt"/>
                <a:ea typeface="MKaiHK-Medium" panose="00000600000000000000" pitchFamily="50" charset="-120"/>
              </a:rPr>
              <a:t>以</a:t>
            </a:r>
            <a:r>
              <a:rPr lang="en-US" altLang="zh-TW" sz="2800" b="0" dirty="0">
                <a:latin typeface="+mn-lt"/>
                <a:ea typeface="MKaiHK-Medium" panose="00000600000000000000" pitchFamily="50" charset="-120"/>
              </a:rPr>
              <a:t>19</a:t>
            </a:r>
            <a:r>
              <a:rPr lang="zh-TW" altLang="en-US" sz="2800" b="0" dirty="0">
                <a:latin typeface="+mn-lt"/>
                <a:ea typeface="MKaiHK-Medium" panose="00000600000000000000" pitchFamily="50" charset="-120"/>
              </a:rPr>
              <a:t>，餘數</a:t>
            </a:r>
            <a:r>
              <a:rPr lang="zh-TW" altLang="en-US" sz="2800" b="0" dirty="0" smtClean="0">
                <a:latin typeface="+mn-lt"/>
                <a:ea typeface="MKaiHK-Medium" panose="00000600000000000000" pitchFamily="50" charset="-120"/>
              </a:rPr>
              <a:t>是</a:t>
            </a:r>
            <a:endParaRPr lang="en-US" altLang="zh-TW" sz="2800" b="0" dirty="0" smtClean="0">
              <a:latin typeface="+mn-lt"/>
              <a:ea typeface="MKaiHK-Medium" panose="00000600000000000000" pitchFamily="50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b="0" dirty="0" smtClean="0">
                <a:latin typeface="+mn-lt"/>
                <a:ea typeface="MKaiHK-Medium" panose="00000600000000000000" pitchFamily="50" charset="-120"/>
              </a:rPr>
              <a:t>10</a:t>
            </a:r>
            <a:r>
              <a:rPr lang="zh-TW" altLang="en-US" sz="2800" b="0" dirty="0" smtClean="0">
                <a:latin typeface="+mn-lt"/>
                <a:ea typeface="MKaiHK-Medium" panose="00000600000000000000" pitchFamily="50" charset="-120"/>
              </a:rPr>
              <a:t>。下列哪個是      </a:t>
            </a:r>
            <a:r>
              <a:rPr lang="zh-CN" altLang="en-US" sz="2800" b="0" dirty="0" smtClean="0">
                <a:latin typeface="+mn-lt"/>
                <a:ea typeface="MKaiHK-Medium" panose="00000600000000000000" pitchFamily="50" charset="-120"/>
              </a:rPr>
              <a:t>？</a:t>
            </a:r>
            <a:endParaRPr lang="zh-CN" altLang="en-US" sz="2800" dirty="0">
              <a:latin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66512" y="2492896"/>
            <a:ext cx="502920" cy="5029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altLang="zh-CN" sz="2800" b="0" dirty="0" smtClean="0"/>
              <a:t>0</a:t>
            </a:r>
            <a:endParaRPr lang="zh-CN" altLang="en-US" sz="2800" b="0" dirty="0"/>
          </a:p>
        </p:txBody>
      </p:sp>
      <p:grpSp>
        <p:nvGrpSpPr>
          <p:cNvPr id="88" name="组合 87"/>
          <p:cNvGrpSpPr/>
          <p:nvPr/>
        </p:nvGrpSpPr>
        <p:grpSpPr>
          <a:xfrm>
            <a:off x="3491880" y="1719943"/>
            <a:ext cx="502920" cy="502920"/>
            <a:chOff x="2004752" y="1082642"/>
            <a:chExt cx="457200" cy="457200"/>
          </a:xfrm>
        </p:grpSpPr>
        <p:sp>
          <p:nvSpPr>
            <p:cNvPr id="89" name="文本框 88"/>
            <p:cNvSpPr txBox="1"/>
            <p:nvPr/>
          </p:nvSpPr>
          <p:spPr>
            <a:xfrm>
              <a:off x="2004752" y="1082642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zh-CN" altLang="en-US" sz="2800" b="0" dirty="0"/>
            </a:p>
          </p:txBody>
        </p:sp>
        <p:sp>
          <p:nvSpPr>
            <p:cNvPr id="90" name="等腰三角形 89"/>
            <p:cNvSpPr/>
            <p:nvPr/>
          </p:nvSpPr>
          <p:spPr bwMode="auto">
            <a:xfrm>
              <a:off x="2127688" y="1204226"/>
              <a:ext cx="211329" cy="216024"/>
            </a:xfrm>
            <a:prstGeom prst="triangl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94" name="组合 93"/>
          <p:cNvGrpSpPr/>
          <p:nvPr/>
        </p:nvGrpSpPr>
        <p:grpSpPr>
          <a:xfrm>
            <a:off x="854558" y="1113403"/>
            <a:ext cx="1681444" cy="517986"/>
            <a:chOff x="826229" y="1060778"/>
            <a:chExt cx="1681444" cy="517986"/>
          </a:xfrm>
        </p:grpSpPr>
        <p:sp>
          <p:nvSpPr>
            <p:cNvPr id="99" name="文本框 98"/>
            <p:cNvSpPr txBox="1"/>
            <p:nvPr/>
          </p:nvSpPr>
          <p:spPr>
            <a:xfrm>
              <a:off x="826229" y="1060778"/>
              <a:ext cx="502920" cy="502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zh-CN" sz="2800" b="0" dirty="0" smtClean="0"/>
                <a:t>8</a:t>
              </a:r>
              <a:endParaRPr lang="zh-CN" altLang="en-US" sz="2800" b="0" dirty="0"/>
            </a:p>
          </p:txBody>
        </p:sp>
        <p:sp>
          <p:nvSpPr>
            <p:cNvPr id="100" name="文本框 99"/>
            <p:cNvSpPr txBox="1"/>
            <p:nvPr/>
          </p:nvSpPr>
          <p:spPr>
            <a:xfrm>
              <a:off x="1415547" y="1074053"/>
              <a:ext cx="502920" cy="502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zh-CN" sz="2800" b="0" dirty="0" smtClean="0"/>
                <a:t>2</a:t>
              </a:r>
              <a:endParaRPr lang="zh-CN" altLang="en-US" sz="2800" b="0" dirty="0"/>
            </a:p>
          </p:txBody>
        </p:sp>
        <p:grpSp>
          <p:nvGrpSpPr>
            <p:cNvPr id="101" name="组合 100"/>
            <p:cNvGrpSpPr/>
            <p:nvPr/>
          </p:nvGrpSpPr>
          <p:grpSpPr>
            <a:xfrm>
              <a:off x="2004753" y="1075844"/>
              <a:ext cx="502920" cy="502920"/>
              <a:chOff x="2004753" y="1075844"/>
              <a:chExt cx="502920" cy="502920"/>
            </a:xfrm>
          </p:grpSpPr>
          <p:sp>
            <p:nvSpPr>
              <p:cNvPr id="102" name="文本框 101"/>
              <p:cNvSpPr txBox="1"/>
              <p:nvPr/>
            </p:nvSpPr>
            <p:spPr>
              <a:xfrm>
                <a:off x="2004753" y="1075844"/>
                <a:ext cx="502920" cy="5029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ts val="300"/>
                  </a:spcBef>
                  <a:spcAft>
                    <a:spcPts val="300"/>
                  </a:spcAft>
                </a:pPr>
                <a:endParaRPr lang="zh-CN" altLang="en-US" sz="2800" b="0" dirty="0"/>
              </a:p>
            </p:txBody>
          </p:sp>
          <p:sp>
            <p:nvSpPr>
              <p:cNvPr id="103" name="等腰三角形 102"/>
              <p:cNvSpPr/>
              <p:nvPr/>
            </p:nvSpPr>
            <p:spPr bwMode="auto">
              <a:xfrm>
                <a:off x="2127688" y="1204226"/>
                <a:ext cx="211329" cy="216024"/>
              </a:xfrm>
              <a:prstGeom prst="triangl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</p:grpSp>
      <p:sp>
        <p:nvSpPr>
          <p:cNvPr id="104" name="文本框 103"/>
          <p:cNvSpPr txBox="1"/>
          <p:nvPr/>
        </p:nvSpPr>
        <p:spPr>
          <a:xfrm>
            <a:off x="1559201" y="3259200"/>
            <a:ext cx="502920" cy="5029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altLang="zh-CN" sz="2800" b="0" dirty="0" smtClean="0"/>
              <a:t>2</a:t>
            </a:r>
            <a:endParaRPr lang="zh-CN" altLang="en-US" sz="2800" b="0" dirty="0"/>
          </a:p>
        </p:txBody>
      </p:sp>
      <p:sp>
        <p:nvSpPr>
          <p:cNvPr id="105" name="文本框 104"/>
          <p:cNvSpPr txBox="1"/>
          <p:nvPr/>
        </p:nvSpPr>
        <p:spPr>
          <a:xfrm>
            <a:off x="1559201" y="3984983"/>
            <a:ext cx="502920" cy="5029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altLang="zh-CN" sz="2800" b="0" dirty="0" smtClean="0"/>
              <a:t>5</a:t>
            </a:r>
            <a:endParaRPr lang="zh-CN" altLang="en-US" sz="2800" b="0" dirty="0"/>
          </a:p>
        </p:txBody>
      </p:sp>
      <p:sp>
        <p:nvSpPr>
          <p:cNvPr id="106" name="文本框 105"/>
          <p:cNvSpPr txBox="1"/>
          <p:nvPr/>
        </p:nvSpPr>
        <p:spPr>
          <a:xfrm>
            <a:off x="1550409" y="4766851"/>
            <a:ext cx="502920" cy="5029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altLang="zh-CN" sz="2800" b="0" dirty="0" smtClean="0"/>
              <a:t>7</a:t>
            </a:r>
            <a:endParaRPr lang="zh-CN" altLang="en-US" sz="2800" b="0" dirty="0"/>
          </a:p>
        </p:txBody>
      </p:sp>
      <p:sp>
        <p:nvSpPr>
          <p:cNvPr id="10" name="任意多边形 9"/>
          <p:cNvSpPr/>
          <p:nvPr/>
        </p:nvSpPr>
        <p:spPr bwMode="auto">
          <a:xfrm>
            <a:off x="852854" y="1679332"/>
            <a:ext cx="7376747" cy="0"/>
          </a:xfrm>
          <a:custGeom>
            <a:avLst/>
            <a:gdLst>
              <a:gd name="connsiteX0" fmla="*/ 0 w 7376747"/>
              <a:gd name="connsiteY0" fmla="*/ 0 h 0"/>
              <a:gd name="connsiteX1" fmla="*/ 7376747 w 737674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376747">
                <a:moveTo>
                  <a:pt x="0" y="0"/>
                </a:moveTo>
                <a:lnTo>
                  <a:pt x="7376747" y="0"/>
                </a:lnTo>
              </a:path>
            </a:pathLst>
          </a:custGeom>
          <a:noFill/>
          <a:ln w="25400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7" name="任意多边形 106"/>
          <p:cNvSpPr/>
          <p:nvPr/>
        </p:nvSpPr>
        <p:spPr bwMode="auto">
          <a:xfrm>
            <a:off x="861646" y="2187695"/>
            <a:ext cx="548640" cy="0"/>
          </a:xfrm>
          <a:custGeom>
            <a:avLst/>
            <a:gdLst>
              <a:gd name="connsiteX0" fmla="*/ 0 w 7376747"/>
              <a:gd name="connsiteY0" fmla="*/ 0 h 0"/>
              <a:gd name="connsiteX1" fmla="*/ 7376747 w 737674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376747">
                <a:moveTo>
                  <a:pt x="0" y="0"/>
                </a:moveTo>
                <a:lnTo>
                  <a:pt x="7376747" y="0"/>
                </a:lnTo>
              </a:path>
            </a:pathLst>
          </a:custGeom>
          <a:noFill/>
          <a:ln w="25400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3347864" y="2492896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dirty="0">
                <a:solidFill>
                  <a:srgbClr val="003399"/>
                </a:solidFill>
              </a:rPr>
              <a:t>A. 820÷19 = 43</a:t>
            </a:r>
            <a:r>
              <a:rPr lang="en-US" altLang="zh-CN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en-US" altLang="zh-CN" sz="2800" b="0" dirty="0">
                <a:solidFill>
                  <a:srgbClr val="003399"/>
                </a:solidFill>
              </a:rPr>
              <a:t>3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  <p:sp>
        <p:nvSpPr>
          <p:cNvPr id="108" name="文本框 107"/>
          <p:cNvSpPr txBox="1"/>
          <p:nvPr/>
        </p:nvSpPr>
        <p:spPr>
          <a:xfrm>
            <a:off x="3359551" y="3049796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dirty="0" smtClean="0">
                <a:solidFill>
                  <a:srgbClr val="003399"/>
                </a:solidFill>
              </a:rPr>
              <a:t>B. 822÷19 </a:t>
            </a:r>
            <a:r>
              <a:rPr lang="en-US" altLang="zh-CN" sz="2800" b="0" dirty="0">
                <a:solidFill>
                  <a:srgbClr val="003399"/>
                </a:solidFill>
              </a:rPr>
              <a:t>= </a:t>
            </a:r>
            <a:r>
              <a:rPr lang="en-US" altLang="zh-CN" sz="2800" b="0" dirty="0" smtClean="0">
                <a:solidFill>
                  <a:srgbClr val="003399"/>
                </a:solidFill>
              </a:rPr>
              <a:t>43</a:t>
            </a:r>
            <a:r>
              <a:rPr lang="en-US" altLang="zh-CN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en-US" altLang="zh-CN" sz="2800" b="0" dirty="0" smtClean="0">
                <a:solidFill>
                  <a:srgbClr val="003399"/>
                </a:solidFill>
              </a:rPr>
              <a:t>5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  <p:sp>
        <p:nvSpPr>
          <p:cNvPr id="109" name="文本框 108"/>
          <p:cNvSpPr txBox="1"/>
          <p:nvPr/>
        </p:nvSpPr>
        <p:spPr>
          <a:xfrm>
            <a:off x="3347864" y="3625860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dirty="0" smtClean="0">
                <a:solidFill>
                  <a:srgbClr val="003399"/>
                </a:solidFill>
              </a:rPr>
              <a:t>C. 825÷19 </a:t>
            </a:r>
            <a:r>
              <a:rPr lang="en-US" altLang="zh-CN" sz="2800" b="0" dirty="0">
                <a:solidFill>
                  <a:srgbClr val="003399"/>
                </a:solidFill>
              </a:rPr>
              <a:t>= </a:t>
            </a:r>
            <a:r>
              <a:rPr lang="en-US" altLang="zh-CN" sz="2800" b="0" dirty="0" smtClean="0">
                <a:solidFill>
                  <a:srgbClr val="003399"/>
                </a:solidFill>
              </a:rPr>
              <a:t>43</a:t>
            </a:r>
            <a:r>
              <a:rPr lang="en-US" altLang="zh-CN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en-US" altLang="zh-CN" sz="2800" b="0" dirty="0">
                <a:solidFill>
                  <a:srgbClr val="003399"/>
                </a:solidFill>
              </a:rPr>
              <a:t>8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  <p:sp>
        <p:nvSpPr>
          <p:cNvPr id="110" name="文本框 109"/>
          <p:cNvSpPr txBox="1"/>
          <p:nvPr/>
        </p:nvSpPr>
        <p:spPr>
          <a:xfrm>
            <a:off x="3347864" y="4201924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dirty="0">
                <a:solidFill>
                  <a:srgbClr val="003399"/>
                </a:solidFill>
              </a:rPr>
              <a:t>D</a:t>
            </a:r>
            <a:r>
              <a:rPr lang="en-US" altLang="zh-CN" sz="2800" b="0" dirty="0" smtClean="0">
                <a:solidFill>
                  <a:srgbClr val="003399"/>
                </a:solidFill>
              </a:rPr>
              <a:t>. 827÷19 </a:t>
            </a:r>
            <a:r>
              <a:rPr lang="en-US" altLang="zh-CN" sz="2800" b="0" dirty="0">
                <a:solidFill>
                  <a:srgbClr val="003399"/>
                </a:solidFill>
              </a:rPr>
              <a:t>= </a:t>
            </a:r>
            <a:r>
              <a:rPr lang="en-US" altLang="zh-CN" sz="2800" b="0" dirty="0" smtClean="0">
                <a:solidFill>
                  <a:srgbClr val="003399"/>
                </a:solidFill>
              </a:rPr>
              <a:t>43</a:t>
            </a:r>
            <a:r>
              <a:rPr lang="en-US" altLang="zh-CN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en-US" altLang="zh-CN" sz="2800" b="0" dirty="0" smtClean="0">
                <a:solidFill>
                  <a:srgbClr val="003399"/>
                </a:solidFill>
              </a:rPr>
              <a:t>10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5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animBg="1"/>
      <p:bldP spid="111" grpId="1" animBg="1"/>
      <p:bldP spid="152606" grpId="0" animBg="1"/>
      <p:bldP spid="28" grpId="0"/>
      <p:bldP spid="10" grpId="0" animBg="1"/>
      <p:bldP spid="10" grpId="1" animBg="1"/>
      <p:bldP spid="107" grpId="0" animBg="1"/>
      <p:bldP spid="107" grpId="1" animBg="1"/>
      <p:bldP spid="11" grpId="0"/>
      <p:bldP spid="11" grpId="1"/>
      <p:bldP spid="108" grpId="0"/>
      <p:bldP spid="108" grpId="1"/>
      <p:bldP spid="109" grpId="0"/>
      <p:bldP spid="109" grpId="1"/>
      <p:bldP spid="110" grpId="0"/>
      <p:bldP spid="110" grpId="1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4547</Words>
  <Application>Microsoft Office PowerPoint</Application>
  <PresentationFormat>全屏显示(4:3)</PresentationFormat>
  <Paragraphs>917</Paragraphs>
  <Slides>51</Slides>
  <Notes>49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51</vt:i4>
      </vt:variant>
    </vt:vector>
  </HeadingPairs>
  <TitlesOfParts>
    <vt:vector size="66" baseType="lpstr">
      <vt:lpstr>Arial </vt:lpstr>
      <vt:lpstr>MKaiHK-Medium</vt:lpstr>
      <vt:lpstr>宋体</vt:lpstr>
      <vt:lpstr>新細明體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預設簡報設計</vt:lpstr>
      <vt:lpstr>1_預設簡報設計</vt:lpstr>
      <vt:lpstr>2_預設簡報設計</vt:lpstr>
      <vt:lpstr>3_預設簡報設計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2024-03-06T09:07:28Z</dcterms:modified>
</cp:coreProperties>
</file>