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50" r:id="rId1"/>
    <p:sldMasterId id="2147483651" r:id="rId2"/>
    <p:sldMasterId id="2147483652" r:id="rId3"/>
    <p:sldMasterId id="2147483653" r:id="rId4"/>
  </p:sldMasterIdLst>
  <p:notesMasterIdLst>
    <p:notesMasterId r:id="rId56"/>
  </p:notesMasterIdLst>
  <p:handoutMasterIdLst>
    <p:handoutMasterId r:id="rId57"/>
  </p:handoutMasterIdLst>
  <p:sldIdLst>
    <p:sldId id="325" r:id="rId5"/>
    <p:sldId id="312" r:id="rId6"/>
    <p:sldId id="480" r:id="rId7"/>
    <p:sldId id="396" r:id="rId8"/>
    <p:sldId id="411" r:id="rId9"/>
    <p:sldId id="412" r:id="rId10"/>
    <p:sldId id="475" r:id="rId11"/>
    <p:sldId id="414" r:id="rId12"/>
    <p:sldId id="421" r:id="rId13"/>
    <p:sldId id="481" r:id="rId14"/>
    <p:sldId id="418" r:id="rId15"/>
    <p:sldId id="476" r:id="rId16"/>
    <p:sldId id="477" r:id="rId17"/>
    <p:sldId id="416" r:id="rId18"/>
    <p:sldId id="355" r:id="rId19"/>
    <p:sldId id="354" r:id="rId20"/>
    <p:sldId id="419" r:id="rId21"/>
    <p:sldId id="420" r:id="rId22"/>
    <p:sldId id="430" r:id="rId23"/>
    <p:sldId id="422" r:id="rId24"/>
    <p:sldId id="424" r:id="rId25"/>
    <p:sldId id="423" r:id="rId26"/>
    <p:sldId id="425" r:id="rId27"/>
    <p:sldId id="427" r:id="rId28"/>
    <p:sldId id="426" r:id="rId29"/>
    <p:sldId id="478" r:id="rId30"/>
    <p:sldId id="479" r:id="rId31"/>
    <p:sldId id="434" r:id="rId32"/>
    <p:sldId id="437" r:id="rId33"/>
    <p:sldId id="432" r:id="rId34"/>
    <p:sldId id="438" r:id="rId35"/>
    <p:sldId id="441" r:id="rId36"/>
    <p:sldId id="444" r:id="rId37"/>
    <p:sldId id="446" r:id="rId38"/>
    <p:sldId id="452" r:id="rId39"/>
    <p:sldId id="499" r:id="rId40"/>
    <p:sldId id="500" r:id="rId41"/>
    <p:sldId id="501" r:id="rId42"/>
    <p:sldId id="454" r:id="rId43"/>
    <p:sldId id="497" r:id="rId44"/>
    <p:sldId id="498" r:id="rId45"/>
    <p:sldId id="448" r:id="rId46"/>
    <p:sldId id="496" r:id="rId47"/>
    <p:sldId id="450" r:id="rId48"/>
    <p:sldId id="502" r:id="rId49"/>
    <p:sldId id="474" r:id="rId50"/>
    <p:sldId id="492" r:id="rId51"/>
    <p:sldId id="460" r:id="rId52"/>
    <p:sldId id="503" r:id="rId53"/>
    <p:sldId id="504" r:id="rId54"/>
    <p:sldId id="310" r:id="rId55"/>
  </p:sldIdLst>
  <p:sldSz cx="9144000" cy="6858000" type="screen4x3"/>
  <p:notesSz cx="6805613" cy="9939338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sz="20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sz="20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sz="20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sz="20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72">
          <p15:clr>
            <a:srgbClr val="A4A3A4"/>
          </p15:clr>
        </p15:guide>
        <p15:guide id="2" pos="15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1">
          <p15:clr>
            <a:srgbClr val="A4A3A4"/>
          </p15:clr>
        </p15:guide>
        <p15:guide id="2" pos="214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333CC"/>
    <a:srgbClr val="003399"/>
    <a:srgbClr val="FF00FF"/>
    <a:srgbClr val="CC0099"/>
    <a:srgbClr val="99CC00"/>
    <a:srgbClr val="008000"/>
    <a:srgbClr val="006600"/>
    <a:srgbClr val="FFFFFF"/>
    <a:srgbClr val="D1D2D4"/>
    <a:srgbClr val="E7E7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166" autoAdjust="0"/>
    <p:restoredTop sz="94291" autoAdjust="0"/>
  </p:normalViewPr>
  <p:slideViewPr>
    <p:cSldViewPr>
      <p:cViewPr varScale="1">
        <p:scale>
          <a:sx n="116" d="100"/>
          <a:sy n="116" d="100"/>
        </p:scale>
        <p:origin x="1494" y="132"/>
      </p:cViewPr>
      <p:guideLst>
        <p:guide orient="horz" pos="572"/>
        <p:guide pos="15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3" d="100"/>
        <a:sy n="33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3138" y="114"/>
      </p:cViewPr>
      <p:guideLst>
        <p:guide orient="horz" pos="3131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handoutMaster" Target="handoutMasters/handoutMaster1.xml"/><Relationship Id="rId61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>
            <a:extLst>
              <a:ext uri="{FF2B5EF4-FFF2-40B4-BE49-F238E27FC236}">
                <a16:creationId xmlns:a16="http://schemas.microsoft.com/office/drawing/2014/main" xmlns="" id="{1DE379DD-1A66-457B-83BC-3F608361BB1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83299" name="Rectangle 3">
            <a:extLst>
              <a:ext uri="{FF2B5EF4-FFF2-40B4-BE49-F238E27FC236}">
                <a16:creationId xmlns:a16="http://schemas.microsoft.com/office/drawing/2014/main" xmlns="" id="{1A71EE24-5BEE-4C20-AF34-6566CD700552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4450" y="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ED67B212-FECA-40F8-8DC5-08E3ED66CF23}" type="datetimeFigureOut">
              <a:rPr lang="zh-TW" altLang="en-US"/>
              <a:pPr>
                <a:defRPr/>
              </a:pPr>
              <a:t>2024/3/5</a:t>
            </a:fld>
            <a:endParaRPr lang="en-US" altLang="zh-TW"/>
          </a:p>
        </p:txBody>
      </p:sp>
      <p:sp>
        <p:nvSpPr>
          <p:cNvPr id="183300" name="Rectangle 4">
            <a:extLst>
              <a:ext uri="{FF2B5EF4-FFF2-40B4-BE49-F238E27FC236}">
                <a16:creationId xmlns:a16="http://schemas.microsoft.com/office/drawing/2014/main" xmlns="" id="{CA74CED6-455D-4025-9E5B-DCB9943825E6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0863"/>
            <a:ext cx="294957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83301" name="Rectangle 5">
            <a:extLst>
              <a:ext uri="{FF2B5EF4-FFF2-40B4-BE49-F238E27FC236}">
                <a16:creationId xmlns:a16="http://schemas.microsoft.com/office/drawing/2014/main" xmlns="" id="{DAD15D05-593F-43C8-AB70-43799AF39BF8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4450" y="9440863"/>
            <a:ext cx="294957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23BB9B2-D8A4-4327-AE9A-494D3F8B4AAF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699901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xmlns="" id="{EFC66155-BF8F-4969-9A75-92B8CD4BD13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 b="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3B2E4C38-776E-48D5-A8CF-E9584831C070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5445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 b="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fld id="{412830F4-BC51-4493-99CE-3273DF358703}" type="datetimeFigureOut">
              <a:rPr lang="zh-TW" altLang="en-US"/>
              <a:pPr>
                <a:defRPr/>
              </a:pPr>
              <a:t>2024/3/5</a:t>
            </a:fld>
            <a:endParaRPr lang="zh-TW" altLang="en-US"/>
          </a:p>
        </p:txBody>
      </p:sp>
      <p:sp>
        <p:nvSpPr>
          <p:cNvPr id="4" name="幻灯片图像占位符 3">
            <a:extLst>
              <a:ext uri="{FF2B5EF4-FFF2-40B4-BE49-F238E27FC236}">
                <a16:creationId xmlns:a16="http://schemas.microsoft.com/office/drawing/2014/main" xmlns="" id="{33E38796-E412-462D-9F70-ADB172E56DD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7288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备注占位符 4">
            <a:extLst>
              <a:ext uri="{FF2B5EF4-FFF2-40B4-BE49-F238E27FC236}">
                <a16:creationId xmlns:a16="http://schemas.microsoft.com/office/drawing/2014/main" xmlns="" id="{6DD5B23E-3472-4749-B351-20C77DD3B6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1038" y="4721225"/>
            <a:ext cx="5443537" cy="44719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  <a:endParaRPr lang="zh-TW" altLang="en-US" noProof="0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3925DFE8-BAAA-4373-ACB0-ABA3E9E4242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 b="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FEEEA746-8CB4-41AB-A80E-682315773B9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54450" y="9440863"/>
            <a:ext cx="2949575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F87A694-DE67-4474-97D7-DC59D951756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511940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xmlns="" id="{0D3CEA1B-463D-4F45-84DD-E50DF3EC2F9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xmlns="" id="{42247C40-D500-442F-85B7-2C7471F170B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51353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xmlns="" id="{BF987F97-9932-4D05-844B-28569B6C364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xmlns="" id="{F89CF966-B72E-40C4-A3A2-CE12D5EA737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221708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xmlns="" id="{1D6B268B-7EBD-4F86-8887-347C8D25D3C0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54450" y="9440863"/>
            <a:ext cx="2949575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/>
            <a:fld id="{A2CEE109-9881-4315-8B09-1DCADE233FC6}" type="slidenum">
              <a:rPr lang="en-US" altLang="zh-TW" sz="1200"/>
              <a:pPr algn="r" eaLnBrk="1" hangingPunct="1"/>
              <a:t>11</a:t>
            </a:fld>
            <a:endParaRPr lang="en-US" altLang="zh-TW" sz="1200"/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xmlns="" id="{95AFB624-1979-4F5F-AE9C-50FFAB42CAE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xmlns="" id="{A36BC9B5-6333-4C0F-BC33-46DDE55290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zh-TW" altLang="en-US">
                <a:ea typeface="宋体" panose="02010600030101010101" pitchFamily="2" charset="-122"/>
              </a:rPr>
              <a:t>手腳冰冷果陣</a:t>
            </a:r>
            <a:r>
              <a:rPr lang="en-US" altLang="zh-TW">
                <a:ea typeface="宋体" panose="02010600030101010101" pitchFamily="2" charset="-122"/>
              </a:rPr>
              <a:t>,</a:t>
            </a:r>
            <a:r>
              <a:rPr lang="zh-TW" altLang="en-US">
                <a:ea typeface="宋体" panose="02010600030101010101" pitchFamily="2" charset="-122"/>
              </a:rPr>
              <a:t> 拖住男朋友會唔會變暖架</a:t>
            </a:r>
            <a:r>
              <a:rPr lang="en-US" altLang="zh-TW">
                <a:ea typeface="宋体" panose="02010600030101010101" pitchFamily="2" charset="-122"/>
              </a:rPr>
              <a:t>?</a:t>
            </a:r>
            <a:endParaRPr lang="zh-TW" altLang="en-US"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381489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xmlns="" id="{592A91F9-3191-4DA6-B8CA-0695A6B67B1E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54450" y="9440863"/>
            <a:ext cx="2949575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/>
            <a:fld id="{6F80691B-0AD3-437E-A049-3643C7FB17C7}" type="slidenum">
              <a:rPr lang="en-US" altLang="zh-TW" sz="1200"/>
              <a:pPr algn="r" eaLnBrk="1" hangingPunct="1"/>
              <a:t>12</a:t>
            </a:fld>
            <a:endParaRPr lang="en-US" altLang="zh-TW" sz="1200"/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xmlns="" id="{E53E6EBE-CE05-43F8-9DAE-D9F6586F15A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xmlns="" id="{3D4FCD04-3A79-4DE4-9420-2701B52F59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591509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>
            <a:extLst>
              <a:ext uri="{FF2B5EF4-FFF2-40B4-BE49-F238E27FC236}">
                <a16:creationId xmlns:a16="http://schemas.microsoft.com/office/drawing/2014/main" xmlns="" id="{DDFC9486-E401-4D2E-B1E6-2EBD58601EC7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54450" y="9440863"/>
            <a:ext cx="2949575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/>
            <a:fld id="{74F12D8A-3BFD-4898-B6D5-7BB03DA9631D}" type="slidenum">
              <a:rPr lang="en-US" altLang="zh-TW" sz="1200"/>
              <a:pPr algn="r" eaLnBrk="1" hangingPunct="1"/>
              <a:t>13</a:t>
            </a:fld>
            <a:endParaRPr lang="en-US" altLang="zh-TW" sz="1200"/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xmlns="" id="{7860FF18-6B4B-4EA1-9362-846D1DFD90D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2" name="Rectangle 3">
            <a:extLst>
              <a:ext uri="{FF2B5EF4-FFF2-40B4-BE49-F238E27FC236}">
                <a16:creationId xmlns:a16="http://schemas.microsoft.com/office/drawing/2014/main" xmlns="" id="{8BEA747B-5471-4558-993C-C43F6FACF5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>
              <a:solidFill>
                <a:srgbClr val="0066FF"/>
              </a:solidFill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960923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xmlns="" id="{47AD0D54-C47B-41CA-8CA9-547D9979852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xmlns="" id="{8F54972F-D948-40B9-8E87-FA83EFF0129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068003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>
            <a:extLst>
              <a:ext uri="{FF2B5EF4-FFF2-40B4-BE49-F238E27FC236}">
                <a16:creationId xmlns:a16="http://schemas.microsoft.com/office/drawing/2014/main" xmlns="" id="{2CF75D4A-88CB-4140-BEDA-CB5DA847F422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54450" y="9440863"/>
            <a:ext cx="2949575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/>
            <a:fld id="{6791EF7D-C867-4E5F-98BE-ADD6760F830B}" type="slidenum">
              <a:rPr lang="en-US" altLang="zh-TW" sz="1200"/>
              <a:pPr algn="r" eaLnBrk="1" hangingPunct="1"/>
              <a:t>15</a:t>
            </a:fld>
            <a:endParaRPr lang="en-US" altLang="zh-TW" sz="1200"/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xmlns="" id="{C451A74D-3C31-464C-A7F0-C0CE9CFB33F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8" name="Rectangle 3">
            <a:extLst>
              <a:ext uri="{FF2B5EF4-FFF2-40B4-BE49-F238E27FC236}">
                <a16:creationId xmlns:a16="http://schemas.microsoft.com/office/drawing/2014/main" xmlns="" id="{C10D5268-FED4-43F1-9DD6-B512753ACC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>
              <a:solidFill>
                <a:srgbClr val="0066FF"/>
              </a:solidFill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183995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>
            <a:extLst>
              <a:ext uri="{FF2B5EF4-FFF2-40B4-BE49-F238E27FC236}">
                <a16:creationId xmlns:a16="http://schemas.microsoft.com/office/drawing/2014/main" xmlns="" id="{04FB4F52-2906-49F1-8BCD-8E6C17058C9B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54450" y="9440863"/>
            <a:ext cx="2949575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/>
            <a:fld id="{5F945125-9C5A-4DC9-8198-6C5CCDAB384A}" type="slidenum">
              <a:rPr lang="en-US" altLang="zh-TW" sz="1200"/>
              <a:pPr algn="r" eaLnBrk="1" hangingPunct="1"/>
              <a:t>16</a:t>
            </a:fld>
            <a:endParaRPr lang="en-US" altLang="zh-TW" sz="1200"/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xmlns="" id="{C8C0E5DE-42A0-4F5F-8115-E4B5F28CB05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xmlns="" id="{FF2E2A16-CB06-419B-8AE7-DEE0C7622F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987007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xmlns="" id="{8E3BDFC0-3039-4978-82BB-F441ADE7F80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xmlns="" id="{C9018406-23E7-416E-B606-59BEF8F58B1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866820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xmlns="" id="{5B2AB5D3-7B6D-4E95-8C91-EBBDE742B3A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xmlns="" id="{35C4568F-8284-4692-BAE9-30075CF0171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156347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幻灯片图像占位符 1">
            <a:extLst>
              <a:ext uri="{FF2B5EF4-FFF2-40B4-BE49-F238E27FC236}">
                <a16:creationId xmlns:a16="http://schemas.microsoft.com/office/drawing/2014/main" xmlns="" id="{A1F73A90-2186-4AE4-881A-B41B24D1D54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备注占位符 2">
            <a:extLst>
              <a:ext uri="{FF2B5EF4-FFF2-40B4-BE49-F238E27FC236}">
                <a16:creationId xmlns:a16="http://schemas.microsoft.com/office/drawing/2014/main" xmlns="" id="{643E2555-7BFD-40DA-96FF-E0CF0C47252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TW"/>
          </a:p>
        </p:txBody>
      </p:sp>
      <p:sp>
        <p:nvSpPr>
          <p:cNvPr id="45060" name="灯片编号占位符 3">
            <a:extLst>
              <a:ext uri="{FF2B5EF4-FFF2-40B4-BE49-F238E27FC236}">
                <a16:creationId xmlns:a16="http://schemas.microsoft.com/office/drawing/2014/main" xmlns="" id="{5ECAF8DB-E7C5-4B30-BCAE-20A5BEBF9C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B560209B-4737-488F-9D34-D1A39B6D3DA2}" type="slidenum">
              <a:rPr lang="zh-TW" altLang="en-US" sz="1200" smtClean="0"/>
              <a:pPr/>
              <a:t>19</a:t>
            </a:fld>
            <a:endParaRPr lang="en-US" altLang="zh-TW" sz="1200"/>
          </a:p>
        </p:txBody>
      </p:sp>
    </p:spTree>
    <p:extLst>
      <p:ext uri="{BB962C8B-B14F-4D97-AF65-F5344CB8AC3E}">
        <p14:creationId xmlns:p14="http://schemas.microsoft.com/office/powerpoint/2010/main" val="29927763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xmlns="" id="{B0322B3A-3AE1-49E8-AC25-D317BC55E5C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xmlns="" id="{06CE3F14-6B7A-42AD-BF56-8292E36C13A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9299847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xmlns="" id="{5405DADD-4C04-4602-8082-285730FCEFD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xmlns="" id="{7E258B22-E775-49F5-AB07-5FB2FE619E8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011270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xmlns="" id="{FDA35894-847C-4A6D-A9D9-F0FFB56AEDE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xmlns="" id="{67E546A1-132F-413F-8F5C-FD2F7F452C2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113560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xmlns="" id="{C9F4BE15-FBB8-47D7-BA0A-6D89A94F0C2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xmlns="" id="{F4C032C3-FBD9-4E02-A3F5-7418F958947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88673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xmlns="" id="{54571DEA-D6F1-4D1A-90E8-3BE906C24F8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xmlns="" id="{15540873-A26A-4B43-A54D-DB74721BDE7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0910731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xmlns="" id="{D93D1570-94D4-421A-B485-A60AD56BE1B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xmlns="" id="{47D7FF6E-A2AD-4C10-9B20-1D5B25C6C86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3698491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>
            <a:extLst>
              <a:ext uri="{FF2B5EF4-FFF2-40B4-BE49-F238E27FC236}">
                <a16:creationId xmlns:a16="http://schemas.microsoft.com/office/drawing/2014/main" xmlns="" id="{96861F15-5864-4160-A88D-0D97B055616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xmlns="" id="{A94E2B57-28F4-4FC1-9AC4-9D64C4AF668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9914911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:a16="http://schemas.microsoft.com/office/drawing/2014/main" xmlns="" id="{CECAB4FD-7782-4EEE-8209-1267802330B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xmlns="" id="{8DA46136-ED7D-4C64-BA8F-50239961CC3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1235395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>
            <a:extLst>
              <a:ext uri="{FF2B5EF4-FFF2-40B4-BE49-F238E27FC236}">
                <a16:creationId xmlns:a16="http://schemas.microsoft.com/office/drawing/2014/main" xmlns="" id="{9DEA7043-682D-49E0-9A85-327AFE614CB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xmlns="" id="{128CC160-1646-48CB-8B67-72AC28CD679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7227712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>
            <a:extLst>
              <a:ext uri="{FF2B5EF4-FFF2-40B4-BE49-F238E27FC236}">
                <a16:creationId xmlns:a16="http://schemas.microsoft.com/office/drawing/2014/main" xmlns="" id="{4037A7E7-D393-46A9-9525-DD7ECFE15C6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Rectangle 3">
            <a:extLst>
              <a:ext uri="{FF2B5EF4-FFF2-40B4-BE49-F238E27FC236}">
                <a16:creationId xmlns:a16="http://schemas.microsoft.com/office/drawing/2014/main" xmlns="" id="{C3D29997-8BB0-4820-B948-9469E432969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9783575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>
            <a:extLst>
              <a:ext uri="{FF2B5EF4-FFF2-40B4-BE49-F238E27FC236}">
                <a16:creationId xmlns:a16="http://schemas.microsoft.com/office/drawing/2014/main" xmlns="" id="{14E8D11E-6561-45E4-A39A-CBE39085FCE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Rectangle 3">
            <a:extLst>
              <a:ext uri="{FF2B5EF4-FFF2-40B4-BE49-F238E27FC236}">
                <a16:creationId xmlns:a16="http://schemas.microsoft.com/office/drawing/2014/main" xmlns="" id="{4B399ABD-6F7C-48A2-9CD1-395B4F91306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001114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xmlns="" id="{21A65C99-00ED-4B70-B026-0616C85DFD6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xmlns="" id="{363113B6-3AE0-4B52-A861-BA3E98EEFFF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zh-TW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 2" panose="050201020105070707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45543688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xmlns="" id="{1BE141E3-9756-4154-93C9-9859DE74B92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xmlns="" id="{9ECE1952-557F-406C-AF99-0E535FA1A7F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5506187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>
            <a:extLst>
              <a:ext uri="{FF2B5EF4-FFF2-40B4-BE49-F238E27FC236}">
                <a16:creationId xmlns:a16="http://schemas.microsoft.com/office/drawing/2014/main" xmlns="" id="{30C49F25-BCE9-4334-BC74-B6FBB004E95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Rectangle 3">
            <a:extLst>
              <a:ext uri="{FF2B5EF4-FFF2-40B4-BE49-F238E27FC236}">
                <a16:creationId xmlns:a16="http://schemas.microsoft.com/office/drawing/2014/main" xmlns="" id="{33E7A01C-6C0A-4DCB-84E5-20513E04979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5545980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>
            <a:extLst>
              <a:ext uri="{FF2B5EF4-FFF2-40B4-BE49-F238E27FC236}">
                <a16:creationId xmlns:a16="http://schemas.microsoft.com/office/drawing/2014/main" xmlns="" id="{14B3598E-DEBF-4C86-9025-D93FE3EE924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Rectangle 3">
            <a:extLst>
              <a:ext uri="{FF2B5EF4-FFF2-40B4-BE49-F238E27FC236}">
                <a16:creationId xmlns:a16="http://schemas.microsoft.com/office/drawing/2014/main" xmlns="" id="{C7D9E681-30AA-4461-A6F0-BAC9CE7BE93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3980446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>
            <a:extLst>
              <a:ext uri="{FF2B5EF4-FFF2-40B4-BE49-F238E27FC236}">
                <a16:creationId xmlns:a16="http://schemas.microsoft.com/office/drawing/2014/main" xmlns="" id="{90087846-4640-434F-8E14-050163287A4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Rectangle 3">
            <a:extLst>
              <a:ext uri="{FF2B5EF4-FFF2-40B4-BE49-F238E27FC236}">
                <a16:creationId xmlns:a16="http://schemas.microsoft.com/office/drawing/2014/main" xmlns="" id="{6DEB485C-2E90-4363-BACD-283913AF282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6915423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>
            <a:extLst>
              <a:ext uri="{FF2B5EF4-FFF2-40B4-BE49-F238E27FC236}">
                <a16:creationId xmlns:a16="http://schemas.microsoft.com/office/drawing/2014/main" xmlns="" id="{30382CF4-8E24-4EF9-A8B1-87BA1A5119E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Rectangle 3">
            <a:extLst>
              <a:ext uri="{FF2B5EF4-FFF2-40B4-BE49-F238E27FC236}">
                <a16:creationId xmlns:a16="http://schemas.microsoft.com/office/drawing/2014/main" xmlns="" id="{601E1E34-CFAB-4BF0-AE99-A56286C21CA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579499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>
            <a:extLst>
              <a:ext uri="{FF2B5EF4-FFF2-40B4-BE49-F238E27FC236}">
                <a16:creationId xmlns:a16="http://schemas.microsoft.com/office/drawing/2014/main" xmlns="" id="{F391E9EE-B331-4357-A4CE-590F25B1DE7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3" name="Rectangle 3">
            <a:extLst>
              <a:ext uri="{FF2B5EF4-FFF2-40B4-BE49-F238E27FC236}">
                <a16:creationId xmlns:a16="http://schemas.microsoft.com/office/drawing/2014/main" xmlns="" id="{ACC96244-D751-402E-A848-E81D9E09855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2518276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>
            <a:extLst>
              <a:ext uri="{FF2B5EF4-FFF2-40B4-BE49-F238E27FC236}">
                <a16:creationId xmlns:a16="http://schemas.microsoft.com/office/drawing/2014/main" xmlns="" id="{F391E9EE-B331-4357-A4CE-590F25B1DE7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3" name="Rectangle 3">
            <a:extLst>
              <a:ext uri="{FF2B5EF4-FFF2-40B4-BE49-F238E27FC236}">
                <a16:creationId xmlns:a16="http://schemas.microsoft.com/office/drawing/2014/main" xmlns="" id="{ACC96244-D751-402E-A848-E81D9E09855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5089602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>
            <a:extLst>
              <a:ext uri="{FF2B5EF4-FFF2-40B4-BE49-F238E27FC236}">
                <a16:creationId xmlns:a16="http://schemas.microsoft.com/office/drawing/2014/main" xmlns="" id="{F391E9EE-B331-4357-A4CE-590F25B1DE7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3" name="Rectangle 3">
            <a:extLst>
              <a:ext uri="{FF2B5EF4-FFF2-40B4-BE49-F238E27FC236}">
                <a16:creationId xmlns:a16="http://schemas.microsoft.com/office/drawing/2014/main" xmlns="" id="{ACC96244-D751-402E-A848-E81D9E09855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0884631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>
            <a:extLst>
              <a:ext uri="{FF2B5EF4-FFF2-40B4-BE49-F238E27FC236}">
                <a16:creationId xmlns:a16="http://schemas.microsoft.com/office/drawing/2014/main" xmlns="" id="{F391E9EE-B331-4357-A4CE-590F25B1DE7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3" name="Rectangle 3">
            <a:extLst>
              <a:ext uri="{FF2B5EF4-FFF2-40B4-BE49-F238E27FC236}">
                <a16:creationId xmlns:a16="http://schemas.microsoft.com/office/drawing/2014/main" xmlns="" id="{ACC96244-D751-402E-A848-E81D9E09855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411437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>
            <a:extLst>
              <a:ext uri="{FF2B5EF4-FFF2-40B4-BE49-F238E27FC236}">
                <a16:creationId xmlns:a16="http://schemas.microsoft.com/office/drawing/2014/main" xmlns="" id="{44964A4E-EDB3-41F8-85C7-8BD0697B920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Rectangle 3">
            <a:extLst>
              <a:ext uri="{FF2B5EF4-FFF2-40B4-BE49-F238E27FC236}">
                <a16:creationId xmlns:a16="http://schemas.microsoft.com/office/drawing/2014/main" xmlns="" id="{FAE39010-6F0F-478E-A921-738DD06473A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23476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xmlns="" id="{1AB2402E-B5A4-4570-9072-AD73211E2AC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xmlns="" id="{715CAD18-304D-49DD-9BB8-9CC60ADAC6D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sz="800">
              <a:solidFill>
                <a:schemeClr val="accent2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Wingdings 2" panose="050201020105070707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46739685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>
            <a:extLst>
              <a:ext uri="{FF2B5EF4-FFF2-40B4-BE49-F238E27FC236}">
                <a16:creationId xmlns:a16="http://schemas.microsoft.com/office/drawing/2014/main" xmlns="" id="{0486E210-7D33-438A-B01F-A751EA6272B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Rectangle 3">
            <a:extLst>
              <a:ext uri="{FF2B5EF4-FFF2-40B4-BE49-F238E27FC236}">
                <a16:creationId xmlns:a16="http://schemas.microsoft.com/office/drawing/2014/main" xmlns="" id="{9C3B6E38-097E-4B43-8F70-76159EC2362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7914765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>
            <a:extLst>
              <a:ext uri="{FF2B5EF4-FFF2-40B4-BE49-F238E27FC236}">
                <a16:creationId xmlns:a16="http://schemas.microsoft.com/office/drawing/2014/main" xmlns="" id="{07B786AD-61D6-4F79-89D9-00EC4573F27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5" name="Rectangle 3">
            <a:extLst>
              <a:ext uri="{FF2B5EF4-FFF2-40B4-BE49-F238E27FC236}">
                <a16:creationId xmlns:a16="http://schemas.microsoft.com/office/drawing/2014/main" xmlns="" id="{1BB38918-D8EA-45F1-BFBE-3F3BE59145A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7398737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>
            <a:extLst>
              <a:ext uri="{FF2B5EF4-FFF2-40B4-BE49-F238E27FC236}">
                <a16:creationId xmlns:a16="http://schemas.microsoft.com/office/drawing/2014/main" xmlns="" id="{CF0219AE-363C-4A8E-BAC8-7456A906C1A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Rectangle 3">
            <a:extLst>
              <a:ext uri="{FF2B5EF4-FFF2-40B4-BE49-F238E27FC236}">
                <a16:creationId xmlns:a16="http://schemas.microsoft.com/office/drawing/2014/main" xmlns="" id="{255FB6CB-A777-422A-B41E-480C685B239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4911382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>
            <a:extLst>
              <a:ext uri="{FF2B5EF4-FFF2-40B4-BE49-F238E27FC236}">
                <a16:creationId xmlns:a16="http://schemas.microsoft.com/office/drawing/2014/main" xmlns="" id="{548E59B8-C5A9-4B30-B4D9-76E570014CC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Rectangle 3">
            <a:extLst>
              <a:ext uri="{FF2B5EF4-FFF2-40B4-BE49-F238E27FC236}">
                <a16:creationId xmlns:a16="http://schemas.microsoft.com/office/drawing/2014/main" xmlns="" id="{01EBEB9F-EFD0-4D24-B615-8D2CD60B160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0284173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>
            <a:extLst>
              <a:ext uri="{FF2B5EF4-FFF2-40B4-BE49-F238E27FC236}">
                <a16:creationId xmlns:a16="http://schemas.microsoft.com/office/drawing/2014/main" xmlns="" id="{53EA2682-2D1A-4556-AFC8-67F26F28FD0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Rectangle 3">
            <a:extLst>
              <a:ext uri="{FF2B5EF4-FFF2-40B4-BE49-F238E27FC236}">
                <a16:creationId xmlns:a16="http://schemas.microsoft.com/office/drawing/2014/main" xmlns="" id="{3D29559A-6275-4B20-9966-F740A21F1D9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9550324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>
            <a:extLst>
              <a:ext uri="{FF2B5EF4-FFF2-40B4-BE49-F238E27FC236}">
                <a16:creationId xmlns:a16="http://schemas.microsoft.com/office/drawing/2014/main" xmlns="" id="{53EA2682-2D1A-4556-AFC8-67F26F28FD0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Rectangle 3">
            <a:extLst>
              <a:ext uri="{FF2B5EF4-FFF2-40B4-BE49-F238E27FC236}">
                <a16:creationId xmlns:a16="http://schemas.microsoft.com/office/drawing/2014/main" xmlns="" id="{3D29559A-6275-4B20-9966-F740A21F1D9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9026786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>
            <a:extLst>
              <a:ext uri="{FF2B5EF4-FFF2-40B4-BE49-F238E27FC236}">
                <a16:creationId xmlns:a16="http://schemas.microsoft.com/office/drawing/2014/main" xmlns="" id="{8BCF9570-273F-42F6-853A-737B9D5BF96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6259" name="Rectangle 3">
            <a:extLst>
              <a:ext uri="{FF2B5EF4-FFF2-40B4-BE49-F238E27FC236}">
                <a16:creationId xmlns:a16="http://schemas.microsoft.com/office/drawing/2014/main" xmlns="" id="{C66E4219-0739-4F8D-B893-6041834A699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8338410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>
            <a:extLst>
              <a:ext uri="{FF2B5EF4-FFF2-40B4-BE49-F238E27FC236}">
                <a16:creationId xmlns:a16="http://schemas.microsoft.com/office/drawing/2014/main" xmlns="" id="{CB205E0D-7A8C-42CF-AE64-CF9D2B4DA3A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8307" name="Rectangle 3">
            <a:extLst>
              <a:ext uri="{FF2B5EF4-FFF2-40B4-BE49-F238E27FC236}">
                <a16:creationId xmlns:a16="http://schemas.microsoft.com/office/drawing/2014/main" xmlns="" id="{1B200E4C-8C70-4EF5-B9BA-5A1653B86CA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088728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>
            <a:extLst>
              <a:ext uri="{FF2B5EF4-FFF2-40B4-BE49-F238E27FC236}">
                <a16:creationId xmlns:a16="http://schemas.microsoft.com/office/drawing/2014/main" xmlns="" id="{8EFA00B5-7368-4ACF-B99C-1A6AA86F189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0355" name="Rectangle 3">
            <a:extLst>
              <a:ext uri="{FF2B5EF4-FFF2-40B4-BE49-F238E27FC236}">
                <a16:creationId xmlns:a16="http://schemas.microsoft.com/office/drawing/2014/main" xmlns="" id="{986F5394-2480-4331-AF99-981D97E9F59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253698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>
            <a:extLst>
              <a:ext uri="{FF2B5EF4-FFF2-40B4-BE49-F238E27FC236}">
                <a16:creationId xmlns:a16="http://schemas.microsoft.com/office/drawing/2014/main" xmlns="" id="{8EFA00B5-7368-4ACF-B99C-1A6AA86F189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0355" name="Rectangle 3">
            <a:extLst>
              <a:ext uri="{FF2B5EF4-FFF2-40B4-BE49-F238E27FC236}">
                <a16:creationId xmlns:a16="http://schemas.microsoft.com/office/drawing/2014/main" xmlns="" id="{986F5394-2480-4331-AF99-981D97E9F59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331452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xmlns="" id="{1AA8AC12-7205-4AD6-AB62-546B8DC6DE2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xmlns="" id="{E8BF159B-FC92-4083-936A-DE66FE2020A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0206962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>
            <a:extLst>
              <a:ext uri="{FF2B5EF4-FFF2-40B4-BE49-F238E27FC236}">
                <a16:creationId xmlns:a16="http://schemas.microsoft.com/office/drawing/2014/main" xmlns="" id="{FCCA35D2-30C7-46BD-8407-12B60B2B5CF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Rectangle 3">
            <a:extLst>
              <a:ext uri="{FF2B5EF4-FFF2-40B4-BE49-F238E27FC236}">
                <a16:creationId xmlns:a16="http://schemas.microsoft.com/office/drawing/2014/main" xmlns="" id="{53A6D1E6-F4F5-4517-9958-0AEE5DFF7BF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236164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xmlns="" id="{4FC41930-70B1-4DBD-A8FD-449C7200E3A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xmlns="" id="{8CCFCB0C-2131-434C-9369-129206E13EB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104504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xmlns="" id="{84FD2805-EA54-4DB5-9652-15AB539C3D6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xmlns="" id="{CF7FDB2F-8372-4CF4-9957-6FD5418CCBD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138481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xmlns="" id="{62752CE3-B637-4C2E-8A5A-9EA39B52259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xmlns="" id="{7F1FB68E-C837-4BD3-8046-4DF285E1744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964703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xmlns="" id="{11B36E6D-54A8-44C3-994F-3E94B698D99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xmlns="" id="{636BED4A-F3C1-4867-93C8-FE9E46151B6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701395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TW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  <a:endParaRPr lang="zh-TW" alt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C8269699-EFA9-428D-B4A6-80B6D05E292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3B4B85E7-788D-418C-904B-ABC8FC5E6F2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082C585A-706B-445E-B40A-A40989D619C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F021AB-2624-4BF0-8619-FAF7CB6B66E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24751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TW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TW" alt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4F87CB1A-8FB4-4054-8464-C33743882FB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069CD3F8-AC4E-4EE7-B94D-6F23D1BB056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93D0A9A5-F159-4DC2-B66D-5CAC19591E8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C12E5C-DC8B-475E-8003-C79896B6F62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759319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TW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TW" alt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271E767A-6FBE-4D5B-96A7-5C3D8DBD4FD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14892810-51AD-49EE-B463-2AECBE4059C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7370ADD5-E1B9-45D3-94FB-B674216F314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42934B-A9B9-4FF1-A792-6EE8287515B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601189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TW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  <a:endParaRPr lang="zh-TW" alt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AF85B6D8-E04A-47FC-B412-000FC7891DD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25424D3A-EF29-4B64-87EF-7344F216136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126331E3-81ED-48AD-B0E7-7D21A0E35B3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AD227B-336B-4929-AB53-1DC6060202B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638335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TW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TW" alt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391D7ED9-B2BE-4EDA-9E81-4B7DE7CAB0A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96355E26-B1AC-45F4-BC46-97296C6B961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7BC76EA9-A94C-4A82-AA17-B9A05D81D8A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26589B-5359-43BB-88EF-D741C3ECC43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06128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TW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9A278BB7-E493-4530-AAB2-F87AF0DA392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0DB86000-3CED-4AC6-9713-35BBA54E84B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DC890F72-A86A-47DE-BD05-A57172652DE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3431B0-3404-4603-AEBA-1EA54B03210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36314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TW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TW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TW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1F61EC3C-4A73-4C3F-95D1-E011E2F57B6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4E7581C8-8C50-456F-9367-C4A381654CE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B94115D-359B-411A-804E-EC948C8A222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B98B33-2944-405D-B134-4077E65B6C1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75214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TW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TW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TW" altLang="en-US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831E5AC4-5A94-4B19-B1A0-51340744D0B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07032FF0-3B90-4A24-B9DE-EDD6CFD14FD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99795EC8-5D83-4504-BB93-D4283D218C0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281236-762D-4912-A475-EDB3BE7AA4B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642639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TW" altLang="en-US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76AC039C-A164-4C0B-8845-6C26CB3B744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8EDD912D-E812-4660-A9C6-D6D43DD64B8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52BF5633-70A2-41C2-A7F4-2AA795B6A78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10340A-5769-4860-80C0-4D364255AD4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71528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25849887-3FF8-442F-8DD3-614D39D6D83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CC3F776B-4ED5-487C-9846-6ADAFBEB737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FF25A8A2-6541-4F6A-9AAE-908E066DF37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4DB58D-E337-44E6-9ACF-B4AEC2EA899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358525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TW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TW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B182AEF0-33CA-4291-978B-C390FA6B575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E4FC85E9-AD65-4BC8-B0E9-3AEBDFF0CF0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99C6ECD6-26FD-40EA-9D67-034B836673F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C7E7C6-5F70-4CB7-9C9D-ECED621171D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489808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TW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TW" alt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80BE8469-09AE-4686-9EF8-F71497EB873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0EE9A91F-42A2-4CB3-BBDE-5B73739E90F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FDA77C4E-C66E-4909-9A05-A2194FD8511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7B6285-04CF-443F-A670-5B32104E67C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49531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TW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67CA5AA7-5701-487B-AC98-76E51B412BC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71F2ADF2-305B-44A6-8E82-F20CE815FF9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331527A2-C79C-4883-B610-3ACC6F16655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A61D55-9143-4C54-B9EE-EAA4A095D3B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623374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TW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TW" alt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900890ED-B761-4386-BB57-A2F1266A79E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E0727057-1542-4C91-A19C-7DD661E6F45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2C3A1252-A304-4025-80C7-3F307DF276E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98D159-A956-425B-A086-99452D31F9C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8475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TW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TW" alt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633BCF17-3AE3-42A8-ABF9-FA4336A3B72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192347CD-CE49-49E3-A1A2-73AA6818B95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507D72A2-E720-4094-B661-35F708B8EF2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274B2B-4A70-4DDB-B8E3-631DC932E00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356886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6B6A71F9-8EAE-4A04-8D61-FF57E28A206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B969F500-C4F0-439B-B3D6-7A9F070565C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822C2652-7EA0-4121-92B8-19D90457AF3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70D4EB-C339-4BCC-962D-3EF9C23C3B0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693595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20D2A115-6AA7-4390-877C-C99BBBCF1B2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61279AB9-160D-49C4-87DE-CED7936FC06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721FDFA7-E83E-4361-B732-073F41C0202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1F1BCF-BFBD-40ED-A252-1FCCA6F3BB5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43207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8E7909EE-3A2D-4F4C-9232-6BA5251BF4C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346264CE-C0C3-4C69-BFE5-92A0878D25E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994C2228-2760-49FF-B491-BB33F30B437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452EA6-53FD-4DF2-8525-1C53C5172A4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251354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DBB79D2A-0D82-4E08-BEC4-F21431DA806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797D1E67-8141-468F-A5A6-53D96C1C6D5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E3DE6F30-DB21-46D3-ABFC-36571F1718A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FC2C51-F253-4D09-8223-7745980E684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38255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B90DC5BF-D982-465F-B8E9-800BEEC192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CC28B41C-157C-4F14-9AD8-D214C43253F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E10E57FC-8685-473E-8DD2-E8115895EF9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254BE7-A886-4432-8CB9-90B5F3708D4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50814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4BD8483F-C152-4D67-920C-AB8B6F04DBA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3A47F12D-8731-49C5-ADEA-A1188AECA6D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A9F0700B-DE1D-40C1-9D1A-56A38DA0F7A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A3B441-C1F4-484C-B205-AE188E75646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828190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18308826-A058-4459-8CA4-B912B384DA3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43DA8924-57E4-41B7-A03A-78E3FC6E3C5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26AAE558-5BD8-44C9-97C2-9ECA7A6D302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D75F08-06CB-459F-815E-A1F9F61BA68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56929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TW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A9BE39DB-4BB9-4232-BBA8-EEA362337B1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878FB0EE-E3F4-4CC8-92DA-DBFA7A0EFC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ED8106F7-55FD-44DC-9FF9-9B69B5EE04C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2AA957-D3AF-4878-86E3-7B22EB5D2BC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9559708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8003EA12-6D6D-4648-BF7D-10291E79766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18859C27-15F0-4524-B493-91465E2DFBE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3616D5AB-B55F-4DC9-8354-8328199D26A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533EFE-2A16-4C66-B7CE-F8A1B4D0639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992951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BD8A2BDE-D8DD-4FD3-92CD-9539CDE8EDD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E95FDD6-E3B1-4DE6-AF2D-675874435B1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7EC321C2-3975-4501-A2D6-76D9EAD7D88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97738E-25D9-4222-AB96-52D7331FF45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210378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4EABC9EF-7A3C-46C8-9C32-094FF1016E5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B279227F-4D18-4509-9B14-8381FE16CEE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738BE437-CD15-4B66-9522-36747BB42E6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99B17A-8F16-4C6E-9C42-6E71A93A456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563676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B9C8D7E3-5ECF-43D6-BF99-147767225E2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BE698727-E5D5-40F8-BA0D-79D7D07CC38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6F7ECF52-E1C2-4F2C-BF6F-CAC3E514349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4FC6C3-ADAF-4195-9713-1374F818F28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7541197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505CC7F3-AA8B-4083-8258-9C6178C3265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B1BC9782-8714-40A8-B01A-77C86528BEA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F7359105-D827-4B46-9031-B66617C3479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BE118D-A08B-4874-AFAB-3EFD418B3D8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0002805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3E86B7E8-F3B3-4B8F-B584-6590883D232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919B0BBA-4F28-462A-B281-3C10D85D7BE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1EF51F4A-7D37-407D-AE6A-3A266B814EE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F7AC00-D044-4540-9DAA-F104D6DDBC8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9587805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7F3C01D0-999B-403B-B6E5-0E0DC998EED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777603B1-10B5-486C-A63E-FF0A6E2824F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14C715B3-2FA1-46CC-81E6-CF80038A11E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690319-626E-4532-A9D9-51983CF558C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5391842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7C2E3271-E51C-4FC8-B31D-886B031A6C7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D5A41684-1871-4A36-93FC-0610BBDEEA8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706A93A7-C1E1-46BE-9FF8-550858F6C65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1710FF-4539-400E-89F0-9E6BA29D59C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539641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4084C00F-EE4B-4A95-ADAA-051D5CDC30D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4E97D977-28C0-469D-B649-225F64223A6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FC2D6C3F-2439-4B02-8ADB-CAA75D5C31F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1884D1-AE8D-495B-B576-4CFC0B6F960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9607774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4376227F-5E7B-41F8-A123-0B5D9931D31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C100170A-ACB9-48AF-900A-24BED2557D1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17679E73-75C7-4D9E-83CE-0653BFEAE7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177AA5-BE25-4753-9532-DEBC51FDF0A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46410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TW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TW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TW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0718DBB3-C951-4D6D-B7B2-2A3018BBFD4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D35D20F1-3546-4A84-AA4C-77B8B3B5036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2F9F91E6-7EB0-40C5-9CAE-F2079C8AFA2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9A0DF0-0730-46C3-A9E8-2D534FCD68A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6636528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FC1980D4-9703-4A0F-854D-E77F9A11AAF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7DC1E9B3-DF6E-43FB-84E8-A5CF98854E9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0F0D5F70-9247-4566-B74E-4E1DFA336E2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05F90B-0DE8-4065-A9D0-53A704B0708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3580280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41B518C7-08D7-4753-A458-6035B0A6EFE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8B917F13-9885-4D9C-B87B-930879272FD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63A7276F-491C-4655-ACA3-7833B69EB97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5FC47A-2256-4AF1-B2CB-FA0269A08DB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9518610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6216603C-CCE3-4165-86EF-530E2E7CD2C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A5329AA9-565E-42C5-9C5E-64222048E09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0BBD49E-0D86-43A1-91ED-03427A230BC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5B0DF6-CDAC-4E29-B57A-D37CB23FE70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6737988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639E711C-38C9-48E5-A2E6-B936D9E56A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548319D9-E302-4C92-9A69-0C3DE1A98F6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4FA33D0D-30E4-486F-9923-3423149C0CF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65461F-D9B0-4671-AA68-87572A43BB2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070229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4E0FA7FB-2731-4580-A824-92372180937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9CA7D20C-4024-4E91-A4E0-A7618B75E79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FE7BEE4F-E1BF-4D2C-9025-6218D5D6FA8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476CF5-1DC7-4D73-BFB7-90725674EA7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49055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TW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TW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TW" altLang="en-US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C61220E8-7147-4F75-B067-4AAF503DB38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E83E277D-2085-4278-AC21-BB8F32F0656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6F9EDCF4-27DE-411E-847A-8D2BEA37E0A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6347AE-DC64-4EBA-B0C9-7EDD4BB32F4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89036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TW" altLang="en-US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5C36EDE8-A222-4822-B62D-06F5AD7A505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F30D2660-13B1-4E2E-BA29-AF97ABE6C3A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C7804523-9321-4A47-9E5B-D4E2AA31E3F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A53501-0CDE-4DE2-8057-9BC02F0183A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6395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D91E14A6-25F8-43EF-B3B3-38C86460EC4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A4B131FB-147A-438B-B33B-6CD5036E6F5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8169A80F-2B4E-4AF0-B547-4B77C3D9170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42DB07-A404-4CD6-B510-095E565741A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336484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TW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TW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EB2B32A0-5590-40AB-855B-F751EE58791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9D55EF62-CA7F-47C1-8250-94FF015DA51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5173EB6-9D30-4AFB-B846-3E8303D7F75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253B7B-B4E7-499D-9467-B47D817630D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02509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TW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90A01A75-73B7-463A-A4EB-77DE4397842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2186A02-0E61-401F-86E8-3B1D4572C97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1562FB29-AFD0-451B-B136-78DE8321898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D96A95-4444-4224-B3E7-3F4E2B7F1FE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097231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17" Type="http://schemas.openxmlformats.org/officeDocument/2006/relationships/image" Target="../media/image6.png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17" Type="http://schemas.openxmlformats.org/officeDocument/2006/relationships/image" Target="../media/image6.png"/><Relationship Id="rId2" Type="http://schemas.openxmlformats.org/officeDocument/2006/relationships/slideLayout" Target="../slideLayouts/slideLayout35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>
            <a:extLst>
              <a:ext uri="{FF2B5EF4-FFF2-40B4-BE49-F238E27FC236}">
                <a16:creationId xmlns:a16="http://schemas.microsoft.com/office/drawing/2014/main" xmlns="" id="{6F606C7D-8283-4F11-AC75-14E23298280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latin typeface="+mn-lt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xmlns="" id="{4828E498-1524-480C-957B-BFB3394B7FA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latin typeface="+mn-lt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xmlns="" id="{C1E5323A-3DB3-4096-B376-335873218EE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39427651-E9B1-46CD-9FBF-8BE9237DC30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xmlns="" id="{D0C61D77-AAA2-4894-9BEA-3C922888F661}"/>
              </a:ext>
            </a:extLst>
          </p:cNvPr>
          <p:cNvSpPr txBox="1">
            <a:spLocks noChangeArrowheads="1"/>
          </p:cNvSpPr>
          <p:nvPr/>
        </p:nvSpPr>
        <p:spPr>
          <a:xfrm>
            <a:off x="254000" y="30163"/>
            <a:ext cx="2817813" cy="7524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zh-TW" altLang="en-US" sz="4000" b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模擬試卷</a:t>
            </a:r>
            <a:r>
              <a:rPr lang="en-US" altLang="zh-TW" sz="4000" b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5</a:t>
            </a:r>
            <a:endParaRPr lang="en-US" altLang="zh-TW" b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pic>
        <p:nvPicPr>
          <p:cNvPr id="2" name="Picture 2" descr="\\Srv101\GZ_PnE\P&amp;E\Mathematics\tsa mock PPT\icon\btnClose.gif">
            <a:hlinkClick r:id="" action="ppaction://hlinkshowjump?jump=endshow"/>
            <a:extLst>
              <a:ext uri="{FF2B5EF4-FFF2-40B4-BE49-F238E27FC236}">
                <a16:creationId xmlns:a16="http://schemas.microsoft.com/office/drawing/2014/main" xmlns="" id="{D0262DD5-2D89-4E63-A8EE-0CFF0D45A5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7425" y="53975"/>
            <a:ext cx="431800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9" descr="btnMathMain">
            <a:hlinkClick r:id="" action="ppaction://hlinkshowjump?jump=firstslide"/>
            <a:extLst>
              <a:ext uri="{FF2B5EF4-FFF2-40B4-BE49-F238E27FC236}">
                <a16:creationId xmlns:a16="http://schemas.microsoft.com/office/drawing/2014/main" xmlns="" id="{099BDC62-20B3-4C59-8E3C-75560A839A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280150"/>
            <a:ext cx="1439863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10" descr="btnMathBack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xmlns="" id="{C4A9C86B-7BF8-452D-8264-C685E52FE2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6280150"/>
            <a:ext cx="1439862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11" descr="btnMathNext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DC02E736-CAB6-4475-88C7-182205BFDD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6280150"/>
            <a:ext cx="1439862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图片 1">
            <a:extLst>
              <a:ext uri="{FF2B5EF4-FFF2-40B4-BE49-F238E27FC236}">
                <a16:creationId xmlns:a16="http://schemas.microsoft.com/office/drawing/2014/main" xmlns="" id="{641DA997-7647-4F8C-9E35-855FC56420FA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6308725"/>
            <a:ext cx="2201862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xmlns="" id="{B1E986B0-E878-49D7-A4D1-85CA9B77DF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xmlns="" id="{FD284776-5EAA-48F4-B6E7-9C113C5CA4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xmlns="" id="{DB63D78F-BF62-401A-8C39-35CF72DEC59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latin typeface="+mn-lt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xmlns="" id="{A4E01F8B-3F86-4BFC-9186-25731775BDB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latin typeface="+mn-lt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xmlns="" id="{CB3288F7-35FF-4F4D-8594-5BD08A9F1D1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83A4A5C7-9FE9-4F25-AA8D-C2DCC2FC516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pic>
        <p:nvPicPr>
          <p:cNvPr id="2055" name="Picture 2" descr="\\Srv101\GZ_PnE\P&amp;E\Mathematics\tsa mock PPT\icon\btnClose.gif">
            <a:hlinkClick r:id="" action="ppaction://hlinkshowjump?jump=endshow"/>
            <a:extLst>
              <a:ext uri="{FF2B5EF4-FFF2-40B4-BE49-F238E27FC236}">
                <a16:creationId xmlns:a16="http://schemas.microsoft.com/office/drawing/2014/main" xmlns="" id="{4A98E909-7427-426F-B725-8771E222DA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7425" y="53975"/>
            <a:ext cx="431800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xmlns="" id="{DCCE196F-67BD-4F9C-AFF2-49C576A81B60}"/>
              </a:ext>
            </a:extLst>
          </p:cNvPr>
          <p:cNvSpPr txBox="1">
            <a:spLocks noChangeArrowheads="1"/>
          </p:cNvSpPr>
          <p:nvPr/>
        </p:nvSpPr>
        <p:spPr>
          <a:xfrm>
            <a:off x="254000" y="30163"/>
            <a:ext cx="2817813" cy="7524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zh-TW" altLang="en-US" sz="4000" b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模擬試卷</a:t>
            </a:r>
            <a:r>
              <a:rPr lang="en-US" altLang="zh-TW" sz="4000" b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5</a:t>
            </a:r>
            <a:endParaRPr lang="en-US" altLang="zh-TW" b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pic>
        <p:nvPicPr>
          <p:cNvPr id="2057" name="图片 1">
            <a:extLst>
              <a:ext uri="{FF2B5EF4-FFF2-40B4-BE49-F238E27FC236}">
                <a16:creationId xmlns:a16="http://schemas.microsoft.com/office/drawing/2014/main" xmlns="" id="{AAAFF991-B133-4D94-A0F4-6185203BFAF0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6308725"/>
            <a:ext cx="2201862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xmlns="" id="{413E72D6-741C-426F-A69B-C3EC66E50C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xmlns="" id="{FFA0BD9B-AFD7-449E-B8C0-B59E0F5ACD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xmlns="" id="{BA44A2F0-B198-491E-94E4-C4EF3364BB8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latin typeface="+mn-lt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xmlns="" id="{8BC24B84-364B-44E9-AA89-6561ABC7C10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latin typeface="+mn-lt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xmlns="" id="{A4050928-850C-4811-81F8-C153C6DA7B2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18E82B8F-805B-44FC-8D5C-F50B4FA7B52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xmlns="" id="{1E7CAB07-CEDC-4AB9-9DD9-AF8065CE321D}"/>
              </a:ext>
            </a:extLst>
          </p:cNvPr>
          <p:cNvSpPr txBox="1">
            <a:spLocks noChangeArrowheads="1"/>
          </p:cNvSpPr>
          <p:nvPr/>
        </p:nvSpPr>
        <p:spPr>
          <a:xfrm>
            <a:off x="254000" y="30163"/>
            <a:ext cx="2817813" cy="7524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zh-TW" altLang="en-US" sz="4000" b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模擬試卷</a:t>
            </a:r>
            <a:r>
              <a:rPr lang="en-US" altLang="zh-TW" sz="4000" b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5</a:t>
            </a:r>
            <a:endParaRPr lang="en-US" altLang="zh-TW" b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pic>
        <p:nvPicPr>
          <p:cNvPr id="3080" name="Picture 2" descr="\\Srv101\GZ_PnE\P&amp;E\Mathematics\tsa mock PPT\icon\btnClose.gif">
            <a:hlinkClick r:id="" action="ppaction://hlinkshowjump?jump=endshow"/>
            <a:extLst>
              <a:ext uri="{FF2B5EF4-FFF2-40B4-BE49-F238E27FC236}">
                <a16:creationId xmlns:a16="http://schemas.microsoft.com/office/drawing/2014/main" xmlns="" id="{C9C4E7FD-05A1-46A7-95BE-C94CB299FC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7425" y="53975"/>
            <a:ext cx="431800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9" descr="btnMathMain">
            <a:hlinkClick r:id="" action="ppaction://hlinkshowjump?jump=firstslide"/>
            <a:extLst>
              <a:ext uri="{FF2B5EF4-FFF2-40B4-BE49-F238E27FC236}">
                <a16:creationId xmlns:a16="http://schemas.microsoft.com/office/drawing/2014/main" xmlns="" id="{B1C99068-69B9-430B-8AE4-AF4F044FE7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280150"/>
            <a:ext cx="1439863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0" descr="btnMathBack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xmlns="" id="{2C367B80-1790-46DD-97E7-FFB70C4403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6280150"/>
            <a:ext cx="1439862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图片 1">
            <a:extLst>
              <a:ext uri="{FF2B5EF4-FFF2-40B4-BE49-F238E27FC236}">
                <a16:creationId xmlns:a16="http://schemas.microsoft.com/office/drawing/2014/main" xmlns="" id="{F29D3DB0-6A52-4663-B0A1-5C38B22A156E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6308725"/>
            <a:ext cx="2201862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xmlns="" id="{7EC66E60-9194-4E5C-B992-E40CDF0425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xmlns="" id="{7B16DACB-1920-4168-B4E0-1721257DF5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xmlns="" id="{8E0DC881-1234-47B9-9B7C-770721EF1E2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latin typeface="+mn-lt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xmlns="" id="{7F10038D-6184-43D6-84FE-9CE633332FC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latin typeface="+mn-lt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xmlns="" id="{9689F058-FC9F-4B38-A7FB-F3C520313A4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23810875-234C-4A85-94C7-B319602FA95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xmlns="" id="{B91F8D1D-7B36-4209-A141-A1CDB2BB3A2A}"/>
              </a:ext>
            </a:extLst>
          </p:cNvPr>
          <p:cNvSpPr txBox="1">
            <a:spLocks noChangeArrowheads="1"/>
          </p:cNvSpPr>
          <p:nvPr/>
        </p:nvSpPr>
        <p:spPr>
          <a:xfrm>
            <a:off x="254000" y="30163"/>
            <a:ext cx="2817813" cy="7524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zh-TW" altLang="en-US" sz="4000" b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模擬試卷</a:t>
            </a:r>
            <a:r>
              <a:rPr lang="en-US" altLang="zh-TW" sz="4000" b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5</a:t>
            </a:r>
            <a:endParaRPr lang="en-US" altLang="zh-TW" b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pic>
        <p:nvPicPr>
          <p:cNvPr id="4104" name="Picture 2" descr="\\Srv101\GZ_PnE\P&amp;E\Mathematics\tsa mock PPT\icon\btnClose.gif">
            <a:hlinkClick r:id="" action="ppaction://hlinkshowjump?jump=endshow"/>
            <a:extLst>
              <a:ext uri="{FF2B5EF4-FFF2-40B4-BE49-F238E27FC236}">
                <a16:creationId xmlns:a16="http://schemas.microsoft.com/office/drawing/2014/main" xmlns="" id="{EF385BBF-DEE7-4049-89F1-09289EC8C4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7425" y="53975"/>
            <a:ext cx="431800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9" descr="btnMathMain">
            <a:hlinkClick r:id="" action="ppaction://hlinkshowjump?jump=firstslide"/>
            <a:extLst>
              <a:ext uri="{FF2B5EF4-FFF2-40B4-BE49-F238E27FC236}">
                <a16:creationId xmlns:a16="http://schemas.microsoft.com/office/drawing/2014/main" xmlns="" id="{B276C230-0D93-4A2A-AD0B-51DAC14A50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280150"/>
            <a:ext cx="1439863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11" descr="btnMathNext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C6C467D1-22CC-49F3-B618-35B985972A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6280150"/>
            <a:ext cx="1439862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图片 1">
            <a:extLst>
              <a:ext uri="{FF2B5EF4-FFF2-40B4-BE49-F238E27FC236}">
                <a16:creationId xmlns:a16="http://schemas.microsoft.com/office/drawing/2014/main" xmlns="" id="{D4FD548A-EFAA-4097-B80A-87E81531A0D0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6308725"/>
            <a:ext cx="2201862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slide" Target="slide12.xml"/><Relationship Id="rId18" Type="http://schemas.openxmlformats.org/officeDocument/2006/relationships/slide" Target="slide18.xml"/><Relationship Id="rId26" Type="http://schemas.openxmlformats.org/officeDocument/2006/relationships/slide" Target="slide27.xml"/><Relationship Id="rId39" Type="http://schemas.openxmlformats.org/officeDocument/2006/relationships/slide" Target="slide2.xml"/><Relationship Id="rId3" Type="http://schemas.openxmlformats.org/officeDocument/2006/relationships/slide" Target="slide5.xml"/><Relationship Id="rId21" Type="http://schemas.openxmlformats.org/officeDocument/2006/relationships/slide" Target="slide21.xml"/><Relationship Id="rId34" Type="http://schemas.openxmlformats.org/officeDocument/2006/relationships/slide" Target="slide39.xml"/><Relationship Id="rId42" Type="http://schemas.openxmlformats.org/officeDocument/2006/relationships/image" Target="../media/image8.png"/><Relationship Id="rId7" Type="http://schemas.openxmlformats.org/officeDocument/2006/relationships/slide" Target="slide6.xml"/><Relationship Id="rId12" Type="http://schemas.openxmlformats.org/officeDocument/2006/relationships/slide" Target="slide11.xml"/><Relationship Id="rId17" Type="http://schemas.openxmlformats.org/officeDocument/2006/relationships/slide" Target="slide17.xml"/><Relationship Id="rId25" Type="http://schemas.openxmlformats.org/officeDocument/2006/relationships/slide" Target="slide26.xml"/><Relationship Id="rId33" Type="http://schemas.openxmlformats.org/officeDocument/2006/relationships/slide" Target="slide34.xml"/><Relationship Id="rId38" Type="http://schemas.openxmlformats.org/officeDocument/2006/relationships/slide" Target="slide48.xml"/><Relationship Id="rId2" Type="http://schemas.openxmlformats.org/officeDocument/2006/relationships/notesSlide" Target="../notesSlides/notesSlide1.xml"/><Relationship Id="rId16" Type="http://schemas.openxmlformats.org/officeDocument/2006/relationships/slide" Target="slide16.xml"/><Relationship Id="rId20" Type="http://schemas.openxmlformats.org/officeDocument/2006/relationships/slide" Target="slide20.xml"/><Relationship Id="rId29" Type="http://schemas.openxmlformats.org/officeDocument/2006/relationships/slide" Target="slide30.xml"/><Relationship Id="rId41" Type="http://schemas.openxmlformats.org/officeDocument/2006/relationships/slide" Target="slide3.xml"/><Relationship Id="rId1" Type="http://schemas.openxmlformats.org/officeDocument/2006/relationships/slideLayout" Target="../slideLayouts/slideLayout18.xml"/><Relationship Id="rId6" Type="http://schemas.openxmlformats.org/officeDocument/2006/relationships/slide" Target="slide35.xml"/><Relationship Id="rId11" Type="http://schemas.openxmlformats.org/officeDocument/2006/relationships/slide" Target="slide10.xml"/><Relationship Id="rId24" Type="http://schemas.openxmlformats.org/officeDocument/2006/relationships/slide" Target="slide24.xml"/><Relationship Id="rId32" Type="http://schemas.openxmlformats.org/officeDocument/2006/relationships/slide" Target="slide33.xml"/><Relationship Id="rId37" Type="http://schemas.openxmlformats.org/officeDocument/2006/relationships/slide" Target="slide46.xml"/><Relationship Id="rId40" Type="http://schemas.openxmlformats.org/officeDocument/2006/relationships/image" Target="../media/image7.png"/><Relationship Id="rId5" Type="http://schemas.openxmlformats.org/officeDocument/2006/relationships/slide" Target="slide15.xml"/><Relationship Id="rId15" Type="http://schemas.openxmlformats.org/officeDocument/2006/relationships/slide" Target="slide14.xml"/><Relationship Id="rId23" Type="http://schemas.openxmlformats.org/officeDocument/2006/relationships/slide" Target="slide23.xml"/><Relationship Id="rId28" Type="http://schemas.openxmlformats.org/officeDocument/2006/relationships/slide" Target="slide29.xml"/><Relationship Id="rId36" Type="http://schemas.openxmlformats.org/officeDocument/2006/relationships/slide" Target="slide44.xml"/><Relationship Id="rId10" Type="http://schemas.openxmlformats.org/officeDocument/2006/relationships/slide" Target="slide9.xml"/><Relationship Id="rId19" Type="http://schemas.openxmlformats.org/officeDocument/2006/relationships/slide" Target="slide19.xml"/><Relationship Id="rId31" Type="http://schemas.openxmlformats.org/officeDocument/2006/relationships/slide" Target="slide32.xml"/><Relationship Id="rId4" Type="http://schemas.openxmlformats.org/officeDocument/2006/relationships/slide" Target="slide25.xml"/><Relationship Id="rId9" Type="http://schemas.openxmlformats.org/officeDocument/2006/relationships/slide" Target="slide8.xml"/><Relationship Id="rId14" Type="http://schemas.openxmlformats.org/officeDocument/2006/relationships/slide" Target="slide13.xml"/><Relationship Id="rId22" Type="http://schemas.openxmlformats.org/officeDocument/2006/relationships/slide" Target="slide22.xml"/><Relationship Id="rId27" Type="http://schemas.openxmlformats.org/officeDocument/2006/relationships/slide" Target="slide28.xml"/><Relationship Id="rId30" Type="http://schemas.openxmlformats.org/officeDocument/2006/relationships/slide" Target="slide31.xml"/><Relationship Id="rId35" Type="http://schemas.openxmlformats.org/officeDocument/2006/relationships/slide" Target="slide42.xml"/><Relationship Id="rId43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8.png"/><Relationship Id="rId4" Type="http://schemas.openxmlformats.org/officeDocument/2006/relationships/slide" Target="slide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slide" Target="slid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7" Type="http://schemas.openxmlformats.org/officeDocument/2006/relationships/slide" Target="slide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slide" Target="slide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0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3.png"/><Relationship Id="rId4" Type="http://schemas.openxmlformats.org/officeDocument/2006/relationships/slide" Target="slide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Oval 2" descr="icon">
            <a:hlinkClick r:id="rId3" action="ppaction://hlinksldjump"/>
            <a:extLst>
              <a:ext uri="{FF2B5EF4-FFF2-40B4-BE49-F238E27FC236}">
                <a16:creationId xmlns:a16="http://schemas.microsoft.com/office/drawing/2014/main" xmlns="" id="{D6395E46-3F07-402A-A836-40A18377BCE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14388" y="1952625"/>
            <a:ext cx="647700" cy="647700"/>
          </a:xfrm>
          <a:prstGeom prst="ellipse">
            <a:avLst/>
          </a:prstGeom>
          <a:gradFill rotWithShape="1">
            <a:gsLst>
              <a:gs pos="0">
                <a:srgbClr val="B765FB">
                  <a:gamma/>
                  <a:tint val="0"/>
                  <a:invGamma/>
                </a:srgbClr>
              </a:gs>
              <a:gs pos="100000">
                <a:srgbClr val="B765FB"/>
              </a:gs>
            </a:gsLst>
            <a:path path="shape">
              <a:fillToRect l="50000" t="50000" r="50000" b="50000"/>
            </a:path>
          </a:gradFill>
          <a:ln w="38100" algn="ctr">
            <a:noFill/>
            <a:round/>
            <a:headEnd/>
            <a:tailEnd/>
          </a:ln>
          <a:effectLst>
            <a:prstShdw prst="shdw17" dist="17961" dir="2700000">
              <a:srgbClr val="B765FB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r>
              <a:rPr lang="en-US" altLang="zh-TW" sz="2800" b="1" dirty="0">
                <a:solidFill>
                  <a:srgbClr val="212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anose="03000509000000000000" pitchFamily="65" charset="-120"/>
              </a:rPr>
              <a:t>1</a:t>
            </a:r>
          </a:p>
        </p:txBody>
      </p:sp>
      <p:sp>
        <p:nvSpPr>
          <p:cNvPr id="117763" name="Oval 3" descr="icon">
            <a:hlinkClick r:id="rId4" action="ppaction://hlinksldjump"/>
            <a:extLst>
              <a:ext uri="{FF2B5EF4-FFF2-40B4-BE49-F238E27FC236}">
                <a16:creationId xmlns:a16="http://schemas.microsoft.com/office/drawing/2014/main" xmlns="" id="{316A41EC-9BE6-4A43-86F9-9198CDE92B2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14388" y="3914775"/>
            <a:ext cx="647700" cy="647700"/>
          </a:xfrm>
          <a:prstGeom prst="ellipse">
            <a:avLst/>
          </a:prstGeom>
          <a:gradFill rotWithShape="1">
            <a:gsLst>
              <a:gs pos="0">
                <a:srgbClr val="B765FB">
                  <a:gamma/>
                  <a:tint val="0"/>
                  <a:invGamma/>
                </a:srgbClr>
              </a:gs>
              <a:gs pos="100000">
                <a:srgbClr val="B765FB"/>
              </a:gs>
            </a:gsLst>
            <a:path path="shape">
              <a:fillToRect l="50000" t="50000" r="50000" b="50000"/>
            </a:path>
          </a:gradFill>
          <a:ln w="38100" algn="ctr">
            <a:noFill/>
            <a:round/>
            <a:headEnd/>
            <a:tailEnd/>
          </a:ln>
          <a:effectLst>
            <a:prstShdw prst="shdw17" dist="17961" dir="2700000">
              <a:srgbClr val="B765FB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zh-TW" sz="2800" b="1" dirty="0">
                <a:solidFill>
                  <a:srgbClr val="212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標楷體" pitchFamily="65" charset="-120"/>
              </a:rPr>
              <a:t>21</a:t>
            </a:r>
          </a:p>
        </p:txBody>
      </p:sp>
      <p:sp>
        <p:nvSpPr>
          <p:cNvPr id="117764" name="Oval 4" descr="icon">
            <a:hlinkClick r:id="rId5" action="ppaction://hlinksldjump"/>
            <a:extLst>
              <a:ext uri="{FF2B5EF4-FFF2-40B4-BE49-F238E27FC236}">
                <a16:creationId xmlns:a16="http://schemas.microsoft.com/office/drawing/2014/main" xmlns="" id="{0D3F8352-A453-49B9-BA5C-5BEE723674C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14388" y="2919413"/>
            <a:ext cx="647700" cy="647700"/>
          </a:xfrm>
          <a:prstGeom prst="ellipse">
            <a:avLst/>
          </a:prstGeom>
          <a:gradFill rotWithShape="1">
            <a:gsLst>
              <a:gs pos="0">
                <a:srgbClr val="B765FB">
                  <a:gamma/>
                  <a:tint val="0"/>
                  <a:invGamma/>
                </a:srgbClr>
              </a:gs>
              <a:gs pos="100000">
                <a:srgbClr val="B765FB"/>
              </a:gs>
            </a:gsLst>
            <a:path path="shape">
              <a:fillToRect l="50000" t="50000" r="50000" b="50000"/>
            </a:path>
          </a:gradFill>
          <a:ln w="38100" algn="ctr">
            <a:noFill/>
            <a:round/>
            <a:headEnd/>
            <a:tailEnd/>
          </a:ln>
          <a:effectLst>
            <a:prstShdw prst="shdw17" dist="17961" dir="2700000">
              <a:srgbClr val="B765FB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zh-TW" sz="2800" b="1" dirty="0">
                <a:solidFill>
                  <a:srgbClr val="212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標楷體" pitchFamily="65" charset="-120"/>
              </a:rPr>
              <a:t>11</a:t>
            </a:r>
          </a:p>
        </p:txBody>
      </p:sp>
      <p:sp>
        <p:nvSpPr>
          <p:cNvPr id="117765" name="Oval 5" descr="icon">
            <a:hlinkClick r:id="rId6" action="ppaction://hlinksldjump"/>
            <a:extLst>
              <a:ext uri="{FF2B5EF4-FFF2-40B4-BE49-F238E27FC236}">
                <a16:creationId xmlns:a16="http://schemas.microsoft.com/office/drawing/2014/main" xmlns="" id="{C46FB95B-C9FD-47F2-B223-48ADE9FE93A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14388" y="4910138"/>
            <a:ext cx="647700" cy="647700"/>
          </a:xfrm>
          <a:prstGeom prst="ellipse">
            <a:avLst/>
          </a:prstGeom>
          <a:gradFill rotWithShape="1">
            <a:gsLst>
              <a:gs pos="0">
                <a:srgbClr val="B765FB">
                  <a:gamma/>
                  <a:tint val="0"/>
                  <a:invGamma/>
                </a:srgbClr>
              </a:gs>
              <a:gs pos="100000">
                <a:srgbClr val="B765FB"/>
              </a:gs>
            </a:gsLst>
            <a:path path="shape">
              <a:fillToRect l="50000" t="50000" r="50000" b="50000"/>
            </a:path>
          </a:gradFill>
          <a:ln w="38100" algn="ctr">
            <a:noFill/>
            <a:round/>
            <a:headEnd/>
            <a:tailEnd/>
          </a:ln>
          <a:effectLst>
            <a:prstShdw prst="shdw17" dist="17961" dir="2700000">
              <a:srgbClr val="B765FB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zh-TW" sz="2800" b="1" dirty="0">
                <a:solidFill>
                  <a:srgbClr val="212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標楷體" pitchFamily="65" charset="-120"/>
              </a:rPr>
              <a:t>31</a:t>
            </a:r>
          </a:p>
        </p:txBody>
      </p:sp>
      <p:sp>
        <p:nvSpPr>
          <p:cNvPr id="117766" name="Oval 6" descr="icon">
            <a:hlinkClick r:id="rId7" action="ppaction://hlinksldjump"/>
            <a:extLst>
              <a:ext uri="{FF2B5EF4-FFF2-40B4-BE49-F238E27FC236}">
                <a16:creationId xmlns:a16="http://schemas.microsoft.com/office/drawing/2014/main" xmlns="" id="{3E1A00EA-ECDE-4822-855A-AE1629B972A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76388" y="1952625"/>
            <a:ext cx="647700" cy="647700"/>
          </a:xfrm>
          <a:prstGeom prst="ellipse">
            <a:avLst/>
          </a:prstGeom>
          <a:gradFill rotWithShape="1">
            <a:gsLst>
              <a:gs pos="0">
                <a:srgbClr val="B765FB">
                  <a:gamma/>
                  <a:tint val="0"/>
                  <a:invGamma/>
                </a:srgbClr>
              </a:gs>
              <a:gs pos="100000">
                <a:srgbClr val="B765FB"/>
              </a:gs>
            </a:gsLst>
            <a:path path="shape">
              <a:fillToRect l="50000" t="50000" r="50000" b="50000"/>
            </a:path>
          </a:gradFill>
          <a:ln w="38100" algn="ctr">
            <a:noFill/>
            <a:round/>
            <a:headEnd/>
            <a:tailEnd/>
          </a:ln>
          <a:effectLst>
            <a:prstShdw prst="shdw17" dist="17961" dir="2700000">
              <a:srgbClr val="B765FB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r>
              <a:rPr lang="en-US" altLang="zh-TW" sz="2800" b="1">
                <a:solidFill>
                  <a:srgbClr val="2121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anose="03000509000000000000" pitchFamily="65" charset="-120"/>
              </a:rPr>
              <a:t>2</a:t>
            </a:r>
          </a:p>
        </p:txBody>
      </p:sp>
      <p:sp>
        <p:nvSpPr>
          <p:cNvPr id="117767" name="Oval 7" descr="icon">
            <a:hlinkClick r:id="rId8" action="ppaction://hlinksldjump"/>
            <a:extLst>
              <a:ext uri="{FF2B5EF4-FFF2-40B4-BE49-F238E27FC236}">
                <a16:creationId xmlns:a16="http://schemas.microsoft.com/office/drawing/2014/main" xmlns="" id="{A3CD4E0A-DDA8-423D-A14D-58D018FAAC8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338388" y="1952625"/>
            <a:ext cx="647700" cy="647700"/>
          </a:xfrm>
          <a:prstGeom prst="ellipse">
            <a:avLst/>
          </a:prstGeom>
          <a:gradFill rotWithShape="1">
            <a:gsLst>
              <a:gs pos="0">
                <a:srgbClr val="B765FB">
                  <a:gamma/>
                  <a:tint val="0"/>
                  <a:invGamma/>
                </a:srgbClr>
              </a:gs>
              <a:gs pos="100000">
                <a:srgbClr val="B765FB"/>
              </a:gs>
            </a:gsLst>
            <a:path path="shape">
              <a:fillToRect l="50000" t="50000" r="50000" b="50000"/>
            </a:path>
          </a:gradFill>
          <a:ln w="38100" algn="ctr">
            <a:noFill/>
            <a:round/>
            <a:headEnd/>
            <a:tailEnd/>
          </a:ln>
          <a:effectLst>
            <a:prstShdw prst="shdw17" dist="17961" dir="2700000">
              <a:srgbClr val="B765FB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r>
              <a:rPr lang="en-US" altLang="zh-TW" sz="2800" b="1">
                <a:solidFill>
                  <a:srgbClr val="2121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anose="03000509000000000000" pitchFamily="65" charset="-120"/>
              </a:rPr>
              <a:t>3</a:t>
            </a:r>
          </a:p>
        </p:txBody>
      </p:sp>
      <p:sp>
        <p:nvSpPr>
          <p:cNvPr id="117768" name="Oval 8" descr="icon">
            <a:hlinkClick r:id="rId9" action="ppaction://hlinksldjump"/>
            <a:extLst>
              <a:ext uri="{FF2B5EF4-FFF2-40B4-BE49-F238E27FC236}">
                <a16:creationId xmlns:a16="http://schemas.microsoft.com/office/drawing/2014/main" xmlns="" id="{A43F4ADB-D887-4D83-80FD-6190B02A98E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100388" y="1952625"/>
            <a:ext cx="647700" cy="647700"/>
          </a:xfrm>
          <a:prstGeom prst="ellipse">
            <a:avLst/>
          </a:prstGeom>
          <a:gradFill rotWithShape="1">
            <a:gsLst>
              <a:gs pos="0">
                <a:srgbClr val="B765FB">
                  <a:gamma/>
                  <a:tint val="0"/>
                  <a:invGamma/>
                </a:srgbClr>
              </a:gs>
              <a:gs pos="100000">
                <a:srgbClr val="B765FB"/>
              </a:gs>
            </a:gsLst>
            <a:path path="shape">
              <a:fillToRect l="50000" t="50000" r="50000" b="50000"/>
            </a:path>
          </a:gradFill>
          <a:ln w="38100" algn="ctr">
            <a:noFill/>
            <a:round/>
            <a:headEnd/>
            <a:tailEnd/>
          </a:ln>
          <a:effectLst>
            <a:prstShdw prst="shdw17" dist="17961" dir="2700000">
              <a:srgbClr val="B765FB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r>
              <a:rPr lang="en-US" altLang="zh-TW" sz="2800" b="1">
                <a:solidFill>
                  <a:srgbClr val="2121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anose="03000509000000000000" pitchFamily="65" charset="-120"/>
              </a:rPr>
              <a:t>4</a:t>
            </a:r>
          </a:p>
        </p:txBody>
      </p:sp>
      <p:sp>
        <p:nvSpPr>
          <p:cNvPr id="117769" name="Oval 9" descr="icon">
            <a:hlinkClick r:id="rId10" action="ppaction://hlinksldjump"/>
            <a:extLst>
              <a:ext uri="{FF2B5EF4-FFF2-40B4-BE49-F238E27FC236}">
                <a16:creationId xmlns:a16="http://schemas.microsoft.com/office/drawing/2014/main" xmlns="" id="{CCEDDD5F-4326-4D18-BFD1-86AFA5BB9E0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862388" y="1952625"/>
            <a:ext cx="647700" cy="647700"/>
          </a:xfrm>
          <a:prstGeom prst="ellipse">
            <a:avLst/>
          </a:prstGeom>
          <a:gradFill rotWithShape="1">
            <a:gsLst>
              <a:gs pos="0">
                <a:srgbClr val="B765FB">
                  <a:gamma/>
                  <a:tint val="0"/>
                  <a:invGamma/>
                </a:srgbClr>
              </a:gs>
              <a:gs pos="100000">
                <a:srgbClr val="B765FB"/>
              </a:gs>
            </a:gsLst>
            <a:path path="shape">
              <a:fillToRect l="50000" t="50000" r="50000" b="50000"/>
            </a:path>
          </a:gradFill>
          <a:ln w="38100" algn="ctr">
            <a:noFill/>
            <a:round/>
            <a:headEnd/>
            <a:tailEnd/>
          </a:ln>
          <a:effectLst>
            <a:prstShdw prst="shdw17" dist="17961" dir="2700000">
              <a:srgbClr val="B765FB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r>
              <a:rPr lang="en-US" altLang="zh-TW" sz="2800" b="1">
                <a:solidFill>
                  <a:srgbClr val="2121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anose="03000509000000000000" pitchFamily="65" charset="-120"/>
              </a:rPr>
              <a:t>5</a:t>
            </a:r>
          </a:p>
        </p:txBody>
      </p:sp>
      <p:sp>
        <p:nvSpPr>
          <p:cNvPr id="117770" name="Oval 10" descr="icon">
            <a:hlinkClick r:id="rId11" action="ppaction://hlinksldjump"/>
            <a:extLst>
              <a:ext uri="{FF2B5EF4-FFF2-40B4-BE49-F238E27FC236}">
                <a16:creationId xmlns:a16="http://schemas.microsoft.com/office/drawing/2014/main" xmlns="" id="{7C467633-8519-4FD1-80DD-77ECF651DD7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624388" y="1952625"/>
            <a:ext cx="647700" cy="647700"/>
          </a:xfrm>
          <a:prstGeom prst="ellipse">
            <a:avLst/>
          </a:prstGeom>
          <a:gradFill rotWithShape="1">
            <a:gsLst>
              <a:gs pos="0">
                <a:srgbClr val="B765FB">
                  <a:gamma/>
                  <a:tint val="0"/>
                  <a:invGamma/>
                </a:srgbClr>
              </a:gs>
              <a:gs pos="100000">
                <a:srgbClr val="B765FB"/>
              </a:gs>
            </a:gsLst>
            <a:path path="shape">
              <a:fillToRect l="50000" t="50000" r="50000" b="50000"/>
            </a:path>
          </a:gradFill>
          <a:ln w="38100" algn="ctr">
            <a:noFill/>
            <a:round/>
            <a:headEnd/>
            <a:tailEnd/>
          </a:ln>
          <a:effectLst>
            <a:prstShdw prst="shdw17" dist="17961" dir="2700000">
              <a:srgbClr val="B765FB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r>
              <a:rPr lang="en-US" altLang="zh-TW" sz="2800" b="1" dirty="0">
                <a:solidFill>
                  <a:srgbClr val="2121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anose="03000509000000000000" pitchFamily="65" charset="-120"/>
              </a:rPr>
              <a:t>6</a:t>
            </a:r>
          </a:p>
        </p:txBody>
      </p:sp>
      <p:sp>
        <p:nvSpPr>
          <p:cNvPr id="117771" name="Oval 11" descr="icon">
            <a:hlinkClick r:id="rId12" action="ppaction://hlinksldjump"/>
            <a:extLst>
              <a:ext uri="{FF2B5EF4-FFF2-40B4-BE49-F238E27FC236}">
                <a16:creationId xmlns:a16="http://schemas.microsoft.com/office/drawing/2014/main" xmlns="" id="{A13EAAAE-244C-48F7-A8B0-F3EE4260712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386388" y="1952625"/>
            <a:ext cx="647700" cy="647700"/>
          </a:xfrm>
          <a:prstGeom prst="ellipse">
            <a:avLst/>
          </a:prstGeom>
          <a:gradFill rotWithShape="1">
            <a:gsLst>
              <a:gs pos="0">
                <a:srgbClr val="B765FB">
                  <a:gamma/>
                  <a:tint val="0"/>
                  <a:invGamma/>
                </a:srgbClr>
              </a:gs>
              <a:gs pos="100000">
                <a:srgbClr val="B765FB"/>
              </a:gs>
            </a:gsLst>
            <a:path path="shape">
              <a:fillToRect l="50000" t="50000" r="50000" b="50000"/>
            </a:path>
          </a:gradFill>
          <a:ln w="38100" algn="ctr">
            <a:noFill/>
            <a:round/>
            <a:headEnd/>
            <a:tailEnd/>
          </a:ln>
          <a:effectLst>
            <a:prstShdw prst="shdw17" dist="17961" dir="2700000">
              <a:srgbClr val="B765FB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r>
              <a:rPr lang="en-US" altLang="zh-TW" sz="2800" b="1">
                <a:solidFill>
                  <a:srgbClr val="2121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anose="03000509000000000000" pitchFamily="65" charset="-120"/>
              </a:rPr>
              <a:t>7</a:t>
            </a:r>
          </a:p>
        </p:txBody>
      </p:sp>
      <p:sp>
        <p:nvSpPr>
          <p:cNvPr id="117772" name="Oval 12" descr="icon">
            <a:hlinkClick r:id="rId13" action="ppaction://hlinksldjump"/>
            <a:extLst>
              <a:ext uri="{FF2B5EF4-FFF2-40B4-BE49-F238E27FC236}">
                <a16:creationId xmlns:a16="http://schemas.microsoft.com/office/drawing/2014/main" xmlns="" id="{EC05A328-348E-480D-BB4D-8F4EDF47227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148388" y="1952625"/>
            <a:ext cx="647700" cy="647700"/>
          </a:xfrm>
          <a:prstGeom prst="ellipse">
            <a:avLst/>
          </a:prstGeom>
          <a:gradFill rotWithShape="1">
            <a:gsLst>
              <a:gs pos="0">
                <a:srgbClr val="B765FB">
                  <a:gamma/>
                  <a:tint val="0"/>
                  <a:invGamma/>
                </a:srgbClr>
              </a:gs>
              <a:gs pos="100000">
                <a:srgbClr val="B765FB"/>
              </a:gs>
            </a:gsLst>
            <a:path path="shape">
              <a:fillToRect l="50000" t="50000" r="50000" b="50000"/>
            </a:path>
          </a:gradFill>
          <a:ln w="38100" algn="ctr">
            <a:noFill/>
            <a:round/>
            <a:headEnd/>
            <a:tailEnd/>
          </a:ln>
          <a:effectLst>
            <a:prstShdw prst="shdw17" dist="17961" dir="2700000">
              <a:srgbClr val="B765FB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r>
              <a:rPr lang="en-US" altLang="zh-TW" sz="2800" b="1">
                <a:solidFill>
                  <a:srgbClr val="2121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anose="03000509000000000000" pitchFamily="65" charset="-120"/>
              </a:rPr>
              <a:t>8</a:t>
            </a:r>
          </a:p>
        </p:txBody>
      </p:sp>
      <p:sp>
        <p:nvSpPr>
          <p:cNvPr id="117773" name="Oval 13" descr="icon">
            <a:hlinkClick r:id="rId14" action="ppaction://hlinksldjump"/>
            <a:extLst>
              <a:ext uri="{FF2B5EF4-FFF2-40B4-BE49-F238E27FC236}">
                <a16:creationId xmlns:a16="http://schemas.microsoft.com/office/drawing/2014/main" xmlns="" id="{14A49B57-56A8-4B48-BB81-46EC90DB07C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910388" y="1952625"/>
            <a:ext cx="647700" cy="647700"/>
          </a:xfrm>
          <a:prstGeom prst="ellipse">
            <a:avLst/>
          </a:prstGeom>
          <a:gradFill rotWithShape="1">
            <a:gsLst>
              <a:gs pos="0">
                <a:srgbClr val="B765FB">
                  <a:gamma/>
                  <a:tint val="0"/>
                  <a:invGamma/>
                </a:srgbClr>
              </a:gs>
              <a:gs pos="100000">
                <a:srgbClr val="B765FB"/>
              </a:gs>
            </a:gsLst>
            <a:path path="shape">
              <a:fillToRect l="50000" t="50000" r="50000" b="50000"/>
            </a:path>
          </a:gradFill>
          <a:ln w="38100" algn="ctr">
            <a:noFill/>
            <a:round/>
            <a:headEnd/>
            <a:tailEnd/>
          </a:ln>
          <a:effectLst>
            <a:prstShdw prst="shdw17" dist="17961" dir="2700000">
              <a:srgbClr val="B765FB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r>
              <a:rPr lang="en-US" altLang="zh-TW" sz="2800" b="1">
                <a:solidFill>
                  <a:srgbClr val="2121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anose="03000509000000000000" pitchFamily="65" charset="-120"/>
              </a:rPr>
              <a:t>9</a:t>
            </a:r>
          </a:p>
        </p:txBody>
      </p:sp>
      <p:sp>
        <p:nvSpPr>
          <p:cNvPr id="117774" name="Oval 14" descr="icon">
            <a:hlinkClick r:id="rId15" action="ppaction://hlinksldjump"/>
            <a:extLst>
              <a:ext uri="{FF2B5EF4-FFF2-40B4-BE49-F238E27FC236}">
                <a16:creationId xmlns:a16="http://schemas.microsoft.com/office/drawing/2014/main" xmlns="" id="{2ABFC846-E0B9-4152-8CD2-C10BBF8C7AC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672388" y="1952625"/>
            <a:ext cx="647700" cy="647700"/>
          </a:xfrm>
          <a:prstGeom prst="ellipse">
            <a:avLst/>
          </a:prstGeom>
          <a:gradFill rotWithShape="1">
            <a:gsLst>
              <a:gs pos="0">
                <a:srgbClr val="B765FB">
                  <a:gamma/>
                  <a:tint val="0"/>
                  <a:invGamma/>
                </a:srgbClr>
              </a:gs>
              <a:gs pos="100000">
                <a:srgbClr val="B765FB"/>
              </a:gs>
            </a:gsLst>
            <a:path path="shape">
              <a:fillToRect l="50000" t="50000" r="50000" b="50000"/>
            </a:path>
          </a:gradFill>
          <a:ln w="38100" algn="ctr">
            <a:noFill/>
            <a:round/>
            <a:headEnd/>
            <a:tailEnd/>
          </a:ln>
          <a:effectLst>
            <a:prstShdw prst="shdw17" dist="17961" dir="2700000">
              <a:srgbClr val="B765FB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zh-TW" sz="2800" b="1" dirty="0">
                <a:solidFill>
                  <a:srgbClr val="212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標楷體" pitchFamily="65" charset="-120"/>
              </a:rPr>
              <a:t>10</a:t>
            </a:r>
          </a:p>
        </p:txBody>
      </p:sp>
      <p:sp>
        <p:nvSpPr>
          <p:cNvPr id="117775" name="Oval 15" descr="icon">
            <a:hlinkClick r:id="rId16" action="ppaction://hlinksldjump"/>
            <a:extLst>
              <a:ext uri="{FF2B5EF4-FFF2-40B4-BE49-F238E27FC236}">
                <a16:creationId xmlns:a16="http://schemas.microsoft.com/office/drawing/2014/main" xmlns="" id="{C6784781-E7C8-46CD-B11D-E849F58240A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00200" y="2919413"/>
            <a:ext cx="647700" cy="647700"/>
          </a:xfrm>
          <a:prstGeom prst="ellipse">
            <a:avLst/>
          </a:prstGeom>
          <a:gradFill rotWithShape="1">
            <a:gsLst>
              <a:gs pos="0">
                <a:srgbClr val="B765FB">
                  <a:gamma/>
                  <a:tint val="0"/>
                  <a:invGamma/>
                </a:srgbClr>
              </a:gs>
              <a:gs pos="100000">
                <a:srgbClr val="B765FB"/>
              </a:gs>
            </a:gsLst>
            <a:path path="shape">
              <a:fillToRect l="50000" t="50000" r="50000" b="50000"/>
            </a:path>
          </a:gradFill>
          <a:ln w="38100" algn="ctr">
            <a:noFill/>
            <a:round/>
            <a:headEnd/>
            <a:tailEnd/>
          </a:ln>
          <a:effectLst>
            <a:prstShdw prst="shdw17" dist="17961" dir="2700000">
              <a:srgbClr val="B765FB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zh-TW" sz="2800" b="1" dirty="0">
                <a:solidFill>
                  <a:srgbClr val="212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標楷體" pitchFamily="65" charset="-120"/>
              </a:rPr>
              <a:t>12</a:t>
            </a:r>
          </a:p>
        </p:txBody>
      </p:sp>
      <p:sp>
        <p:nvSpPr>
          <p:cNvPr id="117776" name="Oval 16" descr="icon">
            <a:hlinkClick r:id="rId17" action="ppaction://hlinksldjump"/>
            <a:extLst>
              <a:ext uri="{FF2B5EF4-FFF2-40B4-BE49-F238E27FC236}">
                <a16:creationId xmlns:a16="http://schemas.microsoft.com/office/drawing/2014/main" xmlns="" id="{32497036-7C39-4D6F-8BF9-DD627293571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362200" y="2919413"/>
            <a:ext cx="647700" cy="647700"/>
          </a:xfrm>
          <a:prstGeom prst="ellipse">
            <a:avLst/>
          </a:prstGeom>
          <a:gradFill rotWithShape="1">
            <a:gsLst>
              <a:gs pos="0">
                <a:srgbClr val="B765FB">
                  <a:gamma/>
                  <a:tint val="0"/>
                  <a:invGamma/>
                </a:srgbClr>
              </a:gs>
              <a:gs pos="100000">
                <a:srgbClr val="B765FB"/>
              </a:gs>
            </a:gsLst>
            <a:path path="shape">
              <a:fillToRect l="50000" t="50000" r="50000" b="50000"/>
            </a:path>
          </a:gradFill>
          <a:ln w="38100" algn="ctr">
            <a:noFill/>
            <a:round/>
            <a:headEnd/>
            <a:tailEnd/>
          </a:ln>
          <a:effectLst>
            <a:prstShdw prst="shdw17" dist="17961" dir="2700000">
              <a:srgbClr val="B765FB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zh-TW" sz="2800" b="1" dirty="0">
                <a:solidFill>
                  <a:srgbClr val="212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標楷體" pitchFamily="65" charset="-120"/>
              </a:rPr>
              <a:t>13</a:t>
            </a:r>
          </a:p>
        </p:txBody>
      </p:sp>
      <p:sp>
        <p:nvSpPr>
          <p:cNvPr id="117777" name="Oval 17" descr="icon">
            <a:hlinkClick r:id="rId18" action="ppaction://hlinksldjump"/>
            <a:extLst>
              <a:ext uri="{FF2B5EF4-FFF2-40B4-BE49-F238E27FC236}">
                <a16:creationId xmlns:a16="http://schemas.microsoft.com/office/drawing/2014/main" xmlns="" id="{AA28FFD6-3AD1-4226-A516-C505E8E5112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124200" y="2919413"/>
            <a:ext cx="647700" cy="647700"/>
          </a:xfrm>
          <a:prstGeom prst="ellipse">
            <a:avLst/>
          </a:prstGeom>
          <a:gradFill rotWithShape="1">
            <a:gsLst>
              <a:gs pos="0">
                <a:srgbClr val="B765FB">
                  <a:gamma/>
                  <a:tint val="0"/>
                  <a:invGamma/>
                </a:srgbClr>
              </a:gs>
              <a:gs pos="100000">
                <a:srgbClr val="B765FB"/>
              </a:gs>
            </a:gsLst>
            <a:path path="shape">
              <a:fillToRect l="50000" t="50000" r="50000" b="50000"/>
            </a:path>
          </a:gradFill>
          <a:ln w="38100" algn="ctr">
            <a:noFill/>
            <a:round/>
            <a:headEnd/>
            <a:tailEnd/>
          </a:ln>
          <a:effectLst>
            <a:prstShdw prst="shdw17" dist="17961" dir="2700000">
              <a:srgbClr val="B765FB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zh-TW" sz="2800" b="1" dirty="0">
                <a:solidFill>
                  <a:srgbClr val="212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標楷體" pitchFamily="65" charset="-120"/>
              </a:rPr>
              <a:t>14</a:t>
            </a:r>
          </a:p>
        </p:txBody>
      </p:sp>
      <p:sp>
        <p:nvSpPr>
          <p:cNvPr id="117778" name="Oval 18" descr="icon">
            <a:hlinkClick r:id="rId19" action="ppaction://hlinksldjump"/>
            <a:extLst>
              <a:ext uri="{FF2B5EF4-FFF2-40B4-BE49-F238E27FC236}">
                <a16:creationId xmlns:a16="http://schemas.microsoft.com/office/drawing/2014/main" xmlns="" id="{D971A222-F47B-48BB-AA66-21FB4A537B1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886200" y="2919413"/>
            <a:ext cx="647700" cy="647700"/>
          </a:xfrm>
          <a:prstGeom prst="ellipse">
            <a:avLst/>
          </a:prstGeom>
          <a:gradFill rotWithShape="1">
            <a:gsLst>
              <a:gs pos="0">
                <a:srgbClr val="B765FB">
                  <a:gamma/>
                  <a:tint val="0"/>
                  <a:invGamma/>
                </a:srgbClr>
              </a:gs>
              <a:gs pos="100000">
                <a:srgbClr val="B765FB"/>
              </a:gs>
            </a:gsLst>
            <a:path path="shape">
              <a:fillToRect l="50000" t="50000" r="50000" b="50000"/>
            </a:path>
          </a:gradFill>
          <a:ln w="38100" algn="ctr">
            <a:noFill/>
            <a:round/>
            <a:headEnd/>
            <a:tailEnd/>
          </a:ln>
          <a:effectLst>
            <a:prstShdw prst="shdw17" dist="17961" dir="2700000">
              <a:srgbClr val="B765FB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zh-TW" sz="2800" b="1" dirty="0">
                <a:solidFill>
                  <a:srgbClr val="212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標楷體" pitchFamily="65" charset="-120"/>
              </a:rPr>
              <a:t>15</a:t>
            </a:r>
          </a:p>
        </p:txBody>
      </p:sp>
      <p:sp>
        <p:nvSpPr>
          <p:cNvPr id="117779" name="Oval 19" descr="icon">
            <a:hlinkClick r:id="rId20" action="ppaction://hlinksldjump"/>
            <a:extLst>
              <a:ext uri="{FF2B5EF4-FFF2-40B4-BE49-F238E27FC236}">
                <a16:creationId xmlns:a16="http://schemas.microsoft.com/office/drawing/2014/main" xmlns="" id="{4356C5DF-C852-435B-9148-3F8A88C9477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648200" y="2919413"/>
            <a:ext cx="647700" cy="647700"/>
          </a:xfrm>
          <a:prstGeom prst="ellipse">
            <a:avLst/>
          </a:prstGeom>
          <a:gradFill rotWithShape="1">
            <a:gsLst>
              <a:gs pos="0">
                <a:srgbClr val="B765FB">
                  <a:gamma/>
                  <a:tint val="0"/>
                  <a:invGamma/>
                </a:srgbClr>
              </a:gs>
              <a:gs pos="100000">
                <a:srgbClr val="B765FB"/>
              </a:gs>
            </a:gsLst>
            <a:path path="shape">
              <a:fillToRect l="50000" t="50000" r="50000" b="50000"/>
            </a:path>
          </a:gradFill>
          <a:ln w="38100" algn="ctr">
            <a:noFill/>
            <a:round/>
            <a:headEnd/>
            <a:tailEnd/>
          </a:ln>
          <a:effectLst>
            <a:prstShdw prst="shdw17" dist="17961" dir="2700000">
              <a:srgbClr val="B765FB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zh-TW" sz="2800" b="1" dirty="0">
                <a:solidFill>
                  <a:srgbClr val="212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標楷體" pitchFamily="65" charset="-120"/>
              </a:rPr>
              <a:t>16</a:t>
            </a:r>
          </a:p>
        </p:txBody>
      </p:sp>
      <p:sp>
        <p:nvSpPr>
          <p:cNvPr id="117780" name="Oval 20" descr="icon">
            <a:hlinkClick r:id="rId21" action="ppaction://hlinksldjump"/>
            <a:extLst>
              <a:ext uri="{FF2B5EF4-FFF2-40B4-BE49-F238E27FC236}">
                <a16:creationId xmlns:a16="http://schemas.microsoft.com/office/drawing/2014/main" xmlns="" id="{D8930F00-5B0B-4B1D-8F86-2B8C0A00D58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410200" y="2919413"/>
            <a:ext cx="647700" cy="647700"/>
          </a:xfrm>
          <a:prstGeom prst="ellipse">
            <a:avLst/>
          </a:prstGeom>
          <a:gradFill rotWithShape="1">
            <a:gsLst>
              <a:gs pos="0">
                <a:srgbClr val="B765FB">
                  <a:gamma/>
                  <a:tint val="0"/>
                  <a:invGamma/>
                </a:srgbClr>
              </a:gs>
              <a:gs pos="100000">
                <a:srgbClr val="B765FB"/>
              </a:gs>
            </a:gsLst>
            <a:path path="shape">
              <a:fillToRect l="50000" t="50000" r="50000" b="50000"/>
            </a:path>
          </a:gradFill>
          <a:ln w="38100" algn="ctr">
            <a:noFill/>
            <a:round/>
            <a:headEnd/>
            <a:tailEnd/>
          </a:ln>
          <a:effectLst>
            <a:prstShdw prst="shdw17" dist="17961" dir="2700000">
              <a:srgbClr val="B765FB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zh-TW" sz="2800" b="1" dirty="0">
                <a:solidFill>
                  <a:srgbClr val="212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標楷體" pitchFamily="65" charset="-120"/>
              </a:rPr>
              <a:t>17</a:t>
            </a:r>
          </a:p>
        </p:txBody>
      </p:sp>
      <p:sp>
        <p:nvSpPr>
          <p:cNvPr id="117781" name="Oval 21" descr="icon">
            <a:hlinkClick r:id="rId22" action="ppaction://hlinksldjump"/>
            <a:extLst>
              <a:ext uri="{FF2B5EF4-FFF2-40B4-BE49-F238E27FC236}">
                <a16:creationId xmlns:a16="http://schemas.microsoft.com/office/drawing/2014/main" xmlns="" id="{6C4DE91E-38C5-444E-A690-5B2BA327EDC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172200" y="2919413"/>
            <a:ext cx="647700" cy="647700"/>
          </a:xfrm>
          <a:prstGeom prst="ellipse">
            <a:avLst/>
          </a:prstGeom>
          <a:gradFill rotWithShape="1">
            <a:gsLst>
              <a:gs pos="0">
                <a:srgbClr val="B765FB">
                  <a:gamma/>
                  <a:tint val="0"/>
                  <a:invGamma/>
                </a:srgbClr>
              </a:gs>
              <a:gs pos="100000">
                <a:srgbClr val="B765FB"/>
              </a:gs>
            </a:gsLst>
            <a:path path="shape">
              <a:fillToRect l="50000" t="50000" r="50000" b="50000"/>
            </a:path>
          </a:gradFill>
          <a:ln w="38100" algn="ctr">
            <a:noFill/>
            <a:round/>
            <a:headEnd/>
            <a:tailEnd/>
          </a:ln>
          <a:effectLst>
            <a:prstShdw prst="shdw17" dist="17961" dir="2700000">
              <a:srgbClr val="B765FB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zh-TW" sz="2800" b="1" dirty="0">
                <a:solidFill>
                  <a:srgbClr val="212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標楷體" pitchFamily="65" charset="-120"/>
              </a:rPr>
              <a:t>18</a:t>
            </a:r>
          </a:p>
        </p:txBody>
      </p:sp>
      <p:sp>
        <p:nvSpPr>
          <p:cNvPr id="117782" name="Oval 22" descr="icon">
            <a:hlinkClick r:id="rId23" action="ppaction://hlinksldjump"/>
            <a:extLst>
              <a:ext uri="{FF2B5EF4-FFF2-40B4-BE49-F238E27FC236}">
                <a16:creationId xmlns:a16="http://schemas.microsoft.com/office/drawing/2014/main" xmlns="" id="{855A67CB-6FF9-425A-AB3C-F06FC940255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934200" y="2919413"/>
            <a:ext cx="647700" cy="647700"/>
          </a:xfrm>
          <a:prstGeom prst="ellipse">
            <a:avLst/>
          </a:prstGeom>
          <a:gradFill rotWithShape="1">
            <a:gsLst>
              <a:gs pos="0">
                <a:srgbClr val="B765FB">
                  <a:gamma/>
                  <a:tint val="0"/>
                  <a:invGamma/>
                </a:srgbClr>
              </a:gs>
              <a:gs pos="100000">
                <a:srgbClr val="B765FB"/>
              </a:gs>
            </a:gsLst>
            <a:path path="shape">
              <a:fillToRect l="50000" t="50000" r="50000" b="50000"/>
            </a:path>
          </a:gradFill>
          <a:ln w="38100" algn="ctr">
            <a:noFill/>
            <a:round/>
            <a:headEnd/>
            <a:tailEnd/>
          </a:ln>
          <a:effectLst>
            <a:prstShdw prst="shdw17" dist="17961" dir="2700000">
              <a:srgbClr val="B765FB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zh-TW" sz="2800" b="1" dirty="0">
                <a:solidFill>
                  <a:srgbClr val="212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標楷體" pitchFamily="65" charset="-120"/>
              </a:rPr>
              <a:t>19</a:t>
            </a:r>
          </a:p>
        </p:txBody>
      </p:sp>
      <p:sp>
        <p:nvSpPr>
          <p:cNvPr id="117783" name="Oval 23" descr="icon">
            <a:hlinkClick r:id="rId24" action="ppaction://hlinksldjump"/>
            <a:extLst>
              <a:ext uri="{FF2B5EF4-FFF2-40B4-BE49-F238E27FC236}">
                <a16:creationId xmlns:a16="http://schemas.microsoft.com/office/drawing/2014/main" xmlns="" id="{9075833A-9C3F-42DD-A015-F1A5FBDEA54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696200" y="2919413"/>
            <a:ext cx="647700" cy="647700"/>
          </a:xfrm>
          <a:prstGeom prst="ellipse">
            <a:avLst/>
          </a:prstGeom>
          <a:gradFill rotWithShape="1">
            <a:gsLst>
              <a:gs pos="0">
                <a:srgbClr val="B765FB">
                  <a:gamma/>
                  <a:tint val="0"/>
                  <a:invGamma/>
                </a:srgbClr>
              </a:gs>
              <a:gs pos="100000">
                <a:srgbClr val="B765FB"/>
              </a:gs>
            </a:gsLst>
            <a:path path="shape">
              <a:fillToRect l="50000" t="50000" r="50000" b="50000"/>
            </a:path>
          </a:gradFill>
          <a:ln w="38100" algn="ctr">
            <a:noFill/>
            <a:round/>
            <a:headEnd/>
            <a:tailEnd/>
          </a:ln>
          <a:effectLst>
            <a:prstShdw prst="shdw17" dist="17961" dir="2700000">
              <a:srgbClr val="B765FB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zh-TW" sz="2800" b="1">
                <a:solidFill>
                  <a:srgbClr val="212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標楷體" pitchFamily="65" charset="-120"/>
              </a:rPr>
              <a:t>20</a:t>
            </a:r>
          </a:p>
        </p:txBody>
      </p:sp>
      <p:sp>
        <p:nvSpPr>
          <p:cNvPr id="117784" name="Oval 24" descr="icon">
            <a:hlinkClick r:id="rId25" action="ppaction://hlinksldjump"/>
            <a:extLst>
              <a:ext uri="{FF2B5EF4-FFF2-40B4-BE49-F238E27FC236}">
                <a16:creationId xmlns:a16="http://schemas.microsoft.com/office/drawing/2014/main" xmlns="" id="{867627FA-CDD1-45E3-8093-CF440372D59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00200" y="3910013"/>
            <a:ext cx="647700" cy="647700"/>
          </a:xfrm>
          <a:prstGeom prst="ellipse">
            <a:avLst/>
          </a:prstGeom>
          <a:gradFill rotWithShape="1">
            <a:gsLst>
              <a:gs pos="0">
                <a:srgbClr val="B765FB">
                  <a:gamma/>
                  <a:tint val="0"/>
                  <a:invGamma/>
                </a:srgbClr>
              </a:gs>
              <a:gs pos="100000">
                <a:srgbClr val="B765FB"/>
              </a:gs>
            </a:gsLst>
            <a:path path="shape">
              <a:fillToRect l="50000" t="50000" r="50000" b="50000"/>
            </a:path>
          </a:gradFill>
          <a:ln w="38100" algn="ctr">
            <a:noFill/>
            <a:round/>
            <a:headEnd/>
            <a:tailEnd/>
          </a:ln>
          <a:effectLst>
            <a:prstShdw prst="shdw17" dist="17961" dir="2700000">
              <a:srgbClr val="B765FB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zh-TW" sz="2800" b="1" dirty="0">
                <a:solidFill>
                  <a:srgbClr val="212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標楷體" pitchFamily="65" charset="-120"/>
              </a:rPr>
              <a:t>22</a:t>
            </a:r>
          </a:p>
        </p:txBody>
      </p:sp>
      <p:sp>
        <p:nvSpPr>
          <p:cNvPr id="117785" name="Oval 25" descr="icon">
            <a:hlinkClick r:id="rId26" action="ppaction://hlinksldjump"/>
            <a:extLst>
              <a:ext uri="{FF2B5EF4-FFF2-40B4-BE49-F238E27FC236}">
                <a16:creationId xmlns:a16="http://schemas.microsoft.com/office/drawing/2014/main" xmlns="" id="{F34C5252-AA4D-427C-A7FB-A9FAAC609FA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362200" y="3910013"/>
            <a:ext cx="647700" cy="647700"/>
          </a:xfrm>
          <a:prstGeom prst="ellipse">
            <a:avLst/>
          </a:prstGeom>
          <a:gradFill rotWithShape="1">
            <a:gsLst>
              <a:gs pos="0">
                <a:srgbClr val="B765FB">
                  <a:gamma/>
                  <a:tint val="0"/>
                  <a:invGamma/>
                </a:srgbClr>
              </a:gs>
              <a:gs pos="100000">
                <a:srgbClr val="B765FB"/>
              </a:gs>
            </a:gsLst>
            <a:path path="shape">
              <a:fillToRect l="50000" t="50000" r="50000" b="50000"/>
            </a:path>
          </a:gradFill>
          <a:ln w="38100" algn="ctr">
            <a:noFill/>
            <a:round/>
            <a:headEnd/>
            <a:tailEnd/>
          </a:ln>
          <a:effectLst>
            <a:prstShdw prst="shdw17" dist="17961" dir="2700000">
              <a:srgbClr val="B765FB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zh-TW" sz="2800" b="1" dirty="0">
                <a:solidFill>
                  <a:srgbClr val="212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標楷體" pitchFamily="65" charset="-120"/>
              </a:rPr>
              <a:t>23</a:t>
            </a:r>
          </a:p>
        </p:txBody>
      </p:sp>
      <p:sp>
        <p:nvSpPr>
          <p:cNvPr id="117786" name="Oval 26" descr="icon">
            <a:hlinkClick r:id="rId27" action="ppaction://hlinksldjump"/>
            <a:extLst>
              <a:ext uri="{FF2B5EF4-FFF2-40B4-BE49-F238E27FC236}">
                <a16:creationId xmlns:a16="http://schemas.microsoft.com/office/drawing/2014/main" xmlns="" id="{52061609-697E-476C-B364-DE786EDA89C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124200" y="3910013"/>
            <a:ext cx="647700" cy="647700"/>
          </a:xfrm>
          <a:prstGeom prst="ellipse">
            <a:avLst/>
          </a:prstGeom>
          <a:gradFill rotWithShape="1">
            <a:gsLst>
              <a:gs pos="0">
                <a:srgbClr val="B765FB">
                  <a:gamma/>
                  <a:tint val="0"/>
                  <a:invGamma/>
                </a:srgbClr>
              </a:gs>
              <a:gs pos="100000">
                <a:srgbClr val="B765FB"/>
              </a:gs>
            </a:gsLst>
            <a:path path="shape">
              <a:fillToRect l="50000" t="50000" r="50000" b="50000"/>
            </a:path>
          </a:gradFill>
          <a:ln w="38100" algn="ctr">
            <a:noFill/>
            <a:round/>
            <a:headEnd/>
            <a:tailEnd/>
          </a:ln>
          <a:effectLst>
            <a:prstShdw prst="shdw17" dist="17961" dir="2700000">
              <a:srgbClr val="B765FB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zh-TW" sz="2800" b="1" dirty="0">
                <a:solidFill>
                  <a:srgbClr val="212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標楷體" pitchFamily="65" charset="-120"/>
              </a:rPr>
              <a:t>24</a:t>
            </a:r>
          </a:p>
        </p:txBody>
      </p:sp>
      <p:sp>
        <p:nvSpPr>
          <p:cNvPr id="117787" name="Oval 27" descr="icon">
            <a:hlinkClick r:id="rId28" action="ppaction://hlinksldjump"/>
            <a:extLst>
              <a:ext uri="{FF2B5EF4-FFF2-40B4-BE49-F238E27FC236}">
                <a16:creationId xmlns:a16="http://schemas.microsoft.com/office/drawing/2014/main" xmlns="" id="{5ECC66DC-85C7-4D38-9C28-711ACCEB519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886200" y="3910013"/>
            <a:ext cx="647700" cy="647700"/>
          </a:xfrm>
          <a:prstGeom prst="ellipse">
            <a:avLst/>
          </a:prstGeom>
          <a:gradFill rotWithShape="1">
            <a:gsLst>
              <a:gs pos="0">
                <a:srgbClr val="B765FB">
                  <a:gamma/>
                  <a:tint val="0"/>
                  <a:invGamma/>
                </a:srgbClr>
              </a:gs>
              <a:gs pos="100000">
                <a:srgbClr val="B765FB"/>
              </a:gs>
            </a:gsLst>
            <a:path path="shape">
              <a:fillToRect l="50000" t="50000" r="50000" b="50000"/>
            </a:path>
          </a:gradFill>
          <a:ln w="38100" algn="ctr">
            <a:noFill/>
            <a:round/>
            <a:headEnd/>
            <a:tailEnd/>
          </a:ln>
          <a:effectLst>
            <a:prstShdw prst="shdw17" dist="17961" dir="2700000">
              <a:srgbClr val="B765FB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zh-TW" sz="2800" b="1" dirty="0">
                <a:solidFill>
                  <a:srgbClr val="212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標楷體" pitchFamily="65" charset="-120"/>
              </a:rPr>
              <a:t>25</a:t>
            </a:r>
          </a:p>
        </p:txBody>
      </p:sp>
      <p:sp>
        <p:nvSpPr>
          <p:cNvPr id="117788" name="Oval 28" descr="icon">
            <a:hlinkClick r:id="rId29" action="ppaction://hlinksldjump"/>
            <a:extLst>
              <a:ext uri="{FF2B5EF4-FFF2-40B4-BE49-F238E27FC236}">
                <a16:creationId xmlns:a16="http://schemas.microsoft.com/office/drawing/2014/main" xmlns="" id="{A3699824-1B89-44AD-A440-3132F32A7B0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648200" y="3910013"/>
            <a:ext cx="647700" cy="647700"/>
          </a:xfrm>
          <a:prstGeom prst="ellipse">
            <a:avLst/>
          </a:prstGeom>
          <a:gradFill rotWithShape="1">
            <a:gsLst>
              <a:gs pos="0">
                <a:srgbClr val="B765FB">
                  <a:gamma/>
                  <a:tint val="0"/>
                  <a:invGamma/>
                </a:srgbClr>
              </a:gs>
              <a:gs pos="100000">
                <a:srgbClr val="B765FB"/>
              </a:gs>
            </a:gsLst>
            <a:path path="shape">
              <a:fillToRect l="50000" t="50000" r="50000" b="50000"/>
            </a:path>
          </a:gradFill>
          <a:ln w="38100" algn="ctr">
            <a:noFill/>
            <a:round/>
            <a:headEnd/>
            <a:tailEnd/>
          </a:ln>
          <a:effectLst>
            <a:prstShdw prst="shdw17" dist="17961" dir="2700000">
              <a:srgbClr val="B765FB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zh-TW" sz="2800" b="1" dirty="0">
                <a:solidFill>
                  <a:srgbClr val="212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標楷體" pitchFamily="65" charset="-120"/>
              </a:rPr>
              <a:t>26</a:t>
            </a:r>
          </a:p>
        </p:txBody>
      </p:sp>
      <p:sp>
        <p:nvSpPr>
          <p:cNvPr id="117789" name="Oval 29" descr="icon">
            <a:hlinkClick r:id="rId30" action="ppaction://hlinksldjump"/>
            <a:extLst>
              <a:ext uri="{FF2B5EF4-FFF2-40B4-BE49-F238E27FC236}">
                <a16:creationId xmlns:a16="http://schemas.microsoft.com/office/drawing/2014/main" xmlns="" id="{5AE3542B-7C83-436F-97FB-9D2951A38DA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410200" y="3910013"/>
            <a:ext cx="647700" cy="647700"/>
          </a:xfrm>
          <a:prstGeom prst="ellipse">
            <a:avLst/>
          </a:prstGeom>
          <a:gradFill rotWithShape="1">
            <a:gsLst>
              <a:gs pos="0">
                <a:srgbClr val="B765FB">
                  <a:gamma/>
                  <a:tint val="0"/>
                  <a:invGamma/>
                </a:srgbClr>
              </a:gs>
              <a:gs pos="100000">
                <a:srgbClr val="B765FB"/>
              </a:gs>
            </a:gsLst>
            <a:path path="shape">
              <a:fillToRect l="50000" t="50000" r="50000" b="50000"/>
            </a:path>
          </a:gradFill>
          <a:ln w="38100" algn="ctr">
            <a:noFill/>
            <a:round/>
            <a:headEnd/>
            <a:tailEnd/>
          </a:ln>
          <a:effectLst>
            <a:prstShdw prst="shdw17" dist="17961" dir="2700000">
              <a:srgbClr val="B765FB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zh-TW" sz="2800" b="1">
                <a:solidFill>
                  <a:srgbClr val="212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標楷體" pitchFamily="65" charset="-120"/>
              </a:rPr>
              <a:t>27</a:t>
            </a:r>
          </a:p>
        </p:txBody>
      </p:sp>
      <p:sp>
        <p:nvSpPr>
          <p:cNvPr id="117790" name="Oval 30" descr="icon">
            <a:hlinkClick r:id="rId31" action="ppaction://hlinksldjump"/>
            <a:extLst>
              <a:ext uri="{FF2B5EF4-FFF2-40B4-BE49-F238E27FC236}">
                <a16:creationId xmlns:a16="http://schemas.microsoft.com/office/drawing/2014/main" xmlns="" id="{C3FD5E75-2F84-4D71-B78E-2F2D0103468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172200" y="3910013"/>
            <a:ext cx="647700" cy="647700"/>
          </a:xfrm>
          <a:prstGeom prst="ellipse">
            <a:avLst/>
          </a:prstGeom>
          <a:gradFill rotWithShape="1">
            <a:gsLst>
              <a:gs pos="0">
                <a:srgbClr val="B765FB">
                  <a:gamma/>
                  <a:tint val="0"/>
                  <a:invGamma/>
                </a:srgbClr>
              </a:gs>
              <a:gs pos="100000">
                <a:srgbClr val="B765FB"/>
              </a:gs>
            </a:gsLst>
            <a:path path="shape">
              <a:fillToRect l="50000" t="50000" r="50000" b="50000"/>
            </a:path>
          </a:gradFill>
          <a:ln w="38100" algn="ctr">
            <a:noFill/>
            <a:round/>
            <a:headEnd/>
            <a:tailEnd/>
          </a:ln>
          <a:effectLst>
            <a:prstShdw prst="shdw17" dist="17961" dir="2700000">
              <a:srgbClr val="B765FB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zh-TW" sz="2800" b="1">
                <a:solidFill>
                  <a:srgbClr val="212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標楷體" pitchFamily="65" charset="-120"/>
              </a:rPr>
              <a:t>28</a:t>
            </a:r>
          </a:p>
        </p:txBody>
      </p:sp>
      <p:sp>
        <p:nvSpPr>
          <p:cNvPr id="117791" name="Oval 31" descr="icon">
            <a:hlinkClick r:id="rId32" action="ppaction://hlinksldjump"/>
            <a:extLst>
              <a:ext uri="{FF2B5EF4-FFF2-40B4-BE49-F238E27FC236}">
                <a16:creationId xmlns:a16="http://schemas.microsoft.com/office/drawing/2014/main" xmlns="" id="{5FA655F0-6104-4406-BACD-622EAF9F4D7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934200" y="3910013"/>
            <a:ext cx="647700" cy="647700"/>
          </a:xfrm>
          <a:prstGeom prst="ellipse">
            <a:avLst/>
          </a:prstGeom>
          <a:gradFill rotWithShape="1">
            <a:gsLst>
              <a:gs pos="0">
                <a:srgbClr val="B765FB">
                  <a:gamma/>
                  <a:tint val="0"/>
                  <a:invGamma/>
                </a:srgbClr>
              </a:gs>
              <a:gs pos="100000">
                <a:srgbClr val="B765FB"/>
              </a:gs>
            </a:gsLst>
            <a:path path="shape">
              <a:fillToRect l="50000" t="50000" r="50000" b="50000"/>
            </a:path>
          </a:gradFill>
          <a:ln w="38100" algn="ctr">
            <a:noFill/>
            <a:round/>
            <a:headEnd/>
            <a:tailEnd/>
          </a:ln>
          <a:effectLst>
            <a:prstShdw prst="shdw17" dist="17961" dir="2700000">
              <a:srgbClr val="B765FB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zh-TW" sz="2800" b="1" dirty="0">
                <a:solidFill>
                  <a:srgbClr val="212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標楷體" pitchFamily="65" charset="-120"/>
              </a:rPr>
              <a:t>29</a:t>
            </a:r>
          </a:p>
        </p:txBody>
      </p:sp>
      <p:sp>
        <p:nvSpPr>
          <p:cNvPr id="117792" name="Oval 32" descr="icon">
            <a:hlinkClick r:id="rId33" action="ppaction://hlinksldjump"/>
            <a:extLst>
              <a:ext uri="{FF2B5EF4-FFF2-40B4-BE49-F238E27FC236}">
                <a16:creationId xmlns:a16="http://schemas.microsoft.com/office/drawing/2014/main" xmlns="" id="{821F81D7-6E13-476D-9CC1-2F2FC5572E4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696200" y="3910013"/>
            <a:ext cx="647700" cy="647700"/>
          </a:xfrm>
          <a:prstGeom prst="ellipse">
            <a:avLst/>
          </a:prstGeom>
          <a:gradFill rotWithShape="1">
            <a:gsLst>
              <a:gs pos="0">
                <a:srgbClr val="B765FB">
                  <a:gamma/>
                  <a:tint val="0"/>
                  <a:invGamma/>
                </a:srgbClr>
              </a:gs>
              <a:gs pos="100000">
                <a:srgbClr val="B765FB"/>
              </a:gs>
            </a:gsLst>
            <a:path path="shape">
              <a:fillToRect l="50000" t="50000" r="50000" b="50000"/>
            </a:path>
          </a:gradFill>
          <a:ln w="38100" algn="ctr">
            <a:noFill/>
            <a:round/>
            <a:headEnd/>
            <a:tailEnd/>
          </a:ln>
          <a:effectLst>
            <a:prstShdw prst="shdw17" dist="17961" dir="2700000">
              <a:srgbClr val="B765FB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zh-TW" sz="2800" b="1">
                <a:solidFill>
                  <a:srgbClr val="212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標楷體" pitchFamily="65" charset="-120"/>
              </a:rPr>
              <a:t>30</a:t>
            </a:r>
          </a:p>
        </p:txBody>
      </p:sp>
      <p:sp>
        <p:nvSpPr>
          <p:cNvPr id="117793" name="Oval 33" descr="icon">
            <a:hlinkClick r:id="rId34" action="ppaction://hlinksldjump"/>
            <a:extLst>
              <a:ext uri="{FF2B5EF4-FFF2-40B4-BE49-F238E27FC236}">
                <a16:creationId xmlns:a16="http://schemas.microsoft.com/office/drawing/2014/main" xmlns="" id="{4C6E0476-76E8-4D1C-9B26-DA09E52AE72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00200" y="4900613"/>
            <a:ext cx="647700" cy="647700"/>
          </a:xfrm>
          <a:prstGeom prst="ellipse">
            <a:avLst/>
          </a:prstGeom>
          <a:gradFill rotWithShape="1">
            <a:gsLst>
              <a:gs pos="0">
                <a:srgbClr val="B765FB">
                  <a:gamma/>
                  <a:tint val="0"/>
                  <a:invGamma/>
                </a:srgbClr>
              </a:gs>
              <a:gs pos="100000">
                <a:srgbClr val="B765FB"/>
              </a:gs>
            </a:gsLst>
            <a:path path="shape">
              <a:fillToRect l="50000" t="50000" r="50000" b="50000"/>
            </a:path>
          </a:gradFill>
          <a:ln w="38100" algn="ctr">
            <a:noFill/>
            <a:round/>
            <a:headEnd/>
            <a:tailEnd/>
          </a:ln>
          <a:effectLst>
            <a:prstShdw prst="shdw17" dist="17961" dir="2700000">
              <a:srgbClr val="B765FB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zh-TW" sz="2800" b="1" dirty="0">
                <a:solidFill>
                  <a:srgbClr val="212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標楷體" pitchFamily="65" charset="-120"/>
              </a:rPr>
              <a:t>32</a:t>
            </a:r>
          </a:p>
        </p:txBody>
      </p:sp>
      <p:sp>
        <p:nvSpPr>
          <p:cNvPr id="117794" name="Oval 34" descr="icon">
            <a:hlinkClick r:id="rId35" action="ppaction://hlinksldjump"/>
            <a:extLst>
              <a:ext uri="{FF2B5EF4-FFF2-40B4-BE49-F238E27FC236}">
                <a16:creationId xmlns:a16="http://schemas.microsoft.com/office/drawing/2014/main" xmlns="" id="{6086C749-71F9-42E6-9F80-E5D543F7F95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362200" y="4900613"/>
            <a:ext cx="647700" cy="647700"/>
          </a:xfrm>
          <a:prstGeom prst="ellipse">
            <a:avLst/>
          </a:prstGeom>
          <a:gradFill rotWithShape="1">
            <a:gsLst>
              <a:gs pos="0">
                <a:srgbClr val="B765FB">
                  <a:gamma/>
                  <a:tint val="0"/>
                  <a:invGamma/>
                </a:srgbClr>
              </a:gs>
              <a:gs pos="100000">
                <a:srgbClr val="B765FB"/>
              </a:gs>
            </a:gsLst>
            <a:path path="shape">
              <a:fillToRect l="50000" t="50000" r="50000" b="50000"/>
            </a:path>
          </a:gradFill>
          <a:ln w="38100" algn="ctr">
            <a:noFill/>
            <a:round/>
            <a:headEnd/>
            <a:tailEnd/>
          </a:ln>
          <a:effectLst>
            <a:prstShdw prst="shdw17" dist="17961" dir="2700000">
              <a:srgbClr val="B765FB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zh-TW" sz="2800" b="1">
                <a:solidFill>
                  <a:srgbClr val="212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標楷體" pitchFamily="65" charset="-120"/>
              </a:rPr>
              <a:t>33</a:t>
            </a:r>
          </a:p>
        </p:txBody>
      </p:sp>
      <p:sp>
        <p:nvSpPr>
          <p:cNvPr id="117795" name="Oval 35" descr="icon">
            <a:hlinkClick r:id="rId36" action="ppaction://hlinksldjump"/>
            <a:extLst>
              <a:ext uri="{FF2B5EF4-FFF2-40B4-BE49-F238E27FC236}">
                <a16:creationId xmlns:a16="http://schemas.microsoft.com/office/drawing/2014/main" xmlns="" id="{822DBA81-7102-4211-9EA9-2B7A2C0AEE2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124200" y="4900613"/>
            <a:ext cx="647700" cy="647700"/>
          </a:xfrm>
          <a:prstGeom prst="ellipse">
            <a:avLst/>
          </a:prstGeom>
          <a:gradFill rotWithShape="1">
            <a:gsLst>
              <a:gs pos="0">
                <a:srgbClr val="B765FB">
                  <a:gamma/>
                  <a:tint val="0"/>
                  <a:invGamma/>
                </a:srgbClr>
              </a:gs>
              <a:gs pos="100000">
                <a:srgbClr val="B765FB"/>
              </a:gs>
            </a:gsLst>
            <a:path path="shape">
              <a:fillToRect l="50000" t="50000" r="50000" b="50000"/>
            </a:path>
          </a:gradFill>
          <a:ln w="38100" algn="ctr">
            <a:noFill/>
            <a:round/>
            <a:headEnd/>
            <a:tailEnd/>
          </a:ln>
          <a:effectLst>
            <a:prstShdw prst="shdw17" dist="17961" dir="2700000">
              <a:srgbClr val="B765FB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zh-TW" sz="2800" b="1">
                <a:solidFill>
                  <a:srgbClr val="212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標楷體" pitchFamily="65" charset="-120"/>
              </a:rPr>
              <a:t>34</a:t>
            </a:r>
          </a:p>
        </p:txBody>
      </p:sp>
      <p:sp>
        <p:nvSpPr>
          <p:cNvPr id="117796" name="Oval 36" descr="icon">
            <a:hlinkClick r:id="rId37" action="ppaction://hlinksldjump"/>
            <a:extLst>
              <a:ext uri="{FF2B5EF4-FFF2-40B4-BE49-F238E27FC236}">
                <a16:creationId xmlns:a16="http://schemas.microsoft.com/office/drawing/2014/main" xmlns="" id="{82023812-E665-475F-B010-5947AA8741F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886200" y="4900613"/>
            <a:ext cx="647700" cy="647700"/>
          </a:xfrm>
          <a:prstGeom prst="ellipse">
            <a:avLst/>
          </a:prstGeom>
          <a:gradFill rotWithShape="1">
            <a:gsLst>
              <a:gs pos="0">
                <a:srgbClr val="B765FB">
                  <a:gamma/>
                  <a:tint val="0"/>
                  <a:invGamma/>
                </a:srgbClr>
              </a:gs>
              <a:gs pos="100000">
                <a:srgbClr val="B765FB"/>
              </a:gs>
            </a:gsLst>
            <a:path path="shape">
              <a:fillToRect l="50000" t="50000" r="50000" b="50000"/>
            </a:path>
          </a:gradFill>
          <a:ln w="38100" algn="ctr">
            <a:noFill/>
            <a:round/>
            <a:headEnd/>
            <a:tailEnd/>
          </a:ln>
          <a:effectLst>
            <a:prstShdw prst="shdw17" dist="17961" dir="2700000">
              <a:srgbClr val="B765FB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zh-TW" sz="2800" b="1" dirty="0">
                <a:solidFill>
                  <a:srgbClr val="212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標楷體" pitchFamily="65" charset="-120"/>
              </a:rPr>
              <a:t>35</a:t>
            </a:r>
          </a:p>
        </p:txBody>
      </p:sp>
      <p:sp>
        <p:nvSpPr>
          <p:cNvPr id="117797" name="Oval 37" descr="icon">
            <a:hlinkClick r:id="rId38" action="ppaction://hlinksldjump"/>
            <a:extLst>
              <a:ext uri="{FF2B5EF4-FFF2-40B4-BE49-F238E27FC236}">
                <a16:creationId xmlns:a16="http://schemas.microsoft.com/office/drawing/2014/main" xmlns="" id="{F18F6466-B3A3-42F8-88C0-6864B810D0F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648200" y="4900613"/>
            <a:ext cx="647700" cy="647700"/>
          </a:xfrm>
          <a:prstGeom prst="ellipse">
            <a:avLst/>
          </a:prstGeom>
          <a:gradFill rotWithShape="1">
            <a:gsLst>
              <a:gs pos="0">
                <a:srgbClr val="B765FB">
                  <a:gamma/>
                  <a:tint val="0"/>
                  <a:invGamma/>
                </a:srgbClr>
              </a:gs>
              <a:gs pos="100000">
                <a:srgbClr val="B765FB"/>
              </a:gs>
            </a:gsLst>
            <a:path path="shape">
              <a:fillToRect l="50000" t="50000" r="50000" b="50000"/>
            </a:path>
          </a:gradFill>
          <a:ln w="38100" algn="ctr">
            <a:noFill/>
            <a:round/>
            <a:headEnd/>
            <a:tailEnd/>
          </a:ln>
          <a:effectLst>
            <a:prstShdw prst="shdw17" dist="17961" dir="2700000">
              <a:srgbClr val="B765FB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zh-TW" sz="2800" b="1">
                <a:solidFill>
                  <a:srgbClr val="212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標楷體" pitchFamily="65" charset="-120"/>
              </a:rPr>
              <a:t>36</a:t>
            </a:r>
          </a:p>
        </p:txBody>
      </p:sp>
      <p:pic>
        <p:nvPicPr>
          <p:cNvPr id="7206" name="Picture 52" descr="學生須知">
            <a:hlinkClick r:id="rId39" action="ppaction://hlinksldjump"/>
            <a:extLst>
              <a:ext uri="{FF2B5EF4-FFF2-40B4-BE49-F238E27FC236}">
                <a16:creationId xmlns:a16="http://schemas.microsoft.com/office/drawing/2014/main" xmlns="" id="{0BEDB26F-B972-40F2-A738-F73C6C9216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8775" y="1304925"/>
            <a:ext cx="1385888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07" name="Picture 53" descr="考核課題">
            <a:hlinkClick r:id="rId41" action="ppaction://hlinksldjump"/>
            <a:extLst>
              <a:ext uri="{FF2B5EF4-FFF2-40B4-BE49-F238E27FC236}">
                <a16:creationId xmlns:a16="http://schemas.microsoft.com/office/drawing/2014/main" xmlns="" id="{F4D3F310-FC6D-466E-83B9-2005FB1F0D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0438" y="1304925"/>
            <a:ext cx="1385887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08" name="Picture 55" descr="btnMathMainTop">
            <a:hlinkClick r:id="" action="ppaction://hlinkshowjump?jump=endshow"/>
            <a:extLst>
              <a:ext uri="{FF2B5EF4-FFF2-40B4-BE49-F238E27FC236}">
                <a16:creationId xmlns:a16="http://schemas.microsoft.com/office/drawing/2014/main" xmlns="" id="{F02E46CC-E80F-486E-B4B3-F45387A4547A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950" y="6278563"/>
            <a:ext cx="1439863" cy="485775"/>
          </a:xfr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606" name="Rectangle 30">
            <a:extLst>
              <a:ext uri="{FF2B5EF4-FFF2-40B4-BE49-F238E27FC236}">
                <a16:creationId xmlns:a16="http://schemas.microsoft.com/office/drawing/2014/main" xmlns="" id="{9D76DC84-3B92-438F-A536-73E51F1B1C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050" y="2943225"/>
            <a:ext cx="431800" cy="4445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en-US" altLang="zh-TW" sz="2800"/>
              <a:t> </a:t>
            </a:r>
            <a:endParaRPr lang="en-US" altLang="zh-TW" sz="1800"/>
          </a:p>
        </p:txBody>
      </p:sp>
      <p:sp>
        <p:nvSpPr>
          <p:cNvPr id="25603" name="Rectangle 10">
            <a:extLst>
              <a:ext uri="{FF2B5EF4-FFF2-40B4-BE49-F238E27FC236}">
                <a16:creationId xmlns:a16="http://schemas.microsoft.com/office/drawing/2014/main" xmlns="" id="{C07DDCA3-96DB-4283-AAD7-4831EBA557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250" y="798513"/>
            <a:ext cx="8353425" cy="13081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03D99">
                <a:alpha val="79999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TW" sz="2800" dirty="0">
                <a:ea typeface="標楷體" panose="03000509000000000000" pitchFamily="65" charset="-120"/>
              </a:rPr>
              <a:t>6</a:t>
            </a:r>
            <a:r>
              <a:rPr lang="en-US" altLang="zh-CN" sz="2800" dirty="0">
                <a:ea typeface="標楷體" panose="03000509000000000000" pitchFamily="65" charset="-120"/>
              </a:rPr>
              <a:t>.</a:t>
            </a:r>
            <a:r>
              <a:rPr lang="zh-TW" altLang="en-US" sz="2800" dirty="0">
                <a:ea typeface="標楷體" panose="03000509000000000000" pitchFamily="65" charset="-120"/>
              </a:rPr>
              <a:t> 一張凳的售價是</a:t>
            </a:r>
            <a:r>
              <a:rPr lang="en-US" altLang="zh-TW" sz="2800" dirty="0">
                <a:ea typeface="標楷體" panose="03000509000000000000" pitchFamily="65" charset="-120"/>
              </a:rPr>
              <a:t>$72</a:t>
            </a:r>
            <a:r>
              <a:rPr lang="zh-TW" altLang="en-US" sz="2800" dirty="0">
                <a:ea typeface="標楷體" panose="03000509000000000000" pitchFamily="65" charset="-120"/>
              </a:rPr>
              <a:t>     ，購買</a:t>
            </a:r>
            <a:r>
              <a:rPr lang="en-US" altLang="zh-TW" sz="2800" dirty="0">
                <a:ea typeface="標楷體" panose="03000509000000000000" pitchFamily="65" charset="-120"/>
              </a:rPr>
              <a:t>4</a:t>
            </a:r>
            <a:r>
              <a:rPr lang="zh-TW" altLang="en-US" sz="2800" dirty="0">
                <a:ea typeface="標楷體" panose="03000509000000000000" pitchFamily="65" charset="-120"/>
              </a:rPr>
              <a:t>張可額外獲贈一</a:t>
            </a:r>
            <a:endParaRPr lang="en-US" altLang="zh-TW" sz="2800" dirty="0">
              <a:ea typeface="標楷體" panose="03000509000000000000" pitchFamily="65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2800" dirty="0">
                <a:ea typeface="標楷體" panose="03000509000000000000" pitchFamily="65" charset="-120"/>
              </a:rPr>
              <a:t>    張。餐廳老闆只需要</a:t>
            </a:r>
            <a:r>
              <a:rPr lang="en-US" altLang="zh-TW" sz="2800" dirty="0">
                <a:ea typeface="標楷體" panose="03000509000000000000" pitchFamily="65" charset="-120"/>
              </a:rPr>
              <a:t>17</a:t>
            </a:r>
            <a:r>
              <a:rPr lang="zh-TW" altLang="en-US" sz="2800" dirty="0">
                <a:ea typeface="標楷體" panose="03000509000000000000" pitchFamily="65" charset="-120"/>
              </a:rPr>
              <a:t>張凳，她最少須付多少？</a:t>
            </a:r>
            <a:endParaRPr lang="zh-CN" altLang="en-US" sz="2800" dirty="0">
              <a:solidFill>
                <a:schemeClr val="tx2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25604" name="Group 114">
            <a:extLst>
              <a:ext uri="{FF2B5EF4-FFF2-40B4-BE49-F238E27FC236}">
                <a16:creationId xmlns:a16="http://schemas.microsoft.com/office/drawing/2014/main" xmlns="" id="{FF81D26A-61E6-439E-804B-F0143644C3AF}"/>
              </a:ext>
            </a:extLst>
          </p:cNvPr>
          <p:cNvGrpSpPr>
            <a:grpSpLocks/>
          </p:cNvGrpSpPr>
          <p:nvPr/>
        </p:nvGrpSpPr>
        <p:grpSpPr bwMode="auto">
          <a:xfrm>
            <a:off x="3856038" y="779463"/>
            <a:ext cx="554037" cy="841375"/>
            <a:chOff x="3633" y="802"/>
            <a:chExt cx="349" cy="530"/>
          </a:xfrm>
        </p:grpSpPr>
        <p:sp>
          <p:nvSpPr>
            <p:cNvPr id="25626" name="Text Box 46">
              <a:extLst>
                <a:ext uri="{FF2B5EF4-FFF2-40B4-BE49-F238E27FC236}">
                  <a16:creationId xmlns:a16="http://schemas.microsoft.com/office/drawing/2014/main" xmlns="" id="{E1A47C69-93AE-4ED5-BABC-C1B871C777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33" y="802"/>
              <a:ext cx="317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900"/>
                <a:t> </a:t>
              </a:r>
              <a:r>
                <a:rPr lang="en-US" altLang="zh-TW" sz="2800"/>
                <a:t>1</a:t>
              </a:r>
            </a:p>
          </p:txBody>
        </p:sp>
        <p:sp>
          <p:nvSpPr>
            <p:cNvPr id="25627" name="Text Box 47">
              <a:extLst>
                <a:ext uri="{FF2B5EF4-FFF2-40B4-BE49-F238E27FC236}">
                  <a16:creationId xmlns:a16="http://schemas.microsoft.com/office/drawing/2014/main" xmlns="" id="{D1AD5C67-DB55-4972-8E3E-9EC7137385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65" y="1005"/>
              <a:ext cx="317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2800"/>
                <a:t>2</a:t>
              </a:r>
            </a:p>
          </p:txBody>
        </p:sp>
        <p:sp>
          <p:nvSpPr>
            <p:cNvPr id="25628" name="Line 48">
              <a:extLst>
                <a:ext uri="{FF2B5EF4-FFF2-40B4-BE49-F238E27FC236}">
                  <a16:creationId xmlns:a16="http://schemas.microsoft.com/office/drawing/2014/main" xmlns="" id="{2BCCB8E3-89E5-428B-A1D2-B3FAA95F999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51" y="1072"/>
              <a:ext cx="240" cy="0"/>
            </a:xfrm>
            <a:prstGeom prst="line">
              <a:avLst/>
            </a:prstGeom>
            <a:noFill/>
            <a:ln w="1778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5608" name="Rectangle 7">
            <a:extLst>
              <a:ext uri="{FF2B5EF4-FFF2-40B4-BE49-F238E27FC236}">
                <a16:creationId xmlns:a16="http://schemas.microsoft.com/office/drawing/2014/main" xmlns="" id="{F10B9D39-618D-4890-B9C7-F0C5E7C527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2139950"/>
            <a:ext cx="3168650" cy="26003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03D99">
                <a:alpha val="79999"/>
              </a:srgbClr>
            </a:prstShdw>
          </a:effectLst>
        </p:spPr>
        <p:txBody>
          <a:bodyPr anchor="ctr">
            <a:spAutoFit/>
          </a:bodyPr>
          <a:lstStyle>
            <a:lvl1pPr marL="342900" indent="-3429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lang="en-US" altLang="zh-TW" sz="2800" dirty="0">
                <a:ea typeface="標楷體" panose="03000509000000000000" pitchFamily="65" charset="-120"/>
              </a:rPr>
              <a:t>A.  </a:t>
            </a:r>
            <a:r>
              <a:rPr lang="en-US" altLang="zh-TW" sz="2800" dirty="0">
                <a:latin typeface="+mn-lt"/>
                <a:ea typeface="標楷體" panose="03000509000000000000" pitchFamily="65" charset="-120"/>
              </a:rPr>
              <a:t>$870</a:t>
            </a:r>
            <a:endParaRPr lang="zh-TW" altLang="en-US" sz="2800" dirty="0">
              <a:latin typeface="+mn-lt"/>
              <a:ea typeface="標楷體" panose="03000509000000000000" pitchFamily="65" charset="-120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zh-TW" sz="2800" dirty="0">
                <a:ea typeface="標楷體" panose="03000509000000000000" pitchFamily="65" charset="-120"/>
              </a:rPr>
              <a:t>B.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2800" dirty="0">
                <a:ea typeface="標楷體" panose="03000509000000000000" pitchFamily="65" charset="-120"/>
              </a:rPr>
              <a:t>$1015</a:t>
            </a:r>
            <a:endParaRPr lang="zh-TW" altLang="en-US" sz="2800" u="sng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zh-TW" sz="2800" dirty="0">
                <a:ea typeface="標楷體" panose="03000509000000000000" pitchFamily="65" charset="-120"/>
              </a:rPr>
              <a:t>C.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2800" dirty="0">
                <a:ea typeface="標楷體" panose="03000509000000000000" pitchFamily="65" charset="-120"/>
              </a:rPr>
              <a:t>$1160</a:t>
            </a:r>
            <a:endParaRPr lang="zh-TW" altLang="en-US" sz="2800" u="sng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zh-TW" sz="2800" dirty="0">
                <a:ea typeface="標楷體" panose="03000509000000000000" pitchFamily="65" charset="-120"/>
              </a:rPr>
              <a:t>D.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2800" dirty="0">
                <a:ea typeface="標楷體" panose="03000509000000000000" pitchFamily="65" charset="-120"/>
              </a:rPr>
              <a:t>$1305</a:t>
            </a:r>
            <a:endParaRPr lang="zh-TW" altLang="en-US" sz="2800" dirty="0">
              <a:ea typeface="標楷體" panose="03000509000000000000" pitchFamily="65" charset="-120"/>
            </a:endParaRPr>
          </a:p>
        </p:txBody>
      </p:sp>
      <p:sp>
        <p:nvSpPr>
          <p:cNvPr id="124989" name="Rectangle 4">
            <a:extLst>
              <a:ext uri="{FF2B5EF4-FFF2-40B4-BE49-F238E27FC236}">
                <a16:creationId xmlns:a16="http://schemas.microsoft.com/office/drawing/2014/main" xmlns="" id="{9E76C6CD-3617-4B15-BE06-529E98B5C3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2165" y="4651303"/>
            <a:ext cx="2949574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342900" indent="-3429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2800" dirty="0">
                <a:solidFill>
                  <a:srgbClr val="003399"/>
                </a:solidFill>
                <a:ea typeface="標楷體" panose="03000509000000000000" pitchFamily="65" charset="-120"/>
              </a:rPr>
              <a:t>她最少須付：</a:t>
            </a:r>
            <a:endParaRPr lang="en-US" altLang="zh-TW" sz="2800" dirty="0">
              <a:solidFill>
                <a:srgbClr val="003399"/>
              </a:solidFill>
            </a:endParaRPr>
          </a:p>
        </p:txBody>
      </p:sp>
      <p:sp>
        <p:nvSpPr>
          <p:cNvPr id="125030" name="Rectangle 102">
            <a:extLst>
              <a:ext uri="{FF2B5EF4-FFF2-40B4-BE49-F238E27FC236}">
                <a16:creationId xmlns:a16="http://schemas.microsoft.com/office/drawing/2014/main" xmlns="" id="{F709A012-078B-441A-8E25-8024D4D416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12524" y="4661699"/>
            <a:ext cx="151606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2800" dirty="0">
                <a:solidFill>
                  <a:srgbClr val="003399"/>
                </a:solidFill>
              </a:rPr>
              <a:t>=</a:t>
            </a:r>
            <a:r>
              <a:rPr lang="zh-TW" altLang="en-US" sz="2800" dirty="0">
                <a:solidFill>
                  <a:srgbClr val="003399"/>
                </a:solidFill>
              </a:rPr>
              <a:t> </a:t>
            </a:r>
            <a:r>
              <a:rPr lang="en-US" altLang="zh-TW" sz="2800" dirty="0">
                <a:solidFill>
                  <a:srgbClr val="003399"/>
                </a:solidFill>
              </a:rPr>
              <a:t>$1015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8911528E-DD11-4FA0-B63E-E77106D846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4750" y="2897188"/>
            <a:ext cx="9286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[2</a:t>
            </a:r>
            <a:r>
              <a:rPr lang="zh-TW" altLang="en-US" sz="2800">
                <a:solidFill>
                  <a:srgbClr val="FF0000"/>
                </a:solidFill>
                <a:ea typeface="標楷體" panose="03000509000000000000" pitchFamily="65" charset="-120"/>
              </a:rPr>
              <a:t>分</a:t>
            </a:r>
            <a:r>
              <a:rPr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]</a:t>
            </a:r>
            <a:endParaRPr lang="zh-TW" altLang="en-US" sz="2800">
              <a:solidFill>
                <a:srgbClr val="FF0000"/>
              </a:solidFill>
              <a:ea typeface="標楷體" panose="03000509000000000000" pitchFamily="65" charset="-120"/>
            </a:endParaRPr>
          </a:p>
        </p:txBody>
      </p:sp>
      <p:sp>
        <p:nvSpPr>
          <p:cNvPr id="125043" name="Line 115">
            <a:extLst>
              <a:ext uri="{FF2B5EF4-FFF2-40B4-BE49-F238E27FC236}">
                <a16:creationId xmlns:a16="http://schemas.microsoft.com/office/drawing/2014/main" xmlns="" id="{2312E853-B205-4752-A9B9-4924240AE249}"/>
              </a:ext>
            </a:extLst>
          </p:cNvPr>
          <p:cNvSpPr>
            <a:spLocks noChangeShapeType="1"/>
          </p:cNvSpPr>
          <p:nvPr/>
        </p:nvSpPr>
        <p:spPr bwMode="auto">
          <a:xfrm>
            <a:off x="727075" y="1565275"/>
            <a:ext cx="3536950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" name="Line 115">
            <a:extLst>
              <a:ext uri="{FF2B5EF4-FFF2-40B4-BE49-F238E27FC236}">
                <a16:creationId xmlns:a16="http://schemas.microsoft.com/office/drawing/2014/main" xmlns="" id="{2D6ECC35-A185-42C9-A529-59977F58E67B}"/>
              </a:ext>
            </a:extLst>
          </p:cNvPr>
          <p:cNvSpPr>
            <a:spLocks noChangeShapeType="1"/>
          </p:cNvSpPr>
          <p:nvPr/>
        </p:nvSpPr>
        <p:spPr bwMode="auto">
          <a:xfrm>
            <a:off x="4651375" y="1557338"/>
            <a:ext cx="3482975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" name="Line 115">
            <a:extLst>
              <a:ext uri="{FF2B5EF4-FFF2-40B4-BE49-F238E27FC236}">
                <a16:creationId xmlns:a16="http://schemas.microsoft.com/office/drawing/2014/main" xmlns="" id="{BD0397BE-743E-41D9-8498-9C79AA3EF452}"/>
              </a:ext>
            </a:extLst>
          </p:cNvPr>
          <p:cNvSpPr>
            <a:spLocks noChangeShapeType="1"/>
          </p:cNvSpPr>
          <p:nvPr/>
        </p:nvSpPr>
        <p:spPr bwMode="auto">
          <a:xfrm>
            <a:off x="727075" y="2151063"/>
            <a:ext cx="485775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" name="Line 115">
            <a:extLst>
              <a:ext uri="{FF2B5EF4-FFF2-40B4-BE49-F238E27FC236}">
                <a16:creationId xmlns:a16="http://schemas.microsoft.com/office/drawing/2014/main" xmlns="" id="{AD658C9B-61D0-49A4-9BAC-98B4010E8F3F}"/>
              </a:ext>
            </a:extLst>
          </p:cNvPr>
          <p:cNvSpPr>
            <a:spLocks noChangeShapeType="1"/>
          </p:cNvSpPr>
          <p:nvPr/>
        </p:nvSpPr>
        <p:spPr bwMode="auto">
          <a:xfrm>
            <a:off x="2847975" y="2106613"/>
            <a:ext cx="2300288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7" name="Rectangle 4">
            <a:extLst>
              <a:ext uri="{FF2B5EF4-FFF2-40B4-BE49-F238E27FC236}">
                <a16:creationId xmlns:a16="http://schemas.microsoft.com/office/drawing/2014/main" xmlns="" id="{9A5A48A8-8AFC-4179-9783-C5195B6C0E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5178" y="4168039"/>
            <a:ext cx="437618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342900" indent="-3429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2400" dirty="0">
                <a:solidFill>
                  <a:srgbClr val="003399"/>
                </a:solidFill>
                <a:ea typeface="標楷體" panose="03000509000000000000" pitchFamily="65" charset="-120"/>
              </a:rPr>
              <a:t>付</a:t>
            </a:r>
            <a:r>
              <a:rPr lang="en-US" altLang="zh-TW" sz="2400" dirty="0">
                <a:solidFill>
                  <a:srgbClr val="003399"/>
                </a:solidFill>
                <a:ea typeface="標楷體" panose="03000509000000000000" pitchFamily="65" charset="-120"/>
              </a:rPr>
              <a:t>12</a:t>
            </a:r>
            <a:r>
              <a:rPr lang="zh-TW" altLang="en-US" sz="2400" dirty="0">
                <a:solidFill>
                  <a:srgbClr val="003399"/>
                </a:solidFill>
                <a:ea typeface="標楷體" panose="03000509000000000000" pitchFamily="65" charset="-120"/>
              </a:rPr>
              <a:t>張凳的價錢共可得</a:t>
            </a:r>
            <a:r>
              <a:rPr lang="en-US" altLang="zh-TW" sz="2400" dirty="0">
                <a:solidFill>
                  <a:srgbClr val="FF00FF"/>
                </a:solidFill>
                <a:ea typeface="標楷體" panose="03000509000000000000" pitchFamily="65" charset="-120"/>
              </a:rPr>
              <a:t>15</a:t>
            </a:r>
            <a:r>
              <a:rPr lang="zh-TW" altLang="en-US" sz="2400" dirty="0">
                <a:solidFill>
                  <a:srgbClr val="003399"/>
                </a:solidFill>
                <a:ea typeface="標楷體" panose="03000509000000000000" pitchFamily="65" charset="-120"/>
              </a:rPr>
              <a:t>張，</a:t>
            </a:r>
            <a:endParaRPr lang="en-US" altLang="zh-TW" sz="2400" dirty="0">
              <a:solidFill>
                <a:srgbClr val="003399"/>
              </a:solidFill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xmlns="" id="{A2E9B4A4-859D-4289-8890-B7A9960264F8}"/>
              </a:ext>
            </a:extLst>
          </p:cNvPr>
          <p:cNvGrpSpPr>
            <a:grpSpLocks/>
          </p:cNvGrpSpPr>
          <p:nvPr/>
        </p:nvGrpSpPr>
        <p:grpSpPr bwMode="auto">
          <a:xfrm>
            <a:off x="5047616" y="4489800"/>
            <a:ext cx="1755775" cy="841375"/>
            <a:chOff x="1765696" y="4656324"/>
            <a:chExt cx="1756099" cy="841375"/>
          </a:xfrm>
        </p:grpSpPr>
        <p:sp>
          <p:nvSpPr>
            <p:cNvPr id="25618" name="Rectangle 4">
              <a:extLst>
                <a:ext uri="{FF2B5EF4-FFF2-40B4-BE49-F238E27FC236}">
                  <a16:creationId xmlns:a16="http://schemas.microsoft.com/office/drawing/2014/main" xmlns="" id="{F41BDA9C-3C0D-4998-B231-4F45362D9D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3307" y="4838700"/>
              <a:ext cx="598488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marL="342900" indent="-34290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r>
                <a:rPr lang="en-US" altLang="zh-TW" sz="2800">
                  <a:solidFill>
                    <a:srgbClr val="003399"/>
                  </a:solidFill>
                  <a:ea typeface="標楷體" panose="03000509000000000000" pitchFamily="65" charset="-120"/>
                </a:rPr>
                <a:t>14 </a:t>
              </a:r>
              <a:endParaRPr lang="en-US" altLang="zh-TW" sz="2800">
                <a:solidFill>
                  <a:srgbClr val="003399"/>
                </a:solidFill>
              </a:endParaRPr>
            </a:p>
          </p:txBody>
        </p:sp>
        <p:sp>
          <p:nvSpPr>
            <p:cNvPr id="25619" name="Rectangle 4">
              <a:extLst>
                <a:ext uri="{FF2B5EF4-FFF2-40B4-BE49-F238E27FC236}">
                  <a16:creationId xmlns:a16="http://schemas.microsoft.com/office/drawing/2014/main" xmlns="" id="{2E194FE0-E3E4-4E2F-8420-8415462DFC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75732" y="4798218"/>
              <a:ext cx="384100" cy="519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marL="342900" indent="-34290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r>
                <a:rPr lang="zh-TW" altLang="en-US" sz="2800">
                  <a:solidFill>
                    <a:srgbClr val="003399"/>
                  </a:solidFill>
                  <a:ea typeface="標楷體" panose="03000509000000000000" pitchFamily="65" charset="-120"/>
                  <a:sym typeface="Symbol" panose="05050102010706020507" pitchFamily="18" charset="2"/>
                </a:rPr>
                <a:t></a:t>
              </a:r>
              <a:endParaRPr lang="zh-TW" altLang="zh-TW" sz="2800">
                <a:solidFill>
                  <a:srgbClr val="003399"/>
                </a:solidFill>
                <a:ea typeface="標楷體" panose="03000509000000000000" pitchFamily="65" charset="-120"/>
              </a:endParaRPr>
            </a:p>
          </p:txBody>
        </p:sp>
        <p:grpSp>
          <p:nvGrpSpPr>
            <p:cNvPr id="25620" name="组合 1">
              <a:extLst>
                <a:ext uri="{FF2B5EF4-FFF2-40B4-BE49-F238E27FC236}">
                  <a16:creationId xmlns:a16="http://schemas.microsoft.com/office/drawing/2014/main" xmlns="" id="{91D2BB8F-CDF8-4A71-A55C-E7E578DFC02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65696" y="4656324"/>
              <a:ext cx="1042194" cy="841375"/>
              <a:chOff x="4309268" y="4726706"/>
              <a:chExt cx="1042194" cy="841375"/>
            </a:xfrm>
          </p:grpSpPr>
          <p:grpSp>
            <p:nvGrpSpPr>
              <p:cNvPr id="25621" name="Group 129">
                <a:extLst>
                  <a:ext uri="{FF2B5EF4-FFF2-40B4-BE49-F238E27FC236}">
                    <a16:creationId xmlns:a16="http://schemas.microsoft.com/office/drawing/2014/main" xmlns="" id="{45D2B259-85C1-4EFF-959C-FEE206D4CFC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46637" y="4726706"/>
                <a:ext cx="504825" cy="841375"/>
                <a:chOff x="3650" y="3203"/>
                <a:chExt cx="318" cy="530"/>
              </a:xfrm>
            </p:grpSpPr>
            <p:sp>
              <p:nvSpPr>
                <p:cNvPr id="25623" name="Text Box 46">
                  <a:extLst>
                    <a:ext uri="{FF2B5EF4-FFF2-40B4-BE49-F238E27FC236}">
                      <a16:creationId xmlns:a16="http://schemas.microsoft.com/office/drawing/2014/main" xmlns="" id="{57229AE3-227C-4E16-ADEC-AC5662DFC57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651" y="3203"/>
                  <a:ext cx="317" cy="3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altLang="zh-TW" sz="2800">
                      <a:solidFill>
                        <a:srgbClr val="003399"/>
                      </a:solidFill>
                    </a:rPr>
                    <a:t>1</a:t>
                  </a:r>
                </a:p>
              </p:txBody>
            </p:sp>
            <p:sp>
              <p:nvSpPr>
                <p:cNvPr id="25624" name="Text Box 47">
                  <a:extLst>
                    <a:ext uri="{FF2B5EF4-FFF2-40B4-BE49-F238E27FC236}">
                      <a16:creationId xmlns:a16="http://schemas.microsoft.com/office/drawing/2014/main" xmlns="" id="{280A3897-BE46-4C2E-AA0A-DAB7283160E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650" y="3406"/>
                  <a:ext cx="317" cy="3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altLang="zh-TW" sz="2800" dirty="0">
                      <a:solidFill>
                        <a:srgbClr val="003399"/>
                      </a:solidFill>
                    </a:rPr>
                    <a:t>2</a:t>
                  </a:r>
                </a:p>
              </p:txBody>
            </p:sp>
            <p:sp>
              <p:nvSpPr>
                <p:cNvPr id="25625" name="Line 48">
                  <a:extLst>
                    <a:ext uri="{FF2B5EF4-FFF2-40B4-BE49-F238E27FC236}">
                      <a16:creationId xmlns:a16="http://schemas.microsoft.com/office/drawing/2014/main" xmlns="" id="{4EAD095D-3A6A-41FE-8448-A42390B1E7A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652" y="3473"/>
                  <a:ext cx="240" cy="0"/>
                </a:xfrm>
                <a:prstGeom prst="line">
                  <a:avLst/>
                </a:prstGeom>
                <a:noFill/>
                <a:ln w="17780">
                  <a:solidFill>
                    <a:srgbClr val="00339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5622" name="Rectangle 4">
                <a:extLst>
                  <a:ext uri="{FF2B5EF4-FFF2-40B4-BE49-F238E27FC236}">
                    <a16:creationId xmlns:a16="http://schemas.microsoft.com/office/drawing/2014/main" xmlns="" id="{A428E368-954B-46AA-A1DA-D84986C41D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09268" y="4891416"/>
                <a:ext cx="598488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marL="342900" indent="-342900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r>
                  <a:rPr lang="en-US" altLang="zh-TW" sz="2800" dirty="0">
                    <a:solidFill>
                      <a:srgbClr val="003399"/>
                    </a:solidFill>
                    <a:ea typeface="標楷體" panose="03000509000000000000" pitchFamily="65" charset="-120"/>
                  </a:rPr>
                  <a:t>72 </a:t>
                </a:r>
                <a:endParaRPr lang="en-US" altLang="zh-TW" sz="2800" dirty="0">
                  <a:solidFill>
                    <a:srgbClr val="003399"/>
                  </a:solidFill>
                </a:endParaRPr>
              </a:p>
            </p:txBody>
          </p:sp>
        </p:grpSp>
      </p:grpSp>
      <p:graphicFrame>
        <p:nvGraphicFramePr>
          <p:cNvPr id="4" name="表格 4">
            <a:extLst>
              <a:ext uri="{FF2B5EF4-FFF2-40B4-BE49-F238E27FC236}">
                <a16:creationId xmlns:a16="http://schemas.microsoft.com/office/drawing/2014/main" xmlns="" id="{9D3930CE-0608-499C-8683-69AEB10664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3665172"/>
              </p:ext>
            </p:extLst>
          </p:nvPr>
        </p:nvGraphicFramePr>
        <p:xfrm>
          <a:off x="2893594" y="2231334"/>
          <a:ext cx="4923470" cy="1889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xmlns="" val="289220923"/>
                    </a:ext>
                  </a:extLst>
                </a:gridCol>
                <a:gridCol w="1583563">
                  <a:extLst>
                    <a:ext uri="{9D8B030D-6E8A-4147-A177-3AD203B41FA5}">
                      <a16:colId xmlns:a16="http://schemas.microsoft.com/office/drawing/2014/main" xmlns="" val="2288974977"/>
                    </a:ext>
                  </a:extLst>
                </a:gridCol>
                <a:gridCol w="1511107">
                  <a:extLst>
                    <a:ext uri="{9D8B030D-6E8A-4147-A177-3AD203B41FA5}">
                      <a16:colId xmlns:a16="http://schemas.microsoft.com/office/drawing/2014/main" xmlns="" val="28457451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0" dirty="0">
                          <a:solidFill>
                            <a:srgbClr val="FF00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須付款的數量</a:t>
                      </a:r>
                      <a:endParaRPr lang="en-US" altLang="zh-TW" sz="2000" b="0" dirty="0">
                        <a:solidFill>
                          <a:srgbClr val="FF00FF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/>
                      <a:r>
                        <a:rPr lang="en-US" altLang="zh-TW" sz="2000" b="0" dirty="0">
                          <a:solidFill>
                            <a:srgbClr val="FF00FF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(</a:t>
                      </a:r>
                      <a:r>
                        <a:rPr lang="zh-TW" altLang="en-US" sz="2000" b="0" dirty="0">
                          <a:solidFill>
                            <a:srgbClr val="FF00FF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張</a:t>
                      </a:r>
                      <a:r>
                        <a:rPr lang="en-US" altLang="zh-TW" sz="2000" b="0" dirty="0">
                          <a:solidFill>
                            <a:srgbClr val="FF00FF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)</a:t>
                      </a:r>
                      <a:endParaRPr lang="en-US" sz="2000" b="0" dirty="0">
                        <a:solidFill>
                          <a:srgbClr val="FF00FF"/>
                        </a:solidFill>
                        <a:latin typeface="Arial" panose="020B0604020202020204" pitchFamily="34" charset="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0" dirty="0">
                          <a:solidFill>
                            <a:srgbClr val="FF00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獲贈的數量</a:t>
                      </a:r>
                      <a:r>
                        <a:rPr lang="en-US" altLang="zh-TW" sz="2000" b="0" dirty="0">
                          <a:solidFill>
                            <a:srgbClr val="FF00FF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(</a:t>
                      </a:r>
                      <a:r>
                        <a:rPr lang="zh-TW" altLang="en-US" sz="2000" b="0" dirty="0">
                          <a:solidFill>
                            <a:srgbClr val="FF00FF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張</a:t>
                      </a:r>
                      <a:r>
                        <a:rPr lang="en-US" altLang="zh-TW" sz="2000" b="0" dirty="0">
                          <a:solidFill>
                            <a:srgbClr val="FF00FF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)</a:t>
                      </a:r>
                      <a:endParaRPr lang="en-US" sz="2000" b="0" dirty="0">
                        <a:solidFill>
                          <a:srgbClr val="FF00FF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0" dirty="0">
                          <a:solidFill>
                            <a:srgbClr val="FF00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共得的數量</a:t>
                      </a:r>
                      <a:r>
                        <a:rPr lang="en-US" altLang="zh-TW" sz="2000" b="0" dirty="0">
                          <a:solidFill>
                            <a:srgbClr val="FF00FF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(</a:t>
                      </a:r>
                      <a:r>
                        <a:rPr lang="zh-TW" altLang="en-US" sz="2000" b="0" dirty="0">
                          <a:solidFill>
                            <a:srgbClr val="FF00FF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張</a:t>
                      </a:r>
                      <a:r>
                        <a:rPr lang="en-US" altLang="zh-TW" sz="2000" b="0" dirty="0">
                          <a:solidFill>
                            <a:srgbClr val="FF00FF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)</a:t>
                      </a:r>
                      <a:endParaRPr lang="en-US" sz="2000" b="0" dirty="0">
                        <a:solidFill>
                          <a:srgbClr val="FF00FF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04796035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14985338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64246631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977495431"/>
                  </a:ext>
                </a:extLst>
              </a:tr>
            </a:tbl>
          </a:graphicData>
        </a:graphic>
      </p:graphicFrame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99C0D357-F1BC-4886-BC5A-010187E86806}"/>
              </a:ext>
            </a:extLst>
          </p:cNvPr>
          <p:cNvSpPr txBox="1"/>
          <p:nvPr/>
        </p:nvSpPr>
        <p:spPr>
          <a:xfrm>
            <a:off x="3653452" y="2924535"/>
            <a:ext cx="2376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00B050"/>
                </a:solidFill>
              </a:rPr>
              <a:t>4</a:t>
            </a:r>
            <a:r>
              <a:rPr lang="zh-TW" altLang="en-US" dirty="0">
                <a:solidFill>
                  <a:srgbClr val="00B050"/>
                </a:solidFill>
              </a:rPr>
              <a:t>                      </a:t>
            </a:r>
            <a:r>
              <a:rPr lang="en-US" altLang="zh-TW" dirty="0">
                <a:solidFill>
                  <a:srgbClr val="00B050"/>
                </a:solidFill>
              </a:rPr>
              <a:t>1</a:t>
            </a:r>
            <a:r>
              <a:rPr lang="zh-TW" altLang="en-US" dirty="0">
                <a:solidFill>
                  <a:srgbClr val="00B050"/>
                </a:solidFill>
              </a:rPr>
              <a:t> 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xmlns="" id="{41DCF17D-83E9-4B39-81B4-474C884C267D}"/>
              </a:ext>
            </a:extLst>
          </p:cNvPr>
          <p:cNvSpPr txBox="1"/>
          <p:nvPr/>
        </p:nvSpPr>
        <p:spPr>
          <a:xfrm>
            <a:off x="7006970" y="2943225"/>
            <a:ext cx="576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00B050"/>
                </a:solidFill>
              </a:rPr>
              <a:t>5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xmlns="" id="{103D647E-8B0E-4B08-BBDF-3823A5EC098B}"/>
              </a:ext>
            </a:extLst>
          </p:cNvPr>
          <p:cNvSpPr txBox="1"/>
          <p:nvPr/>
        </p:nvSpPr>
        <p:spPr>
          <a:xfrm>
            <a:off x="3685980" y="3312254"/>
            <a:ext cx="2376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00B050"/>
                </a:solidFill>
              </a:rPr>
              <a:t>8</a:t>
            </a:r>
            <a:r>
              <a:rPr lang="zh-TW" altLang="en-US" dirty="0">
                <a:solidFill>
                  <a:srgbClr val="00B050"/>
                </a:solidFill>
              </a:rPr>
              <a:t>                      </a:t>
            </a:r>
            <a:r>
              <a:rPr lang="en-US" altLang="zh-TW" dirty="0">
                <a:solidFill>
                  <a:srgbClr val="00B050"/>
                </a:solidFill>
              </a:rPr>
              <a:t>2</a:t>
            </a:r>
            <a:r>
              <a:rPr lang="zh-TW" altLang="en-US" dirty="0">
                <a:solidFill>
                  <a:srgbClr val="00B050"/>
                </a:solidFill>
              </a:rPr>
              <a:t> 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xmlns="" id="{034FED14-5794-46F3-AD0F-665101907AF6}"/>
              </a:ext>
            </a:extLst>
          </p:cNvPr>
          <p:cNvSpPr txBox="1"/>
          <p:nvPr/>
        </p:nvSpPr>
        <p:spPr>
          <a:xfrm>
            <a:off x="6982893" y="3346449"/>
            <a:ext cx="576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00B050"/>
                </a:solidFill>
              </a:rPr>
              <a:t>10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xmlns="" id="{FA8C269A-0361-4F62-8FC6-7F6AF75B7203}"/>
              </a:ext>
            </a:extLst>
          </p:cNvPr>
          <p:cNvSpPr txBox="1"/>
          <p:nvPr/>
        </p:nvSpPr>
        <p:spPr>
          <a:xfrm>
            <a:off x="3629375" y="3697617"/>
            <a:ext cx="2376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00B050"/>
                </a:solidFill>
              </a:rPr>
              <a:t>12</a:t>
            </a:r>
            <a:r>
              <a:rPr lang="zh-TW" altLang="en-US" dirty="0">
                <a:solidFill>
                  <a:srgbClr val="00B050"/>
                </a:solidFill>
              </a:rPr>
              <a:t>                     </a:t>
            </a:r>
            <a:r>
              <a:rPr lang="en-US" altLang="zh-TW" dirty="0">
                <a:solidFill>
                  <a:srgbClr val="00B050"/>
                </a:solidFill>
              </a:rPr>
              <a:t>3</a:t>
            </a:r>
            <a:r>
              <a:rPr lang="zh-TW" altLang="en-US" dirty="0">
                <a:solidFill>
                  <a:srgbClr val="00B050"/>
                </a:solidFill>
              </a:rPr>
              <a:t> 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xmlns="" id="{0A81D08D-9666-4F4D-A15C-226677D6E3DC}"/>
              </a:ext>
            </a:extLst>
          </p:cNvPr>
          <p:cNvSpPr txBox="1"/>
          <p:nvPr/>
        </p:nvSpPr>
        <p:spPr>
          <a:xfrm>
            <a:off x="7006970" y="3735934"/>
            <a:ext cx="576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00B050"/>
                </a:solidFill>
              </a:rPr>
              <a:t>15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8" name="Rectangle 4">
            <a:extLst>
              <a:ext uri="{FF2B5EF4-FFF2-40B4-BE49-F238E27FC236}">
                <a16:creationId xmlns:a16="http://schemas.microsoft.com/office/drawing/2014/main" xmlns="" id="{FA4936ED-C748-49A5-B208-FF106F2E66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4607" y="4580390"/>
            <a:ext cx="483018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342900" indent="-3429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2400" dirty="0">
                <a:solidFill>
                  <a:srgbClr val="FF00FF"/>
                </a:solidFill>
                <a:ea typeface="標楷體" panose="03000509000000000000" pitchFamily="65" charset="-120"/>
              </a:rPr>
              <a:t>再多付</a:t>
            </a:r>
            <a:r>
              <a:rPr lang="en-US" altLang="zh-TW" sz="2400" dirty="0">
                <a:solidFill>
                  <a:srgbClr val="FF00FF"/>
                </a:solidFill>
                <a:ea typeface="標楷體" panose="03000509000000000000" pitchFamily="65" charset="-120"/>
              </a:rPr>
              <a:t>2</a:t>
            </a:r>
            <a:r>
              <a:rPr lang="zh-TW" altLang="en-US" sz="2400" dirty="0">
                <a:solidFill>
                  <a:srgbClr val="003399"/>
                </a:solidFill>
                <a:ea typeface="標楷體" panose="03000509000000000000" pitchFamily="65" charset="-120"/>
              </a:rPr>
              <a:t>張凳的價錢便可得</a:t>
            </a:r>
            <a:r>
              <a:rPr lang="en-US" altLang="zh-TW" sz="2400" dirty="0">
                <a:solidFill>
                  <a:srgbClr val="FF00FF"/>
                </a:solidFill>
                <a:ea typeface="標楷體" panose="03000509000000000000" pitchFamily="65" charset="-120"/>
              </a:rPr>
              <a:t>17</a:t>
            </a:r>
            <a:r>
              <a:rPr lang="zh-TW" altLang="en-US" sz="2400" dirty="0">
                <a:solidFill>
                  <a:srgbClr val="003399"/>
                </a:solidFill>
                <a:ea typeface="標楷體" panose="03000509000000000000" pitchFamily="65" charset="-120"/>
              </a:rPr>
              <a:t>張。</a:t>
            </a:r>
            <a:endParaRPr lang="en-US" altLang="zh-TW" sz="2400" dirty="0">
              <a:solidFill>
                <a:srgbClr val="003399"/>
              </a:solidFill>
            </a:endParaRPr>
          </a:p>
        </p:txBody>
      </p:sp>
      <p:sp>
        <p:nvSpPr>
          <p:cNvPr id="39" name="Rectangle 4">
            <a:extLst>
              <a:ext uri="{FF2B5EF4-FFF2-40B4-BE49-F238E27FC236}">
                <a16:creationId xmlns:a16="http://schemas.microsoft.com/office/drawing/2014/main" xmlns="" id="{AB1A99EB-B529-4480-A4C8-6C9425E4B0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99948" y="4183648"/>
            <a:ext cx="492347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342900" indent="-3429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2400" dirty="0">
                <a:solidFill>
                  <a:srgbClr val="003399"/>
                </a:solidFill>
                <a:ea typeface="標楷體" panose="03000509000000000000" pitchFamily="65" charset="-120"/>
              </a:rPr>
              <a:t>即付</a:t>
            </a:r>
            <a:r>
              <a:rPr lang="en-US" altLang="zh-TW" sz="2400" dirty="0">
                <a:solidFill>
                  <a:srgbClr val="C00000"/>
                </a:solidFill>
                <a:ea typeface="標楷體" panose="03000509000000000000" pitchFamily="65" charset="-120"/>
              </a:rPr>
              <a:t>14</a:t>
            </a:r>
            <a:r>
              <a:rPr lang="zh-TW" altLang="en-US" sz="2400" dirty="0">
                <a:solidFill>
                  <a:srgbClr val="003399"/>
                </a:solidFill>
                <a:ea typeface="標楷體" panose="03000509000000000000" pitchFamily="65" charset="-120"/>
              </a:rPr>
              <a:t>張凳的價錢共可得</a:t>
            </a:r>
            <a:r>
              <a:rPr lang="en-US" altLang="zh-TW" sz="2400" dirty="0">
                <a:solidFill>
                  <a:srgbClr val="C00000"/>
                </a:solidFill>
                <a:ea typeface="標楷體" panose="03000509000000000000" pitchFamily="65" charset="-120"/>
              </a:rPr>
              <a:t>17</a:t>
            </a:r>
            <a:r>
              <a:rPr lang="zh-TW" altLang="en-US" sz="2400" dirty="0">
                <a:solidFill>
                  <a:srgbClr val="003399"/>
                </a:solidFill>
                <a:ea typeface="標楷體" panose="03000509000000000000" pitchFamily="65" charset="-120"/>
              </a:rPr>
              <a:t>張。</a:t>
            </a:r>
            <a:endParaRPr lang="en-US" altLang="zh-TW" sz="2400" dirty="0">
              <a:solidFill>
                <a:srgbClr val="0033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124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125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9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withGroup">
                            <p:stCondLst>
                              <p:cond delay="15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125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4" dur="500"/>
                                        <p:tgtEl>
                                          <p:spTgt spid="1249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7" dur="500"/>
                                        <p:tgtEl>
                                          <p:spTgt spid="1250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3" dur="500"/>
                                        <p:tgtEl>
                                          <p:spTgt spid="125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500"/>
                            </p:stCondLst>
                            <p:childTnLst>
                              <p:par>
                                <p:cTn id="14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2" dur="500"/>
                                        <p:tgtEl>
                                          <p:spTgt spid="152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606" grpId="0" animBg="1"/>
      <p:bldP spid="124989" grpId="0"/>
      <p:bldP spid="124989" grpId="1"/>
      <p:bldP spid="125030" grpId="0"/>
      <p:bldP spid="125030" grpId="1"/>
      <p:bldP spid="28" grpId="0"/>
      <p:bldP spid="97" grpId="0"/>
      <p:bldP spid="97" grpId="1"/>
      <p:bldP spid="6" grpId="0"/>
      <p:bldP spid="6" grpId="1"/>
      <p:bldP spid="33" grpId="0"/>
      <p:bldP spid="33" grpId="1"/>
      <p:bldP spid="34" grpId="0"/>
      <p:bldP spid="34" grpId="1"/>
      <p:bldP spid="35" grpId="0"/>
      <p:bldP spid="35" grpId="1"/>
      <p:bldP spid="36" grpId="0"/>
      <p:bldP spid="36" grpId="1"/>
      <p:bldP spid="37" grpId="0"/>
      <p:bldP spid="37" grpId="1"/>
      <p:bldP spid="38" grpId="0"/>
      <p:bldP spid="38" grpId="1"/>
      <p:bldP spid="39" grpId="0"/>
      <p:bldP spid="39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>
            <a:extLst>
              <a:ext uri="{FF2B5EF4-FFF2-40B4-BE49-F238E27FC236}">
                <a16:creationId xmlns:a16="http://schemas.microsoft.com/office/drawing/2014/main" xmlns="" id="{A6E8EB00-CF8B-4B26-859F-D95DAFB682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0113" y="3482340"/>
            <a:ext cx="431800" cy="4318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en-US" altLang="zh-TW" sz="2800"/>
              <a:t> </a:t>
            </a:r>
            <a:endParaRPr lang="en-US" altLang="zh-TW" sz="1800"/>
          </a:p>
        </p:txBody>
      </p:sp>
      <p:sp>
        <p:nvSpPr>
          <p:cNvPr id="27651" name="Text Box 5">
            <a:extLst>
              <a:ext uri="{FF2B5EF4-FFF2-40B4-BE49-F238E27FC236}">
                <a16:creationId xmlns:a16="http://schemas.microsoft.com/office/drawing/2014/main" xmlns="" id="{CEBA58BB-4A14-45D0-A23F-8DD7869484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2152015"/>
            <a:ext cx="2808287" cy="244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lphaUcPeriod"/>
            </a:pPr>
            <a:r>
              <a:rPr lang="en-US" altLang="zh-TW" sz="2800"/>
              <a:t> 15</a:t>
            </a:r>
          </a:p>
          <a:p>
            <a:pPr eaLnBrk="1" hangingPunct="1">
              <a:spcBef>
                <a:spcPct val="50000"/>
              </a:spcBef>
              <a:buFontTx/>
              <a:buAutoNum type="alphaUcPeriod"/>
            </a:pPr>
            <a:r>
              <a:rPr lang="en-US" altLang="zh-TW" sz="2800"/>
              <a:t> 18                            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TW" sz="2800"/>
              <a:t>C. 20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TW" sz="2800"/>
              <a:t>D.             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FED6A89A-FE10-4067-869A-03263E4B71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1050" y="3414078"/>
            <a:ext cx="9286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[2</a:t>
            </a:r>
            <a:r>
              <a:rPr lang="zh-TW" altLang="en-US" sz="2800">
                <a:solidFill>
                  <a:srgbClr val="FF0000"/>
                </a:solidFill>
                <a:ea typeface="標楷體" panose="03000509000000000000" pitchFamily="65" charset="-120"/>
              </a:rPr>
              <a:t>分</a:t>
            </a:r>
            <a:r>
              <a:rPr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]</a:t>
            </a:r>
            <a:endParaRPr lang="zh-TW" altLang="en-US" sz="2800">
              <a:solidFill>
                <a:srgbClr val="FF0000"/>
              </a:solidFill>
              <a:ea typeface="標楷體" panose="03000509000000000000" pitchFamily="65" charset="-120"/>
            </a:endParaRPr>
          </a:p>
        </p:txBody>
      </p:sp>
      <p:sp>
        <p:nvSpPr>
          <p:cNvPr id="27653" name="Rectangle 10">
            <a:extLst>
              <a:ext uri="{FF2B5EF4-FFF2-40B4-BE49-F238E27FC236}">
                <a16:creationId xmlns:a16="http://schemas.microsoft.com/office/drawing/2014/main" xmlns="" id="{571D7B8A-3388-4763-A5A2-D47BACD579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725" y="970915"/>
            <a:ext cx="8607425" cy="1031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03D99">
                <a:alpha val="79999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TW" sz="2800">
                <a:ea typeface="標楷體" panose="03000509000000000000" pitchFamily="65" charset="-120"/>
              </a:rPr>
              <a:t>7</a:t>
            </a:r>
            <a:r>
              <a:rPr lang="en-US" altLang="zh-CN" sz="2800">
                <a:ea typeface="標楷體" panose="03000509000000000000" pitchFamily="65" charset="-120"/>
              </a:rPr>
              <a:t>.</a:t>
            </a:r>
            <a:r>
              <a:rPr lang="en-US" altLang="zh-TW" sz="2800">
                <a:ea typeface="標楷體" panose="03000509000000000000" pitchFamily="65" charset="-120"/>
              </a:rPr>
              <a:t> </a:t>
            </a:r>
            <a:r>
              <a:rPr lang="zh-TW" altLang="en-US" sz="280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學校有</a:t>
            </a:r>
            <a:r>
              <a:rPr lang="en-US" altLang="zh-TW" sz="2800">
                <a:solidFill>
                  <a:schemeClr val="tx2"/>
                </a:solidFill>
                <a:ea typeface="標楷體" panose="03000509000000000000" pitchFamily="65" charset="-120"/>
              </a:rPr>
              <a:t>850</a:t>
            </a:r>
            <a:r>
              <a:rPr lang="zh-TW" altLang="en-US" sz="280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本筆記簿，現將全部筆記簿的   平均</a:t>
            </a:r>
          </a:p>
          <a:p>
            <a:pPr>
              <a:spcBef>
                <a:spcPct val="20000"/>
              </a:spcBef>
            </a:pPr>
            <a:r>
              <a:rPr lang="zh-TW" altLang="en-US" sz="280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分給</a:t>
            </a:r>
            <a:r>
              <a:rPr lang="en-US" altLang="zh-TW" sz="2800">
                <a:solidFill>
                  <a:schemeClr val="tx2"/>
                </a:solidFill>
                <a:ea typeface="標楷體" panose="03000509000000000000" pitchFamily="65" charset="-120"/>
              </a:rPr>
              <a:t>17</a:t>
            </a:r>
            <a:r>
              <a:rPr lang="zh-TW" altLang="en-US" sz="280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班。每班可得筆記簿多少本？</a:t>
            </a:r>
            <a:endParaRPr lang="zh-CN" altLang="en-US" sz="2800">
              <a:solidFill>
                <a:schemeClr val="tx2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27654" name="Group 174">
            <a:extLst>
              <a:ext uri="{FF2B5EF4-FFF2-40B4-BE49-F238E27FC236}">
                <a16:creationId xmlns:a16="http://schemas.microsoft.com/office/drawing/2014/main" xmlns="" id="{B663BB83-D681-4F17-AD77-9BE4BD2231C6}"/>
              </a:ext>
            </a:extLst>
          </p:cNvPr>
          <p:cNvGrpSpPr>
            <a:grpSpLocks/>
          </p:cNvGrpSpPr>
          <p:nvPr/>
        </p:nvGrpSpPr>
        <p:grpSpPr bwMode="auto">
          <a:xfrm>
            <a:off x="7064375" y="796290"/>
            <a:ext cx="504825" cy="854075"/>
            <a:chOff x="4557" y="436"/>
            <a:chExt cx="318" cy="538"/>
          </a:xfrm>
        </p:grpSpPr>
        <p:sp>
          <p:nvSpPr>
            <p:cNvPr id="27667" name="Text Box 46">
              <a:extLst>
                <a:ext uri="{FF2B5EF4-FFF2-40B4-BE49-F238E27FC236}">
                  <a16:creationId xmlns:a16="http://schemas.microsoft.com/office/drawing/2014/main" xmlns="" id="{6F84C470-A216-4E66-B261-8659013AC2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58" y="436"/>
              <a:ext cx="317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2800"/>
                <a:t>2</a:t>
              </a:r>
            </a:p>
          </p:txBody>
        </p:sp>
        <p:sp>
          <p:nvSpPr>
            <p:cNvPr id="27668" name="Text Box 47">
              <a:extLst>
                <a:ext uri="{FF2B5EF4-FFF2-40B4-BE49-F238E27FC236}">
                  <a16:creationId xmlns:a16="http://schemas.microsoft.com/office/drawing/2014/main" xmlns="" id="{4A913228-3E61-4282-9132-9433B201AB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57" y="647"/>
              <a:ext cx="317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2800"/>
                <a:t>5</a:t>
              </a:r>
            </a:p>
          </p:txBody>
        </p:sp>
        <p:sp>
          <p:nvSpPr>
            <p:cNvPr id="27669" name="Line 48">
              <a:extLst>
                <a:ext uri="{FF2B5EF4-FFF2-40B4-BE49-F238E27FC236}">
                  <a16:creationId xmlns:a16="http://schemas.microsoft.com/office/drawing/2014/main" xmlns="" id="{BB7727E7-B70C-4580-A9EB-AEF150F6ADC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59" y="706"/>
              <a:ext cx="240" cy="0"/>
            </a:xfrm>
            <a:prstGeom prst="line">
              <a:avLst/>
            </a:prstGeom>
            <a:noFill/>
            <a:ln w="1778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7655" name="Text Box 47">
            <a:extLst>
              <a:ext uri="{FF2B5EF4-FFF2-40B4-BE49-F238E27FC236}">
                <a16:creationId xmlns:a16="http://schemas.microsoft.com/office/drawing/2014/main" xmlns="" id="{E901C67C-0385-4C16-979B-82ABF490FC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0013" y="4103053"/>
            <a:ext cx="79216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2800"/>
              <a:t>21</a:t>
            </a: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xmlns="" id="{4D9424F7-9648-4B21-9318-AAFE2BD7A912}"/>
              </a:ext>
            </a:extLst>
          </p:cNvPr>
          <p:cNvGrpSpPr>
            <a:grpSpLocks/>
          </p:cNvGrpSpPr>
          <p:nvPr/>
        </p:nvGrpSpPr>
        <p:grpSpPr bwMode="auto">
          <a:xfrm>
            <a:off x="4297363" y="2828290"/>
            <a:ext cx="2808287" cy="854075"/>
            <a:chOff x="3932678" y="2736850"/>
            <a:chExt cx="2808287" cy="854075"/>
          </a:xfrm>
        </p:grpSpPr>
        <p:sp>
          <p:nvSpPr>
            <p:cNvPr id="27662" name="Rectangle 403">
              <a:extLst>
                <a:ext uri="{FF2B5EF4-FFF2-40B4-BE49-F238E27FC236}">
                  <a16:creationId xmlns:a16="http://schemas.microsoft.com/office/drawing/2014/main" xmlns="" id="{E50F78EC-143E-447D-98FB-8889D03314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2678" y="2881313"/>
              <a:ext cx="2808287" cy="519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tabLst>
                  <a:tab pos="7178675" algn="l"/>
                </a:tabLs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tabLst>
                  <a:tab pos="7178675" algn="l"/>
                </a:tabLs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tabLst>
                  <a:tab pos="7178675" algn="l"/>
                </a:tabLs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tabLst>
                  <a:tab pos="7178675" algn="l"/>
                </a:tabLs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tabLst>
                  <a:tab pos="7178675" algn="l"/>
                </a:tabLs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178675" algn="l"/>
                </a:tabLs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178675" algn="l"/>
                </a:tabLs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178675" algn="l"/>
                </a:tabLs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178675" algn="l"/>
                </a:tabLs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20000"/>
                </a:spcBef>
                <a:spcAft>
                  <a:spcPct val="20000"/>
                </a:spcAft>
              </a:pPr>
              <a:r>
                <a:rPr lang="en-US" altLang="zh-TW" sz="2800">
                  <a:solidFill>
                    <a:srgbClr val="003399"/>
                  </a:solidFill>
                  <a:ea typeface="標楷體" panose="03000509000000000000" pitchFamily="65" charset="-120"/>
                  <a:cs typeface="Arial" panose="020B0604020202020204" pitchFamily="34" charset="0"/>
                </a:rPr>
                <a:t>850 </a:t>
              </a:r>
              <a:r>
                <a:rPr lang="en-US" altLang="zh-TW" sz="2800">
                  <a:solidFill>
                    <a:srgbClr val="003399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Arial" panose="020B0604020202020204" pitchFamily="34" charset="0"/>
                  <a:sym typeface="Wingdings 2" panose="05020102010507070707" pitchFamily="18" charset="2"/>
                </a:rPr>
                <a:t>×</a:t>
              </a:r>
              <a:r>
                <a:rPr lang="en-US" altLang="zh-TW" sz="2800">
                  <a:solidFill>
                    <a:srgbClr val="003399"/>
                  </a:solidFill>
                  <a:ea typeface="標楷體" panose="03000509000000000000" pitchFamily="65" charset="-120"/>
                  <a:cs typeface="Arial" panose="020B0604020202020204" pitchFamily="34" charset="0"/>
                  <a:sym typeface="Wingdings 2" panose="05020102010507070707" pitchFamily="18" charset="2"/>
                </a:rPr>
                <a:t>     </a:t>
              </a:r>
              <a:r>
                <a:rPr lang="zh-TW" altLang="en-US" sz="2800">
                  <a:solidFill>
                    <a:srgbClr val="003399"/>
                  </a:solidFill>
                  <a:ea typeface="標楷體" panose="03000509000000000000" pitchFamily="65" charset="-120"/>
                  <a:cs typeface="Arial" panose="020B0604020202020204" pitchFamily="34" charset="0"/>
                  <a:sym typeface="Wingdings 2" panose="05020102010507070707" pitchFamily="18" charset="2"/>
                </a:rPr>
                <a:t> </a:t>
              </a:r>
              <a:r>
                <a:rPr lang="en-US" altLang="zh-TW" sz="2800">
                  <a:solidFill>
                    <a:srgbClr val="003399"/>
                  </a:solidFill>
                  <a:ea typeface="標楷體" panose="03000509000000000000" pitchFamily="65" charset="-120"/>
                  <a:cs typeface="Arial" panose="020B0604020202020204" pitchFamily="34" charset="0"/>
                </a:rPr>
                <a:t>÷</a:t>
              </a:r>
              <a:r>
                <a:rPr lang="zh-TW" altLang="en-US" sz="2800">
                  <a:solidFill>
                    <a:srgbClr val="003399"/>
                  </a:solidFill>
                  <a:ea typeface="標楷體" panose="03000509000000000000" pitchFamily="65" charset="-120"/>
                  <a:cs typeface="Arial" panose="020B0604020202020204" pitchFamily="34" charset="0"/>
                </a:rPr>
                <a:t> </a:t>
              </a:r>
              <a:r>
                <a:rPr lang="en-US" altLang="zh-TW" sz="2800">
                  <a:solidFill>
                    <a:srgbClr val="003399"/>
                  </a:solidFill>
                  <a:ea typeface="標楷體" panose="03000509000000000000" pitchFamily="65" charset="-120"/>
                  <a:cs typeface="Arial" panose="020B0604020202020204" pitchFamily="34" charset="0"/>
                </a:rPr>
                <a:t>17</a:t>
              </a:r>
            </a:p>
          </p:txBody>
        </p:sp>
        <p:grpSp>
          <p:nvGrpSpPr>
            <p:cNvPr id="27663" name="Group 179">
              <a:extLst>
                <a:ext uri="{FF2B5EF4-FFF2-40B4-BE49-F238E27FC236}">
                  <a16:creationId xmlns:a16="http://schemas.microsoft.com/office/drawing/2014/main" xmlns="" id="{48D0C557-79C8-49AB-BDBF-2E1268BC544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00625" y="2736850"/>
              <a:ext cx="504825" cy="854075"/>
              <a:chOff x="3197" y="1343"/>
              <a:chExt cx="318" cy="538"/>
            </a:xfrm>
          </p:grpSpPr>
          <p:sp>
            <p:nvSpPr>
              <p:cNvPr id="27664" name="Text Box 46">
                <a:extLst>
                  <a:ext uri="{FF2B5EF4-FFF2-40B4-BE49-F238E27FC236}">
                    <a16:creationId xmlns:a16="http://schemas.microsoft.com/office/drawing/2014/main" xmlns="" id="{A218D292-0718-45CB-A4D4-9B2592A5C55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98" y="1343"/>
                <a:ext cx="317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zh-TW" sz="2800">
                    <a:solidFill>
                      <a:srgbClr val="003399"/>
                    </a:solidFill>
                  </a:rPr>
                  <a:t>2</a:t>
                </a:r>
              </a:p>
            </p:txBody>
          </p:sp>
          <p:sp>
            <p:nvSpPr>
              <p:cNvPr id="27665" name="Text Box 47">
                <a:extLst>
                  <a:ext uri="{FF2B5EF4-FFF2-40B4-BE49-F238E27FC236}">
                    <a16:creationId xmlns:a16="http://schemas.microsoft.com/office/drawing/2014/main" xmlns="" id="{8891EA87-BBD7-4DCA-9B73-E58AEDF70E4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97" y="1554"/>
                <a:ext cx="317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zh-TW" sz="2800">
                    <a:solidFill>
                      <a:srgbClr val="003399"/>
                    </a:solidFill>
                  </a:rPr>
                  <a:t>5</a:t>
                </a:r>
              </a:p>
            </p:txBody>
          </p:sp>
          <p:sp>
            <p:nvSpPr>
              <p:cNvPr id="27666" name="Line 48">
                <a:extLst>
                  <a:ext uri="{FF2B5EF4-FFF2-40B4-BE49-F238E27FC236}">
                    <a16:creationId xmlns:a16="http://schemas.microsoft.com/office/drawing/2014/main" xmlns="" id="{2E89A0F1-A43B-43C3-8C8A-64024189F3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99" y="1613"/>
                <a:ext cx="240" cy="0"/>
              </a:xfrm>
              <a:prstGeom prst="line">
                <a:avLst/>
              </a:prstGeom>
              <a:noFill/>
              <a:ln w="17780">
                <a:solidFill>
                  <a:srgbClr val="00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3" name="Rectangle 403">
            <a:extLst>
              <a:ext uri="{FF2B5EF4-FFF2-40B4-BE49-F238E27FC236}">
                <a16:creationId xmlns:a16="http://schemas.microsoft.com/office/drawing/2014/main" xmlns="" id="{702813F7-D332-405C-8D57-8764023888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0663" y="3549015"/>
            <a:ext cx="15827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ct val="20000"/>
              </a:spcAft>
            </a:pP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  <a:cs typeface="Arial" panose="020B0604020202020204" pitchFamily="34" charset="0"/>
                <a:sym typeface="Wingdings" panose="05000000000000000000" pitchFamily="2" charset="2"/>
              </a:rPr>
              <a:t>=</a:t>
            </a:r>
            <a:r>
              <a:rPr lang="en-US" altLang="zh-CN" sz="2800">
                <a:solidFill>
                  <a:srgbClr val="003399"/>
                </a:solidFill>
                <a:ea typeface="標楷體" panose="03000509000000000000" pitchFamily="65" charset="-12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  <a:cs typeface="Arial" panose="020B0604020202020204" pitchFamily="34" charset="0"/>
                <a:sym typeface="Wingdings" panose="05000000000000000000" pitchFamily="2" charset="2"/>
              </a:rPr>
              <a:t>20(</a:t>
            </a:r>
            <a:r>
              <a:rPr lang="zh-TW" altLang="en-US" sz="2800">
                <a:solidFill>
                  <a:srgbClr val="003399"/>
                </a:solidFill>
                <a:ea typeface="標楷體" panose="03000509000000000000" pitchFamily="65" charset="-120"/>
                <a:cs typeface="Arial" panose="020B0604020202020204" pitchFamily="34" charset="0"/>
                <a:sym typeface="Wingdings" panose="05000000000000000000" pitchFamily="2" charset="2"/>
              </a:rPr>
              <a:t>本</a:t>
            </a: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  <a:cs typeface="Arial" panose="020B0604020202020204" pitchFamily="34" charset="0"/>
                <a:sym typeface="Wingdings" panose="05000000000000000000" pitchFamily="2" charset="2"/>
              </a:rPr>
              <a:t>)</a:t>
            </a:r>
          </a:p>
        </p:txBody>
      </p:sp>
      <p:sp>
        <p:nvSpPr>
          <p:cNvPr id="2" name="Rectangle 403">
            <a:extLst>
              <a:ext uri="{FF2B5EF4-FFF2-40B4-BE49-F238E27FC236}">
                <a16:creationId xmlns:a16="http://schemas.microsoft.com/office/drawing/2014/main" xmlns="" id="{D0735DCD-BB39-4D97-8686-102654AE56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2075" y="2367915"/>
            <a:ext cx="28813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ct val="20000"/>
              </a:spcAft>
            </a:pPr>
            <a:r>
              <a:rPr lang="zh-TW" altLang="en-US" sz="2800">
                <a:solidFill>
                  <a:srgbClr val="003399"/>
                </a:solidFill>
                <a:ea typeface="標楷體" panose="03000509000000000000" pitchFamily="65" charset="-120"/>
                <a:cs typeface="Arial" panose="020B0604020202020204" pitchFamily="34" charset="0"/>
                <a:sym typeface="Wingdings" panose="05000000000000000000" pitchFamily="2" charset="2"/>
              </a:rPr>
              <a:t>每班可得筆記簿</a:t>
            </a:r>
          </a:p>
        </p:txBody>
      </p:sp>
      <p:sp>
        <p:nvSpPr>
          <p:cNvPr id="15536" name="Line 176">
            <a:extLst>
              <a:ext uri="{FF2B5EF4-FFF2-40B4-BE49-F238E27FC236}">
                <a16:creationId xmlns:a16="http://schemas.microsoft.com/office/drawing/2014/main" xmlns="" id="{6DFCFCA0-0290-4405-A72A-F0E3F18FA189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0" y="1432878"/>
            <a:ext cx="1008063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537" name="Line 177">
            <a:extLst>
              <a:ext uri="{FF2B5EF4-FFF2-40B4-BE49-F238E27FC236}">
                <a16:creationId xmlns:a16="http://schemas.microsoft.com/office/drawing/2014/main" xmlns="" id="{B8E3721C-E26E-4713-BD1B-324A71662DB1}"/>
              </a:ext>
            </a:extLst>
          </p:cNvPr>
          <p:cNvSpPr>
            <a:spLocks noChangeShapeType="1"/>
          </p:cNvSpPr>
          <p:nvPr/>
        </p:nvSpPr>
        <p:spPr bwMode="auto">
          <a:xfrm>
            <a:off x="4932363" y="1531620"/>
            <a:ext cx="3238500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538" name="Line 178">
            <a:extLst>
              <a:ext uri="{FF2B5EF4-FFF2-40B4-BE49-F238E27FC236}">
                <a16:creationId xmlns:a16="http://schemas.microsoft.com/office/drawing/2014/main" xmlns="" id="{9CB5F861-C9FC-45E3-9F4D-43444666FB01}"/>
              </a:ext>
            </a:extLst>
          </p:cNvPr>
          <p:cNvSpPr>
            <a:spLocks noChangeShapeType="1"/>
          </p:cNvSpPr>
          <p:nvPr/>
        </p:nvSpPr>
        <p:spPr bwMode="auto">
          <a:xfrm>
            <a:off x="700088" y="1936115"/>
            <a:ext cx="1439862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155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155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155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207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874" grpId="0" animBg="1"/>
      <p:bldP spid="28" grpId="0"/>
      <p:bldP spid="3" grpId="0"/>
      <p:bldP spid="3" grpId="1"/>
      <p:bldP spid="2" grpId="0"/>
      <p:bldP spid="2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>
            <a:extLst>
              <a:ext uri="{FF2B5EF4-FFF2-40B4-BE49-F238E27FC236}">
                <a16:creationId xmlns:a16="http://schemas.microsoft.com/office/drawing/2014/main" xmlns="" id="{D9EC9C36-6989-49DD-B686-D66651709C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0113" y="3532188"/>
            <a:ext cx="431800" cy="4318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en-US" altLang="zh-TW" sz="2800"/>
              <a:t> </a:t>
            </a:r>
            <a:endParaRPr lang="en-US" altLang="zh-TW" sz="1800"/>
          </a:p>
        </p:txBody>
      </p:sp>
      <p:sp>
        <p:nvSpPr>
          <p:cNvPr id="29699" name="Rectangle 5">
            <a:extLst>
              <a:ext uri="{FF2B5EF4-FFF2-40B4-BE49-F238E27FC236}">
                <a16:creationId xmlns:a16="http://schemas.microsoft.com/office/drawing/2014/main" xmlns="" id="{A2266BC8-8AA6-42F6-9515-2FA8BF196F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313" y="665163"/>
            <a:ext cx="6997700" cy="94615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03D99">
                <a:alpha val="79999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2800" dirty="0">
                <a:ea typeface="標楷體" panose="03000509000000000000" pitchFamily="65" charset="-120"/>
              </a:rPr>
              <a:t>8</a:t>
            </a:r>
            <a:r>
              <a:rPr lang="en-US" altLang="zh-CN" sz="2800" dirty="0">
                <a:ea typeface="標楷體" panose="03000509000000000000" pitchFamily="65" charset="-120"/>
              </a:rPr>
              <a:t>. </a:t>
            </a:r>
            <a:r>
              <a:rPr lang="zh-TW" altLang="en-US" sz="2800" dirty="0">
                <a:ea typeface="標楷體" panose="03000509000000000000" pitchFamily="65" charset="-120"/>
              </a:rPr>
              <a:t>下列哪一項的值與</a:t>
            </a:r>
            <a:r>
              <a:rPr lang="en-US" altLang="zh-TW" sz="2800" dirty="0">
                <a:ea typeface="標楷體" panose="03000509000000000000" pitchFamily="65" charset="-120"/>
              </a:rPr>
              <a:t>2.3 × 10.4</a:t>
            </a:r>
            <a:r>
              <a:rPr lang="zh-TW" altLang="en-US" sz="2800" dirty="0">
                <a:ea typeface="標楷體" panose="03000509000000000000" pitchFamily="65" charset="-120"/>
              </a:rPr>
              <a:t>的值相同？</a:t>
            </a:r>
          </a:p>
        </p:txBody>
      </p:sp>
      <p:sp>
        <p:nvSpPr>
          <p:cNvPr id="29700" name="Text Box 4">
            <a:extLst>
              <a:ext uri="{FF2B5EF4-FFF2-40B4-BE49-F238E27FC236}">
                <a16:creationId xmlns:a16="http://schemas.microsoft.com/office/drawing/2014/main" xmlns="" id="{4EEC787C-9ECD-437B-AAE6-29E84DC19F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3775" y="1511300"/>
            <a:ext cx="3146425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342900" indent="-3429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TW" sz="2800"/>
              <a:t>A. </a:t>
            </a:r>
            <a:r>
              <a:rPr lang="en-US" altLang="zh-TW" sz="2800">
                <a:solidFill>
                  <a:srgbClr val="00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0.23 × 10.4</a:t>
            </a:r>
            <a:r>
              <a:rPr lang="en-US" altLang="zh-TW" sz="2800"/>
              <a:t>                       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TW" sz="2800"/>
              <a:t>B. </a:t>
            </a:r>
            <a:r>
              <a:rPr lang="en-US" altLang="zh-TW" sz="2800">
                <a:solidFill>
                  <a:srgbClr val="000000"/>
                </a:solidFill>
                <a:ea typeface="標楷體" panose="03000509000000000000" pitchFamily="65" charset="-120"/>
              </a:rPr>
              <a:t>0.23 × 1.04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TW" sz="2800">
                <a:solidFill>
                  <a:srgbClr val="000000"/>
                </a:solidFill>
                <a:ea typeface="標楷體" panose="03000509000000000000" pitchFamily="65" charset="-120"/>
              </a:rPr>
              <a:t>C. 2.3 × 104</a:t>
            </a:r>
            <a:endParaRPr lang="en-US" altLang="zh-TW" sz="2800"/>
          </a:p>
          <a:p>
            <a:pPr eaLnBrk="1" hangingPunct="1">
              <a:lnSpc>
                <a:spcPct val="150000"/>
              </a:lnSpc>
            </a:pPr>
            <a:r>
              <a:rPr lang="en-US" altLang="zh-TW" sz="2800"/>
              <a:t>D. </a:t>
            </a:r>
            <a:r>
              <a:rPr lang="en-US" altLang="zh-TW" sz="2800">
                <a:solidFill>
                  <a:srgbClr val="000000"/>
                </a:solidFill>
                <a:ea typeface="標楷體" panose="03000509000000000000" pitchFamily="65" charset="-120"/>
              </a:rPr>
              <a:t>23 × 1.04</a:t>
            </a:r>
            <a:r>
              <a:rPr lang="en-US" altLang="zh-TW" sz="2800"/>
              <a:t>         </a:t>
            </a:r>
            <a:r>
              <a:rPr lang="en-US" altLang="zh-TW"/>
              <a:t> </a:t>
            </a:r>
            <a:r>
              <a:rPr lang="en-US" altLang="zh-TW" sz="2800"/>
              <a:t>        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xmlns="" id="{2BB1B965-3F39-4DE5-8460-A56950FEB9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5675" y="4724400"/>
            <a:ext cx="5345113" cy="1008063"/>
          </a:xfrm>
          <a:prstGeom prst="rect">
            <a:avLst/>
          </a:prstGeom>
          <a:gradFill rotWithShape="1">
            <a:gsLst>
              <a:gs pos="0">
                <a:srgbClr val="FFCC66"/>
              </a:gs>
              <a:gs pos="50000">
                <a:srgbClr val="FFFFCC"/>
              </a:gs>
              <a:gs pos="100000">
                <a:srgbClr val="FFCC66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kumimoji="0" lang="zh-TW" altLang="en-US" sz="2800">
                <a:latin typeface="Calibri" panose="020F0502020204030204" pitchFamily="34" charset="0"/>
                <a:ea typeface="標楷體" panose="03000509000000000000" pitchFamily="65" charset="-120"/>
              </a:rPr>
              <a:t>各算式的數字相同，學生只須比較各算式計算後的小數位數目。</a:t>
            </a:r>
            <a:endParaRPr kumimoji="0" lang="zh-TW" altLang="en-US" sz="2400">
              <a:latin typeface="Times New Roman" panose="02020603050405020304" pitchFamily="18" charset="0"/>
            </a:endParaRPr>
          </a:p>
        </p:txBody>
      </p:sp>
      <p:pic>
        <p:nvPicPr>
          <p:cNvPr id="7" name="Picture 34" descr="e-BookBtn-yellow">
            <a:extLst>
              <a:ext uri="{FF2B5EF4-FFF2-40B4-BE49-F238E27FC236}">
                <a16:creationId xmlns:a16="http://schemas.microsoft.com/office/drawing/2014/main" xmlns="" id="{B8E8E7BA-BAE2-4171-BBD6-8C27CE9A51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200" y="4270375"/>
            <a:ext cx="1385888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537" name="Line 177">
            <a:extLst>
              <a:ext uri="{FF2B5EF4-FFF2-40B4-BE49-F238E27FC236}">
                <a16:creationId xmlns:a16="http://schemas.microsoft.com/office/drawing/2014/main" xmlns="" id="{80165D02-AEFD-48F6-AE5E-614B1FEB5339}"/>
              </a:ext>
            </a:extLst>
          </p:cNvPr>
          <p:cNvSpPr>
            <a:spLocks noChangeShapeType="1"/>
          </p:cNvSpPr>
          <p:nvPr/>
        </p:nvSpPr>
        <p:spPr bwMode="auto">
          <a:xfrm>
            <a:off x="3519488" y="1371600"/>
            <a:ext cx="1628775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Rectangle 403">
            <a:extLst>
              <a:ext uri="{FF2B5EF4-FFF2-40B4-BE49-F238E27FC236}">
                <a16:creationId xmlns:a16="http://schemas.microsoft.com/office/drawing/2014/main" xmlns="" id="{8096715F-63B9-435F-9E36-88E7C94A24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80238" y="919163"/>
            <a:ext cx="1449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ct val="20000"/>
              </a:spcAft>
            </a:pPr>
            <a:r>
              <a:rPr lang="zh-TW" altLang="en-US" sz="2400">
                <a:solidFill>
                  <a:srgbClr val="FF00FF"/>
                </a:solidFill>
                <a:ea typeface="標楷體" panose="03000509000000000000" pitchFamily="65" charset="-120"/>
                <a:cs typeface="Arial" panose="020B0604020202020204" pitchFamily="34" charset="0"/>
                <a:sym typeface="Wingdings" panose="05000000000000000000" pitchFamily="2" charset="2"/>
              </a:rPr>
              <a:t>兩位小數</a:t>
            </a:r>
          </a:p>
        </p:txBody>
      </p:sp>
      <p:sp>
        <p:nvSpPr>
          <p:cNvPr id="3" name="Rectangle 403">
            <a:extLst>
              <a:ext uri="{FF2B5EF4-FFF2-40B4-BE49-F238E27FC236}">
                <a16:creationId xmlns:a16="http://schemas.microsoft.com/office/drawing/2014/main" xmlns="" id="{B9CA2885-5545-40B1-B601-7BFA26E1E7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5013" y="1571625"/>
            <a:ext cx="20240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ct val="20000"/>
              </a:spcAft>
            </a:pPr>
            <a:r>
              <a:rPr lang="zh-TW" altLang="en-US" sz="2800">
                <a:solidFill>
                  <a:srgbClr val="003399"/>
                </a:solidFill>
                <a:ea typeface="標楷體" panose="03000509000000000000" pitchFamily="65" charset="-120"/>
                <a:cs typeface="Arial" panose="020B0604020202020204" pitchFamily="34" charset="0"/>
                <a:sym typeface="Wingdings" panose="05000000000000000000" pitchFamily="2" charset="2"/>
              </a:rPr>
              <a:t>三位小數</a:t>
            </a:r>
          </a:p>
        </p:txBody>
      </p:sp>
      <p:sp>
        <p:nvSpPr>
          <p:cNvPr id="4" name="Rectangle 403">
            <a:extLst>
              <a:ext uri="{FF2B5EF4-FFF2-40B4-BE49-F238E27FC236}">
                <a16:creationId xmlns:a16="http://schemas.microsoft.com/office/drawing/2014/main" xmlns="" id="{119032CE-5E09-4DCC-A437-92FBA96F46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5013" y="2195513"/>
            <a:ext cx="20240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ct val="20000"/>
              </a:spcAft>
            </a:pPr>
            <a:r>
              <a:rPr lang="zh-TW" altLang="en-US" sz="2800">
                <a:solidFill>
                  <a:srgbClr val="003399"/>
                </a:solidFill>
                <a:ea typeface="標楷體" panose="03000509000000000000" pitchFamily="65" charset="-120"/>
                <a:cs typeface="Arial" panose="020B0604020202020204" pitchFamily="34" charset="0"/>
                <a:sym typeface="Wingdings" panose="05000000000000000000" pitchFamily="2" charset="2"/>
              </a:rPr>
              <a:t>四位小數</a:t>
            </a:r>
          </a:p>
        </p:txBody>
      </p:sp>
      <p:sp>
        <p:nvSpPr>
          <p:cNvPr id="5" name="Rectangle 403">
            <a:extLst>
              <a:ext uri="{FF2B5EF4-FFF2-40B4-BE49-F238E27FC236}">
                <a16:creationId xmlns:a16="http://schemas.microsoft.com/office/drawing/2014/main" xmlns="" id="{3E55E3C0-C07C-4AB0-A605-77680A7C72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5013" y="2836863"/>
            <a:ext cx="20240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ct val="20000"/>
              </a:spcAft>
            </a:pPr>
            <a:r>
              <a:rPr lang="zh-TW" altLang="en-US" sz="2800">
                <a:solidFill>
                  <a:srgbClr val="003399"/>
                </a:solidFill>
                <a:ea typeface="標楷體" panose="03000509000000000000" pitchFamily="65" charset="-120"/>
                <a:cs typeface="Arial" panose="020B0604020202020204" pitchFamily="34" charset="0"/>
                <a:sym typeface="Wingdings" panose="05000000000000000000" pitchFamily="2" charset="2"/>
              </a:rPr>
              <a:t>一位小數</a:t>
            </a:r>
          </a:p>
        </p:txBody>
      </p:sp>
      <p:sp>
        <p:nvSpPr>
          <p:cNvPr id="8" name="Rectangle 403">
            <a:extLst>
              <a:ext uri="{FF2B5EF4-FFF2-40B4-BE49-F238E27FC236}">
                <a16:creationId xmlns:a16="http://schemas.microsoft.com/office/drawing/2014/main" xmlns="" id="{6741C859-CF02-438D-A793-897DB1763C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5013" y="3489325"/>
            <a:ext cx="20240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ct val="20000"/>
              </a:spcAft>
            </a:pPr>
            <a:r>
              <a:rPr lang="zh-TW" altLang="en-US" sz="2800">
                <a:solidFill>
                  <a:srgbClr val="003399"/>
                </a:solidFill>
                <a:ea typeface="標楷體" panose="03000509000000000000" pitchFamily="65" charset="-120"/>
                <a:cs typeface="Arial" panose="020B0604020202020204" pitchFamily="34" charset="0"/>
                <a:sym typeface="Wingdings" panose="05000000000000000000" pitchFamily="2" charset="2"/>
              </a:rPr>
              <a:t>兩位小數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3E21C7CD-773C-498A-9B63-C1528FB87F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8825" y="3463925"/>
            <a:ext cx="9286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[2</a:t>
            </a:r>
            <a:r>
              <a:rPr lang="zh-TW" altLang="en-US" sz="2800">
                <a:solidFill>
                  <a:srgbClr val="FF0000"/>
                </a:solidFill>
                <a:ea typeface="標楷體" panose="03000509000000000000" pitchFamily="65" charset="-120"/>
              </a:rPr>
              <a:t>分</a:t>
            </a:r>
            <a:r>
              <a:rPr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]</a:t>
            </a:r>
            <a:endParaRPr lang="zh-TW" altLang="en-US" sz="2800">
              <a:solidFill>
                <a:srgbClr val="FF0000"/>
              </a:solidFill>
              <a:ea typeface="標楷體" panose="03000509000000000000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155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207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874" grpId="0" animBg="1"/>
      <p:bldP spid="6" grpId="0" animBg="1"/>
      <p:bldP spid="6" grpId="1" animBg="1"/>
      <p:bldP spid="2" grpId="0"/>
      <p:bldP spid="2" grpId="1"/>
      <p:bldP spid="3" grpId="0"/>
      <p:bldP spid="3" grpId="1"/>
      <p:bldP spid="4" grpId="0"/>
      <p:bldP spid="4" grpId="1"/>
      <p:bldP spid="5" grpId="0"/>
      <p:bldP spid="5" grpId="1"/>
      <p:bldP spid="8" grpId="0"/>
      <p:bldP spid="8" grpId="1"/>
      <p:bldP spid="2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808" name="Rectangle 24">
            <a:extLst>
              <a:ext uri="{FF2B5EF4-FFF2-40B4-BE49-F238E27FC236}">
                <a16:creationId xmlns:a16="http://schemas.microsoft.com/office/drawing/2014/main" xmlns="" id="{9ACDC49F-121E-47D3-8DC6-A9F8DA4364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5150" y="968375"/>
            <a:ext cx="719138" cy="863600"/>
          </a:xfrm>
          <a:prstGeom prst="rect">
            <a:avLst/>
          </a:prstGeom>
          <a:solidFill>
            <a:srgbClr val="FFFFFF"/>
          </a:solidFill>
          <a:ln w="57150" cmpd="thinThick" algn="ctr">
            <a:solidFill>
              <a:srgbClr val="969696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en-US" altLang="zh-TW" sz="2800" b="1"/>
              <a:t>5</a:t>
            </a:r>
          </a:p>
        </p:txBody>
      </p:sp>
      <p:sp>
        <p:nvSpPr>
          <p:cNvPr id="118809" name="Rectangle 25">
            <a:extLst>
              <a:ext uri="{FF2B5EF4-FFF2-40B4-BE49-F238E27FC236}">
                <a16:creationId xmlns:a16="http://schemas.microsoft.com/office/drawing/2014/main" xmlns="" id="{C6522B06-8E2E-4B9D-B234-4F496D2865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7550" y="968375"/>
            <a:ext cx="719138" cy="863600"/>
          </a:xfrm>
          <a:prstGeom prst="rect">
            <a:avLst/>
          </a:prstGeom>
          <a:solidFill>
            <a:srgbClr val="FFFFFF"/>
          </a:solidFill>
          <a:ln w="57150" cmpd="thinThick" algn="ctr">
            <a:solidFill>
              <a:srgbClr val="969696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en-US" altLang="zh-TW" sz="2800" b="1">
                <a:ea typeface="標楷體" panose="03000509000000000000" pitchFamily="65" charset="-12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18810" name="Rectangle 26">
            <a:extLst>
              <a:ext uri="{FF2B5EF4-FFF2-40B4-BE49-F238E27FC236}">
                <a16:creationId xmlns:a16="http://schemas.microsoft.com/office/drawing/2014/main" xmlns="" id="{ACA730EF-F8F7-45E3-9A11-6585B4AD9D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0563" y="968375"/>
            <a:ext cx="719137" cy="863600"/>
          </a:xfrm>
          <a:prstGeom prst="rect">
            <a:avLst/>
          </a:prstGeom>
          <a:solidFill>
            <a:srgbClr val="FFFFFF"/>
          </a:solidFill>
          <a:ln w="57150" cmpd="thinThick" algn="ctr">
            <a:solidFill>
              <a:srgbClr val="969696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en-US" altLang="zh-TW" sz="2800" b="1"/>
              <a:t>6</a:t>
            </a:r>
          </a:p>
        </p:txBody>
      </p:sp>
      <p:sp>
        <p:nvSpPr>
          <p:cNvPr id="118811" name="Rectangle 27">
            <a:extLst>
              <a:ext uri="{FF2B5EF4-FFF2-40B4-BE49-F238E27FC236}">
                <a16:creationId xmlns:a16="http://schemas.microsoft.com/office/drawing/2014/main" xmlns="" id="{68333EFD-64C7-478B-B2A9-395E9DB7C9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0075" y="960438"/>
            <a:ext cx="719138" cy="863600"/>
          </a:xfrm>
          <a:prstGeom prst="rect">
            <a:avLst/>
          </a:prstGeom>
          <a:solidFill>
            <a:srgbClr val="FFFFFF"/>
          </a:solidFill>
          <a:ln w="57150" cmpd="thinThick" algn="ctr">
            <a:solidFill>
              <a:srgbClr val="969696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en-US" altLang="zh-TW" sz="2800" b="1"/>
              <a:t>2</a:t>
            </a:r>
          </a:p>
        </p:txBody>
      </p:sp>
      <p:sp>
        <p:nvSpPr>
          <p:cNvPr id="197634" name="Rectangle 2">
            <a:extLst>
              <a:ext uri="{FF2B5EF4-FFF2-40B4-BE49-F238E27FC236}">
                <a16:creationId xmlns:a16="http://schemas.microsoft.com/office/drawing/2014/main" xmlns="" id="{0503666C-55D4-4BDF-8805-020757AFEE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2013" y="4724400"/>
            <a:ext cx="431800" cy="4318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lang="zh-TW" altLang="en-US" sz="1800"/>
          </a:p>
        </p:txBody>
      </p:sp>
      <p:sp>
        <p:nvSpPr>
          <p:cNvPr id="31751" name="Text Box 5">
            <a:extLst>
              <a:ext uri="{FF2B5EF4-FFF2-40B4-BE49-F238E27FC236}">
                <a16:creationId xmlns:a16="http://schemas.microsoft.com/office/drawing/2014/main" xmlns="" id="{FD963997-1321-48E1-9545-AB115E8F85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8513" y="3429000"/>
            <a:ext cx="2333625" cy="244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lphaUcPeriod"/>
            </a:pPr>
            <a:r>
              <a:rPr lang="en-US" altLang="zh-TW" sz="2800"/>
              <a:t> 62.64</a:t>
            </a:r>
          </a:p>
          <a:p>
            <a:pPr eaLnBrk="1" hangingPunct="1">
              <a:spcBef>
                <a:spcPct val="50000"/>
              </a:spcBef>
              <a:buFontTx/>
              <a:buAutoNum type="alphaUcPeriod"/>
            </a:pPr>
            <a:r>
              <a:rPr lang="en-US" altLang="zh-TW" sz="2800"/>
              <a:t> 39.6                             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TW" sz="2800"/>
              <a:t>C. 19.08              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TW" sz="2800"/>
              <a:t>D. 3.96                 </a:t>
            </a:r>
          </a:p>
        </p:txBody>
      </p:sp>
      <p:sp>
        <p:nvSpPr>
          <p:cNvPr id="94" name="Rectangle 403">
            <a:extLst>
              <a:ext uri="{FF2B5EF4-FFF2-40B4-BE49-F238E27FC236}">
                <a16:creationId xmlns:a16="http://schemas.microsoft.com/office/drawing/2014/main" xmlns="" id="{1522BFBE-F1C2-4D8A-96EB-071262BA51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7675" y="3284538"/>
            <a:ext cx="45878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ct val="20000"/>
              </a:spcAft>
            </a:pPr>
            <a:r>
              <a:rPr lang="zh-TW" altLang="en-US" sz="2800">
                <a:solidFill>
                  <a:srgbClr val="003399"/>
                </a:solidFill>
                <a:ea typeface="標楷體" panose="03000509000000000000" pitchFamily="65" charset="-120"/>
                <a:cs typeface="Arial" panose="020B0604020202020204" pitchFamily="34" charset="0"/>
              </a:rPr>
              <a:t>最大的兩位小數是</a:t>
            </a: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  <a:cs typeface="Arial" panose="020B0604020202020204" pitchFamily="34" charset="0"/>
              </a:rPr>
              <a:t>6.52</a:t>
            </a:r>
            <a:r>
              <a:rPr lang="zh-TW" altLang="en-US" sz="2800">
                <a:solidFill>
                  <a:srgbClr val="003399"/>
                </a:solidFill>
                <a:ea typeface="標楷體" panose="03000509000000000000" pitchFamily="65" charset="-120"/>
                <a:cs typeface="Arial" panose="020B0604020202020204" pitchFamily="34" charset="0"/>
              </a:rPr>
              <a:t>。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5FB0B219-8269-4690-BEA5-82132EA1B0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1413" y="4652963"/>
            <a:ext cx="9286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[2</a:t>
            </a:r>
            <a:r>
              <a:rPr lang="zh-TW" altLang="en-US" sz="2800">
                <a:solidFill>
                  <a:srgbClr val="FF0000"/>
                </a:solidFill>
                <a:ea typeface="標楷體" panose="03000509000000000000" pitchFamily="65" charset="-120"/>
              </a:rPr>
              <a:t>分</a:t>
            </a:r>
            <a:r>
              <a:rPr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]</a:t>
            </a:r>
            <a:endParaRPr lang="zh-TW" altLang="en-US" sz="2800">
              <a:solidFill>
                <a:srgbClr val="FF0000"/>
              </a:solidFill>
              <a:ea typeface="標楷體" panose="03000509000000000000" pitchFamily="65" charset="-120"/>
            </a:endParaRPr>
          </a:p>
        </p:txBody>
      </p:sp>
      <p:sp>
        <p:nvSpPr>
          <p:cNvPr id="2" name="Rectangle 403">
            <a:extLst>
              <a:ext uri="{FF2B5EF4-FFF2-40B4-BE49-F238E27FC236}">
                <a16:creationId xmlns:a16="http://schemas.microsoft.com/office/drawing/2014/main" xmlns="" id="{47E067ED-8A99-4FBC-8C66-D768144AA3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9738" y="3789363"/>
            <a:ext cx="45370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ct val="20000"/>
              </a:spcAft>
            </a:pPr>
            <a:r>
              <a:rPr lang="zh-TW" altLang="en-US" sz="2800">
                <a:solidFill>
                  <a:srgbClr val="003399"/>
                </a:solidFill>
                <a:ea typeface="標楷體" panose="03000509000000000000" pitchFamily="65" charset="-120"/>
                <a:cs typeface="Arial" panose="020B0604020202020204" pitchFamily="34" charset="0"/>
                <a:sym typeface="Wingdings" panose="05000000000000000000" pitchFamily="2" charset="2"/>
              </a:rPr>
              <a:t>最小的一位小數是</a:t>
            </a: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  <a:cs typeface="Arial" panose="020B0604020202020204" pitchFamily="34" charset="0"/>
                <a:sym typeface="Wingdings" panose="05000000000000000000" pitchFamily="2" charset="2"/>
              </a:rPr>
              <a:t>25.6</a:t>
            </a:r>
            <a:r>
              <a:rPr lang="zh-TW" altLang="en-US" sz="2800">
                <a:solidFill>
                  <a:srgbClr val="003399"/>
                </a:solidFill>
                <a:ea typeface="標楷體" panose="03000509000000000000" pitchFamily="65" charset="-120"/>
                <a:cs typeface="Arial" panose="020B0604020202020204" pitchFamily="34" charset="0"/>
                <a:sym typeface="Wingdings" panose="05000000000000000000" pitchFamily="2" charset="2"/>
              </a:rPr>
              <a:t>。</a:t>
            </a:r>
          </a:p>
        </p:txBody>
      </p:sp>
      <p:sp>
        <p:nvSpPr>
          <p:cNvPr id="3" name="Rectangle 403">
            <a:extLst>
              <a:ext uri="{FF2B5EF4-FFF2-40B4-BE49-F238E27FC236}">
                <a16:creationId xmlns:a16="http://schemas.microsoft.com/office/drawing/2014/main" xmlns="" id="{78824D28-3F3C-432C-B913-ED6FAF8E95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9113" y="4386263"/>
            <a:ext cx="325596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ct val="20000"/>
              </a:spcAft>
            </a:pP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  <a:cs typeface="Arial" panose="020B0604020202020204" pitchFamily="34" charset="0"/>
                <a:sym typeface="Wingdings" panose="05000000000000000000" pitchFamily="2" charset="2"/>
              </a:rPr>
              <a:t>25.6</a:t>
            </a:r>
            <a:r>
              <a:rPr lang="en-US" altLang="zh-CN" sz="2800">
                <a:solidFill>
                  <a:srgbClr val="003399"/>
                </a:solidFill>
                <a:ea typeface="標楷體" panose="03000509000000000000" pitchFamily="65" charset="-120"/>
                <a:cs typeface="Arial" panose="020B0604020202020204" pitchFamily="34" charset="0"/>
              </a:rPr>
              <a:t>－</a:t>
            </a: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  <a:cs typeface="Arial" panose="020B0604020202020204" pitchFamily="34" charset="0"/>
                <a:sym typeface="Wingdings" panose="05000000000000000000" pitchFamily="2" charset="2"/>
              </a:rPr>
              <a:t>6.52 = 19.08</a:t>
            </a:r>
          </a:p>
        </p:txBody>
      </p:sp>
      <p:sp>
        <p:nvSpPr>
          <p:cNvPr id="31756" name="Text Box 5">
            <a:extLst>
              <a:ext uri="{FF2B5EF4-FFF2-40B4-BE49-F238E27FC236}">
                <a16:creationId xmlns:a16="http://schemas.microsoft.com/office/drawing/2014/main" xmlns="" id="{E9AAB4ED-7F3C-4775-9C43-E2D6ECDF5C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888" y="1920875"/>
            <a:ext cx="8196262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44500" indent="-4445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2800" dirty="0">
                <a:ea typeface="標楷體" panose="03000509000000000000" pitchFamily="65" charset="-120"/>
              </a:rPr>
              <a:t>9. </a:t>
            </a:r>
            <a:r>
              <a:rPr lang="zh-TW" altLang="en-US" sz="2800" dirty="0">
                <a:ea typeface="標楷體" panose="03000509000000000000" pitchFamily="65" charset="-120"/>
              </a:rPr>
              <a:t>利用以上全部的四張卡，</a:t>
            </a:r>
            <a:r>
              <a:rPr lang="zh-TW" altLang="en-US" sz="2800" u="sng" dirty="0">
                <a:ea typeface="標楷體" panose="03000509000000000000" pitchFamily="65" charset="-120"/>
              </a:rPr>
              <a:t>立美</a:t>
            </a:r>
            <a:r>
              <a:rPr lang="zh-TW" altLang="en-US" sz="2800" dirty="0">
                <a:ea typeface="標楷體" panose="03000509000000000000" pitchFamily="65" charset="-120"/>
              </a:rPr>
              <a:t>分別拼出了一個</a:t>
            </a:r>
            <a:endParaRPr lang="zh-TW" altLang="zh-CN" sz="2800" dirty="0">
              <a:ea typeface="標楷體" panose="03000509000000000000" pitchFamily="65" charset="-120"/>
            </a:endParaRPr>
          </a:p>
          <a:p>
            <a:pPr eaLnBrk="1" hangingPunct="1"/>
            <a:r>
              <a:rPr lang="zh-TW" altLang="zh-CN" sz="2800" dirty="0">
                <a:ea typeface="標楷體" panose="03000509000000000000" pitchFamily="65" charset="-120"/>
              </a:rPr>
              <a:t> </a:t>
            </a:r>
            <a:r>
              <a:rPr lang="zh-TW" altLang="en-US" sz="2800" dirty="0">
                <a:ea typeface="標楷體" panose="03000509000000000000" pitchFamily="65" charset="-120"/>
              </a:rPr>
              <a:t> </a:t>
            </a:r>
            <a:r>
              <a:rPr lang="zh-TW" altLang="zh-CN" sz="2800" dirty="0">
                <a:ea typeface="標楷體" panose="03000509000000000000" pitchFamily="65" charset="-120"/>
              </a:rPr>
              <a:t> </a:t>
            </a:r>
            <a:r>
              <a:rPr lang="zh-TW" altLang="en-US" sz="2800" dirty="0">
                <a:ea typeface="標楷體" panose="03000509000000000000" pitchFamily="65" charset="-120"/>
              </a:rPr>
              <a:t> 最大的兩位小數和一個最小的一位小數，她所</a:t>
            </a:r>
            <a:endParaRPr lang="zh-TW" altLang="zh-CN" sz="2800" dirty="0">
              <a:ea typeface="標楷體" panose="03000509000000000000" pitchFamily="65" charset="-120"/>
            </a:endParaRPr>
          </a:p>
          <a:p>
            <a:pPr eaLnBrk="1" hangingPunct="1"/>
            <a:r>
              <a:rPr lang="zh-TW" altLang="zh-CN" sz="2800" dirty="0">
                <a:ea typeface="標楷體" panose="03000509000000000000" pitchFamily="65" charset="-120"/>
              </a:rPr>
              <a:t> </a:t>
            </a:r>
            <a:r>
              <a:rPr lang="zh-TW" altLang="en-US" sz="2800" dirty="0">
                <a:ea typeface="標楷體" panose="03000509000000000000" pitchFamily="65" charset="-120"/>
              </a:rPr>
              <a:t> </a:t>
            </a:r>
            <a:r>
              <a:rPr lang="zh-TW" altLang="zh-CN" sz="2800" dirty="0">
                <a:ea typeface="標楷體" panose="03000509000000000000" pitchFamily="65" charset="-120"/>
              </a:rPr>
              <a:t> </a:t>
            </a:r>
            <a:r>
              <a:rPr lang="zh-TW" altLang="en-US" sz="2800" dirty="0">
                <a:ea typeface="標楷體" panose="03000509000000000000" pitchFamily="65" charset="-120"/>
              </a:rPr>
              <a:t> 拼出的兩個數相差多少？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18798" name="Rectangle 14">
            <a:extLst>
              <a:ext uri="{FF2B5EF4-FFF2-40B4-BE49-F238E27FC236}">
                <a16:creationId xmlns:a16="http://schemas.microsoft.com/office/drawing/2014/main" xmlns="" id="{86DB7369-E202-47AC-923D-921B4702D1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5150" y="946150"/>
            <a:ext cx="719138" cy="863600"/>
          </a:xfrm>
          <a:prstGeom prst="rect">
            <a:avLst/>
          </a:prstGeom>
          <a:solidFill>
            <a:srgbClr val="FFFFFF"/>
          </a:solidFill>
          <a:ln w="57150" cmpd="thinThick" algn="ctr">
            <a:solidFill>
              <a:srgbClr val="969696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en-US" altLang="zh-TW" sz="2800" b="1"/>
              <a:t>5</a:t>
            </a:r>
          </a:p>
        </p:txBody>
      </p:sp>
      <p:sp>
        <p:nvSpPr>
          <p:cNvPr id="118799" name="Rectangle 15">
            <a:extLst>
              <a:ext uri="{FF2B5EF4-FFF2-40B4-BE49-F238E27FC236}">
                <a16:creationId xmlns:a16="http://schemas.microsoft.com/office/drawing/2014/main" xmlns="" id="{A72F2121-3BDE-4B00-B003-6AFAE6EA5F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7550" y="946150"/>
            <a:ext cx="719138" cy="863600"/>
          </a:xfrm>
          <a:prstGeom prst="rect">
            <a:avLst/>
          </a:prstGeom>
          <a:solidFill>
            <a:srgbClr val="FFFFFF"/>
          </a:solidFill>
          <a:ln w="57150" cmpd="thinThick" algn="ctr">
            <a:solidFill>
              <a:srgbClr val="969696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en-US" altLang="zh-TW" sz="2800" b="1">
                <a:ea typeface="標楷體" panose="03000509000000000000" pitchFamily="65" charset="-12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18800" name="Rectangle 16">
            <a:extLst>
              <a:ext uri="{FF2B5EF4-FFF2-40B4-BE49-F238E27FC236}">
                <a16:creationId xmlns:a16="http://schemas.microsoft.com/office/drawing/2014/main" xmlns="" id="{CE438875-0FB3-4D88-ABEC-A853253679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0563" y="946150"/>
            <a:ext cx="719137" cy="863600"/>
          </a:xfrm>
          <a:prstGeom prst="rect">
            <a:avLst/>
          </a:prstGeom>
          <a:solidFill>
            <a:srgbClr val="FFFFFF"/>
          </a:solidFill>
          <a:ln w="57150" cmpd="thinThick" algn="ctr">
            <a:solidFill>
              <a:srgbClr val="969696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en-US" altLang="zh-TW" sz="2800" b="1"/>
              <a:t>6</a:t>
            </a:r>
          </a:p>
        </p:txBody>
      </p:sp>
      <p:sp>
        <p:nvSpPr>
          <p:cNvPr id="118801" name="Rectangle 17">
            <a:extLst>
              <a:ext uri="{FF2B5EF4-FFF2-40B4-BE49-F238E27FC236}">
                <a16:creationId xmlns:a16="http://schemas.microsoft.com/office/drawing/2014/main" xmlns="" id="{FC4F5931-4E96-40D2-B82F-42C198CEB5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2138" y="946150"/>
            <a:ext cx="719137" cy="863600"/>
          </a:xfrm>
          <a:prstGeom prst="rect">
            <a:avLst/>
          </a:prstGeom>
          <a:solidFill>
            <a:srgbClr val="FFFFFF"/>
          </a:solidFill>
          <a:ln w="57150" cmpd="thinThick" algn="ctr">
            <a:solidFill>
              <a:srgbClr val="969696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en-US" altLang="zh-TW" sz="2800" b="1"/>
              <a:t>2</a:t>
            </a:r>
          </a:p>
        </p:txBody>
      </p:sp>
      <p:sp>
        <p:nvSpPr>
          <p:cNvPr id="118806" name="Line 22">
            <a:extLst>
              <a:ext uri="{FF2B5EF4-FFF2-40B4-BE49-F238E27FC236}">
                <a16:creationId xmlns:a16="http://schemas.microsoft.com/office/drawing/2014/main" xmlns="" id="{64D77F8A-461A-4AD4-A501-0915D44A3EDE}"/>
              </a:ext>
            </a:extLst>
          </p:cNvPr>
          <p:cNvSpPr>
            <a:spLocks noChangeShapeType="1"/>
          </p:cNvSpPr>
          <p:nvPr/>
        </p:nvSpPr>
        <p:spPr bwMode="auto">
          <a:xfrm>
            <a:off x="755650" y="2804160"/>
            <a:ext cx="2447925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807" name="Line 23">
            <a:extLst>
              <a:ext uri="{FF2B5EF4-FFF2-40B4-BE49-F238E27FC236}">
                <a16:creationId xmlns:a16="http://schemas.microsoft.com/office/drawing/2014/main" xmlns="" id="{ECE65DF4-1D0A-41BF-A362-BE4F98A3F72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271963" y="2781300"/>
            <a:ext cx="2532062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812" name="Rectangle 28">
            <a:extLst>
              <a:ext uri="{FF2B5EF4-FFF2-40B4-BE49-F238E27FC236}">
                <a16:creationId xmlns:a16="http://schemas.microsoft.com/office/drawing/2014/main" xmlns="" id="{4D2E2229-1C16-47CF-BF77-1602DBC5C5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0200" y="3860800"/>
            <a:ext cx="719138" cy="863600"/>
          </a:xfrm>
          <a:prstGeom prst="rect">
            <a:avLst/>
          </a:prstGeom>
          <a:solidFill>
            <a:srgbClr val="FFFFFF"/>
          </a:solidFill>
          <a:ln w="57150" cmpd="thinThick" algn="ctr">
            <a:solidFill>
              <a:srgbClr val="969696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en-US" altLang="zh-TW" sz="2800" b="1"/>
              <a:t>5</a:t>
            </a:r>
          </a:p>
        </p:txBody>
      </p:sp>
      <p:sp>
        <p:nvSpPr>
          <p:cNvPr id="118813" name="Rectangle 29">
            <a:extLst>
              <a:ext uri="{FF2B5EF4-FFF2-40B4-BE49-F238E27FC236}">
                <a16:creationId xmlns:a16="http://schemas.microsoft.com/office/drawing/2014/main" xmlns="" id="{BACA39DA-E09D-4307-9496-4CA9209F31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0200" y="3860800"/>
            <a:ext cx="719138" cy="863600"/>
          </a:xfrm>
          <a:prstGeom prst="rect">
            <a:avLst/>
          </a:prstGeom>
          <a:solidFill>
            <a:srgbClr val="FFFFFF"/>
          </a:solidFill>
          <a:ln w="57150" cmpd="thinThick" algn="ctr">
            <a:solidFill>
              <a:srgbClr val="969696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en-US" altLang="zh-TW" sz="2800" b="1">
                <a:ea typeface="標楷體" panose="03000509000000000000" pitchFamily="65" charset="-12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18814" name="Rectangle 30">
            <a:extLst>
              <a:ext uri="{FF2B5EF4-FFF2-40B4-BE49-F238E27FC236}">
                <a16:creationId xmlns:a16="http://schemas.microsoft.com/office/drawing/2014/main" xmlns="" id="{0050990F-43EE-47E9-AEC7-0A161C16E6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3860800"/>
            <a:ext cx="719138" cy="863600"/>
          </a:xfrm>
          <a:prstGeom prst="rect">
            <a:avLst/>
          </a:prstGeom>
          <a:solidFill>
            <a:srgbClr val="FFFFFF"/>
          </a:solidFill>
          <a:ln w="57150" cmpd="thinThick" algn="ctr">
            <a:solidFill>
              <a:srgbClr val="969696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en-US" altLang="zh-TW" sz="2800" b="1"/>
              <a:t>6</a:t>
            </a:r>
          </a:p>
        </p:txBody>
      </p:sp>
      <p:sp>
        <p:nvSpPr>
          <p:cNvPr id="118815" name="Rectangle 31">
            <a:extLst>
              <a:ext uri="{FF2B5EF4-FFF2-40B4-BE49-F238E27FC236}">
                <a16:creationId xmlns:a16="http://schemas.microsoft.com/office/drawing/2014/main" xmlns="" id="{DDF14D8A-5BFF-428A-9791-EE433CBAA3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2725" y="3860800"/>
            <a:ext cx="719138" cy="863600"/>
          </a:xfrm>
          <a:prstGeom prst="rect">
            <a:avLst/>
          </a:prstGeom>
          <a:solidFill>
            <a:srgbClr val="FFFFFF"/>
          </a:solidFill>
          <a:ln w="57150" cmpd="thinThick" algn="ctr">
            <a:solidFill>
              <a:srgbClr val="969696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en-US" altLang="zh-TW" sz="2800" b="1"/>
              <a:t>2</a:t>
            </a:r>
          </a:p>
        </p:txBody>
      </p:sp>
      <p:sp>
        <p:nvSpPr>
          <p:cNvPr id="118820" name="Rectangle 36">
            <a:extLst>
              <a:ext uri="{FF2B5EF4-FFF2-40B4-BE49-F238E27FC236}">
                <a16:creationId xmlns:a16="http://schemas.microsoft.com/office/drawing/2014/main" xmlns="" id="{7E259805-5FC3-4FCB-B068-1B51AAC12C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3088" y="960438"/>
            <a:ext cx="719137" cy="863600"/>
          </a:xfrm>
          <a:prstGeom prst="rect">
            <a:avLst/>
          </a:prstGeom>
          <a:solidFill>
            <a:srgbClr val="FFFFFF"/>
          </a:solidFill>
          <a:ln w="57150" cmpd="thinThick" algn="ctr">
            <a:solidFill>
              <a:srgbClr val="969696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en-US" altLang="zh-TW" sz="2800" b="1"/>
              <a:t>5</a:t>
            </a:r>
          </a:p>
        </p:txBody>
      </p:sp>
      <p:sp>
        <p:nvSpPr>
          <p:cNvPr id="118821" name="Rectangle 37">
            <a:extLst>
              <a:ext uri="{FF2B5EF4-FFF2-40B4-BE49-F238E27FC236}">
                <a16:creationId xmlns:a16="http://schemas.microsoft.com/office/drawing/2014/main" xmlns="" id="{C22E24C6-769C-481F-B8E3-BC68CCC130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05488" y="960438"/>
            <a:ext cx="719137" cy="863600"/>
          </a:xfrm>
          <a:prstGeom prst="rect">
            <a:avLst/>
          </a:prstGeom>
          <a:solidFill>
            <a:srgbClr val="FFFFFF"/>
          </a:solidFill>
          <a:ln w="57150" cmpd="thinThick" algn="ctr">
            <a:solidFill>
              <a:srgbClr val="969696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en-US" altLang="zh-TW" sz="2800" b="1">
                <a:ea typeface="標楷體" panose="03000509000000000000" pitchFamily="65" charset="-12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18822" name="Rectangle 38">
            <a:extLst>
              <a:ext uri="{FF2B5EF4-FFF2-40B4-BE49-F238E27FC236}">
                <a16:creationId xmlns:a16="http://schemas.microsoft.com/office/drawing/2014/main" xmlns="" id="{1B98CA70-7B24-4FB7-8C7B-0B777CA201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8500" y="960438"/>
            <a:ext cx="719138" cy="863600"/>
          </a:xfrm>
          <a:prstGeom prst="rect">
            <a:avLst/>
          </a:prstGeom>
          <a:solidFill>
            <a:srgbClr val="FFFFFF"/>
          </a:solidFill>
          <a:ln w="57150" cmpd="thinThick" algn="ctr">
            <a:solidFill>
              <a:srgbClr val="969696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en-US" altLang="zh-TW" sz="2800" b="1"/>
              <a:t>6</a:t>
            </a:r>
          </a:p>
        </p:txBody>
      </p:sp>
      <p:sp>
        <p:nvSpPr>
          <p:cNvPr id="118823" name="Rectangle 39">
            <a:extLst>
              <a:ext uri="{FF2B5EF4-FFF2-40B4-BE49-F238E27FC236}">
                <a16:creationId xmlns:a16="http://schemas.microsoft.com/office/drawing/2014/main" xmlns="" id="{7FED527C-19F3-4955-9751-FF8C74D9F6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2138" y="955675"/>
            <a:ext cx="719137" cy="863600"/>
          </a:xfrm>
          <a:prstGeom prst="rect">
            <a:avLst/>
          </a:prstGeom>
          <a:solidFill>
            <a:srgbClr val="FFFFFF"/>
          </a:solidFill>
          <a:ln w="57150" cmpd="thinThick" algn="ctr">
            <a:solidFill>
              <a:srgbClr val="969696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en-US" altLang="zh-TW" sz="2800" b="1"/>
              <a:t>2</a:t>
            </a:r>
          </a:p>
        </p:txBody>
      </p:sp>
      <p:sp>
        <p:nvSpPr>
          <p:cNvPr id="118824" name="Rectangle 40">
            <a:extLst>
              <a:ext uri="{FF2B5EF4-FFF2-40B4-BE49-F238E27FC236}">
                <a16:creationId xmlns:a16="http://schemas.microsoft.com/office/drawing/2014/main" xmlns="" id="{2DCB55CE-73AF-4A39-916A-47C4BC4477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0200" y="4149725"/>
            <a:ext cx="719138" cy="863600"/>
          </a:xfrm>
          <a:prstGeom prst="rect">
            <a:avLst/>
          </a:prstGeom>
          <a:solidFill>
            <a:srgbClr val="FFFFFF"/>
          </a:solidFill>
          <a:ln w="57150" cmpd="thinThick" algn="ctr">
            <a:solidFill>
              <a:srgbClr val="969696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en-US" altLang="zh-TW" sz="2800" b="1"/>
              <a:t>5</a:t>
            </a:r>
          </a:p>
        </p:txBody>
      </p:sp>
      <p:sp>
        <p:nvSpPr>
          <p:cNvPr id="118825" name="Rectangle 41">
            <a:extLst>
              <a:ext uri="{FF2B5EF4-FFF2-40B4-BE49-F238E27FC236}">
                <a16:creationId xmlns:a16="http://schemas.microsoft.com/office/drawing/2014/main" xmlns="" id="{C9A4559B-B6F2-45CF-AB6E-8C8B1EA380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2725" y="4149725"/>
            <a:ext cx="719138" cy="863600"/>
          </a:xfrm>
          <a:prstGeom prst="rect">
            <a:avLst/>
          </a:prstGeom>
          <a:solidFill>
            <a:srgbClr val="FFFFFF"/>
          </a:solidFill>
          <a:ln w="57150" cmpd="thinThick" algn="ctr">
            <a:solidFill>
              <a:srgbClr val="969696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en-US" altLang="zh-TW" sz="2800" b="1">
                <a:ea typeface="標楷體" panose="03000509000000000000" pitchFamily="65" charset="-12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18826" name="Rectangle 42">
            <a:extLst>
              <a:ext uri="{FF2B5EF4-FFF2-40B4-BE49-F238E27FC236}">
                <a16:creationId xmlns:a16="http://schemas.microsoft.com/office/drawing/2014/main" xmlns="" id="{39D61396-A2AF-4913-A509-86C3576899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2725" y="4151313"/>
            <a:ext cx="719138" cy="863600"/>
          </a:xfrm>
          <a:prstGeom prst="rect">
            <a:avLst/>
          </a:prstGeom>
          <a:solidFill>
            <a:srgbClr val="FFFFFF"/>
          </a:solidFill>
          <a:ln w="57150" cmpd="thinThick" algn="ctr">
            <a:solidFill>
              <a:srgbClr val="969696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en-US" altLang="zh-TW" sz="2800" b="1"/>
              <a:t>6</a:t>
            </a:r>
          </a:p>
        </p:txBody>
      </p:sp>
      <p:sp>
        <p:nvSpPr>
          <p:cNvPr id="118827" name="Rectangle 43">
            <a:extLst>
              <a:ext uri="{FF2B5EF4-FFF2-40B4-BE49-F238E27FC236}">
                <a16:creationId xmlns:a16="http://schemas.microsoft.com/office/drawing/2014/main" xmlns="" id="{BF994E20-6E68-4139-BEE5-C1BF7C49A2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2138" y="4151313"/>
            <a:ext cx="719137" cy="863600"/>
          </a:xfrm>
          <a:prstGeom prst="rect">
            <a:avLst/>
          </a:prstGeom>
          <a:solidFill>
            <a:srgbClr val="FFFFFF"/>
          </a:solidFill>
          <a:ln w="57150" cmpd="thinThick" algn="ctr">
            <a:solidFill>
              <a:srgbClr val="969696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en-US" altLang="zh-TW" sz="2800" b="1"/>
              <a:t>2</a:t>
            </a:r>
          </a:p>
        </p:txBody>
      </p:sp>
      <p:sp>
        <p:nvSpPr>
          <p:cNvPr id="118828" name="Rectangle 44">
            <a:extLst>
              <a:ext uri="{FF2B5EF4-FFF2-40B4-BE49-F238E27FC236}">
                <a16:creationId xmlns:a16="http://schemas.microsoft.com/office/drawing/2014/main" xmlns="" id="{6E9F29CE-CF02-4C09-A6EE-08BCE9188B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7850" y="942975"/>
            <a:ext cx="719138" cy="863600"/>
          </a:xfrm>
          <a:prstGeom prst="rect">
            <a:avLst/>
          </a:prstGeom>
          <a:solidFill>
            <a:srgbClr val="FFFFFF"/>
          </a:solidFill>
          <a:ln w="57150" cmpd="thinThick" algn="ctr">
            <a:solidFill>
              <a:srgbClr val="969696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en-US" altLang="zh-TW" sz="2800" b="1"/>
              <a:t>5</a:t>
            </a:r>
          </a:p>
        </p:txBody>
      </p:sp>
      <p:sp>
        <p:nvSpPr>
          <p:cNvPr id="118829" name="Rectangle 45">
            <a:extLst>
              <a:ext uri="{FF2B5EF4-FFF2-40B4-BE49-F238E27FC236}">
                <a16:creationId xmlns:a16="http://schemas.microsoft.com/office/drawing/2014/main" xmlns="" id="{114544DA-7FE7-40A8-8650-DE889325A0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10250" y="942975"/>
            <a:ext cx="719138" cy="863600"/>
          </a:xfrm>
          <a:prstGeom prst="rect">
            <a:avLst/>
          </a:prstGeom>
          <a:solidFill>
            <a:srgbClr val="FFFFFF"/>
          </a:solidFill>
          <a:ln w="57150" cmpd="thinThick" algn="ctr">
            <a:solidFill>
              <a:srgbClr val="969696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en-US" altLang="zh-TW" sz="2800" b="1">
                <a:ea typeface="標楷體" panose="03000509000000000000" pitchFamily="65" charset="-12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18830" name="Rectangle 46">
            <a:extLst>
              <a:ext uri="{FF2B5EF4-FFF2-40B4-BE49-F238E27FC236}">
                <a16:creationId xmlns:a16="http://schemas.microsoft.com/office/drawing/2014/main" xmlns="" id="{7DF36935-7C61-476A-904A-D11980334E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13263" y="942975"/>
            <a:ext cx="719137" cy="863600"/>
          </a:xfrm>
          <a:prstGeom prst="rect">
            <a:avLst/>
          </a:prstGeom>
          <a:solidFill>
            <a:srgbClr val="FFFFFF"/>
          </a:solidFill>
          <a:ln w="57150" cmpd="thinThick" algn="ctr">
            <a:solidFill>
              <a:srgbClr val="969696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en-US" altLang="zh-TW" sz="2800" b="1"/>
              <a:t>6</a:t>
            </a:r>
          </a:p>
        </p:txBody>
      </p:sp>
      <p:sp>
        <p:nvSpPr>
          <p:cNvPr id="118831" name="Rectangle 47">
            <a:extLst>
              <a:ext uri="{FF2B5EF4-FFF2-40B4-BE49-F238E27FC236}">
                <a16:creationId xmlns:a16="http://schemas.microsoft.com/office/drawing/2014/main" xmlns="" id="{9249675E-C241-4502-9627-DDE2C4511C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4838" y="955675"/>
            <a:ext cx="719137" cy="863600"/>
          </a:xfrm>
          <a:prstGeom prst="rect">
            <a:avLst/>
          </a:prstGeom>
          <a:solidFill>
            <a:srgbClr val="FFFFFF"/>
          </a:solidFill>
          <a:ln w="57150" cmpd="thinThick" algn="ctr">
            <a:solidFill>
              <a:srgbClr val="969696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en-US" altLang="zh-TW" sz="2800" b="1"/>
              <a:t>2</a:t>
            </a:r>
          </a:p>
        </p:txBody>
      </p:sp>
      <p:sp>
        <p:nvSpPr>
          <p:cNvPr id="118832" name="Rectangle 26">
            <a:extLst>
              <a:ext uri="{FF2B5EF4-FFF2-40B4-BE49-F238E27FC236}">
                <a16:creationId xmlns:a16="http://schemas.microsoft.com/office/drawing/2014/main" xmlns="" id="{19D328CC-B5DB-4833-89AD-BEFD8154BC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0900" y="4749800"/>
            <a:ext cx="4852988" cy="938213"/>
          </a:xfrm>
          <a:prstGeom prst="rect">
            <a:avLst/>
          </a:prstGeom>
          <a:gradFill rotWithShape="1">
            <a:gsLst>
              <a:gs pos="0">
                <a:srgbClr val="CCFF99"/>
              </a:gs>
              <a:gs pos="50000">
                <a:srgbClr val="FFFF99"/>
              </a:gs>
              <a:gs pos="100000">
                <a:srgbClr val="CCFF99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部分學生未能拼出指定的數，以致得出錯誤的答案。</a:t>
            </a:r>
          </a:p>
        </p:txBody>
      </p:sp>
      <p:pic>
        <p:nvPicPr>
          <p:cNvPr id="118833" name="Picture 23" descr="常犯錯誤-green">
            <a:extLst>
              <a:ext uri="{FF2B5EF4-FFF2-40B4-BE49-F238E27FC236}">
                <a16:creationId xmlns:a16="http://schemas.microsoft.com/office/drawing/2014/main" xmlns="" id="{235FFDE6-C077-4EC2-96D4-ED57E249E8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0425" y="4292600"/>
            <a:ext cx="1385888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8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0.04746 L -0.15746 0.42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188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82" y="23611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42 0.00486 L 0.26146 0.425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187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85" y="20995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0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0.00879 L 0.2441 0.41828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188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05" y="20463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0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82 0.00116 L 0.12987 0.00116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188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02" y="0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0.00185 L 0.14184 0.00185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188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8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45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0.03681 L -0.17326 0.41481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187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63" y="22569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6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118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9" dur="500"/>
                                        <p:tgtEl>
                                          <p:spTgt spid="1188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11111E-6 L -0.00417 0.46111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1188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23056"/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3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7.40741E-7 L 0.25399 0.45625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1188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91" y="22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21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1.11111E-6 L 0.08907 0.45695 " pathEditMode="relative" rAng="0" ptsTypes="AA">
                                      <p:cBhvr>
                                        <p:cTn id="122" dur="2000" fill="hold"/>
                                        <p:tgtEl>
                                          <p:spTgt spid="1188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44" y="22847"/>
                                    </p:animMotion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31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1.11111E-6 L 0.11823 -1.11111E-6 " pathEditMode="relative" rAng="0" ptsTypes="AA">
                                      <p:cBhvr>
                                        <p:cTn id="132" dur="2000" fill="hold"/>
                                        <p:tgtEl>
                                          <p:spTgt spid="1188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34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1.11111E-6 L -0.05382 0.45324 " pathEditMode="relative" rAng="0" ptsTypes="AA">
                                      <p:cBhvr>
                                        <p:cTn id="135" dur="2000" fill="hold"/>
                                        <p:tgtEl>
                                          <p:spTgt spid="1188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91" y="22662"/>
                                    </p:animMotion>
                                  </p:childTnLst>
                                </p:cTn>
                              </p:par>
                              <p:par>
                                <p:cTn id="13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 nodeType="clickPar">
                      <p:stCondLst>
                        <p:cond delay="indefinite"/>
                      </p:stCondLst>
                      <p:childTnLst>
                        <p:par>
                          <p:cTn id="1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1" dur="500"/>
                                        <p:tgtEl>
                                          <p:spTgt spid="1188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 nodeType="clickPar">
                      <p:stCondLst>
                        <p:cond delay="indefinite"/>
                      </p:stCondLst>
                      <p:childTnLst>
                        <p:par>
                          <p:cTn id="2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7" dur="500"/>
                                        <p:tgtEl>
                                          <p:spTgt spid="197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 nodeType="clickPar">
                      <p:stCondLst>
                        <p:cond delay="indefinite"/>
                      </p:stCondLst>
                      <p:childTnLst>
                        <p:par>
                          <p:cTn id="2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5" dur="500"/>
                                        <p:tgtEl>
                                          <p:spTgt spid="1976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7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3" dur="500"/>
                                        <p:tgtEl>
                                          <p:spTgt spid="118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6" dur="500"/>
                                        <p:tgtEl>
                                          <p:spTgt spid="118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808" grpId="0" animBg="1"/>
      <p:bldP spid="118808" grpId="1" animBg="1"/>
      <p:bldP spid="118809" grpId="0" animBg="1"/>
      <p:bldP spid="118809" grpId="1" animBg="1"/>
      <p:bldP spid="118809" grpId="2" animBg="1"/>
      <p:bldP spid="118810" grpId="0" animBg="1"/>
      <p:bldP spid="118810" grpId="1" animBg="1"/>
      <p:bldP spid="118810" grpId="2" animBg="1"/>
      <p:bldP spid="118811" grpId="0" animBg="1"/>
      <p:bldP spid="118811" grpId="1" animBg="1"/>
      <p:bldP spid="118811" grpId="2" animBg="1"/>
      <p:bldP spid="197634" grpId="0" animBg="1"/>
      <p:bldP spid="197634" grpId="1" animBg="1"/>
      <p:bldP spid="94" grpId="0"/>
      <p:bldP spid="94" grpId="1"/>
      <p:bldP spid="28" grpId="0"/>
      <p:bldP spid="28" grpId="1"/>
      <p:bldP spid="2" grpId="0"/>
      <p:bldP spid="2" grpId="1"/>
      <p:bldP spid="3" grpId="0"/>
      <p:bldP spid="3" grpId="1"/>
      <p:bldP spid="118798" grpId="0" animBg="1"/>
      <p:bldP spid="118798" grpId="1" animBg="1"/>
      <p:bldP spid="118798" grpId="2" animBg="1"/>
      <p:bldP spid="118798" grpId="3" animBg="1"/>
      <p:bldP spid="118799" grpId="0" animBg="1"/>
      <p:bldP spid="118799" grpId="1" animBg="1"/>
      <p:bldP spid="118799" grpId="2" animBg="1"/>
      <p:bldP spid="118799" grpId="3" animBg="1"/>
      <p:bldP spid="118800" grpId="0" animBg="1"/>
      <p:bldP spid="118800" grpId="1" animBg="1"/>
      <p:bldP spid="118800" grpId="2" animBg="1"/>
      <p:bldP spid="118800" grpId="3" animBg="1"/>
      <p:bldP spid="118801" grpId="0" animBg="1"/>
      <p:bldP spid="118801" grpId="1" animBg="1"/>
      <p:bldP spid="118801" grpId="2" animBg="1"/>
      <p:bldP spid="118801" grpId="3" animBg="1"/>
      <p:bldP spid="118812" grpId="0" animBg="1"/>
      <p:bldP spid="118812" grpId="1" animBg="1"/>
      <p:bldP spid="118812" grpId="2" animBg="1"/>
      <p:bldP spid="118812" grpId="3" animBg="1"/>
      <p:bldP spid="118813" grpId="0" animBg="1"/>
      <p:bldP spid="118813" grpId="1" animBg="1"/>
      <p:bldP spid="118813" grpId="2" animBg="1"/>
      <p:bldP spid="118814" grpId="0" animBg="1"/>
      <p:bldP spid="118814" grpId="1" animBg="1"/>
      <p:bldP spid="118814" grpId="2" animBg="1"/>
      <p:bldP spid="118815" grpId="0" animBg="1"/>
      <p:bldP spid="118815" grpId="1" animBg="1"/>
      <p:bldP spid="118815" grpId="2" animBg="1"/>
      <p:bldP spid="118815" grpId="3" animBg="1"/>
      <p:bldP spid="118820" grpId="0" animBg="1"/>
      <p:bldP spid="118820" grpId="1" animBg="1"/>
      <p:bldP spid="118820" grpId="2" animBg="1"/>
      <p:bldP spid="118820" grpId="3" animBg="1"/>
      <p:bldP spid="118821" grpId="0" animBg="1"/>
      <p:bldP spid="118821" grpId="1" animBg="1"/>
      <p:bldP spid="118821" grpId="2" animBg="1"/>
      <p:bldP spid="118821" grpId="3" animBg="1"/>
      <p:bldP spid="118822" grpId="0" animBg="1"/>
      <p:bldP spid="118822" grpId="1" animBg="1"/>
      <p:bldP spid="118822" grpId="2" animBg="1"/>
      <p:bldP spid="118822" grpId="3" animBg="1"/>
      <p:bldP spid="118823" grpId="0" animBg="1"/>
      <p:bldP spid="118823" grpId="1" animBg="1"/>
      <p:bldP spid="118823" grpId="2" animBg="1"/>
      <p:bldP spid="118823" grpId="3" animBg="1"/>
      <p:bldP spid="118824" grpId="0" animBg="1"/>
      <p:bldP spid="118824" grpId="1" animBg="1"/>
      <p:bldP spid="118824" grpId="2" animBg="1"/>
      <p:bldP spid="118825" grpId="0" animBg="1"/>
      <p:bldP spid="118825" grpId="1" animBg="1"/>
      <p:bldP spid="118825" grpId="2" animBg="1"/>
      <p:bldP spid="118826" grpId="0" animBg="1"/>
      <p:bldP spid="118826" grpId="1" animBg="1"/>
      <p:bldP spid="118826" grpId="2" animBg="1"/>
      <p:bldP spid="118826" grpId="3" animBg="1"/>
      <p:bldP spid="118827" grpId="0" animBg="1"/>
      <p:bldP spid="118827" grpId="1" animBg="1"/>
      <p:bldP spid="118827" grpId="2" animBg="1"/>
      <p:bldP spid="118828" grpId="0" animBg="1"/>
      <p:bldP spid="118829" grpId="0" animBg="1"/>
      <p:bldP spid="118830" grpId="0" animBg="1"/>
      <p:bldP spid="118831" grpId="0" animBg="1"/>
      <p:bldP spid="11883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>
            <a:extLst>
              <a:ext uri="{FF2B5EF4-FFF2-40B4-BE49-F238E27FC236}">
                <a16:creationId xmlns:a16="http://schemas.microsoft.com/office/drawing/2014/main" xmlns="" id="{853A54F9-B8FC-4D5D-BE58-F7CD3F28E9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188" y="3924300"/>
            <a:ext cx="431800" cy="4318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en-US" altLang="zh-TW" sz="2800"/>
              <a:t> </a:t>
            </a:r>
          </a:p>
        </p:txBody>
      </p:sp>
      <p:sp>
        <p:nvSpPr>
          <p:cNvPr id="13319" name="Text Box 4">
            <a:extLst>
              <a:ext uri="{FF2B5EF4-FFF2-40B4-BE49-F238E27FC236}">
                <a16:creationId xmlns:a16="http://schemas.microsoft.com/office/drawing/2014/main" xmlns="" id="{DA3BAB9C-81CD-4A57-B27F-03CF1EDFA9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4388" y="2786063"/>
            <a:ext cx="8072437" cy="31448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457200" indent="-457200" eaLnBrk="1" hangingPunct="1">
              <a:defRPr/>
            </a:pPr>
            <a:r>
              <a:rPr lang="zh-TW" altLang="en-US" sz="2800" u="sng" dirty="0">
                <a:latin typeface="Arial" charset="0"/>
                <a:ea typeface="標楷體" pitchFamily="65" charset="-120"/>
              </a:rPr>
              <a:t>華昇</a:t>
            </a:r>
            <a:r>
              <a:rPr lang="zh-TW" altLang="en-US" sz="2800" dirty="0">
                <a:latin typeface="Arial" charset="0"/>
                <a:ea typeface="標楷體" pitchFamily="65" charset="-120"/>
              </a:rPr>
              <a:t>和</a:t>
            </a:r>
            <a:r>
              <a:rPr lang="zh-TW" altLang="en-US" sz="2800" u="sng" dirty="0">
                <a:latin typeface="Arial" charset="0"/>
                <a:ea typeface="標楷體" pitchFamily="65" charset="-120"/>
              </a:rPr>
              <a:t>建華</a:t>
            </a:r>
            <a:r>
              <a:rPr lang="zh-TW" altLang="en-US" sz="2800" dirty="0">
                <a:latin typeface="Arial" charset="0"/>
                <a:ea typeface="標楷體" pitchFamily="65" charset="-120"/>
              </a:rPr>
              <a:t>各購買一部智能手機。</a:t>
            </a:r>
            <a:r>
              <a:rPr lang="zh-TW" altLang="en-US" sz="2800" u="sng" dirty="0">
                <a:latin typeface="Arial" charset="0"/>
                <a:ea typeface="標楷體" pitchFamily="65" charset="-120"/>
              </a:rPr>
              <a:t>華昇</a:t>
            </a:r>
            <a:r>
              <a:rPr lang="zh-TW" altLang="en-US" sz="2800" dirty="0">
                <a:latin typeface="Arial" charset="0"/>
                <a:ea typeface="標楷體" pitchFamily="65" charset="-120"/>
              </a:rPr>
              <a:t>使用計劃</a:t>
            </a:r>
            <a:r>
              <a:rPr lang="en-US" altLang="zh-TW" sz="2800" dirty="0">
                <a:latin typeface="Arial" charset="0"/>
                <a:ea typeface="標楷體" pitchFamily="65" charset="-120"/>
              </a:rPr>
              <a:t>X</a:t>
            </a:r>
            <a:r>
              <a:rPr lang="zh-TW" altLang="en-US" sz="2800" dirty="0">
                <a:latin typeface="Arial" charset="0"/>
                <a:ea typeface="標楷體" pitchFamily="65" charset="-120"/>
              </a:rPr>
              <a:t>，</a:t>
            </a:r>
          </a:p>
          <a:p>
            <a:pPr marL="457200" indent="-457200" eaLnBrk="1" hangingPunct="1">
              <a:spcBef>
                <a:spcPct val="10000"/>
              </a:spcBef>
              <a:spcAft>
                <a:spcPct val="50000"/>
              </a:spcAft>
              <a:defRPr/>
            </a:pPr>
            <a:r>
              <a:rPr lang="zh-TW" altLang="en-US" sz="2800" u="sng" dirty="0">
                <a:latin typeface="Arial" charset="0"/>
                <a:ea typeface="標楷體" pitchFamily="65" charset="-120"/>
              </a:rPr>
              <a:t>建華</a:t>
            </a:r>
            <a:r>
              <a:rPr lang="zh-TW" altLang="en-US" sz="2800" dirty="0">
                <a:latin typeface="Arial" charset="0"/>
                <a:ea typeface="標楷體" pitchFamily="65" charset="-120"/>
              </a:rPr>
              <a:t>使用計劃</a:t>
            </a:r>
            <a:r>
              <a:rPr lang="en-US" altLang="zh-TW" sz="2800" dirty="0">
                <a:latin typeface="Arial" charset="0"/>
                <a:ea typeface="標楷體" pitchFamily="65" charset="-120"/>
              </a:rPr>
              <a:t>Y</a:t>
            </a:r>
            <a:r>
              <a:rPr lang="zh-TW" altLang="en-US" sz="2800" dirty="0">
                <a:latin typeface="Arial" charset="0"/>
                <a:ea typeface="標楷體" pitchFamily="65" charset="-120"/>
              </a:rPr>
              <a:t>。</a:t>
            </a:r>
            <a:r>
              <a:rPr lang="zh-TW" altLang="en-US" sz="2800" u="sng" dirty="0">
                <a:latin typeface="Arial" charset="0"/>
                <a:ea typeface="標楷體" pitchFamily="65" charset="-120"/>
              </a:rPr>
              <a:t>華昇</a:t>
            </a:r>
            <a:r>
              <a:rPr lang="zh-TW" altLang="en-US" sz="2800" dirty="0">
                <a:latin typeface="Arial" charset="0"/>
                <a:ea typeface="標楷體" pitchFamily="65" charset="-120"/>
              </a:rPr>
              <a:t>比</a:t>
            </a:r>
            <a:r>
              <a:rPr lang="zh-TW" altLang="en-US" sz="2800" u="sng" dirty="0">
                <a:latin typeface="Arial" charset="0"/>
                <a:ea typeface="標楷體" pitchFamily="65" charset="-120"/>
              </a:rPr>
              <a:t>建華</a:t>
            </a:r>
            <a:r>
              <a:rPr lang="zh-TW" altLang="en-US" sz="2800" dirty="0">
                <a:latin typeface="Arial" charset="0"/>
                <a:ea typeface="標楷體" pitchFamily="65" charset="-120"/>
              </a:rPr>
              <a:t>每期多供款多少？</a:t>
            </a:r>
          </a:p>
          <a:p>
            <a:pPr marL="514350" indent="-514350" eaLnBrk="1" hangingPunct="1">
              <a:spcBef>
                <a:spcPct val="10000"/>
              </a:spcBef>
              <a:spcAft>
                <a:spcPct val="10000"/>
              </a:spcAft>
              <a:buFontTx/>
              <a:buAutoNum type="alphaUcPeriod"/>
              <a:defRPr/>
            </a:pPr>
            <a:r>
              <a:rPr lang="en-US" altLang="zh-TW" sz="2800" dirty="0">
                <a:latin typeface="Arial" charset="0"/>
                <a:ea typeface="標楷體" pitchFamily="65" charset="-120"/>
              </a:rPr>
              <a:t>$95                        </a:t>
            </a:r>
          </a:p>
          <a:p>
            <a:pPr marL="514350" indent="-514350" eaLnBrk="1" hangingPunct="1">
              <a:spcBef>
                <a:spcPct val="10000"/>
              </a:spcBef>
              <a:spcAft>
                <a:spcPct val="10000"/>
              </a:spcAft>
              <a:buFontTx/>
              <a:buAutoNum type="alphaUcPeriod"/>
              <a:defRPr/>
            </a:pPr>
            <a:r>
              <a:rPr lang="en-US" altLang="zh-TW" sz="2800" dirty="0">
                <a:latin typeface="Arial" charset="0"/>
                <a:ea typeface="標楷體" pitchFamily="65" charset="-120"/>
              </a:rPr>
              <a:t>$190</a:t>
            </a:r>
          </a:p>
          <a:p>
            <a:pPr marL="457200" indent="-457200" eaLnBrk="1" hangingPunct="1">
              <a:spcBef>
                <a:spcPct val="10000"/>
              </a:spcBef>
              <a:spcAft>
                <a:spcPct val="10000"/>
              </a:spcAft>
              <a:defRPr/>
            </a:pPr>
            <a:r>
              <a:rPr lang="en-US" altLang="zh-TW" sz="2800" dirty="0">
                <a:latin typeface="Arial" charset="0"/>
                <a:ea typeface="標楷體" pitchFamily="65" charset="-120"/>
              </a:rPr>
              <a:t>C.  $200                      </a:t>
            </a:r>
          </a:p>
          <a:p>
            <a:pPr marL="457200" indent="-457200" eaLnBrk="1" hangingPunct="1">
              <a:spcBef>
                <a:spcPct val="10000"/>
              </a:spcBef>
              <a:spcAft>
                <a:spcPct val="10000"/>
              </a:spcAft>
              <a:defRPr/>
            </a:pPr>
            <a:r>
              <a:rPr lang="en-US" altLang="zh-TW" sz="2800" dirty="0">
                <a:latin typeface="Arial" charset="0"/>
                <a:ea typeface="標楷體" pitchFamily="65" charset="-120"/>
              </a:rPr>
              <a:t>D.  $380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BDAC74D4-3A20-4495-A898-207DFF569B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1688" y="3884613"/>
            <a:ext cx="9286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[2</a:t>
            </a:r>
            <a:r>
              <a:rPr lang="zh-TW" altLang="en-US" sz="2800">
                <a:solidFill>
                  <a:srgbClr val="FF0000"/>
                </a:solidFill>
                <a:ea typeface="標楷體" panose="03000509000000000000" pitchFamily="65" charset="-120"/>
              </a:rPr>
              <a:t>分</a:t>
            </a:r>
            <a:r>
              <a:rPr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]</a:t>
            </a:r>
            <a:endParaRPr lang="zh-TW" altLang="en-US" sz="2800">
              <a:solidFill>
                <a:srgbClr val="FF0000"/>
              </a:solidFill>
              <a:ea typeface="標楷體" panose="03000509000000000000" pitchFamily="65" charset="-120"/>
            </a:endParaRPr>
          </a:p>
        </p:txBody>
      </p:sp>
      <p:sp>
        <p:nvSpPr>
          <p:cNvPr id="23557" name="Rectangle 5">
            <a:extLst>
              <a:ext uri="{FF2B5EF4-FFF2-40B4-BE49-F238E27FC236}">
                <a16:creationId xmlns:a16="http://schemas.microsoft.com/office/drawing/2014/main" xmlns="" id="{B12FA483-98AA-486D-856C-B4FBDC5C32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825034"/>
            <a:ext cx="1031032" cy="52322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03D99">
                <a:alpha val="79999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2800" dirty="0" smtClean="0">
                <a:ea typeface="標楷體" panose="03000509000000000000" pitchFamily="65" charset="-120"/>
              </a:rPr>
              <a:t>10</a:t>
            </a:r>
            <a:r>
              <a:rPr lang="en-US" altLang="zh-CN" sz="2800" dirty="0" smtClean="0">
                <a:ea typeface="標楷體" panose="03000509000000000000" pitchFamily="65" charset="-120"/>
              </a:rPr>
              <a:t>.</a:t>
            </a:r>
            <a:r>
              <a:rPr lang="en-US" altLang="zh-TW" sz="2800" dirty="0" smtClean="0">
                <a:ea typeface="標楷體" panose="03000509000000000000" pitchFamily="65" charset="-120"/>
              </a:rPr>
              <a:t> </a:t>
            </a:r>
            <a:endParaRPr lang="zh-TW" altLang="en-US" sz="2800" dirty="0">
              <a:ea typeface="標楷體" panose="03000509000000000000" pitchFamily="65" charset="-120"/>
            </a:endParaRPr>
          </a:p>
        </p:txBody>
      </p:sp>
      <p:sp>
        <p:nvSpPr>
          <p:cNvPr id="23558" name="Text Box 42">
            <a:extLst>
              <a:ext uri="{FF2B5EF4-FFF2-40B4-BE49-F238E27FC236}">
                <a16:creationId xmlns:a16="http://schemas.microsoft.com/office/drawing/2014/main" xmlns="" id="{F7B35A6C-F2FD-4515-BF1E-932803035F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2750" y="984250"/>
            <a:ext cx="5194300" cy="1658938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B2B2B2"/>
              </a:gs>
            </a:gsLst>
            <a:lin ang="5400000" scaled="1"/>
          </a:gradFill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tIns="190800"/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TW" altLang="en-US" dirty="0">
                <a:ea typeface="標楷體" panose="03000509000000000000" pitchFamily="65" charset="-120"/>
              </a:rPr>
              <a:t>購買智能手機，享免息分期付款</a:t>
            </a:r>
          </a:p>
          <a:p>
            <a:pPr algn="ctr" eaLnBrk="1" hangingPunct="1">
              <a:spcBef>
                <a:spcPct val="50000"/>
              </a:spcBef>
              <a:buFont typeface="Wingdings 2" panose="05020102010507070707" pitchFamily="18" charset="2"/>
              <a:buChar char="¿"/>
            </a:pPr>
            <a:r>
              <a:rPr lang="zh-TW" altLang="en-US" dirty="0">
                <a:ea typeface="標楷體" panose="03000509000000000000" pitchFamily="65" charset="-120"/>
              </a:rPr>
              <a:t> 計劃</a:t>
            </a:r>
            <a:r>
              <a:rPr lang="en-US" altLang="zh-TW" dirty="0">
                <a:ea typeface="標楷體" panose="03000509000000000000" pitchFamily="65" charset="-120"/>
              </a:rPr>
              <a:t>X</a:t>
            </a:r>
            <a:r>
              <a:rPr lang="zh-TW" altLang="en-US" dirty="0">
                <a:ea typeface="標楷體" panose="03000509000000000000" pitchFamily="65" charset="-120"/>
              </a:rPr>
              <a:t>：分</a:t>
            </a:r>
            <a:r>
              <a:rPr lang="en-US" altLang="zh-TW" dirty="0">
                <a:ea typeface="標楷體" panose="03000509000000000000" pitchFamily="65" charset="-120"/>
              </a:rPr>
              <a:t>12</a:t>
            </a:r>
            <a:r>
              <a:rPr lang="zh-TW" altLang="en-US" dirty="0">
                <a:ea typeface="標楷體" panose="03000509000000000000" pitchFamily="65" charset="-120"/>
              </a:rPr>
              <a:t>期供款，每期月供</a:t>
            </a:r>
            <a:r>
              <a:rPr lang="en-US" altLang="zh-TW" dirty="0">
                <a:ea typeface="標楷體" panose="03000509000000000000" pitchFamily="65" charset="-120"/>
              </a:rPr>
              <a:t>$285</a:t>
            </a:r>
          </a:p>
          <a:p>
            <a:pPr algn="ctr" eaLnBrk="1" hangingPunct="1">
              <a:spcBef>
                <a:spcPct val="50000"/>
              </a:spcBef>
              <a:buFont typeface="Wingdings 2" panose="05020102010507070707" pitchFamily="18" charset="2"/>
              <a:buChar char="¿"/>
            </a:pPr>
            <a:r>
              <a:rPr lang="zh-TW" altLang="en-US" dirty="0">
                <a:ea typeface="標楷體" panose="03000509000000000000" pitchFamily="65" charset="-120"/>
              </a:rPr>
              <a:t> 計劃</a:t>
            </a:r>
            <a:r>
              <a:rPr lang="en-US" altLang="zh-TW" dirty="0">
                <a:ea typeface="標楷體" panose="03000509000000000000" pitchFamily="65" charset="-120"/>
              </a:rPr>
              <a:t>Y</a:t>
            </a:r>
            <a:r>
              <a:rPr lang="zh-TW" altLang="en-US" dirty="0">
                <a:ea typeface="標楷體" panose="03000509000000000000" pitchFamily="65" charset="-120"/>
              </a:rPr>
              <a:t>：分</a:t>
            </a:r>
            <a:r>
              <a:rPr lang="en-US" altLang="zh-TW" dirty="0">
                <a:ea typeface="標楷體" panose="03000509000000000000" pitchFamily="65" charset="-120"/>
              </a:rPr>
              <a:t>18</a:t>
            </a:r>
            <a:r>
              <a:rPr lang="zh-TW" altLang="en-US" dirty="0">
                <a:ea typeface="標楷體" panose="03000509000000000000" pitchFamily="65" charset="-120"/>
              </a:rPr>
              <a:t>期供款，每期月供</a:t>
            </a:r>
            <a:r>
              <a:rPr lang="en-US" altLang="zh-TW" dirty="0">
                <a:ea typeface="標楷體" panose="03000509000000000000" pitchFamily="65" charset="-120"/>
              </a:rPr>
              <a:t>$285</a:t>
            </a:r>
          </a:p>
        </p:txBody>
      </p:sp>
      <p:sp>
        <p:nvSpPr>
          <p:cNvPr id="23559" name="Freeform 43">
            <a:extLst>
              <a:ext uri="{FF2B5EF4-FFF2-40B4-BE49-F238E27FC236}">
                <a16:creationId xmlns:a16="http://schemas.microsoft.com/office/drawing/2014/main" xmlns="" id="{64C8A713-3958-49AA-80A9-04AEBD7133C6}"/>
              </a:ext>
            </a:extLst>
          </p:cNvPr>
          <p:cNvSpPr>
            <a:spLocks/>
          </p:cNvSpPr>
          <p:nvPr/>
        </p:nvSpPr>
        <p:spPr bwMode="auto">
          <a:xfrm>
            <a:off x="5861050" y="1952625"/>
            <a:ext cx="773113" cy="598488"/>
          </a:xfrm>
          <a:custGeom>
            <a:avLst/>
            <a:gdLst>
              <a:gd name="T0" fmla="*/ 2147483646 w 496"/>
              <a:gd name="T1" fmla="*/ 2147483646 h 409"/>
              <a:gd name="T2" fmla="*/ 2147483646 w 496"/>
              <a:gd name="T3" fmla="*/ 2147483646 h 409"/>
              <a:gd name="T4" fmla="*/ 2147483646 w 496"/>
              <a:gd name="T5" fmla="*/ 2147483646 h 409"/>
              <a:gd name="T6" fmla="*/ 2147483646 w 496"/>
              <a:gd name="T7" fmla="*/ 2147483646 h 409"/>
              <a:gd name="T8" fmla="*/ 2147483646 w 496"/>
              <a:gd name="T9" fmla="*/ 2147483646 h 409"/>
              <a:gd name="T10" fmla="*/ 2147483646 w 496"/>
              <a:gd name="T11" fmla="*/ 2147483646 h 409"/>
              <a:gd name="T12" fmla="*/ 2147483646 w 496"/>
              <a:gd name="T13" fmla="*/ 2147483646 h 409"/>
              <a:gd name="T14" fmla="*/ 2147483646 w 496"/>
              <a:gd name="T15" fmla="*/ 2147483646 h 409"/>
              <a:gd name="T16" fmla="*/ 2147483646 w 496"/>
              <a:gd name="T17" fmla="*/ 2147483646 h 409"/>
              <a:gd name="T18" fmla="*/ 2147483646 w 496"/>
              <a:gd name="T19" fmla="*/ 2147483646 h 409"/>
              <a:gd name="T20" fmla="*/ 2147483646 w 496"/>
              <a:gd name="T21" fmla="*/ 2147483646 h 409"/>
              <a:gd name="T22" fmla="*/ 2147483646 w 496"/>
              <a:gd name="T23" fmla="*/ 2147483646 h 40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496"/>
              <a:gd name="T37" fmla="*/ 0 h 409"/>
              <a:gd name="T38" fmla="*/ 496 w 496"/>
              <a:gd name="T39" fmla="*/ 409 h 409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496" h="409">
                <a:moveTo>
                  <a:pt x="57" y="54"/>
                </a:moveTo>
                <a:cubicBezTo>
                  <a:pt x="0" y="47"/>
                  <a:pt x="35" y="93"/>
                  <a:pt x="31" y="112"/>
                </a:cubicBezTo>
                <a:cubicBezTo>
                  <a:pt x="24" y="130"/>
                  <a:pt x="15" y="137"/>
                  <a:pt x="16" y="165"/>
                </a:cubicBezTo>
                <a:cubicBezTo>
                  <a:pt x="18" y="203"/>
                  <a:pt x="31" y="244"/>
                  <a:pt x="40" y="281"/>
                </a:cubicBezTo>
                <a:cubicBezTo>
                  <a:pt x="49" y="320"/>
                  <a:pt x="184" y="284"/>
                  <a:pt x="215" y="292"/>
                </a:cubicBezTo>
                <a:cubicBezTo>
                  <a:pt x="266" y="319"/>
                  <a:pt x="304" y="390"/>
                  <a:pt x="360" y="404"/>
                </a:cubicBezTo>
                <a:cubicBezTo>
                  <a:pt x="435" y="401"/>
                  <a:pt x="331" y="409"/>
                  <a:pt x="406" y="397"/>
                </a:cubicBezTo>
                <a:cubicBezTo>
                  <a:pt x="415" y="396"/>
                  <a:pt x="461" y="351"/>
                  <a:pt x="461" y="342"/>
                </a:cubicBezTo>
                <a:cubicBezTo>
                  <a:pt x="461" y="307"/>
                  <a:pt x="466" y="298"/>
                  <a:pt x="457" y="265"/>
                </a:cubicBezTo>
                <a:cubicBezTo>
                  <a:pt x="448" y="232"/>
                  <a:pt x="496" y="237"/>
                  <a:pt x="482" y="192"/>
                </a:cubicBezTo>
                <a:cubicBezTo>
                  <a:pt x="468" y="147"/>
                  <a:pt x="410" y="169"/>
                  <a:pt x="357" y="131"/>
                </a:cubicBezTo>
                <a:cubicBezTo>
                  <a:pt x="304" y="93"/>
                  <a:pt x="150" y="0"/>
                  <a:pt x="57" y="54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26" name="Line 38">
            <a:extLst>
              <a:ext uri="{FF2B5EF4-FFF2-40B4-BE49-F238E27FC236}">
                <a16:creationId xmlns:a16="http://schemas.microsoft.com/office/drawing/2014/main" xmlns="" id="{1467FE52-5A15-4564-BA45-27C6F2DA6411}"/>
              </a:ext>
            </a:extLst>
          </p:cNvPr>
          <p:cNvSpPr>
            <a:spLocks noChangeShapeType="1"/>
          </p:cNvSpPr>
          <p:nvPr/>
        </p:nvSpPr>
        <p:spPr bwMode="auto">
          <a:xfrm>
            <a:off x="3355975" y="1922463"/>
            <a:ext cx="3095625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Text Box 7">
            <a:extLst>
              <a:ext uri="{FF2B5EF4-FFF2-40B4-BE49-F238E27FC236}">
                <a16:creationId xmlns:a16="http://schemas.microsoft.com/office/drawing/2014/main" xmlns="" id="{EC9F5C15-E24D-4A22-AE70-412758F8B2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2075" y="4429125"/>
            <a:ext cx="13112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96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</a:rPr>
              <a:t>285</a:t>
            </a:r>
            <a:r>
              <a:rPr lang="zh-TW" altLang="en-US" sz="2800">
                <a:solidFill>
                  <a:srgbClr val="003399"/>
                </a:solidFill>
                <a:ea typeface="標楷體" panose="03000509000000000000" pitchFamily="65" charset="-120"/>
              </a:rPr>
              <a:t>－</a:t>
            </a:r>
            <a:endParaRPr lang="en-US" altLang="zh-TW" sz="2800">
              <a:solidFill>
                <a:srgbClr val="003399"/>
              </a:solidFill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3" name="Line 38">
            <a:extLst>
              <a:ext uri="{FF2B5EF4-FFF2-40B4-BE49-F238E27FC236}">
                <a16:creationId xmlns:a16="http://schemas.microsoft.com/office/drawing/2014/main" xmlns="" id="{6EE65725-A501-461C-8C1D-3A9EB64B6227}"/>
              </a:ext>
            </a:extLst>
          </p:cNvPr>
          <p:cNvSpPr>
            <a:spLocks noChangeShapeType="1"/>
          </p:cNvSpPr>
          <p:nvPr/>
        </p:nvSpPr>
        <p:spPr bwMode="auto">
          <a:xfrm>
            <a:off x="3367088" y="2382838"/>
            <a:ext cx="1295400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Text Box 7">
            <a:extLst>
              <a:ext uri="{FF2B5EF4-FFF2-40B4-BE49-F238E27FC236}">
                <a16:creationId xmlns:a16="http://schemas.microsoft.com/office/drawing/2014/main" xmlns="" id="{0C56B553-F550-48D0-9F57-B15C2C9F44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2988" y="4435475"/>
            <a:ext cx="201612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96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zh-TW" sz="2800" dirty="0">
                <a:solidFill>
                  <a:srgbClr val="003399"/>
                </a:solidFill>
                <a:ea typeface="標楷體" panose="03000509000000000000" pitchFamily="65" charset="-120"/>
              </a:rPr>
              <a:t>285 × 12 </a:t>
            </a:r>
            <a:endParaRPr lang="en-US" altLang="zh-TW" sz="2800" dirty="0">
              <a:solidFill>
                <a:srgbClr val="003399"/>
              </a:solidFill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2" name="Text Box 7">
            <a:extLst>
              <a:ext uri="{FF2B5EF4-FFF2-40B4-BE49-F238E27FC236}">
                <a16:creationId xmlns:a16="http://schemas.microsoft.com/office/drawing/2014/main" xmlns="" id="{687281EE-2F79-4982-AD93-0D74BDE740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3775" y="3929063"/>
            <a:ext cx="4176713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96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zh-TW" altLang="en-US" sz="2800" u="sng">
                <a:solidFill>
                  <a:srgbClr val="003399"/>
                </a:solidFill>
                <a:ea typeface="標楷體" panose="03000509000000000000" pitchFamily="65" charset="-120"/>
              </a:rPr>
              <a:t>華昇</a:t>
            </a:r>
            <a:r>
              <a:rPr lang="zh-TW" altLang="en-US" sz="2800">
                <a:solidFill>
                  <a:srgbClr val="003399"/>
                </a:solidFill>
                <a:ea typeface="標楷體" panose="03000509000000000000" pitchFamily="65" charset="-120"/>
              </a:rPr>
              <a:t>比</a:t>
            </a:r>
            <a:r>
              <a:rPr lang="zh-TW" altLang="en-US" sz="2800" u="sng">
                <a:solidFill>
                  <a:srgbClr val="003399"/>
                </a:solidFill>
                <a:ea typeface="標楷體" panose="03000509000000000000" pitchFamily="65" charset="-120"/>
              </a:rPr>
              <a:t>建華</a:t>
            </a:r>
            <a:r>
              <a:rPr lang="zh-TW" altLang="en-US" sz="2800">
                <a:solidFill>
                  <a:srgbClr val="003399"/>
                </a:solidFill>
                <a:ea typeface="標楷體" panose="03000509000000000000" pitchFamily="65" charset="-120"/>
              </a:rPr>
              <a:t>每期多供款：</a:t>
            </a:r>
          </a:p>
        </p:txBody>
      </p:sp>
      <p:sp>
        <p:nvSpPr>
          <p:cNvPr id="6" name="Text Box 7">
            <a:extLst>
              <a:ext uri="{FF2B5EF4-FFF2-40B4-BE49-F238E27FC236}">
                <a16:creationId xmlns:a16="http://schemas.microsoft.com/office/drawing/2014/main" xmlns="" id="{F79F0348-BEBF-4E9E-B8DA-2220E59A10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9025" y="4857750"/>
            <a:ext cx="1223963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96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</a:rPr>
              <a:t>= $95</a:t>
            </a:r>
            <a:endParaRPr lang="en-US" altLang="zh-TW" sz="2800">
              <a:solidFill>
                <a:srgbClr val="003399"/>
              </a:solidFill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14" name="Text Box 156">
            <a:extLst>
              <a:ext uri="{FF2B5EF4-FFF2-40B4-BE49-F238E27FC236}">
                <a16:creationId xmlns:a16="http://schemas.microsoft.com/office/drawing/2014/main" xmlns="" id="{44E0236B-6EB5-4161-8FD2-8BCB939317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8675" y="4889500"/>
            <a:ext cx="25638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2400" dirty="0">
                <a:solidFill>
                  <a:srgbClr val="006600"/>
                </a:solidFill>
                <a:ea typeface="標楷體" panose="03000509000000000000" pitchFamily="65" charset="-120"/>
              </a:rPr>
              <a:t>智能手機總價</a:t>
            </a:r>
          </a:p>
        </p:txBody>
      </p:sp>
      <p:sp>
        <p:nvSpPr>
          <p:cNvPr id="7" name="左大括号 6">
            <a:extLst>
              <a:ext uri="{FF2B5EF4-FFF2-40B4-BE49-F238E27FC236}">
                <a16:creationId xmlns:a16="http://schemas.microsoft.com/office/drawing/2014/main" xmlns="" id="{C0E11CD7-6CD5-4814-9AAF-03738D032E06}"/>
              </a:ext>
            </a:extLst>
          </p:cNvPr>
          <p:cNvSpPr>
            <a:spLocks/>
          </p:cNvSpPr>
          <p:nvPr/>
        </p:nvSpPr>
        <p:spPr bwMode="auto">
          <a:xfrm rot="-5400000">
            <a:off x="5588794" y="4220369"/>
            <a:ext cx="112713" cy="1311275"/>
          </a:xfrm>
          <a:prstGeom prst="leftBrace">
            <a:avLst>
              <a:gd name="adj1" fmla="val 8348"/>
              <a:gd name="adj2" fmla="val 50000"/>
            </a:avLst>
          </a:prstGeom>
          <a:noFill/>
          <a:ln w="19050" algn="ctr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lang="zh-CN" altLang="en-US" sz="1800"/>
          </a:p>
        </p:txBody>
      </p:sp>
      <p:sp>
        <p:nvSpPr>
          <p:cNvPr id="19" name="左大括号 18">
            <a:extLst>
              <a:ext uri="{FF2B5EF4-FFF2-40B4-BE49-F238E27FC236}">
                <a16:creationId xmlns:a16="http://schemas.microsoft.com/office/drawing/2014/main" xmlns="" id="{0DD0D3D3-93DF-43FE-AF55-DB0A40D4F0EF}"/>
              </a:ext>
            </a:extLst>
          </p:cNvPr>
          <p:cNvSpPr>
            <a:spLocks/>
          </p:cNvSpPr>
          <p:nvPr/>
        </p:nvSpPr>
        <p:spPr bwMode="auto">
          <a:xfrm rot="5400000">
            <a:off x="5937250" y="3530600"/>
            <a:ext cx="112713" cy="1909763"/>
          </a:xfrm>
          <a:prstGeom prst="leftBrace">
            <a:avLst>
              <a:gd name="adj1" fmla="val 8315"/>
              <a:gd name="adj2" fmla="val 50000"/>
            </a:avLst>
          </a:prstGeom>
          <a:noFill/>
          <a:ln w="19050" algn="ctr">
            <a:solidFill>
              <a:srgbClr val="FF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lang="zh-CN" altLang="en-US" sz="1800"/>
          </a:p>
        </p:txBody>
      </p:sp>
      <p:sp>
        <p:nvSpPr>
          <p:cNvPr id="20" name="Text Box 156">
            <a:extLst>
              <a:ext uri="{FF2B5EF4-FFF2-40B4-BE49-F238E27FC236}">
                <a16:creationId xmlns:a16="http://schemas.microsoft.com/office/drawing/2014/main" xmlns="" id="{A29DE1CF-EE2B-4073-9E59-1494A01D7C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3500" y="3935413"/>
            <a:ext cx="21748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2400" u="sng">
                <a:solidFill>
                  <a:srgbClr val="FF3399"/>
                </a:solidFill>
                <a:ea typeface="標楷體" panose="03000509000000000000" pitchFamily="65" charset="-120"/>
              </a:rPr>
              <a:t>建華</a:t>
            </a:r>
            <a:r>
              <a:rPr lang="zh-TW" altLang="en-US" sz="2400">
                <a:solidFill>
                  <a:srgbClr val="FF3399"/>
                </a:solidFill>
                <a:ea typeface="標楷體" panose="03000509000000000000" pitchFamily="65" charset="-120"/>
              </a:rPr>
              <a:t>每期供款</a:t>
            </a:r>
          </a:p>
        </p:txBody>
      </p:sp>
      <p:sp>
        <p:nvSpPr>
          <p:cNvPr id="22" name="Text Box 7">
            <a:extLst>
              <a:ext uri="{FF2B5EF4-FFF2-40B4-BE49-F238E27FC236}">
                <a16:creationId xmlns:a16="http://schemas.microsoft.com/office/drawing/2014/main" xmlns="" id="{BC485A52-60CF-4B32-B448-FE3B1CD7B5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7138" y="4429125"/>
            <a:ext cx="89535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96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  <a:cs typeface="Arial" panose="020B0604020202020204" pitchFamily="34" charset="0"/>
              </a:rPr>
              <a:t>÷ 18</a:t>
            </a:r>
          </a:p>
        </p:txBody>
      </p:sp>
      <p:sp>
        <p:nvSpPr>
          <p:cNvPr id="23" name="Line 38">
            <a:extLst>
              <a:ext uri="{FF2B5EF4-FFF2-40B4-BE49-F238E27FC236}">
                <a16:creationId xmlns:a16="http://schemas.microsoft.com/office/drawing/2014/main" xmlns="" id="{35EA1FDD-027D-4155-8217-BF9FA6BD6015}"/>
              </a:ext>
            </a:extLst>
          </p:cNvPr>
          <p:cNvSpPr>
            <a:spLocks noChangeShapeType="1"/>
          </p:cNvSpPr>
          <p:nvPr/>
        </p:nvSpPr>
        <p:spPr bwMode="auto">
          <a:xfrm>
            <a:off x="4970463" y="1928813"/>
            <a:ext cx="1481137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4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193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538" grpId="0" animBg="1"/>
      <p:bldP spid="28" grpId="0"/>
      <p:bldP spid="4" grpId="0"/>
      <p:bldP spid="4" grpId="1"/>
      <p:bldP spid="5" grpId="0"/>
      <p:bldP spid="5" grpId="1"/>
      <p:bldP spid="2" grpId="0"/>
      <p:bldP spid="2" grpId="1"/>
      <p:bldP spid="6" grpId="0"/>
      <p:bldP spid="6" grpId="1"/>
      <p:bldP spid="14" grpId="0"/>
      <p:bldP spid="14" grpId="1"/>
      <p:bldP spid="7" grpId="0" animBg="1"/>
      <p:bldP spid="7" grpId="1" animBg="1"/>
      <p:bldP spid="19" grpId="0" animBg="1"/>
      <p:bldP spid="19" grpId="1" animBg="1"/>
      <p:bldP spid="20" grpId="0"/>
      <p:bldP spid="20" grpId="1"/>
      <p:bldP spid="22" grpId="0"/>
      <p:bldP spid="22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>
            <a:extLst>
              <a:ext uri="{FF2B5EF4-FFF2-40B4-BE49-F238E27FC236}">
                <a16:creationId xmlns:a16="http://schemas.microsoft.com/office/drawing/2014/main" xmlns="" id="{42A6B275-09CD-4068-A26D-18F0CEDEC2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8171" y="2763408"/>
            <a:ext cx="431800" cy="4318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lang="zh-TW" altLang="en-US" sz="1800"/>
          </a:p>
        </p:txBody>
      </p:sp>
      <p:sp>
        <p:nvSpPr>
          <p:cNvPr id="35843" name="Text Box 5">
            <a:extLst>
              <a:ext uri="{FF2B5EF4-FFF2-40B4-BE49-F238E27FC236}">
                <a16:creationId xmlns:a16="http://schemas.microsoft.com/office/drawing/2014/main" xmlns="" id="{8413D6F7-E636-441E-8465-34CBA09BB8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823" y="2545531"/>
            <a:ext cx="2232025" cy="2908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81000" indent="-3810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50000"/>
              </a:lnSpc>
              <a:spcAft>
                <a:spcPts val="600"/>
              </a:spcAft>
            </a:pPr>
            <a:r>
              <a:rPr lang="en-US" altLang="zh-TW" sz="2800" dirty="0"/>
              <a:t>A. </a:t>
            </a:r>
            <a:endParaRPr lang="en-US" altLang="zh-TW" sz="2800" dirty="0" smtClean="0"/>
          </a:p>
          <a:p>
            <a:pPr eaLnBrk="1" hangingPunct="1">
              <a:lnSpc>
                <a:spcPct val="150000"/>
              </a:lnSpc>
              <a:spcAft>
                <a:spcPts val="600"/>
              </a:spcAft>
            </a:pPr>
            <a:r>
              <a:rPr lang="en-US" altLang="zh-TW" sz="2800" dirty="0" smtClean="0"/>
              <a:t>B</a:t>
            </a:r>
            <a:r>
              <a:rPr lang="en-US" altLang="zh-TW" sz="2800" dirty="0"/>
              <a:t>. </a:t>
            </a:r>
            <a:endParaRPr lang="en-US" altLang="zh-TW" sz="2800" dirty="0" smtClean="0"/>
          </a:p>
          <a:p>
            <a:pPr eaLnBrk="1" hangingPunct="1">
              <a:lnSpc>
                <a:spcPct val="150000"/>
              </a:lnSpc>
              <a:spcAft>
                <a:spcPts val="600"/>
              </a:spcAft>
            </a:pPr>
            <a:r>
              <a:rPr lang="en-US" altLang="zh-TW" sz="2800" dirty="0" smtClean="0"/>
              <a:t>C. </a:t>
            </a:r>
            <a:endParaRPr lang="en-US" altLang="zh-CN" sz="2800" dirty="0" smtClean="0"/>
          </a:p>
          <a:p>
            <a:pPr eaLnBrk="1" hangingPunct="1">
              <a:lnSpc>
                <a:spcPct val="150000"/>
              </a:lnSpc>
            </a:pPr>
            <a:r>
              <a:rPr lang="en-US" altLang="zh-TW" sz="2800" dirty="0" smtClean="0"/>
              <a:t>D</a:t>
            </a:r>
            <a:r>
              <a:rPr lang="en-US" altLang="zh-TW" sz="2800" dirty="0"/>
              <a:t>.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AB688648-0ADD-4176-A20F-CF4A99BAB7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3174" y="2689948"/>
            <a:ext cx="9286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2800" dirty="0">
                <a:solidFill>
                  <a:srgbClr val="FF0000"/>
                </a:solidFill>
                <a:ea typeface="標楷體" panose="03000509000000000000" pitchFamily="65" charset="-120"/>
              </a:rPr>
              <a:t>[2</a:t>
            </a:r>
            <a:r>
              <a:rPr lang="zh-TW" altLang="en-US" sz="2800" dirty="0">
                <a:solidFill>
                  <a:srgbClr val="FF0000"/>
                </a:solidFill>
                <a:ea typeface="標楷體" panose="03000509000000000000" pitchFamily="65" charset="-120"/>
              </a:rPr>
              <a:t>分</a:t>
            </a:r>
            <a:r>
              <a:rPr lang="en-US" altLang="zh-TW" sz="2800" dirty="0">
                <a:solidFill>
                  <a:srgbClr val="FF0000"/>
                </a:solidFill>
                <a:ea typeface="標楷體" panose="03000509000000000000" pitchFamily="65" charset="-120"/>
              </a:rPr>
              <a:t>]</a:t>
            </a:r>
            <a:endParaRPr lang="zh-TW" altLang="en-US" sz="2800" dirty="0">
              <a:solidFill>
                <a:srgbClr val="FF0000"/>
              </a:solidFill>
              <a:ea typeface="標楷體" panose="03000509000000000000" pitchFamily="65" charset="-120"/>
            </a:endParaRPr>
          </a:p>
        </p:txBody>
      </p:sp>
      <p:sp>
        <p:nvSpPr>
          <p:cNvPr id="35849" name="Text Box 46">
            <a:extLst>
              <a:ext uri="{FF2B5EF4-FFF2-40B4-BE49-F238E27FC236}">
                <a16:creationId xmlns:a16="http://schemas.microsoft.com/office/drawing/2014/main" xmlns="" id="{37DCAB30-F2CF-4CE9-A91C-EA024D3171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7981" y="4000496"/>
            <a:ext cx="6619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2800" dirty="0" smtClean="0">
                <a:solidFill>
                  <a:srgbClr val="003399"/>
                </a:solidFill>
              </a:rPr>
              <a:t>30</a:t>
            </a:r>
            <a:endParaRPr lang="en-US" altLang="zh-TW" sz="2800" dirty="0">
              <a:solidFill>
                <a:srgbClr val="003399"/>
              </a:solidFill>
            </a:endParaRPr>
          </a:p>
        </p:txBody>
      </p:sp>
      <p:sp>
        <p:nvSpPr>
          <p:cNvPr id="35848" name="Rectangle 10">
            <a:extLst>
              <a:ext uri="{FF2B5EF4-FFF2-40B4-BE49-F238E27FC236}">
                <a16:creationId xmlns:a16="http://schemas.microsoft.com/office/drawing/2014/main" xmlns="" id="{C16C02A4-88C6-47F2-ABB1-EEFCA35CA3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536" y="1025192"/>
            <a:ext cx="8468357" cy="148758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03D99">
                <a:alpha val="79999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Aft>
                <a:spcPts val="400"/>
              </a:spcAft>
            </a:pPr>
            <a:r>
              <a:rPr lang="en-US" altLang="zh-TW" sz="2800" dirty="0">
                <a:ea typeface="標楷體" panose="03000509000000000000" pitchFamily="65" charset="-120"/>
              </a:rPr>
              <a:t>11</a:t>
            </a:r>
            <a:r>
              <a:rPr lang="en-US" altLang="zh-CN" sz="2800" dirty="0">
                <a:ea typeface="標楷體" panose="03000509000000000000" pitchFamily="65" charset="-120"/>
              </a:rPr>
              <a:t>.</a:t>
            </a:r>
            <a:r>
              <a:rPr lang="en-US" altLang="zh-TW" sz="2800" dirty="0">
                <a:ea typeface="標楷體" panose="03000509000000000000" pitchFamily="65" charset="-120"/>
              </a:rPr>
              <a:t> </a:t>
            </a:r>
            <a:r>
              <a:rPr lang="zh-TW" altLang="en-US" sz="2800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俊</a:t>
            </a:r>
            <a:r>
              <a:rPr lang="zh-TW" altLang="en-US" sz="2800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傑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原來有</a:t>
            </a:r>
            <a:r>
              <a:rPr lang="en-US" altLang="zh-TW" sz="2800" dirty="0">
                <a:latin typeface="+mn-lt"/>
                <a:ea typeface="標楷體" panose="03000509000000000000" pitchFamily="65" charset="-120"/>
              </a:rPr>
              <a:t>30</a:t>
            </a:r>
            <a:r>
              <a:rPr lang="zh-TW" altLang="en-US" sz="2800" dirty="0">
                <a:latin typeface="+mn-lt"/>
                <a:ea typeface="標楷體" panose="03000509000000000000" pitchFamily="65" charset="-120"/>
              </a:rPr>
              <a:t>個代幣，他把</a:t>
            </a:r>
            <a:r>
              <a:rPr lang="en-US" altLang="zh-TW" sz="2800" dirty="0">
                <a:latin typeface="+mn-lt"/>
                <a:ea typeface="標楷體" panose="03000509000000000000" pitchFamily="65" charset="-120"/>
              </a:rPr>
              <a:t>7</a:t>
            </a:r>
            <a:r>
              <a:rPr lang="zh-TW" altLang="en-US" sz="2800" dirty="0" smtClean="0">
                <a:latin typeface="+mn-lt"/>
                <a:ea typeface="標楷體" panose="03000509000000000000" pitchFamily="65" charset="-120"/>
              </a:rPr>
              <a:t>個代</a:t>
            </a:r>
            <a:r>
              <a:rPr lang="zh-TW" altLang="en-US" sz="2800" dirty="0">
                <a:latin typeface="+mn-lt"/>
                <a:ea typeface="標楷體" panose="03000509000000000000" pitchFamily="65" charset="-120"/>
              </a:rPr>
              <a:t>幣給</a:t>
            </a:r>
            <a:r>
              <a:rPr lang="zh-TW" altLang="en-US" sz="2800" dirty="0" smtClean="0">
                <a:latin typeface="+mn-lt"/>
                <a:ea typeface="標楷體" panose="03000509000000000000" pitchFamily="65" charset="-120"/>
              </a:rPr>
              <a:t>了</a:t>
            </a:r>
            <a:r>
              <a:rPr lang="zh-TW" altLang="en-US" sz="2800" u="sng" dirty="0" smtClean="0">
                <a:latin typeface="+mn-lt"/>
                <a:ea typeface="標楷體" panose="03000509000000000000" pitchFamily="65" charset="-120"/>
              </a:rPr>
              <a:t>偉</a:t>
            </a:r>
            <a:r>
              <a:rPr lang="zh-TW" altLang="en-US" sz="2800" u="sng" dirty="0">
                <a:latin typeface="+mn-lt"/>
                <a:ea typeface="標楷體" panose="03000509000000000000" pitchFamily="65" charset="-120"/>
              </a:rPr>
              <a:t>明</a:t>
            </a:r>
            <a:r>
              <a:rPr lang="zh-TW" altLang="en-US" sz="2800" dirty="0" smtClean="0">
                <a:latin typeface="+mn-lt"/>
                <a:ea typeface="標楷體" panose="03000509000000000000" pitchFamily="65" charset="-120"/>
              </a:rPr>
              <a:t>，</a:t>
            </a:r>
            <a:endParaRPr lang="en-US" altLang="zh-TW" sz="2800" dirty="0" smtClean="0">
              <a:latin typeface="+mn-lt"/>
              <a:ea typeface="標楷體" panose="03000509000000000000" pitchFamily="65" charset="-120"/>
            </a:endParaRPr>
          </a:p>
          <a:p>
            <a:pPr>
              <a:spcAft>
                <a:spcPts val="400"/>
              </a:spcAft>
            </a:pPr>
            <a:r>
              <a:rPr lang="zh-TW" altLang="en-US" sz="2800" dirty="0" smtClean="0">
                <a:latin typeface="+mn-lt"/>
                <a:ea typeface="標楷體" panose="03000509000000000000" pitchFamily="65" charset="-120"/>
              </a:rPr>
              <a:t>     又</a:t>
            </a:r>
            <a:r>
              <a:rPr lang="zh-TW" altLang="en-US" sz="2800" dirty="0">
                <a:latin typeface="+mn-lt"/>
                <a:ea typeface="標楷體" panose="03000509000000000000" pitchFamily="65" charset="-120"/>
              </a:rPr>
              <a:t>用了</a:t>
            </a:r>
            <a:r>
              <a:rPr lang="en-US" altLang="zh-TW" sz="2800" dirty="0">
                <a:latin typeface="+mn-lt"/>
                <a:ea typeface="標楷體" panose="03000509000000000000" pitchFamily="65" charset="-120"/>
              </a:rPr>
              <a:t>11</a:t>
            </a:r>
            <a:r>
              <a:rPr lang="zh-TW" altLang="en-US" sz="2800" dirty="0">
                <a:latin typeface="+mn-lt"/>
                <a:ea typeface="標楷體" panose="03000509000000000000" pitchFamily="65" charset="-120"/>
              </a:rPr>
              <a:t>個代</a:t>
            </a:r>
            <a:r>
              <a:rPr lang="zh-TW" altLang="en-US" sz="2800" dirty="0" smtClean="0">
                <a:latin typeface="+mn-lt"/>
                <a:ea typeface="標楷體" panose="03000509000000000000" pitchFamily="65" charset="-120"/>
              </a:rPr>
              <a:t>幣玩</a:t>
            </a:r>
            <a:r>
              <a:rPr lang="zh-TW" altLang="en-US" sz="2800" dirty="0">
                <a:latin typeface="+mn-lt"/>
                <a:ea typeface="標楷體" panose="03000509000000000000" pitchFamily="65" charset="-120"/>
              </a:rPr>
              <a:t>遊戲。餘下代幣</a:t>
            </a:r>
            <a:r>
              <a:rPr lang="zh-TW" altLang="en-US" sz="2800" dirty="0" smtClean="0">
                <a:latin typeface="+mn-lt"/>
                <a:ea typeface="標楷體" panose="03000509000000000000" pitchFamily="65" charset="-120"/>
              </a:rPr>
              <a:t>的數</a:t>
            </a:r>
            <a:r>
              <a:rPr lang="zh-TW" altLang="en-US" sz="2800" dirty="0">
                <a:latin typeface="+mn-lt"/>
                <a:ea typeface="標楷體" panose="03000509000000000000" pitchFamily="65" charset="-120"/>
              </a:rPr>
              <a:t>量是原</a:t>
            </a:r>
            <a:r>
              <a:rPr lang="zh-TW" altLang="en-US" sz="2800" dirty="0" smtClean="0">
                <a:latin typeface="+mn-lt"/>
                <a:ea typeface="標楷體" panose="03000509000000000000" pitchFamily="65" charset="-120"/>
              </a:rPr>
              <a:t>來</a:t>
            </a:r>
            <a:endParaRPr lang="en-US" altLang="zh-TW" sz="2800" dirty="0" smtClean="0">
              <a:latin typeface="+mn-lt"/>
              <a:ea typeface="標楷體" panose="03000509000000000000" pitchFamily="65" charset="-120"/>
            </a:endParaRPr>
          </a:p>
          <a:p>
            <a:r>
              <a:rPr lang="zh-TW" altLang="en-US" sz="2800" dirty="0" smtClean="0">
                <a:latin typeface="+mn-lt"/>
                <a:ea typeface="標楷體" panose="03000509000000000000" pitchFamily="65" charset="-120"/>
              </a:rPr>
              <a:t>     代</a:t>
            </a:r>
            <a:r>
              <a:rPr lang="zh-TW" altLang="en-US" sz="2800" dirty="0">
                <a:latin typeface="+mn-lt"/>
                <a:ea typeface="標楷體" panose="03000509000000000000" pitchFamily="65" charset="-120"/>
              </a:rPr>
              <a:t>幣數量的幾分之幾</a:t>
            </a:r>
            <a:r>
              <a:rPr lang="zh-TW" altLang="en-US" sz="2800" dirty="0" smtClean="0">
                <a:latin typeface="+mn-lt"/>
                <a:ea typeface="標楷體" panose="03000509000000000000" pitchFamily="65" charset="-120"/>
              </a:rPr>
              <a:t>？</a:t>
            </a:r>
            <a:endParaRPr lang="zh-CN" altLang="en-US" sz="2800" dirty="0">
              <a:solidFill>
                <a:schemeClr val="tx2"/>
              </a:solidFill>
              <a:latin typeface="+mn-lt"/>
              <a:ea typeface="標楷體" panose="03000509000000000000" pitchFamily="65" charset="-120"/>
            </a:endParaRPr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xmlns="" id="{95A42E86-083F-4D04-B677-83050502F2C1}"/>
              </a:ext>
            </a:extLst>
          </p:cNvPr>
          <p:cNvGrpSpPr>
            <a:grpSpLocks/>
          </p:cNvGrpSpPr>
          <p:nvPr/>
        </p:nvGrpSpPr>
        <p:grpSpPr bwMode="auto">
          <a:xfrm>
            <a:off x="1505858" y="2497538"/>
            <a:ext cx="527685" cy="874510"/>
            <a:chOff x="3962400" y="1772801"/>
            <a:chExt cx="527685" cy="874510"/>
          </a:xfrm>
        </p:grpSpPr>
        <p:sp>
          <p:nvSpPr>
            <p:cNvPr id="16" name="Text Box 46">
              <a:extLst>
                <a:ext uri="{FF2B5EF4-FFF2-40B4-BE49-F238E27FC236}">
                  <a16:creationId xmlns:a16="http://schemas.microsoft.com/office/drawing/2014/main" xmlns="" id="{37DCAB30-F2CF-4CE9-A91C-EA024D3171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93197" y="1772801"/>
              <a:ext cx="496888" cy="519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2800" dirty="0" smtClean="0"/>
                <a:t>2</a:t>
              </a:r>
              <a:endParaRPr lang="en-US" altLang="zh-TW" sz="2800" dirty="0"/>
            </a:p>
          </p:txBody>
        </p:sp>
        <p:sp>
          <p:nvSpPr>
            <p:cNvPr id="17" name="Text Box 47">
              <a:extLst>
                <a:ext uri="{FF2B5EF4-FFF2-40B4-BE49-F238E27FC236}">
                  <a16:creationId xmlns:a16="http://schemas.microsoft.com/office/drawing/2014/main" xmlns="" id="{2CAC8DDF-4606-466C-9E21-84CD5ADD0E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62400" y="2128198"/>
              <a:ext cx="398909" cy="519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2800" dirty="0" smtClean="0"/>
                <a:t>5</a:t>
              </a:r>
              <a:endParaRPr lang="en-US" altLang="zh-TW" sz="2800" dirty="0"/>
            </a:p>
          </p:txBody>
        </p:sp>
        <p:sp>
          <p:nvSpPr>
            <p:cNvPr id="18" name="Line 48">
              <a:extLst>
                <a:ext uri="{FF2B5EF4-FFF2-40B4-BE49-F238E27FC236}">
                  <a16:creationId xmlns:a16="http://schemas.microsoft.com/office/drawing/2014/main" xmlns="" id="{D84DB756-5B98-49BA-A486-CAAFA89AC9F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85260" y="2219644"/>
              <a:ext cx="3657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xmlns="" id="{95A42E86-083F-4D04-B677-83050502F2C1}"/>
              </a:ext>
            </a:extLst>
          </p:cNvPr>
          <p:cNvGrpSpPr>
            <a:grpSpLocks/>
          </p:cNvGrpSpPr>
          <p:nvPr/>
        </p:nvGrpSpPr>
        <p:grpSpPr bwMode="auto">
          <a:xfrm>
            <a:off x="1498238" y="3219337"/>
            <a:ext cx="527685" cy="874510"/>
            <a:chOff x="3962400" y="1772801"/>
            <a:chExt cx="527685" cy="874510"/>
          </a:xfrm>
        </p:grpSpPr>
        <p:sp>
          <p:nvSpPr>
            <p:cNvPr id="20" name="Text Box 46">
              <a:extLst>
                <a:ext uri="{FF2B5EF4-FFF2-40B4-BE49-F238E27FC236}">
                  <a16:creationId xmlns:a16="http://schemas.microsoft.com/office/drawing/2014/main" xmlns="" id="{37DCAB30-F2CF-4CE9-A91C-EA024D3171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93197" y="1772801"/>
              <a:ext cx="496888" cy="519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2800" dirty="0" smtClean="0"/>
                <a:t>3</a:t>
              </a:r>
              <a:endParaRPr lang="en-US" altLang="zh-TW" sz="2800" dirty="0"/>
            </a:p>
          </p:txBody>
        </p:sp>
        <p:sp>
          <p:nvSpPr>
            <p:cNvPr id="21" name="Text Box 47">
              <a:extLst>
                <a:ext uri="{FF2B5EF4-FFF2-40B4-BE49-F238E27FC236}">
                  <a16:creationId xmlns:a16="http://schemas.microsoft.com/office/drawing/2014/main" xmlns="" id="{2CAC8DDF-4606-466C-9E21-84CD5ADD0E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62400" y="2128198"/>
              <a:ext cx="398909" cy="519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2800" dirty="0" smtClean="0"/>
                <a:t>5</a:t>
              </a:r>
              <a:endParaRPr lang="en-US" altLang="zh-TW" sz="2800" dirty="0"/>
            </a:p>
          </p:txBody>
        </p:sp>
        <p:sp>
          <p:nvSpPr>
            <p:cNvPr id="22" name="Line 48">
              <a:extLst>
                <a:ext uri="{FF2B5EF4-FFF2-40B4-BE49-F238E27FC236}">
                  <a16:creationId xmlns:a16="http://schemas.microsoft.com/office/drawing/2014/main" xmlns="" id="{D84DB756-5B98-49BA-A486-CAAFA89AC9F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85260" y="2219644"/>
              <a:ext cx="3657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xmlns="" id="{95A42E86-083F-4D04-B677-83050502F2C1}"/>
              </a:ext>
            </a:extLst>
          </p:cNvPr>
          <p:cNvGrpSpPr>
            <a:grpSpLocks/>
          </p:cNvGrpSpPr>
          <p:nvPr/>
        </p:nvGrpSpPr>
        <p:grpSpPr bwMode="auto">
          <a:xfrm>
            <a:off x="1426979" y="3977505"/>
            <a:ext cx="761960" cy="869288"/>
            <a:chOff x="3931603" y="1782130"/>
            <a:chExt cx="761960" cy="869288"/>
          </a:xfrm>
        </p:grpSpPr>
        <p:sp>
          <p:nvSpPr>
            <p:cNvPr id="24" name="Text Box 46">
              <a:extLst>
                <a:ext uri="{FF2B5EF4-FFF2-40B4-BE49-F238E27FC236}">
                  <a16:creationId xmlns:a16="http://schemas.microsoft.com/office/drawing/2014/main" xmlns="" id="{37DCAB30-F2CF-4CE9-A91C-EA024D3171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31603" y="1782130"/>
              <a:ext cx="731163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2800" dirty="0" smtClean="0"/>
                <a:t>19</a:t>
              </a:r>
              <a:endParaRPr lang="en-US" altLang="zh-TW" sz="2800" dirty="0"/>
            </a:p>
          </p:txBody>
        </p:sp>
        <p:sp>
          <p:nvSpPr>
            <p:cNvPr id="25" name="Text Box 47">
              <a:extLst>
                <a:ext uri="{FF2B5EF4-FFF2-40B4-BE49-F238E27FC236}">
                  <a16:creationId xmlns:a16="http://schemas.microsoft.com/office/drawing/2014/main" xmlns="" id="{2CAC8DDF-4606-466C-9E21-84CD5ADD0E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62400" y="2128198"/>
              <a:ext cx="731163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2800" dirty="0" smtClean="0"/>
                <a:t>30</a:t>
              </a:r>
              <a:endParaRPr lang="en-US" altLang="zh-TW" sz="2800" dirty="0"/>
            </a:p>
          </p:txBody>
        </p:sp>
        <p:sp>
          <p:nvSpPr>
            <p:cNvPr id="26" name="Line 48">
              <a:extLst>
                <a:ext uri="{FF2B5EF4-FFF2-40B4-BE49-F238E27FC236}">
                  <a16:creationId xmlns:a16="http://schemas.microsoft.com/office/drawing/2014/main" xmlns="" id="{D84DB756-5B98-49BA-A486-CAAFA89AC9F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00500" y="2219644"/>
              <a:ext cx="4572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7" name="组合 26">
            <a:extLst>
              <a:ext uri="{FF2B5EF4-FFF2-40B4-BE49-F238E27FC236}">
                <a16:creationId xmlns:a16="http://schemas.microsoft.com/office/drawing/2014/main" xmlns="" id="{95A42E86-083F-4D04-B677-83050502F2C1}"/>
              </a:ext>
            </a:extLst>
          </p:cNvPr>
          <p:cNvGrpSpPr>
            <a:grpSpLocks/>
          </p:cNvGrpSpPr>
          <p:nvPr/>
        </p:nvGrpSpPr>
        <p:grpSpPr bwMode="auto">
          <a:xfrm>
            <a:off x="1426979" y="4739781"/>
            <a:ext cx="746561" cy="869288"/>
            <a:chOff x="3931603" y="1782130"/>
            <a:chExt cx="746561" cy="869288"/>
          </a:xfrm>
        </p:grpSpPr>
        <p:sp>
          <p:nvSpPr>
            <p:cNvPr id="29" name="Text Box 46">
              <a:extLst>
                <a:ext uri="{FF2B5EF4-FFF2-40B4-BE49-F238E27FC236}">
                  <a16:creationId xmlns:a16="http://schemas.microsoft.com/office/drawing/2014/main" xmlns="" id="{37DCAB30-F2CF-4CE9-A91C-EA024D3171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31603" y="1782130"/>
              <a:ext cx="731163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2800" dirty="0" smtClean="0"/>
                <a:t>23</a:t>
              </a:r>
              <a:endParaRPr lang="en-US" altLang="zh-TW" sz="2800" dirty="0"/>
            </a:p>
          </p:txBody>
        </p:sp>
        <p:sp>
          <p:nvSpPr>
            <p:cNvPr id="30" name="Text Box 47">
              <a:extLst>
                <a:ext uri="{FF2B5EF4-FFF2-40B4-BE49-F238E27FC236}">
                  <a16:creationId xmlns:a16="http://schemas.microsoft.com/office/drawing/2014/main" xmlns="" id="{2CAC8DDF-4606-466C-9E21-84CD5ADD0E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47001" y="2128198"/>
              <a:ext cx="731163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2800" dirty="0" smtClean="0"/>
                <a:t>30</a:t>
              </a:r>
              <a:endParaRPr lang="en-US" altLang="zh-TW" sz="2800" dirty="0"/>
            </a:p>
          </p:txBody>
        </p:sp>
        <p:sp>
          <p:nvSpPr>
            <p:cNvPr id="31" name="Line 48">
              <a:extLst>
                <a:ext uri="{FF2B5EF4-FFF2-40B4-BE49-F238E27FC236}">
                  <a16:creationId xmlns:a16="http://schemas.microsoft.com/office/drawing/2014/main" xmlns="" id="{D84DB756-5B98-49BA-A486-CAAFA89AC9F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00500" y="2219644"/>
              <a:ext cx="4572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2" name="Line 22">
            <a:extLst>
              <a:ext uri="{FF2B5EF4-FFF2-40B4-BE49-F238E27FC236}">
                <a16:creationId xmlns:a16="http://schemas.microsoft.com/office/drawing/2014/main" xmlns="" id="{64D77F8A-461A-4AD4-A501-0915D44A3EDE}"/>
              </a:ext>
            </a:extLst>
          </p:cNvPr>
          <p:cNvSpPr>
            <a:spLocks noChangeShapeType="1"/>
          </p:cNvSpPr>
          <p:nvPr/>
        </p:nvSpPr>
        <p:spPr bwMode="auto">
          <a:xfrm>
            <a:off x="4716015" y="2060848"/>
            <a:ext cx="3474720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Line 22">
            <a:extLst>
              <a:ext uri="{FF2B5EF4-FFF2-40B4-BE49-F238E27FC236}">
                <a16:creationId xmlns:a16="http://schemas.microsoft.com/office/drawing/2014/main" xmlns="" id="{64D77F8A-461A-4AD4-A501-0915D44A3EDE}"/>
              </a:ext>
            </a:extLst>
          </p:cNvPr>
          <p:cNvSpPr>
            <a:spLocks noChangeShapeType="1"/>
          </p:cNvSpPr>
          <p:nvPr/>
        </p:nvSpPr>
        <p:spPr bwMode="auto">
          <a:xfrm>
            <a:off x="1043608" y="2492896"/>
            <a:ext cx="3108960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4" name="组合 33">
            <a:extLst>
              <a:ext uri="{FF2B5EF4-FFF2-40B4-BE49-F238E27FC236}">
                <a16:creationId xmlns:a16="http://schemas.microsoft.com/office/drawing/2014/main" xmlns="" id="{95A42E86-083F-4D04-B677-83050502F2C1}"/>
              </a:ext>
            </a:extLst>
          </p:cNvPr>
          <p:cNvGrpSpPr>
            <a:grpSpLocks/>
          </p:cNvGrpSpPr>
          <p:nvPr/>
        </p:nvGrpSpPr>
        <p:grpSpPr bwMode="auto">
          <a:xfrm>
            <a:off x="2397200" y="3505589"/>
            <a:ext cx="3089157" cy="988372"/>
            <a:chOff x="3197587" y="1656147"/>
            <a:chExt cx="3089157" cy="988372"/>
          </a:xfrm>
        </p:grpSpPr>
        <p:sp>
          <p:nvSpPr>
            <p:cNvPr id="35" name="Text Box 46">
              <a:extLst>
                <a:ext uri="{FF2B5EF4-FFF2-40B4-BE49-F238E27FC236}">
                  <a16:creationId xmlns:a16="http://schemas.microsoft.com/office/drawing/2014/main" xmlns="" id="{37DCAB30-F2CF-4CE9-A91C-EA024D3171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97587" y="1656147"/>
              <a:ext cx="3089157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TW" altLang="en-US" sz="2800" dirty="0" smtClean="0">
                  <a:solidFill>
                    <a:srgbClr val="003399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餘下代幣的數量</a:t>
              </a:r>
              <a:endParaRPr lang="en-US" altLang="zh-TW" sz="2800" dirty="0">
                <a:solidFill>
                  <a:srgbClr val="003399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36" name="Text Box 47">
              <a:extLst>
                <a:ext uri="{FF2B5EF4-FFF2-40B4-BE49-F238E27FC236}">
                  <a16:creationId xmlns:a16="http://schemas.microsoft.com/office/drawing/2014/main" xmlns="" id="{2CAC8DDF-4606-466C-9E21-84CD5ADD0E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97587" y="2121299"/>
              <a:ext cx="2992681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TW" altLang="en-US" sz="2800" dirty="0" smtClean="0">
                  <a:solidFill>
                    <a:srgbClr val="003399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原有代</a:t>
              </a:r>
              <a:r>
                <a:rPr lang="zh-TW" altLang="en-US" sz="2800" dirty="0">
                  <a:solidFill>
                    <a:srgbClr val="003399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幣的數量</a:t>
              </a:r>
              <a:endParaRPr lang="en-US" altLang="zh-TW" sz="2800" dirty="0">
                <a:solidFill>
                  <a:srgbClr val="003399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37" name="Line 48">
              <a:extLst>
                <a:ext uri="{FF2B5EF4-FFF2-40B4-BE49-F238E27FC236}">
                  <a16:creationId xmlns:a16="http://schemas.microsoft.com/office/drawing/2014/main" xmlns="" id="{D84DB756-5B98-49BA-A486-CAAFA89AC9F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26115" y="2153053"/>
              <a:ext cx="2377440" cy="0"/>
            </a:xfrm>
            <a:prstGeom prst="line">
              <a:avLst/>
            </a:prstGeom>
            <a:noFill/>
            <a:ln w="12700">
              <a:solidFill>
                <a:srgbClr val="00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8" name="Line 22">
            <a:extLst>
              <a:ext uri="{FF2B5EF4-FFF2-40B4-BE49-F238E27FC236}">
                <a16:creationId xmlns:a16="http://schemas.microsoft.com/office/drawing/2014/main" xmlns="" id="{64D77F8A-461A-4AD4-A501-0915D44A3EDE}"/>
              </a:ext>
            </a:extLst>
          </p:cNvPr>
          <p:cNvSpPr>
            <a:spLocks noChangeShapeType="1"/>
          </p:cNvSpPr>
          <p:nvPr/>
        </p:nvSpPr>
        <p:spPr bwMode="auto">
          <a:xfrm>
            <a:off x="1817445" y="1533932"/>
            <a:ext cx="2377440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5" name="直接箭头连接符 4"/>
          <p:cNvCxnSpPr/>
          <p:nvPr/>
        </p:nvCxnSpPr>
        <p:spPr bwMode="auto">
          <a:xfrm flipV="1">
            <a:off x="5017468" y="4239971"/>
            <a:ext cx="892968" cy="6764"/>
          </a:xfrm>
          <a:prstGeom prst="straightConnector1">
            <a:avLst/>
          </a:prstGeom>
          <a:noFill/>
          <a:ln w="19050" cap="flat" cmpd="sng" algn="ctr">
            <a:solidFill>
              <a:srgbClr val="FF00FF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0" name="Text Box 46">
            <a:extLst>
              <a:ext uri="{FF2B5EF4-FFF2-40B4-BE49-F238E27FC236}">
                <a16:creationId xmlns:a16="http://schemas.microsoft.com/office/drawing/2014/main" xmlns="" id="{37DCAB30-F2CF-4CE9-A91C-EA024D3171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71514" y="3509697"/>
            <a:ext cx="251691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2800" dirty="0" smtClean="0">
                <a:solidFill>
                  <a:srgbClr val="003399"/>
                </a:solidFill>
              </a:rPr>
              <a:t>30</a:t>
            </a:r>
            <a:r>
              <a:rPr lang="zh-TW" altLang="en-US" sz="2800" dirty="0" smtClean="0">
                <a:solidFill>
                  <a:srgbClr val="0033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－</a:t>
            </a:r>
            <a:r>
              <a:rPr lang="en-US" altLang="zh-TW" sz="2800" dirty="0" smtClean="0">
                <a:solidFill>
                  <a:srgbClr val="003399"/>
                </a:solidFill>
              </a:rPr>
              <a:t>7</a:t>
            </a:r>
            <a:r>
              <a:rPr lang="zh-TW" altLang="en-US" sz="2800" dirty="0" smtClean="0">
                <a:solidFill>
                  <a:srgbClr val="0033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－</a:t>
            </a:r>
            <a:r>
              <a:rPr lang="en-US" altLang="zh-TW" sz="2800" dirty="0" smtClean="0">
                <a:solidFill>
                  <a:srgbClr val="003399"/>
                </a:solidFill>
              </a:rPr>
              <a:t>11</a:t>
            </a:r>
            <a:endParaRPr lang="en-US" altLang="zh-TW" sz="2800" dirty="0">
              <a:solidFill>
                <a:srgbClr val="003399"/>
              </a:solidFill>
            </a:endParaRPr>
          </a:p>
        </p:txBody>
      </p:sp>
      <p:cxnSp>
        <p:nvCxnSpPr>
          <p:cNvPr id="41" name="直接箭头连接符 40"/>
          <p:cNvCxnSpPr/>
          <p:nvPr/>
        </p:nvCxnSpPr>
        <p:spPr bwMode="auto">
          <a:xfrm flipV="1">
            <a:off x="5030024" y="3788747"/>
            <a:ext cx="892968" cy="6764"/>
          </a:xfrm>
          <a:prstGeom prst="straightConnector1">
            <a:avLst/>
          </a:prstGeom>
          <a:noFill/>
          <a:ln w="19050" cap="flat" cmpd="sng" algn="ctr">
            <a:solidFill>
              <a:srgbClr val="FF00FF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2" name="Line 22">
            <a:extLst>
              <a:ext uri="{FF2B5EF4-FFF2-40B4-BE49-F238E27FC236}">
                <a16:creationId xmlns:a16="http://schemas.microsoft.com/office/drawing/2014/main" xmlns="" id="{64D77F8A-461A-4AD4-A501-0915D44A3EDE}"/>
              </a:ext>
            </a:extLst>
          </p:cNvPr>
          <p:cNvSpPr>
            <a:spLocks noChangeShapeType="1"/>
          </p:cNvSpPr>
          <p:nvPr/>
        </p:nvSpPr>
        <p:spPr bwMode="auto">
          <a:xfrm>
            <a:off x="4734272" y="1559104"/>
            <a:ext cx="3383280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Line 22">
            <a:extLst>
              <a:ext uri="{FF2B5EF4-FFF2-40B4-BE49-F238E27FC236}">
                <a16:creationId xmlns:a16="http://schemas.microsoft.com/office/drawing/2014/main" xmlns="" id="{64D77F8A-461A-4AD4-A501-0915D44A3EDE}"/>
              </a:ext>
            </a:extLst>
          </p:cNvPr>
          <p:cNvSpPr>
            <a:spLocks noChangeShapeType="1"/>
          </p:cNvSpPr>
          <p:nvPr/>
        </p:nvSpPr>
        <p:spPr bwMode="auto">
          <a:xfrm>
            <a:off x="1043608" y="2060848"/>
            <a:ext cx="3566160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任意多边形 5"/>
          <p:cNvSpPr/>
          <p:nvPr/>
        </p:nvSpPr>
        <p:spPr bwMode="auto">
          <a:xfrm>
            <a:off x="6035040" y="4038600"/>
            <a:ext cx="1554480" cy="0"/>
          </a:xfrm>
          <a:custGeom>
            <a:avLst/>
            <a:gdLst>
              <a:gd name="connsiteX0" fmla="*/ 0 w 1463040"/>
              <a:gd name="connsiteY0" fmla="*/ 0 h 0"/>
              <a:gd name="connsiteX1" fmla="*/ 1463040 w 146304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63040">
                <a:moveTo>
                  <a:pt x="0" y="0"/>
                </a:moveTo>
                <a:lnTo>
                  <a:pt x="1463040" y="0"/>
                </a:lnTo>
              </a:path>
            </a:pathLst>
          </a:custGeom>
          <a:noFill/>
          <a:ln w="19050" cap="flat" cmpd="sng" algn="ctr">
            <a:solidFill>
              <a:srgbClr val="0033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45" name="Text Box 46">
            <a:extLst>
              <a:ext uri="{FF2B5EF4-FFF2-40B4-BE49-F238E27FC236}">
                <a16:creationId xmlns:a16="http://schemas.microsoft.com/office/drawing/2014/main" xmlns="" id="{37DCAB30-F2CF-4CE9-A91C-EA024D3171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6831" y="3751619"/>
            <a:ext cx="497631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2800" dirty="0" smtClean="0">
                <a:solidFill>
                  <a:srgbClr val="003399"/>
                </a:solidFill>
              </a:rPr>
              <a:t>=</a:t>
            </a:r>
            <a:endParaRPr lang="en-US" altLang="zh-TW" sz="2800" dirty="0">
              <a:solidFill>
                <a:srgbClr val="003399"/>
              </a:solidFill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5223281" y="4457498"/>
            <a:ext cx="1146945" cy="869288"/>
            <a:chOff x="5340067" y="4493961"/>
            <a:chExt cx="1146945" cy="869288"/>
          </a:xfrm>
        </p:grpSpPr>
        <p:grpSp>
          <p:nvGrpSpPr>
            <p:cNvPr id="46" name="组合 45">
              <a:extLst>
                <a:ext uri="{FF2B5EF4-FFF2-40B4-BE49-F238E27FC236}">
                  <a16:creationId xmlns:a16="http://schemas.microsoft.com/office/drawing/2014/main" xmlns="" id="{95A42E86-083F-4D04-B677-83050502F2C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25052" y="4493961"/>
              <a:ext cx="761960" cy="869288"/>
              <a:chOff x="3931603" y="1782130"/>
              <a:chExt cx="761960" cy="869288"/>
            </a:xfrm>
          </p:grpSpPr>
          <p:sp>
            <p:nvSpPr>
              <p:cNvPr id="47" name="Text Box 46">
                <a:extLst>
                  <a:ext uri="{FF2B5EF4-FFF2-40B4-BE49-F238E27FC236}">
                    <a16:creationId xmlns:a16="http://schemas.microsoft.com/office/drawing/2014/main" xmlns="" id="{37DCAB30-F2CF-4CE9-A91C-EA024D31714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31603" y="1782130"/>
                <a:ext cx="731163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zh-TW" sz="2800" dirty="0" smtClean="0">
                    <a:solidFill>
                      <a:srgbClr val="003399"/>
                    </a:solidFill>
                  </a:rPr>
                  <a:t>12</a:t>
                </a:r>
                <a:endParaRPr lang="en-US" altLang="zh-TW" sz="2800" dirty="0">
                  <a:solidFill>
                    <a:srgbClr val="003399"/>
                  </a:solidFill>
                </a:endParaRPr>
              </a:p>
            </p:txBody>
          </p:sp>
          <p:sp>
            <p:nvSpPr>
              <p:cNvPr id="48" name="Text Box 47">
                <a:extLst>
                  <a:ext uri="{FF2B5EF4-FFF2-40B4-BE49-F238E27FC236}">
                    <a16:creationId xmlns:a16="http://schemas.microsoft.com/office/drawing/2014/main" xmlns="" id="{2CAC8DDF-4606-466C-9E21-84CD5ADD0E6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62400" y="2128198"/>
                <a:ext cx="731163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zh-TW" sz="2800" dirty="0" smtClean="0">
                    <a:solidFill>
                      <a:srgbClr val="003399"/>
                    </a:solidFill>
                  </a:rPr>
                  <a:t>30</a:t>
                </a:r>
                <a:endParaRPr lang="en-US" altLang="zh-TW" sz="2800" dirty="0">
                  <a:solidFill>
                    <a:srgbClr val="003399"/>
                  </a:solidFill>
                </a:endParaRPr>
              </a:p>
            </p:txBody>
          </p:sp>
          <p:sp>
            <p:nvSpPr>
              <p:cNvPr id="49" name="Line 48">
                <a:extLst>
                  <a:ext uri="{FF2B5EF4-FFF2-40B4-BE49-F238E27FC236}">
                    <a16:creationId xmlns:a16="http://schemas.microsoft.com/office/drawing/2014/main" xmlns="" id="{D84DB756-5B98-49BA-A486-CAAFA89AC9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00500" y="2219644"/>
                <a:ext cx="457200" cy="0"/>
              </a:xfrm>
              <a:prstGeom prst="line">
                <a:avLst/>
              </a:prstGeom>
              <a:noFill/>
              <a:ln w="12700">
                <a:solidFill>
                  <a:srgbClr val="00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0" name="Text Box 46">
              <a:extLst>
                <a:ext uri="{FF2B5EF4-FFF2-40B4-BE49-F238E27FC236}">
                  <a16:creationId xmlns:a16="http://schemas.microsoft.com/office/drawing/2014/main" xmlns="" id="{37DCAB30-F2CF-4CE9-A91C-EA024D3171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40067" y="4699557"/>
              <a:ext cx="497631" cy="519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2800" dirty="0" smtClean="0">
                  <a:solidFill>
                    <a:srgbClr val="003399"/>
                  </a:solidFill>
                </a:rPr>
                <a:t>=</a:t>
              </a:r>
              <a:endParaRPr lang="en-US" altLang="zh-TW" sz="2800" dirty="0">
                <a:solidFill>
                  <a:srgbClr val="003399"/>
                </a:solidFill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6238807" y="4421381"/>
            <a:ext cx="1231216" cy="886103"/>
            <a:chOff x="5340067" y="4500057"/>
            <a:chExt cx="1231216" cy="886103"/>
          </a:xfrm>
        </p:grpSpPr>
        <p:grpSp>
          <p:nvGrpSpPr>
            <p:cNvPr id="53" name="组合 52">
              <a:extLst>
                <a:ext uri="{FF2B5EF4-FFF2-40B4-BE49-F238E27FC236}">
                  <a16:creationId xmlns:a16="http://schemas.microsoft.com/office/drawing/2014/main" xmlns="" id="{95A42E86-083F-4D04-B677-83050502F2C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93949" y="4500057"/>
              <a:ext cx="777334" cy="886103"/>
              <a:chOff x="4000500" y="1788226"/>
              <a:chExt cx="777334" cy="886103"/>
            </a:xfrm>
          </p:grpSpPr>
          <p:sp>
            <p:nvSpPr>
              <p:cNvPr id="55" name="Text Box 46">
                <a:extLst>
                  <a:ext uri="{FF2B5EF4-FFF2-40B4-BE49-F238E27FC236}">
                    <a16:creationId xmlns:a16="http://schemas.microsoft.com/office/drawing/2014/main" xmlns="" id="{37DCAB30-F2CF-4CE9-A91C-EA024D31714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38641" y="1788226"/>
                <a:ext cx="630541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zh-TW" sz="2800" dirty="0" smtClean="0">
                    <a:solidFill>
                      <a:srgbClr val="003399"/>
                    </a:solidFill>
                  </a:rPr>
                  <a:t>2</a:t>
                </a:r>
                <a:endParaRPr lang="en-US" altLang="zh-TW" sz="2800" dirty="0">
                  <a:solidFill>
                    <a:srgbClr val="003399"/>
                  </a:solidFill>
                </a:endParaRPr>
              </a:p>
            </p:txBody>
          </p:sp>
          <p:sp>
            <p:nvSpPr>
              <p:cNvPr id="56" name="Text Box 47">
                <a:extLst>
                  <a:ext uri="{FF2B5EF4-FFF2-40B4-BE49-F238E27FC236}">
                    <a16:creationId xmlns:a16="http://schemas.microsoft.com/office/drawing/2014/main" xmlns="" id="{2CAC8DDF-4606-466C-9E21-84CD5ADD0E6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46671" y="2151109"/>
                <a:ext cx="731163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zh-TW" sz="2800" dirty="0" smtClean="0">
                    <a:solidFill>
                      <a:srgbClr val="003399"/>
                    </a:solidFill>
                  </a:rPr>
                  <a:t>5</a:t>
                </a:r>
                <a:endParaRPr lang="en-US" altLang="zh-TW" sz="2800" dirty="0">
                  <a:solidFill>
                    <a:srgbClr val="003399"/>
                  </a:solidFill>
                </a:endParaRPr>
              </a:p>
            </p:txBody>
          </p:sp>
          <p:sp>
            <p:nvSpPr>
              <p:cNvPr id="57" name="Line 48">
                <a:extLst>
                  <a:ext uri="{FF2B5EF4-FFF2-40B4-BE49-F238E27FC236}">
                    <a16:creationId xmlns:a16="http://schemas.microsoft.com/office/drawing/2014/main" xmlns="" id="{D84DB756-5B98-49BA-A486-CAAFA89AC9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00500" y="2219644"/>
                <a:ext cx="457200" cy="0"/>
              </a:xfrm>
              <a:prstGeom prst="line">
                <a:avLst/>
              </a:prstGeom>
              <a:noFill/>
              <a:ln w="12700">
                <a:solidFill>
                  <a:srgbClr val="00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4" name="Text Box 46">
              <a:extLst>
                <a:ext uri="{FF2B5EF4-FFF2-40B4-BE49-F238E27FC236}">
                  <a16:creationId xmlns:a16="http://schemas.microsoft.com/office/drawing/2014/main" xmlns="" id="{37DCAB30-F2CF-4CE9-A91C-EA024D3171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40067" y="4699557"/>
              <a:ext cx="497631" cy="519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2800" dirty="0" smtClean="0">
                  <a:solidFill>
                    <a:srgbClr val="003399"/>
                  </a:solidFill>
                </a:rPr>
                <a:t>=</a:t>
              </a:r>
              <a:endParaRPr lang="en-US" altLang="zh-TW" sz="2800" dirty="0">
                <a:solidFill>
                  <a:srgbClr val="003399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5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9" dur="500"/>
                                        <p:tgtEl>
                                          <p:spTgt spid="358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9" dur="500"/>
                                        <p:tgtEl>
                                          <p:spTgt spid="197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000"/>
                            </p:stCondLst>
                            <p:childTnLst>
                              <p:par>
                                <p:cTn id="1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634" grpId="0" animBg="1"/>
      <p:bldP spid="28" grpId="0"/>
      <p:bldP spid="35849" grpId="0"/>
      <p:bldP spid="35849" grpId="1"/>
      <p:bldP spid="40" grpId="0"/>
      <p:bldP spid="40" grpId="1"/>
      <p:bldP spid="6" grpId="0" animBg="1"/>
      <p:bldP spid="6" grpId="1" animBg="1"/>
      <p:bldP spid="6" grpId="2" animBg="1"/>
      <p:bldP spid="45" grpId="0"/>
      <p:bldP spid="45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3">
            <a:extLst>
              <a:ext uri="{FF2B5EF4-FFF2-40B4-BE49-F238E27FC236}">
                <a16:creationId xmlns:a16="http://schemas.microsoft.com/office/drawing/2014/main" xmlns="" id="{0F2F9C6F-9F94-4EBF-A234-47AEF07197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38613" y="2565400"/>
            <a:ext cx="45370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ct val="20000"/>
              </a:spcAft>
            </a:pPr>
            <a:r>
              <a:rPr lang="zh-TW" altLang="en-US" sz="2800" dirty="0">
                <a:solidFill>
                  <a:srgbClr val="003399"/>
                </a:solidFill>
                <a:ea typeface="標楷體" panose="03000509000000000000" pitchFamily="65" charset="-120"/>
                <a:cs typeface="Arial" panose="020B0604020202020204" pitchFamily="34" charset="0"/>
                <a:sym typeface="Wingdings" panose="05000000000000000000" pitchFamily="2" charset="2"/>
              </a:rPr>
              <a:t>這兩個瓶子內的檸檬茶相差</a:t>
            </a:r>
          </a:p>
        </p:txBody>
      </p:sp>
      <p:sp>
        <p:nvSpPr>
          <p:cNvPr id="195586" name="Rectangle 2">
            <a:extLst>
              <a:ext uri="{FF2B5EF4-FFF2-40B4-BE49-F238E27FC236}">
                <a16:creationId xmlns:a16="http://schemas.microsoft.com/office/drawing/2014/main" xmlns="" id="{B2764A88-ABA6-48B0-98BF-749DC0C998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0113" y="3654425"/>
            <a:ext cx="431800" cy="4318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lang="zh-TW" altLang="en-US" sz="180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0404B526-E0EA-401F-AC90-F9D72825D4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8007" y="3581241"/>
            <a:ext cx="9286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2800" dirty="0">
                <a:solidFill>
                  <a:srgbClr val="FF0000"/>
                </a:solidFill>
                <a:ea typeface="標楷體" panose="03000509000000000000" pitchFamily="65" charset="-120"/>
              </a:rPr>
              <a:t>[2</a:t>
            </a:r>
            <a:r>
              <a:rPr lang="zh-TW" altLang="en-US" sz="2800" dirty="0">
                <a:solidFill>
                  <a:srgbClr val="FF0000"/>
                </a:solidFill>
                <a:ea typeface="標楷體" panose="03000509000000000000" pitchFamily="65" charset="-120"/>
              </a:rPr>
              <a:t>分</a:t>
            </a:r>
            <a:r>
              <a:rPr lang="en-US" altLang="zh-TW" sz="2800" dirty="0">
                <a:solidFill>
                  <a:srgbClr val="FF0000"/>
                </a:solidFill>
                <a:ea typeface="標楷體" panose="03000509000000000000" pitchFamily="65" charset="-120"/>
              </a:rPr>
              <a:t>]</a:t>
            </a:r>
            <a:endParaRPr lang="zh-TW" altLang="en-US" sz="2800" dirty="0">
              <a:solidFill>
                <a:srgbClr val="FF0000"/>
              </a:solidFill>
              <a:ea typeface="標楷體" panose="03000509000000000000" pitchFamily="65" charset="-120"/>
            </a:endParaRPr>
          </a:p>
        </p:txBody>
      </p:sp>
      <p:sp>
        <p:nvSpPr>
          <p:cNvPr id="37893" name="矩形 12">
            <a:extLst>
              <a:ext uri="{FF2B5EF4-FFF2-40B4-BE49-F238E27FC236}">
                <a16:creationId xmlns:a16="http://schemas.microsoft.com/office/drawing/2014/main" xmlns="" id="{A7104F8A-D5DB-428D-A2B3-9F89E4DBDA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788" y="828675"/>
            <a:ext cx="816292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2800">
                <a:solidFill>
                  <a:srgbClr val="000000"/>
                </a:solidFill>
                <a:ea typeface="標楷體" panose="03000509000000000000" pitchFamily="65" charset="-120"/>
              </a:rPr>
              <a:t>12. </a:t>
            </a:r>
            <a:r>
              <a:rPr lang="zh-TW" altLang="en-US" sz="2800">
                <a:solidFill>
                  <a:srgbClr val="000000"/>
                </a:solidFill>
                <a:ea typeface="標楷體" panose="03000509000000000000" pitchFamily="65" charset="-120"/>
              </a:rPr>
              <a:t>瓶</a:t>
            </a:r>
            <a:r>
              <a:rPr lang="en-US" altLang="zh-TW" sz="2800">
                <a:solidFill>
                  <a:srgbClr val="000000"/>
                </a:solidFill>
                <a:ea typeface="標楷體" panose="03000509000000000000" pitchFamily="65" charset="-120"/>
              </a:rPr>
              <a:t>P</a:t>
            </a:r>
            <a:r>
              <a:rPr lang="zh-TW" altLang="en-US" sz="2800">
                <a:solidFill>
                  <a:srgbClr val="000000"/>
                </a:solidFill>
                <a:ea typeface="標楷體" panose="03000509000000000000" pitchFamily="65" charset="-120"/>
              </a:rPr>
              <a:t>內原有</a:t>
            </a:r>
            <a:r>
              <a:rPr lang="en-US" altLang="zh-TW" sz="2800">
                <a:solidFill>
                  <a:srgbClr val="000000"/>
                </a:solidFill>
                <a:ea typeface="標楷體" panose="03000509000000000000" pitchFamily="65" charset="-120"/>
              </a:rPr>
              <a:t>1.35L</a:t>
            </a:r>
            <a:r>
              <a:rPr lang="zh-TW" altLang="en-US" sz="2800">
                <a:solidFill>
                  <a:srgbClr val="000000"/>
                </a:solidFill>
                <a:ea typeface="標楷體" panose="03000509000000000000" pitchFamily="65" charset="-120"/>
              </a:rPr>
              <a:t>檸檬茶，</a:t>
            </a:r>
            <a:r>
              <a:rPr lang="zh-TW" altLang="en-US" sz="2800" u="sng">
                <a:solidFill>
                  <a:srgbClr val="000000"/>
                </a:solidFill>
                <a:ea typeface="標楷體" panose="03000509000000000000" pitchFamily="65" charset="-120"/>
              </a:rPr>
              <a:t>雪兒</a:t>
            </a:r>
            <a:r>
              <a:rPr lang="zh-TW" altLang="en-US" sz="2800">
                <a:solidFill>
                  <a:srgbClr val="000000"/>
                </a:solidFill>
                <a:ea typeface="標楷體" panose="03000509000000000000" pitchFamily="65" charset="-120"/>
              </a:rPr>
              <a:t>再把</a:t>
            </a:r>
            <a:r>
              <a:rPr lang="en-US" altLang="zh-TW" sz="2800">
                <a:solidFill>
                  <a:srgbClr val="000000"/>
                </a:solidFill>
                <a:ea typeface="標楷體" panose="03000509000000000000" pitchFamily="65" charset="-120"/>
              </a:rPr>
              <a:t>0.7L</a:t>
            </a:r>
            <a:r>
              <a:rPr lang="zh-TW" altLang="en-US" sz="2800">
                <a:solidFill>
                  <a:srgbClr val="000000"/>
                </a:solidFill>
                <a:ea typeface="標楷體" panose="03000509000000000000" pitchFamily="65" charset="-120"/>
              </a:rPr>
              <a:t>檸檬茶</a:t>
            </a:r>
            <a:endParaRPr lang="en-US" altLang="zh-TW" sz="2800">
              <a:solidFill>
                <a:srgbClr val="000000"/>
              </a:solidFill>
              <a:ea typeface="標楷體" panose="03000509000000000000" pitchFamily="65" charset="-120"/>
            </a:endParaRPr>
          </a:p>
          <a:p>
            <a:pPr eaLnBrk="1" hangingPunct="1"/>
            <a:r>
              <a:rPr lang="en-US" altLang="zh-TW" sz="2800">
                <a:solidFill>
                  <a:srgbClr val="000000"/>
                </a:solidFill>
                <a:ea typeface="標楷體" panose="03000509000000000000" pitchFamily="65" charset="-120"/>
              </a:rPr>
              <a:t>      </a:t>
            </a:r>
            <a:r>
              <a:rPr lang="zh-TW" altLang="en-US" sz="2800">
                <a:solidFill>
                  <a:srgbClr val="000000"/>
                </a:solidFill>
                <a:ea typeface="標楷體" panose="03000509000000000000" pitchFamily="65" charset="-120"/>
              </a:rPr>
              <a:t>倒入瓶</a:t>
            </a:r>
            <a:r>
              <a:rPr lang="en-US" altLang="zh-TW" sz="2800">
                <a:solidFill>
                  <a:srgbClr val="000000"/>
                </a:solidFill>
                <a:ea typeface="標楷體" panose="03000509000000000000" pitchFamily="65" charset="-120"/>
              </a:rPr>
              <a:t>P</a:t>
            </a:r>
            <a:r>
              <a:rPr lang="zh-TW" altLang="en-US" sz="2800">
                <a:solidFill>
                  <a:srgbClr val="000000"/>
                </a:solidFill>
                <a:ea typeface="標楷體" panose="03000509000000000000" pitchFamily="65" charset="-120"/>
              </a:rPr>
              <a:t>。如果瓶</a:t>
            </a:r>
            <a:r>
              <a:rPr lang="en-US" altLang="zh-TW" sz="2800">
                <a:solidFill>
                  <a:srgbClr val="000000"/>
                </a:solidFill>
                <a:ea typeface="標楷體" panose="03000509000000000000" pitchFamily="65" charset="-120"/>
              </a:rPr>
              <a:t>Q</a:t>
            </a:r>
            <a:r>
              <a:rPr lang="zh-TW" altLang="en-US" sz="2800">
                <a:solidFill>
                  <a:srgbClr val="000000"/>
                </a:solidFill>
                <a:ea typeface="標楷體" panose="03000509000000000000" pitchFamily="65" charset="-120"/>
              </a:rPr>
              <a:t>內有</a:t>
            </a:r>
            <a:r>
              <a:rPr lang="en-US" altLang="zh-TW" sz="2800">
                <a:solidFill>
                  <a:srgbClr val="000000"/>
                </a:solidFill>
                <a:ea typeface="標楷體" panose="03000509000000000000" pitchFamily="65" charset="-120"/>
              </a:rPr>
              <a:t>2.59L</a:t>
            </a:r>
            <a:r>
              <a:rPr lang="zh-TW" altLang="en-US" sz="2800">
                <a:solidFill>
                  <a:srgbClr val="000000"/>
                </a:solidFill>
                <a:ea typeface="標楷體" panose="03000509000000000000" pitchFamily="65" charset="-120"/>
              </a:rPr>
              <a:t>檸檬茶，這兩個</a:t>
            </a:r>
            <a:endParaRPr lang="en-US" altLang="zh-TW" sz="2800">
              <a:solidFill>
                <a:srgbClr val="000000"/>
              </a:solidFill>
              <a:ea typeface="標楷體" panose="03000509000000000000" pitchFamily="65" charset="-120"/>
            </a:endParaRPr>
          </a:p>
          <a:p>
            <a:pPr eaLnBrk="1" hangingPunct="1"/>
            <a:r>
              <a:rPr lang="en-US" altLang="zh-TW" sz="2800">
                <a:solidFill>
                  <a:srgbClr val="000000"/>
                </a:solidFill>
                <a:ea typeface="標楷體" panose="03000509000000000000" pitchFamily="65" charset="-120"/>
              </a:rPr>
              <a:t>      </a:t>
            </a:r>
            <a:r>
              <a:rPr lang="zh-TW" altLang="en-US" sz="2800">
                <a:solidFill>
                  <a:srgbClr val="000000"/>
                </a:solidFill>
                <a:ea typeface="標楷體" panose="03000509000000000000" pitchFamily="65" charset="-120"/>
              </a:rPr>
              <a:t>瓶子內的檸檬茶相差多少？</a:t>
            </a:r>
            <a:endParaRPr lang="en-US" altLang="zh-TW" sz="280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7894" name="Rectangle 7">
            <a:extLst>
              <a:ext uri="{FF2B5EF4-FFF2-40B4-BE49-F238E27FC236}">
                <a16:creationId xmlns:a16="http://schemas.microsoft.com/office/drawing/2014/main" xmlns="" id="{540DCD83-2848-4D38-AC68-30F7B37015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0588" y="2339975"/>
            <a:ext cx="2457450" cy="244316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03D99">
                <a:alpha val="79999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lphaUcPeriod"/>
            </a:pPr>
            <a:r>
              <a:rPr lang="en-US" altLang="zh-TW" sz="2800" dirty="0"/>
              <a:t> 3.25L</a:t>
            </a:r>
            <a:endParaRPr lang="zh-TW" altLang="en-US" sz="2800" dirty="0">
              <a:ea typeface="標楷體" panose="03000509000000000000" pitchFamily="65" charset="-120"/>
            </a:endParaRPr>
          </a:p>
          <a:p>
            <a:pPr eaLnBrk="1" hangingPunct="1">
              <a:spcBef>
                <a:spcPct val="50000"/>
              </a:spcBef>
              <a:buFontTx/>
              <a:buAutoNum type="alphaUcPeriod"/>
            </a:pPr>
            <a:r>
              <a:rPr lang="en-US" altLang="zh-TW" sz="2800" dirty="0"/>
              <a:t> 1.94L</a:t>
            </a:r>
            <a:endParaRPr lang="zh-TW" altLang="en-US" sz="2800" dirty="0">
              <a:ea typeface="標楷體" panose="03000509000000000000" pitchFamily="65" charset="-120"/>
            </a:endParaRPr>
          </a:p>
          <a:p>
            <a:pPr eaLnBrk="1" hangingPunct="1">
              <a:spcBef>
                <a:spcPct val="50000"/>
              </a:spcBef>
              <a:buFontTx/>
              <a:buAutoNum type="alphaUcPeriod"/>
            </a:pPr>
            <a:r>
              <a:rPr lang="en-US" altLang="zh-TW" sz="2800" dirty="0"/>
              <a:t> 0.54L</a:t>
            </a:r>
            <a:endParaRPr lang="zh-TW" altLang="en-US" sz="2800" dirty="0">
              <a:ea typeface="標楷體" panose="03000509000000000000" pitchFamily="65" charset="-120"/>
            </a:endParaRPr>
          </a:p>
          <a:p>
            <a:pPr eaLnBrk="1" hangingPunct="1">
              <a:spcBef>
                <a:spcPct val="50000"/>
              </a:spcBef>
              <a:buFontTx/>
              <a:buAutoNum type="alphaUcPeriod"/>
            </a:pPr>
            <a:r>
              <a:rPr lang="en-US" altLang="zh-TW" sz="2800" dirty="0"/>
              <a:t> 0.16L</a:t>
            </a:r>
            <a:endParaRPr lang="zh-CN" altLang="en-US" sz="2800" dirty="0">
              <a:ea typeface="標楷體" panose="03000509000000000000" pitchFamily="65" charset="-120"/>
            </a:endParaRPr>
          </a:p>
        </p:txBody>
      </p:sp>
      <p:sp>
        <p:nvSpPr>
          <p:cNvPr id="3" name="Rectangle 403">
            <a:extLst>
              <a:ext uri="{FF2B5EF4-FFF2-40B4-BE49-F238E27FC236}">
                <a16:creationId xmlns:a16="http://schemas.microsoft.com/office/drawing/2014/main" xmlns="" id="{C9549C30-6E20-4578-BC8E-6589D0DDA6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0400" y="3057525"/>
            <a:ext cx="12874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ct val="20000"/>
              </a:spcAft>
            </a:pPr>
            <a:r>
              <a:rPr lang="en-US" altLang="zh-TW" sz="2800">
                <a:solidFill>
                  <a:srgbClr val="003399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2.59</a:t>
            </a:r>
            <a:r>
              <a:rPr lang="zh-TW" altLang="en-US" sz="2800">
                <a:solidFill>
                  <a:srgbClr val="003399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－</a:t>
            </a:r>
            <a:endParaRPr lang="en-US" altLang="zh-TW" sz="2800">
              <a:solidFill>
                <a:srgbClr val="003399"/>
              </a:solidFill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5" name="Rectangle 403">
            <a:extLst>
              <a:ext uri="{FF2B5EF4-FFF2-40B4-BE49-F238E27FC236}">
                <a16:creationId xmlns:a16="http://schemas.microsoft.com/office/drawing/2014/main" xmlns="" id="{3199FEFB-FC2C-4E91-B919-CB4E1C160E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5600" y="3573463"/>
            <a:ext cx="163036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ct val="20000"/>
              </a:spcAft>
            </a:pP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  <a:cs typeface="Arial" panose="020B0604020202020204" pitchFamily="34" charset="0"/>
                <a:sym typeface="Wingdings" panose="05000000000000000000" pitchFamily="2" charset="2"/>
              </a:rPr>
              <a:t>= 0.54(L)</a:t>
            </a:r>
          </a:p>
        </p:txBody>
      </p:sp>
      <p:sp>
        <p:nvSpPr>
          <p:cNvPr id="16480" name="Line 96">
            <a:extLst>
              <a:ext uri="{FF2B5EF4-FFF2-40B4-BE49-F238E27FC236}">
                <a16:creationId xmlns:a16="http://schemas.microsoft.com/office/drawing/2014/main" xmlns="" id="{3A933CE3-03E4-4BC3-BA98-74D1C83425C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00113" y="1336675"/>
            <a:ext cx="3671887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81" name="Line 97">
            <a:extLst>
              <a:ext uri="{FF2B5EF4-FFF2-40B4-BE49-F238E27FC236}">
                <a16:creationId xmlns:a16="http://schemas.microsoft.com/office/drawing/2014/main" xmlns="" id="{513B9B61-747C-44C1-A7C5-4AA9B2DF474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62013" y="1739900"/>
            <a:ext cx="1406525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403">
            <a:extLst>
              <a:ext uri="{FF2B5EF4-FFF2-40B4-BE49-F238E27FC236}">
                <a16:creationId xmlns:a16="http://schemas.microsoft.com/office/drawing/2014/main" xmlns="" id="{9D6E6A46-A5C1-4948-BE4C-7051029636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54663" y="3054350"/>
            <a:ext cx="19700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ct val="20000"/>
              </a:spcAft>
            </a:pP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  <a:cs typeface="Arial" panose="020B0604020202020204" pitchFamily="34" charset="0"/>
                <a:sym typeface="Wingdings" panose="05000000000000000000" pitchFamily="2" charset="2"/>
              </a:rPr>
              <a:t>(1.35</a:t>
            </a:r>
            <a:r>
              <a:rPr lang="zh-TW" altLang="en-US" sz="2800">
                <a:solidFill>
                  <a:srgbClr val="003399"/>
                </a:solidFill>
                <a:ea typeface="標楷體" panose="03000509000000000000" pitchFamily="65" charset="-120"/>
                <a:cs typeface="Arial" panose="020B0604020202020204" pitchFamily="34" charset="0"/>
                <a:sym typeface="Wingdings" panose="05000000000000000000" pitchFamily="2" charset="2"/>
              </a:rPr>
              <a:t>＋</a:t>
            </a: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  <a:cs typeface="Arial" panose="020B0604020202020204" pitchFamily="34" charset="0"/>
                <a:sym typeface="Wingdings" panose="05000000000000000000" pitchFamily="2" charset="2"/>
              </a:rPr>
              <a:t>0.7)</a:t>
            </a:r>
          </a:p>
        </p:txBody>
      </p:sp>
      <p:sp>
        <p:nvSpPr>
          <p:cNvPr id="16484" name="Line 100">
            <a:extLst>
              <a:ext uri="{FF2B5EF4-FFF2-40B4-BE49-F238E27FC236}">
                <a16:creationId xmlns:a16="http://schemas.microsoft.com/office/drawing/2014/main" xmlns="" id="{FDB7C360-BFBE-4206-ABBB-84ABF5C46B03}"/>
              </a:ext>
            </a:extLst>
          </p:cNvPr>
          <p:cNvSpPr>
            <a:spLocks noChangeShapeType="1"/>
          </p:cNvSpPr>
          <p:nvPr/>
        </p:nvSpPr>
        <p:spPr bwMode="auto">
          <a:xfrm>
            <a:off x="5580063" y="1320800"/>
            <a:ext cx="2447925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85" name="Line 101">
            <a:extLst>
              <a:ext uri="{FF2B5EF4-FFF2-40B4-BE49-F238E27FC236}">
                <a16:creationId xmlns:a16="http://schemas.microsoft.com/office/drawing/2014/main" xmlns="" id="{4DFFE598-46D5-453A-808B-8EEEE135D0DD}"/>
              </a:ext>
            </a:extLst>
          </p:cNvPr>
          <p:cNvSpPr>
            <a:spLocks noChangeShapeType="1"/>
          </p:cNvSpPr>
          <p:nvPr/>
        </p:nvSpPr>
        <p:spPr bwMode="auto">
          <a:xfrm>
            <a:off x="3276600" y="1744663"/>
            <a:ext cx="3240088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xmlns="" id="{DB48F4AA-13EF-4B5F-A4F6-74FB830E116C}"/>
              </a:ext>
            </a:extLst>
          </p:cNvPr>
          <p:cNvCxnSpPr>
            <a:cxnSpLocks/>
          </p:cNvCxnSpPr>
          <p:nvPr/>
        </p:nvCxnSpPr>
        <p:spPr bwMode="auto">
          <a:xfrm>
            <a:off x="5634038" y="3602038"/>
            <a:ext cx="1890712" cy="0"/>
          </a:xfrm>
          <a:prstGeom prst="line">
            <a:avLst/>
          </a:prstGeom>
          <a:noFill/>
          <a:ln w="28575" algn="ctr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任意多边形: 形状 12">
            <a:extLst>
              <a:ext uri="{FF2B5EF4-FFF2-40B4-BE49-F238E27FC236}">
                <a16:creationId xmlns:a16="http://schemas.microsoft.com/office/drawing/2014/main" xmlns="" id="{64B2B5F8-F830-4BF2-8133-907C2E4CF1E4}"/>
              </a:ext>
            </a:extLst>
          </p:cNvPr>
          <p:cNvSpPr>
            <a:spLocks/>
          </p:cNvSpPr>
          <p:nvPr/>
        </p:nvSpPr>
        <p:spPr bwMode="auto">
          <a:xfrm>
            <a:off x="6516688" y="3654425"/>
            <a:ext cx="0" cy="588963"/>
          </a:xfrm>
          <a:custGeom>
            <a:avLst/>
            <a:gdLst>
              <a:gd name="T0" fmla="*/ 0 h 588580"/>
              <a:gd name="T1" fmla="*/ 304998 h 588580"/>
              <a:gd name="T2" fmla="*/ 588963 h 588580"/>
              <a:gd name="T3" fmla="*/ 0 60000 65536"/>
              <a:gd name="T4" fmla="*/ 0 60000 65536"/>
              <a:gd name="T5" fmla="*/ 0 60000 65536"/>
            </a:gdLst>
            <a:ahLst/>
            <a:cxnLst>
              <a:cxn ang="T3">
                <a:pos x="0" y="T0"/>
              </a:cxn>
              <a:cxn ang="T4">
                <a:pos x="0" y="T1"/>
              </a:cxn>
              <a:cxn ang="T5">
                <a:pos x="0" y="T2"/>
              </a:cxn>
            </a:cxnLst>
            <a:rect l="0" t="0" r="r" b="b"/>
            <a:pathLst>
              <a:path h="588580">
                <a:moveTo>
                  <a:pt x="0" y="0"/>
                </a:moveTo>
                <a:lnTo>
                  <a:pt x="0" y="304800"/>
                </a:lnTo>
                <a:lnTo>
                  <a:pt x="0" y="588580"/>
                </a:lnTo>
              </a:path>
            </a:pathLst>
          </a:custGeom>
          <a:noFill/>
          <a:ln w="19050" cap="flat" cmpd="sng" algn="ctr">
            <a:solidFill>
              <a:srgbClr val="00B050"/>
            </a:solidFill>
            <a:prstDash val="solid"/>
            <a:round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Rectangle 403">
            <a:extLst>
              <a:ext uri="{FF2B5EF4-FFF2-40B4-BE49-F238E27FC236}">
                <a16:creationId xmlns:a16="http://schemas.microsoft.com/office/drawing/2014/main" xmlns="" id="{35E45068-20A3-40A8-A8C4-BFE304DDA1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19688" y="4191000"/>
            <a:ext cx="29178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ct val="20000"/>
              </a:spcAft>
            </a:pPr>
            <a:r>
              <a:rPr lang="zh-TW" altLang="en-US" sz="2800" dirty="0">
                <a:solidFill>
                  <a:srgbClr val="008000"/>
                </a:solidFill>
                <a:ea typeface="標楷體" panose="03000509000000000000" pitchFamily="65" charset="-120"/>
                <a:cs typeface="Arial" panose="020B0604020202020204" pitchFamily="34" charset="0"/>
                <a:sym typeface="Wingdings" panose="05000000000000000000" pitchFamily="2" charset="2"/>
              </a:rPr>
              <a:t>瓶</a:t>
            </a:r>
            <a:r>
              <a:rPr lang="en-US" altLang="zh-TW" sz="2800" dirty="0">
                <a:solidFill>
                  <a:srgbClr val="008000"/>
                </a:solidFill>
                <a:ea typeface="標楷體" panose="03000509000000000000" pitchFamily="65" charset="-120"/>
                <a:cs typeface="Arial" panose="020B0604020202020204" pitchFamily="34" charset="0"/>
                <a:sym typeface="Wingdings" panose="05000000000000000000" pitchFamily="2" charset="2"/>
              </a:rPr>
              <a:t>P</a:t>
            </a:r>
            <a:r>
              <a:rPr lang="zh-TW" altLang="en-US" sz="2800" dirty="0">
                <a:solidFill>
                  <a:srgbClr val="008000"/>
                </a:solidFill>
                <a:ea typeface="標楷體" panose="03000509000000000000" pitchFamily="65" charset="-120"/>
                <a:cs typeface="Arial" panose="020B0604020202020204" pitchFamily="34" charset="0"/>
                <a:sym typeface="Wingdings" panose="05000000000000000000" pitchFamily="2" charset="2"/>
              </a:rPr>
              <a:t>內現有檸檬茶</a:t>
            </a:r>
            <a:endParaRPr lang="en-US" altLang="zh-TW" sz="2800" dirty="0">
              <a:solidFill>
                <a:srgbClr val="008000"/>
              </a:solidFill>
              <a:ea typeface="標楷體" panose="03000509000000000000" pitchFamily="65" charset="-12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6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164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164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164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6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6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4" dur="500"/>
                                        <p:tgtEl>
                                          <p:spTgt spid="164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195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195586" grpId="0" animBg="1"/>
      <p:bldP spid="28" grpId="0"/>
      <p:bldP spid="3" grpId="0"/>
      <p:bldP spid="3" grpId="1"/>
      <p:bldP spid="5" grpId="0"/>
      <p:bldP spid="5" grpId="1"/>
      <p:bldP spid="6" grpId="0"/>
      <p:bldP spid="6" grpId="1"/>
      <p:bldP spid="22" grpId="0"/>
      <p:bldP spid="22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>
            <a:extLst>
              <a:ext uri="{FF2B5EF4-FFF2-40B4-BE49-F238E27FC236}">
                <a16:creationId xmlns:a16="http://schemas.microsoft.com/office/drawing/2014/main" xmlns="" id="{E058E7D9-35D7-4295-87C8-807701FDA4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5513" y="2170113"/>
            <a:ext cx="431800" cy="4318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en-US" altLang="zh-TW" sz="2800"/>
              <a:t> </a:t>
            </a:r>
          </a:p>
        </p:txBody>
      </p:sp>
      <p:sp>
        <p:nvSpPr>
          <p:cNvPr id="39939" name="Text Box 5">
            <a:extLst>
              <a:ext uri="{FF2B5EF4-FFF2-40B4-BE49-F238E27FC236}">
                <a16:creationId xmlns:a16="http://schemas.microsoft.com/office/drawing/2014/main" xmlns="" id="{0E8305FE-61CA-480E-82CB-3DBDABBDA6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2132013"/>
            <a:ext cx="1185862" cy="273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ts val="2400"/>
              </a:spcBef>
              <a:buFontTx/>
              <a:buAutoNum type="alphaUcPeriod"/>
            </a:pPr>
            <a:r>
              <a:rPr lang="en-US" altLang="zh-TW" sz="2800"/>
              <a:t> $3</a:t>
            </a:r>
          </a:p>
          <a:p>
            <a:pPr eaLnBrk="1" hangingPunct="1">
              <a:spcBef>
                <a:spcPts val="2400"/>
              </a:spcBef>
              <a:buFontTx/>
              <a:buAutoNum type="alphaUcPeriod"/>
            </a:pPr>
            <a:r>
              <a:rPr lang="en-US" altLang="zh-TW" sz="2800"/>
              <a:t> $4                             </a:t>
            </a:r>
          </a:p>
          <a:p>
            <a:pPr eaLnBrk="1" hangingPunct="1">
              <a:spcBef>
                <a:spcPts val="2400"/>
              </a:spcBef>
            </a:pPr>
            <a:r>
              <a:rPr lang="en-US" altLang="zh-TW" sz="2800"/>
              <a:t>C. $6               </a:t>
            </a:r>
          </a:p>
          <a:p>
            <a:pPr eaLnBrk="1" hangingPunct="1">
              <a:spcBef>
                <a:spcPts val="2400"/>
              </a:spcBef>
            </a:pPr>
            <a:r>
              <a:rPr lang="en-US" altLang="zh-TW" sz="2800"/>
              <a:t>D. $8                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394EEE52-F7FA-4049-A94D-EEF4CAB91E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0475" y="2082800"/>
            <a:ext cx="9286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2800" dirty="0">
                <a:solidFill>
                  <a:srgbClr val="FF0000"/>
                </a:solidFill>
                <a:ea typeface="標楷體" panose="03000509000000000000" pitchFamily="65" charset="-120"/>
              </a:rPr>
              <a:t>[2</a:t>
            </a:r>
            <a:r>
              <a:rPr lang="zh-TW" altLang="en-US" sz="2800" dirty="0">
                <a:solidFill>
                  <a:srgbClr val="FF0000"/>
                </a:solidFill>
                <a:ea typeface="標楷體" panose="03000509000000000000" pitchFamily="65" charset="-120"/>
              </a:rPr>
              <a:t>分</a:t>
            </a:r>
            <a:r>
              <a:rPr lang="en-US" altLang="zh-TW" sz="2800" dirty="0">
                <a:solidFill>
                  <a:srgbClr val="FF0000"/>
                </a:solidFill>
                <a:ea typeface="標楷體" panose="03000509000000000000" pitchFamily="65" charset="-120"/>
              </a:rPr>
              <a:t>]</a:t>
            </a:r>
            <a:endParaRPr lang="zh-TW" altLang="en-US" sz="2800" dirty="0">
              <a:solidFill>
                <a:srgbClr val="FF0000"/>
              </a:solidFill>
              <a:ea typeface="標楷體" panose="03000509000000000000" pitchFamily="65" charset="-12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xmlns="" id="{222F548C-01A7-42EA-90CA-D4DB94B06B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0200" y="2492375"/>
            <a:ext cx="37449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sz="2800">
                <a:solidFill>
                  <a:srgbClr val="0033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平均每雙襪子便宜了</a:t>
            </a:r>
          </a:p>
        </p:txBody>
      </p:sp>
      <p:sp>
        <p:nvSpPr>
          <p:cNvPr id="39942" name="矩形 12">
            <a:extLst>
              <a:ext uri="{FF2B5EF4-FFF2-40B4-BE49-F238E27FC236}">
                <a16:creationId xmlns:a16="http://schemas.microsoft.com/office/drawing/2014/main" xmlns="" id="{410F01E0-883A-4C56-AC29-79167A38A5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725" y="849313"/>
            <a:ext cx="839152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2800" dirty="0">
                <a:solidFill>
                  <a:srgbClr val="000000"/>
                </a:solidFill>
                <a:ea typeface="標楷體" panose="03000509000000000000" pitchFamily="65" charset="-120"/>
              </a:rPr>
              <a:t>13. </a:t>
            </a:r>
            <a:r>
              <a:rPr lang="zh-TW" altLang="en-US" sz="2800" dirty="0">
                <a:solidFill>
                  <a:srgbClr val="000000"/>
                </a:solidFill>
                <a:ea typeface="標楷體" panose="03000509000000000000" pitchFamily="65" charset="-120"/>
              </a:rPr>
              <a:t>襪子每雙的售價是</a:t>
            </a:r>
            <a:r>
              <a:rPr lang="en-US" altLang="zh-TW" sz="2800" dirty="0">
                <a:solidFill>
                  <a:srgbClr val="000000"/>
                </a:solidFill>
                <a:ea typeface="標楷體" panose="03000509000000000000" pitchFamily="65" charset="-120"/>
              </a:rPr>
              <a:t>$12</a:t>
            </a:r>
            <a:r>
              <a:rPr lang="zh-TW" altLang="en-US" sz="2800" dirty="0">
                <a:solidFill>
                  <a:srgbClr val="000000"/>
                </a:solidFill>
                <a:ea typeface="標楷體" panose="03000509000000000000" pitchFamily="65" charset="-120"/>
              </a:rPr>
              <a:t>。現購買一盒共</a:t>
            </a:r>
            <a:r>
              <a:rPr lang="en-US" altLang="zh-TW" sz="2800" dirty="0">
                <a:solidFill>
                  <a:srgbClr val="000000"/>
                </a:solidFill>
                <a:ea typeface="標楷體" panose="03000509000000000000" pitchFamily="65" charset="-120"/>
              </a:rPr>
              <a:t>10</a:t>
            </a:r>
            <a:r>
              <a:rPr lang="zh-TW" altLang="en-US" sz="2800" dirty="0">
                <a:solidFill>
                  <a:srgbClr val="000000"/>
                </a:solidFill>
                <a:ea typeface="標楷體" panose="03000509000000000000" pitchFamily="65" charset="-120"/>
              </a:rPr>
              <a:t>雙的襪</a:t>
            </a:r>
            <a:endParaRPr lang="en-US" altLang="zh-TW" sz="2800" dirty="0">
              <a:solidFill>
                <a:srgbClr val="000000"/>
              </a:solidFill>
              <a:ea typeface="標楷體" panose="03000509000000000000" pitchFamily="65" charset="-120"/>
            </a:endParaRPr>
          </a:p>
          <a:p>
            <a:pPr eaLnBrk="1" hangingPunct="1"/>
            <a:r>
              <a:rPr lang="en-US" altLang="zh-TW" sz="2800" dirty="0">
                <a:solidFill>
                  <a:srgbClr val="000000"/>
                </a:solidFill>
                <a:ea typeface="標楷體" panose="03000509000000000000" pitchFamily="65" charset="-120"/>
              </a:rPr>
              <a:t>      </a:t>
            </a:r>
            <a:r>
              <a:rPr lang="zh-TW" altLang="en-US" sz="2800" dirty="0">
                <a:solidFill>
                  <a:srgbClr val="000000"/>
                </a:solidFill>
                <a:ea typeface="標楷體" panose="03000509000000000000" pitchFamily="65" charset="-120"/>
              </a:rPr>
              <a:t>子，可獲減價</a:t>
            </a:r>
            <a:r>
              <a:rPr lang="en-US" altLang="zh-TW" sz="2800" dirty="0">
                <a:solidFill>
                  <a:srgbClr val="000000"/>
                </a:solidFill>
                <a:ea typeface="標楷體" panose="03000509000000000000" pitchFamily="65" charset="-120"/>
              </a:rPr>
              <a:t>$34</a:t>
            </a:r>
            <a:r>
              <a:rPr lang="zh-TW" altLang="en-US" sz="2800" dirty="0">
                <a:solidFill>
                  <a:srgbClr val="000000"/>
                </a:solidFill>
                <a:ea typeface="標楷體" panose="03000509000000000000" pitchFamily="65" charset="-120"/>
              </a:rPr>
              <a:t>，平均每雙襪子便宜了多少？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Rectangle 403">
            <a:extLst>
              <a:ext uri="{FF2B5EF4-FFF2-40B4-BE49-F238E27FC236}">
                <a16:creationId xmlns:a16="http://schemas.microsoft.com/office/drawing/2014/main" xmlns="" id="{17F9233C-07A6-4FC6-BF59-6243856F0A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1225" y="3028950"/>
            <a:ext cx="14414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ct val="20000"/>
              </a:spcAft>
            </a:pP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  <a:cs typeface="Arial" panose="020B0604020202020204" pitchFamily="34" charset="0"/>
                <a:sym typeface="Wingdings" panose="05000000000000000000" pitchFamily="2" charset="2"/>
              </a:rPr>
              <a:t>34 </a:t>
            </a: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  <a:cs typeface="Arial" panose="020B0604020202020204" pitchFamily="34" charset="0"/>
                <a:sym typeface="Symbol" panose="05050102010706020507" pitchFamily="18" charset="2"/>
              </a:rPr>
              <a:t> 10</a:t>
            </a:r>
            <a:endParaRPr lang="en-US" altLang="zh-TW" sz="2800">
              <a:solidFill>
                <a:srgbClr val="003399"/>
              </a:solidFill>
              <a:ea typeface="標楷體" panose="03000509000000000000" pitchFamily="65" charset="-12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17495" name="Line 87">
            <a:extLst>
              <a:ext uri="{FF2B5EF4-FFF2-40B4-BE49-F238E27FC236}">
                <a16:creationId xmlns:a16="http://schemas.microsoft.com/office/drawing/2014/main" xmlns="" id="{4C23FCDD-E56B-476C-9954-1089705332F4}"/>
              </a:ext>
            </a:extLst>
          </p:cNvPr>
          <p:cNvSpPr>
            <a:spLocks noChangeShapeType="1"/>
          </p:cNvSpPr>
          <p:nvPr/>
        </p:nvSpPr>
        <p:spPr bwMode="auto">
          <a:xfrm>
            <a:off x="6876256" y="1340768"/>
            <a:ext cx="731520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7496" name="Line 88">
            <a:extLst>
              <a:ext uri="{FF2B5EF4-FFF2-40B4-BE49-F238E27FC236}">
                <a16:creationId xmlns:a16="http://schemas.microsoft.com/office/drawing/2014/main" xmlns="" id="{19F24F6A-B480-457A-9EDB-578269F167A7}"/>
              </a:ext>
            </a:extLst>
          </p:cNvPr>
          <p:cNvSpPr>
            <a:spLocks noChangeShapeType="1"/>
          </p:cNvSpPr>
          <p:nvPr/>
        </p:nvSpPr>
        <p:spPr bwMode="auto">
          <a:xfrm>
            <a:off x="1619250" y="1790700"/>
            <a:ext cx="2016125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xmlns="" id="{9DD1756A-F14E-466C-BD2D-F2B963A39FD3}"/>
              </a:ext>
            </a:extLst>
          </p:cNvPr>
          <p:cNvGrpSpPr>
            <a:grpSpLocks/>
          </p:cNvGrpSpPr>
          <p:nvPr/>
        </p:nvGrpSpPr>
        <p:grpSpPr bwMode="auto">
          <a:xfrm>
            <a:off x="4427538" y="3548063"/>
            <a:ext cx="1281112" cy="954087"/>
            <a:chOff x="4427538" y="3548009"/>
            <a:chExt cx="1281747" cy="954107"/>
          </a:xfrm>
        </p:grpSpPr>
        <p:sp>
          <p:nvSpPr>
            <p:cNvPr id="39959" name="Rectangle 403">
              <a:extLst>
                <a:ext uri="{FF2B5EF4-FFF2-40B4-BE49-F238E27FC236}">
                  <a16:creationId xmlns:a16="http://schemas.microsoft.com/office/drawing/2014/main" xmlns="" id="{32C8F741-E357-4861-B8B4-62FE9A70E7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27538" y="3757215"/>
              <a:ext cx="936550" cy="519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tabLst>
                  <a:tab pos="7178675" algn="l"/>
                </a:tabLs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tabLst>
                  <a:tab pos="7178675" algn="l"/>
                </a:tabLs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tabLst>
                  <a:tab pos="7178675" algn="l"/>
                </a:tabLs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tabLst>
                  <a:tab pos="7178675" algn="l"/>
                </a:tabLs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tabLst>
                  <a:tab pos="7178675" algn="l"/>
                </a:tabLs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178675" algn="l"/>
                </a:tabLs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178675" algn="l"/>
                </a:tabLs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178675" algn="l"/>
                </a:tabLs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178675" algn="l"/>
                </a:tabLs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20000"/>
                </a:spcBef>
                <a:spcAft>
                  <a:spcPct val="20000"/>
                </a:spcAft>
              </a:pPr>
              <a:r>
                <a:rPr lang="en-US" altLang="zh-TW" sz="2800">
                  <a:solidFill>
                    <a:srgbClr val="003399"/>
                  </a:solidFill>
                  <a:ea typeface="標楷體" panose="03000509000000000000" pitchFamily="65" charset="-120"/>
                  <a:cs typeface="Arial" panose="020B0604020202020204" pitchFamily="34" charset="0"/>
                  <a:sym typeface="Wingdings" panose="05000000000000000000" pitchFamily="2" charset="2"/>
                </a:rPr>
                <a:t>= $3</a:t>
              </a:r>
            </a:p>
          </p:txBody>
        </p:sp>
        <p:grpSp>
          <p:nvGrpSpPr>
            <p:cNvPr id="39960" name="组合 8">
              <a:extLst>
                <a:ext uri="{FF2B5EF4-FFF2-40B4-BE49-F238E27FC236}">
                  <a16:creationId xmlns:a16="http://schemas.microsoft.com/office/drawing/2014/main" xmlns="" id="{F21050FB-26E3-4313-83CB-F8F111B8EE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76840" y="3548009"/>
              <a:ext cx="432445" cy="954107"/>
              <a:chOff x="5276840" y="3548009"/>
              <a:chExt cx="432445" cy="954107"/>
            </a:xfrm>
          </p:grpSpPr>
          <p:sp>
            <p:nvSpPr>
              <p:cNvPr id="39961" name="Rectangle 403">
                <a:extLst>
                  <a:ext uri="{FF2B5EF4-FFF2-40B4-BE49-F238E27FC236}">
                    <a16:creationId xmlns:a16="http://schemas.microsoft.com/office/drawing/2014/main" xmlns="" id="{94010667-C0C8-4A86-850C-77EA8CDEF1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92080" y="3548009"/>
                <a:ext cx="383008" cy="954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tabLst>
                    <a:tab pos="7178675" algn="l"/>
                  </a:tabLs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tabLst>
                    <a:tab pos="7178675" algn="l"/>
                  </a:tabLs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tabLst>
                    <a:tab pos="7178675" algn="l"/>
                  </a:tabLs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tabLst>
                    <a:tab pos="7178675" algn="l"/>
                  </a:tabLs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tabLst>
                    <a:tab pos="7178675" algn="l"/>
                  </a:tabLs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178675" algn="l"/>
                  </a:tabLs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178675" algn="l"/>
                  </a:tabLs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178675" algn="l"/>
                  </a:tabLs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178675" algn="l"/>
                  </a:tabLs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r>
                  <a:rPr lang="en-US" altLang="zh-TW" sz="2800">
                    <a:solidFill>
                      <a:srgbClr val="003399"/>
                    </a:solidFill>
                    <a:ea typeface="標楷體" panose="03000509000000000000" pitchFamily="65" charset="-120"/>
                    <a:cs typeface="Arial" panose="020B0604020202020204" pitchFamily="34" charset="0"/>
                    <a:sym typeface="Wingdings" panose="05000000000000000000" pitchFamily="2" charset="2"/>
                  </a:rPr>
                  <a:t>2</a:t>
                </a:r>
              </a:p>
              <a:p>
                <a:pPr eaLnBrk="1" hangingPunct="1"/>
                <a:r>
                  <a:rPr lang="en-US" altLang="zh-TW" sz="2800">
                    <a:solidFill>
                      <a:srgbClr val="003399"/>
                    </a:solidFill>
                    <a:ea typeface="標楷體" panose="03000509000000000000" pitchFamily="65" charset="-120"/>
                    <a:cs typeface="Arial" panose="020B0604020202020204" pitchFamily="34" charset="0"/>
                    <a:sym typeface="Wingdings" panose="05000000000000000000" pitchFamily="2" charset="2"/>
                  </a:rPr>
                  <a:t>5</a:t>
                </a:r>
              </a:p>
            </p:txBody>
          </p:sp>
          <p:cxnSp>
            <p:nvCxnSpPr>
              <p:cNvPr id="39962" name="直接连接符 6">
                <a:extLst>
                  <a:ext uri="{FF2B5EF4-FFF2-40B4-BE49-F238E27FC236}">
                    <a16:creationId xmlns:a16="http://schemas.microsoft.com/office/drawing/2014/main" xmlns="" id="{32AFAE71-3BE8-4DD6-89E1-C32D0674389E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5276840" y="4025063"/>
                <a:ext cx="432445" cy="0"/>
              </a:xfrm>
              <a:prstGeom prst="line">
                <a:avLst/>
              </a:prstGeom>
              <a:noFill/>
              <a:ln w="28575" algn="ctr">
                <a:solidFill>
                  <a:srgbClr val="00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grpSp>
        <p:nvGrpSpPr>
          <p:cNvPr id="39947" name="组合 19">
            <a:extLst>
              <a:ext uri="{FF2B5EF4-FFF2-40B4-BE49-F238E27FC236}">
                <a16:creationId xmlns:a16="http://schemas.microsoft.com/office/drawing/2014/main" xmlns="" id="{EA924277-BC47-4366-A6AD-892B8DDE77A5}"/>
              </a:ext>
            </a:extLst>
          </p:cNvPr>
          <p:cNvGrpSpPr>
            <a:grpSpLocks/>
          </p:cNvGrpSpPr>
          <p:nvPr/>
        </p:nvGrpSpPr>
        <p:grpSpPr bwMode="auto">
          <a:xfrm>
            <a:off x="1866900" y="1903413"/>
            <a:ext cx="433388" cy="954087"/>
            <a:chOff x="5276840" y="3548009"/>
            <a:chExt cx="432445" cy="954107"/>
          </a:xfrm>
        </p:grpSpPr>
        <p:sp>
          <p:nvSpPr>
            <p:cNvPr id="39957" name="Rectangle 403">
              <a:extLst>
                <a:ext uri="{FF2B5EF4-FFF2-40B4-BE49-F238E27FC236}">
                  <a16:creationId xmlns:a16="http://schemas.microsoft.com/office/drawing/2014/main" xmlns="" id="{3A211D2E-5B38-45AB-B509-4F5CBD1CCB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92080" y="3548009"/>
              <a:ext cx="383008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tabLst>
                  <a:tab pos="7178675" algn="l"/>
                </a:tabLs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tabLst>
                  <a:tab pos="7178675" algn="l"/>
                </a:tabLs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tabLst>
                  <a:tab pos="7178675" algn="l"/>
                </a:tabLs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tabLst>
                  <a:tab pos="7178675" algn="l"/>
                </a:tabLs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tabLst>
                  <a:tab pos="7178675" algn="l"/>
                </a:tabLs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178675" algn="l"/>
                </a:tabLs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178675" algn="l"/>
                </a:tabLs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178675" algn="l"/>
                </a:tabLs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178675" algn="l"/>
                </a:tabLs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r>
                <a:rPr lang="en-US" altLang="zh-TW" sz="2800">
                  <a:ea typeface="標楷體" panose="03000509000000000000" pitchFamily="65" charset="-120"/>
                  <a:cs typeface="Arial" panose="020B0604020202020204" pitchFamily="34" charset="0"/>
                  <a:sym typeface="Wingdings" panose="05000000000000000000" pitchFamily="2" charset="2"/>
                </a:rPr>
                <a:t>2</a:t>
              </a:r>
            </a:p>
            <a:p>
              <a:pPr eaLnBrk="1" hangingPunct="1"/>
              <a:r>
                <a:rPr lang="en-US" altLang="zh-TW" sz="2800">
                  <a:ea typeface="標楷體" panose="03000509000000000000" pitchFamily="65" charset="-120"/>
                  <a:cs typeface="Arial" panose="020B0604020202020204" pitchFamily="34" charset="0"/>
                  <a:sym typeface="Wingdings" panose="05000000000000000000" pitchFamily="2" charset="2"/>
                </a:rPr>
                <a:t>5</a:t>
              </a:r>
            </a:p>
          </p:txBody>
        </p:sp>
        <p:cxnSp>
          <p:nvCxnSpPr>
            <p:cNvPr id="39958" name="直接连接符 21">
              <a:extLst>
                <a:ext uri="{FF2B5EF4-FFF2-40B4-BE49-F238E27FC236}">
                  <a16:creationId xmlns:a16="http://schemas.microsoft.com/office/drawing/2014/main" xmlns="" id="{60F134A4-D807-4E4E-948E-6DFC7FB5AB05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276840" y="4025063"/>
              <a:ext cx="432445" cy="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9948" name="组合 22">
            <a:extLst>
              <a:ext uri="{FF2B5EF4-FFF2-40B4-BE49-F238E27FC236}">
                <a16:creationId xmlns:a16="http://schemas.microsoft.com/office/drawing/2014/main" xmlns="" id="{FD6E03DE-C97A-45BB-9006-9FA3750A46F9}"/>
              </a:ext>
            </a:extLst>
          </p:cNvPr>
          <p:cNvGrpSpPr>
            <a:grpSpLocks/>
          </p:cNvGrpSpPr>
          <p:nvPr/>
        </p:nvGrpSpPr>
        <p:grpSpPr bwMode="auto">
          <a:xfrm>
            <a:off x="1866900" y="2673350"/>
            <a:ext cx="433388" cy="954088"/>
            <a:chOff x="5276840" y="3548009"/>
            <a:chExt cx="432445" cy="954107"/>
          </a:xfrm>
        </p:grpSpPr>
        <p:sp>
          <p:nvSpPr>
            <p:cNvPr id="39955" name="Rectangle 403">
              <a:extLst>
                <a:ext uri="{FF2B5EF4-FFF2-40B4-BE49-F238E27FC236}">
                  <a16:creationId xmlns:a16="http://schemas.microsoft.com/office/drawing/2014/main" xmlns="" id="{50026DA2-72CB-4DAA-8006-20982DCF7D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92080" y="3548009"/>
              <a:ext cx="383008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tabLst>
                  <a:tab pos="7178675" algn="l"/>
                </a:tabLs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tabLst>
                  <a:tab pos="7178675" algn="l"/>
                </a:tabLs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tabLst>
                  <a:tab pos="7178675" algn="l"/>
                </a:tabLs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tabLst>
                  <a:tab pos="7178675" algn="l"/>
                </a:tabLs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tabLst>
                  <a:tab pos="7178675" algn="l"/>
                </a:tabLs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178675" algn="l"/>
                </a:tabLs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178675" algn="l"/>
                </a:tabLs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178675" algn="l"/>
                </a:tabLs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178675" algn="l"/>
                </a:tabLs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r>
                <a:rPr lang="en-US" altLang="zh-TW" sz="2800">
                  <a:ea typeface="標楷體" panose="03000509000000000000" pitchFamily="65" charset="-120"/>
                  <a:cs typeface="Arial" panose="020B0604020202020204" pitchFamily="34" charset="0"/>
                  <a:sym typeface="Wingdings" panose="05000000000000000000" pitchFamily="2" charset="2"/>
                </a:rPr>
                <a:t>1</a:t>
              </a:r>
            </a:p>
            <a:p>
              <a:pPr eaLnBrk="1" hangingPunct="1"/>
              <a:r>
                <a:rPr lang="en-US" altLang="zh-TW" sz="2800">
                  <a:ea typeface="標楷體" panose="03000509000000000000" pitchFamily="65" charset="-120"/>
                  <a:cs typeface="Arial" panose="020B0604020202020204" pitchFamily="34" charset="0"/>
                  <a:sym typeface="Wingdings" panose="05000000000000000000" pitchFamily="2" charset="2"/>
                </a:rPr>
                <a:t>5</a:t>
              </a:r>
            </a:p>
          </p:txBody>
        </p:sp>
        <p:cxnSp>
          <p:nvCxnSpPr>
            <p:cNvPr id="39956" name="直接连接符 24">
              <a:extLst>
                <a:ext uri="{FF2B5EF4-FFF2-40B4-BE49-F238E27FC236}">
                  <a16:creationId xmlns:a16="http://schemas.microsoft.com/office/drawing/2014/main" xmlns="" id="{E5FD5785-7A5C-4DC0-8824-CCA6C11E9E6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276840" y="4025063"/>
              <a:ext cx="432445" cy="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9949" name="组合 25">
            <a:extLst>
              <a:ext uri="{FF2B5EF4-FFF2-40B4-BE49-F238E27FC236}">
                <a16:creationId xmlns:a16="http://schemas.microsoft.com/office/drawing/2014/main" xmlns="" id="{1195459B-4668-481D-8503-458026D8354D}"/>
              </a:ext>
            </a:extLst>
          </p:cNvPr>
          <p:cNvGrpSpPr>
            <a:grpSpLocks/>
          </p:cNvGrpSpPr>
          <p:nvPr/>
        </p:nvGrpSpPr>
        <p:grpSpPr bwMode="auto">
          <a:xfrm>
            <a:off x="1866900" y="3408363"/>
            <a:ext cx="433388" cy="954087"/>
            <a:chOff x="5276840" y="3548009"/>
            <a:chExt cx="432445" cy="954107"/>
          </a:xfrm>
        </p:grpSpPr>
        <p:sp>
          <p:nvSpPr>
            <p:cNvPr id="39953" name="Rectangle 403">
              <a:extLst>
                <a:ext uri="{FF2B5EF4-FFF2-40B4-BE49-F238E27FC236}">
                  <a16:creationId xmlns:a16="http://schemas.microsoft.com/office/drawing/2014/main" xmlns="" id="{7FBD43F3-D7E1-4997-94EA-BCE0859BD5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92080" y="3548009"/>
              <a:ext cx="383008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tabLst>
                  <a:tab pos="7178675" algn="l"/>
                </a:tabLs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tabLst>
                  <a:tab pos="7178675" algn="l"/>
                </a:tabLs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tabLst>
                  <a:tab pos="7178675" algn="l"/>
                </a:tabLs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tabLst>
                  <a:tab pos="7178675" algn="l"/>
                </a:tabLs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tabLst>
                  <a:tab pos="7178675" algn="l"/>
                </a:tabLs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178675" algn="l"/>
                </a:tabLs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178675" algn="l"/>
                </a:tabLs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178675" algn="l"/>
                </a:tabLs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178675" algn="l"/>
                </a:tabLs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r>
                <a:rPr lang="en-US" altLang="zh-TW" sz="2800">
                  <a:ea typeface="標楷體" panose="03000509000000000000" pitchFamily="65" charset="-120"/>
                  <a:cs typeface="Arial" panose="020B0604020202020204" pitchFamily="34" charset="0"/>
                  <a:sym typeface="Wingdings" panose="05000000000000000000" pitchFamily="2" charset="2"/>
                </a:rPr>
                <a:t>3</a:t>
              </a:r>
            </a:p>
            <a:p>
              <a:pPr eaLnBrk="1" hangingPunct="1"/>
              <a:r>
                <a:rPr lang="en-US" altLang="zh-TW" sz="2800">
                  <a:ea typeface="標楷體" panose="03000509000000000000" pitchFamily="65" charset="-120"/>
                  <a:cs typeface="Arial" panose="020B0604020202020204" pitchFamily="34" charset="0"/>
                  <a:sym typeface="Wingdings" panose="05000000000000000000" pitchFamily="2" charset="2"/>
                </a:rPr>
                <a:t>5</a:t>
              </a:r>
            </a:p>
          </p:txBody>
        </p:sp>
        <p:cxnSp>
          <p:nvCxnSpPr>
            <p:cNvPr id="39954" name="直接连接符 28">
              <a:extLst>
                <a:ext uri="{FF2B5EF4-FFF2-40B4-BE49-F238E27FC236}">
                  <a16:creationId xmlns:a16="http://schemas.microsoft.com/office/drawing/2014/main" xmlns="" id="{6241D9E5-0ABB-498B-97D0-381FDCCA5EDF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276840" y="4025063"/>
              <a:ext cx="432445" cy="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9950" name="组合 29">
            <a:extLst>
              <a:ext uri="{FF2B5EF4-FFF2-40B4-BE49-F238E27FC236}">
                <a16:creationId xmlns:a16="http://schemas.microsoft.com/office/drawing/2014/main" xmlns="" id="{09D5C78A-6F67-4B05-A837-F218CCA4E05B}"/>
              </a:ext>
            </a:extLst>
          </p:cNvPr>
          <p:cNvGrpSpPr>
            <a:grpSpLocks/>
          </p:cNvGrpSpPr>
          <p:nvPr/>
        </p:nvGrpSpPr>
        <p:grpSpPr bwMode="auto">
          <a:xfrm>
            <a:off x="1866900" y="4143375"/>
            <a:ext cx="433388" cy="954088"/>
            <a:chOff x="5276840" y="3548009"/>
            <a:chExt cx="432445" cy="954107"/>
          </a:xfrm>
        </p:grpSpPr>
        <p:sp>
          <p:nvSpPr>
            <p:cNvPr id="39951" name="Rectangle 403">
              <a:extLst>
                <a:ext uri="{FF2B5EF4-FFF2-40B4-BE49-F238E27FC236}">
                  <a16:creationId xmlns:a16="http://schemas.microsoft.com/office/drawing/2014/main" xmlns="" id="{43A1971F-D51C-4F47-9EB3-EC549E6838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92080" y="3548009"/>
              <a:ext cx="383008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tabLst>
                  <a:tab pos="7178675" algn="l"/>
                </a:tabLs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tabLst>
                  <a:tab pos="7178675" algn="l"/>
                </a:tabLs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tabLst>
                  <a:tab pos="7178675" algn="l"/>
                </a:tabLs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tabLst>
                  <a:tab pos="7178675" algn="l"/>
                </a:tabLs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tabLst>
                  <a:tab pos="7178675" algn="l"/>
                </a:tabLs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178675" algn="l"/>
                </a:tabLs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178675" algn="l"/>
                </a:tabLs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178675" algn="l"/>
                </a:tabLs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178675" algn="l"/>
                </a:tabLs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r>
                <a:rPr lang="en-US" altLang="zh-TW" sz="2800">
                  <a:ea typeface="標楷體" panose="03000509000000000000" pitchFamily="65" charset="-120"/>
                  <a:cs typeface="Arial" panose="020B0604020202020204" pitchFamily="34" charset="0"/>
                  <a:sym typeface="Wingdings" panose="05000000000000000000" pitchFamily="2" charset="2"/>
                </a:rPr>
                <a:t>3</a:t>
              </a:r>
            </a:p>
            <a:p>
              <a:pPr eaLnBrk="1" hangingPunct="1"/>
              <a:r>
                <a:rPr lang="en-US" altLang="zh-TW" sz="2800">
                  <a:ea typeface="標楷體" panose="03000509000000000000" pitchFamily="65" charset="-120"/>
                  <a:cs typeface="Arial" panose="020B0604020202020204" pitchFamily="34" charset="0"/>
                  <a:sym typeface="Wingdings" panose="05000000000000000000" pitchFamily="2" charset="2"/>
                </a:rPr>
                <a:t>5</a:t>
              </a:r>
            </a:p>
          </p:txBody>
        </p:sp>
        <p:cxnSp>
          <p:nvCxnSpPr>
            <p:cNvPr id="39952" name="直接连接符 31">
              <a:extLst>
                <a:ext uri="{FF2B5EF4-FFF2-40B4-BE49-F238E27FC236}">
                  <a16:creationId xmlns:a16="http://schemas.microsoft.com/office/drawing/2014/main" xmlns="" id="{AA3EDC61-EA49-4313-BABD-213A2D4DB367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276840" y="4025063"/>
              <a:ext cx="432445" cy="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7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174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174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207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874" grpId="0" animBg="1"/>
      <p:bldP spid="28" grpId="0"/>
      <p:bldP spid="67" grpId="0"/>
      <p:bldP spid="67" grpId="1"/>
      <p:bldP spid="3" grpId="0"/>
      <p:bldP spid="3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>
            <a:extLst>
              <a:ext uri="{FF2B5EF4-FFF2-40B4-BE49-F238E27FC236}">
                <a16:creationId xmlns:a16="http://schemas.microsoft.com/office/drawing/2014/main" xmlns="" id="{0E936291-2CD0-4EAD-847A-32DCA6D9BE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5663" y="3469591"/>
            <a:ext cx="431800" cy="4318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en-US" altLang="zh-TW" sz="2800"/>
              <a:t>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082C9E5F-0301-4EB4-AC55-1E16822CCC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3238" y="3420378"/>
            <a:ext cx="9286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[2</a:t>
            </a:r>
            <a:r>
              <a:rPr lang="zh-TW" altLang="en-US" sz="2800">
                <a:solidFill>
                  <a:srgbClr val="FF0000"/>
                </a:solidFill>
                <a:ea typeface="標楷體" panose="03000509000000000000" pitchFamily="65" charset="-120"/>
              </a:rPr>
              <a:t>分</a:t>
            </a:r>
            <a:r>
              <a:rPr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]</a:t>
            </a:r>
            <a:endParaRPr lang="zh-TW" altLang="en-US" sz="2800">
              <a:solidFill>
                <a:srgbClr val="FF0000"/>
              </a:solidFill>
              <a:ea typeface="標楷體" panose="03000509000000000000" pitchFamily="65" charset="-120"/>
            </a:endParaRPr>
          </a:p>
        </p:txBody>
      </p:sp>
      <p:grpSp>
        <p:nvGrpSpPr>
          <p:cNvPr id="41988" name="Group 69">
            <a:extLst>
              <a:ext uri="{FF2B5EF4-FFF2-40B4-BE49-F238E27FC236}">
                <a16:creationId xmlns:a16="http://schemas.microsoft.com/office/drawing/2014/main" xmlns="" id="{CC5262AC-9A86-40CC-9474-A7D8E2531B93}"/>
              </a:ext>
            </a:extLst>
          </p:cNvPr>
          <p:cNvGrpSpPr>
            <a:grpSpLocks/>
          </p:cNvGrpSpPr>
          <p:nvPr/>
        </p:nvGrpSpPr>
        <p:grpSpPr bwMode="auto">
          <a:xfrm>
            <a:off x="214313" y="821641"/>
            <a:ext cx="8485187" cy="4416425"/>
            <a:chOff x="68" y="565"/>
            <a:chExt cx="5345" cy="2782"/>
          </a:xfrm>
        </p:grpSpPr>
        <p:sp>
          <p:nvSpPr>
            <p:cNvPr id="42010" name="Rectangle 15">
              <a:extLst>
                <a:ext uri="{FF2B5EF4-FFF2-40B4-BE49-F238E27FC236}">
                  <a16:creationId xmlns:a16="http://schemas.microsoft.com/office/drawing/2014/main" xmlns="" id="{48A73664-02B9-49A1-99BB-D3F72E5C49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" y="611"/>
              <a:ext cx="5345" cy="1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en-US" altLang="zh-CN" sz="2800">
                  <a:ea typeface="標楷體" panose="03000509000000000000" pitchFamily="65" charset="-120"/>
                </a:rPr>
                <a:t>1</a:t>
              </a:r>
              <a:r>
                <a:rPr lang="en-US" altLang="zh-TW" sz="2800">
                  <a:ea typeface="標楷體" panose="03000509000000000000" pitchFamily="65" charset="-120"/>
                </a:rPr>
                <a:t>4. </a:t>
              </a:r>
              <a:r>
                <a:rPr lang="zh-TW" altLang="en-US" sz="2800">
                  <a:ea typeface="標楷體" panose="03000509000000000000" pitchFamily="65" charset="-120"/>
                </a:rPr>
                <a:t>一條絲帶長</a:t>
              </a:r>
              <a:r>
                <a:rPr lang="en-US" altLang="zh-TW" sz="2800">
                  <a:ea typeface="標楷體" panose="03000509000000000000" pitchFamily="65" charset="-120"/>
                </a:rPr>
                <a:t>4m</a:t>
              </a:r>
              <a:r>
                <a:rPr lang="zh-TW" altLang="en-US" sz="2800">
                  <a:ea typeface="標楷體" panose="03000509000000000000" pitchFamily="65" charset="-120"/>
                </a:rPr>
                <a:t>。剪去</a:t>
              </a:r>
              <a:r>
                <a:rPr lang="en-US" altLang="zh-TW" sz="2800">
                  <a:ea typeface="標楷體" panose="03000509000000000000" pitchFamily="65" charset="-120"/>
                </a:rPr>
                <a:t>2     m</a:t>
              </a:r>
              <a:r>
                <a:rPr lang="zh-TW" altLang="en-US" sz="2800">
                  <a:ea typeface="標楷體" panose="03000509000000000000" pitchFamily="65" charset="-120"/>
                </a:rPr>
                <a:t>後，餘下的部分每</a:t>
              </a:r>
            </a:p>
            <a:p>
              <a:pPr>
                <a:lnSpc>
                  <a:spcPct val="130000"/>
                </a:lnSpc>
              </a:pPr>
              <a:r>
                <a:rPr lang="zh-TW" altLang="en-US" sz="2800">
                  <a:ea typeface="標楷體" panose="03000509000000000000" pitchFamily="65" charset="-120"/>
                </a:rPr>
                <a:t>            </a:t>
              </a:r>
              <a:r>
                <a:rPr lang="en-US" altLang="zh-TW" sz="2800">
                  <a:ea typeface="標楷體" panose="03000509000000000000" pitchFamily="65" charset="-120"/>
                </a:rPr>
                <a:t>m</a:t>
              </a:r>
              <a:r>
                <a:rPr lang="zh-TW" altLang="en-US" sz="2800">
                  <a:ea typeface="標楷體" panose="03000509000000000000" pitchFamily="65" charset="-120"/>
                </a:rPr>
                <a:t>分成一段。最多可分成長度相同的絲帶多</a:t>
              </a:r>
            </a:p>
            <a:p>
              <a:pPr>
                <a:lnSpc>
                  <a:spcPct val="130000"/>
                </a:lnSpc>
              </a:pPr>
              <a:r>
                <a:rPr lang="zh-TW" altLang="en-US" sz="2800">
                  <a:ea typeface="標楷體" panose="03000509000000000000" pitchFamily="65" charset="-120"/>
                </a:rPr>
                <a:t>      少段？</a:t>
              </a:r>
            </a:p>
          </p:txBody>
        </p:sp>
        <p:grpSp>
          <p:nvGrpSpPr>
            <p:cNvPr id="42011" name="Group 61">
              <a:extLst>
                <a:ext uri="{FF2B5EF4-FFF2-40B4-BE49-F238E27FC236}">
                  <a16:creationId xmlns:a16="http://schemas.microsoft.com/office/drawing/2014/main" xmlns="" id="{42D1459C-F69B-4A2F-91B5-19021717301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49" y="565"/>
              <a:ext cx="318" cy="538"/>
              <a:chOff x="3106" y="2158"/>
              <a:chExt cx="318" cy="538"/>
            </a:xfrm>
          </p:grpSpPr>
          <p:sp>
            <p:nvSpPr>
              <p:cNvPr id="42017" name="Text Box 46">
                <a:extLst>
                  <a:ext uri="{FF2B5EF4-FFF2-40B4-BE49-F238E27FC236}">
                    <a16:creationId xmlns:a16="http://schemas.microsoft.com/office/drawing/2014/main" xmlns="" id="{50B31273-C00A-4874-A194-6816D750E86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07" y="2158"/>
                <a:ext cx="317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zh-TW" sz="2800"/>
                  <a:t>2</a:t>
                </a:r>
              </a:p>
            </p:txBody>
          </p:sp>
          <p:sp>
            <p:nvSpPr>
              <p:cNvPr id="42018" name="Text Box 47">
                <a:extLst>
                  <a:ext uri="{FF2B5EF4-FFF2-40B4-BE49-F238E27FC236}">
                    <a16:creationId xmlns:a16="http://schemas.microsoft.com/office/drawing/2014/main" xmlns="" id="{F9469487-0BB6-476C-83FF-BE118925479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06" y="2369"/>
                <a:ext cx="317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zh-TW" sz="2800"/>
                  <a:t>5</a:t>
                </a:r>
              </a:p>
            </p:txBody>
          </p:sp>
          <p:sp>
            <p:nvSpPr>
              <p:cNvPr id="42019" name="Line 48">
                <a:extLst>
                  <a:ext uri="{FF2B5EF4-FFF2-40B4-BE49-F238E27FC236}">
                    <a16:creationId xmlns:a16="http://schemas.microsoft.com/office/drawing/2014/main" xmlns="" id="{CEA0581A-E12B-4A33-8E12-D4E7875F36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08" y="2428"/>
                <a:ext cx="240" cy="0"/>
              </a:xfrm>
              <a:prstGeom prst="line">
                <a:avLst/>
              </a:prstGeom>
              <a:noFill/>
              <a:ln w="1778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2012" name="Group 75">
              <a:extLst>
                <a:ext uri="{FF2B5EF4-FFF2-40B4-BE49-F238E27FC236}">
                  <a16:creationId xmlns:a16="http://schemas.microsoft.com/office/drawing/2014/main" xmlns="" id="{78323047-8F66-409B-B4B5-CF68D51ACE0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2" y="932"/>
              <a:ext cx="318" cy="538"/>
              <a:chOff x="2749" y="1344"/>
              <a:chExt cx="318" cy="538"/>
            </a:xfrm>
          </p:grpSpPr>
          <p:sp>
            <p:nvSpPr>
              <p:cNvPr id="42014" name="Text Box 46">
                <a:extLst>
                  <a:ext uri="{FF2B5EF4-FFF2-40B4-BE49-F238E27FC236}">
                    <a16:creationId xmlns:a16="http://schemas.microsoft.com/office/drawing/2014/main" xmlns="" id="{A6937985-F827-462E-9C6B-DF48BC816FD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50" y="1344"/>
                <a:ext cx="317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zh-TW" sz="2800"/>
                  <a:t>3</a:t>
                </a:r>
              </a:p>
            </p:txBody>
          </p:sp>
          <p:sp>
            <p:nvSpPr>
              <p:cNvPr id="42015" name="Text Box 47">
                <a:extLst>
                  <a:ext uri="{FF2B5EF4-FFF2-40B4-BE49-F238E27FC236}">
                    <a16:creationId xmlns:a16="http://schemas.microsoft.com/office/drawing/2014/main" xmlns="" id="{D8B8ABE0-9CB6-4AA7-8AD6-0821348FF9F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49" y="1555"/>
                <a:ext cx="317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8000" rIns="18000">
                <a:spAutoFit/>
              </a:bodyPr>
              <a:lstStyle>
                <a:lvl1pPr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zh-TW" sz="2800"/>
                  <a:t>10</a:t>
                </a:r>
              </a:p>
            </p:txBody>
          </p:sp>
          <p:sp>
            <p:nvSpPr>
              <p:cNvPr id="42016" name="Line 48">
                <a:extLst>
                  <a:ext uri="{FF2B5EF4-FFF2-40B4-BE49-F238E27FC236}">
                    <a16:creationId xmlns:a16="http://schemas.microsoft.com/office/drawing/2014/main" xmlns="" id="{A3AC43D6-3A11-438A-8449-109BE159417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65" y="1607"/>
                <a:ext cx="290" cy="0"/>
              </a:xfrm>
              <a:prstGeom prst="line">
                <a:avLst/>
              </a:prstGeom>
              <a:noFill/>
              <a:ln w="1778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2013" name="Text Box 5">
              <a:extLst>
                <a:ext uri="{FF2B5EF4-FFF2-40B4-BE49-F238E27FC236}">
                  <a16:creationId xmlns:a16="http://schemas.microsoft.com/office/drawing/2014/main" xmlns="" id="{6D88E66E-513E-4FA6-B32D-70CA3083DA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2" y="1808"/>
              <a:ext cx="1769" cy="15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AutoNum type="alphaUcPeriod"/>
              </a:pPr>
              <a:r>
                <a:rPr lang="en-US" altLang="zh-TW" sz="2800"/>
                <a:t> 4</a:t>
              </a:r>
            </a:p>
            <a:p>
              <a:pPr eaLnBrk="1" hangingPunct="1">
                <a:spcBef>
                  <a:spcPct val="50000"/>
                </a:spcBef>
                <a:buFontTx/>
                <a:buAutoNum type="alphaUcPeriod"/>
              </a:pPr>
              <a:r>
                <a:rPr lang="en-US" altLang="zh-TW" sz="2800"/>
                <a:t> 5                             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en-US" altLang="zh-TW" sz="2800"/>
                <a:t>C. 6               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en-US" altLang="zh-TW" sz="2800"/>
                <a:t>D. 7                 </a:t>
              </a:r>
            </a:p>
          </p:txBody>
        </p: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xmlns="" id="{B8B8765A-4DA5-4D41-93D7-3B0FCFCAFD36}"/>
              </a:ext>
            </a:extLst>
          </p:cNvPr>
          <p:cNvGrpSpPr>
            <a:grpSpLocks/>
          </p:cNvGrpSpPr>
          <p:nvPr/>
        </p:nvGrpSpPr>
        <p:grpSpPr bwMode="auto">
          <a:xfrm>
            <a:off x="2917825" y="2632978"/>
            <a:ext cx="1901825" cy="841375"/>
            <a:chOff x="2555081" y="2482850"/>
            <a:chExt cx="1901825" cy="841375"/>
          </a:xfrm>
        </p:grpSpPr>
        <p:grpSp>
          <p:nvGrpSpPr>
            <p:cNvPr id="42005" name="Group 123">
              <a:extLst>
                <a:ext uri="{FF2B5EF4-FFF2-40B4-BE49-F238E27FC236}">
                  <a16:creationId xmlns:a16="http://schemas.microsoft.com/office/drawing/2014/main" xmlns="" id="{9A22CB4F-5CA6-430D-A1F0-A993FEE03E5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95700" y="2482850"/>
              <a:ext cx="504825" cy="841375"/>
              <a:chOff x="3195" y="2162"/>
              <a:chExt cx="318" cy="530"/>
            </a:xfrm>
          </p:grpSpPr>
          <p:sp>
            <p:nvSpPr>
              <p:cNvPr id="42007" name="Text Box 46">
                <a:extLst>
                  <a:ext uri="{FF2B5EF4-FFF2-40B4-BE49-F238E27FC236}">
                    <a16:creationId xmlns:a16="http://schemas.microsoft.com/office/drawing/2014/main" xmlns="" id="{7DB46108-101C-46C9-9502-4D1F0665D2C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96" y="2162"/>
                <a:ext cx="317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zh-TW" sz="2800">
                    <a:solidFill>
                      <a:srgbClr val="003399"/>
                    </a:solidFill>
                  </a:rPr>
                  <a:t>2</a:t>
                </a:r>
              </a:p>
            </p:txBody>
          </p:sp>
          <p:sp>
            <p:nvSpPr>
              <p:cNvPr id="42008" name="Text Box 47">
                <a:extLst>
                  <a:ext uri="{FF2B5EF4-FFF2-40B4-BE49-F238E27FC236}">
                    <a16:creationId xmlns:a16="http://schemas.microsoft.com/office/drawing/2014/main" xmlns="" id="{5091DD48-6B63-46C9-9CC9-BFD3BF4D61B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95" y="2365"/>
                <a:ext cx="317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zh-TW" sz="2800">
                    <a:solidFill>
                      <a:srgbClr val="003399"/>
                    </a:solidFill>
                  </a:rPr>
                  <a:t>5</a:t>
                </a:r>
              </a:p>
            </p:txBody>
          </p:sp>
          <p:sp>
            <p:nvSpPr>
              <p:cNvPr id="42009" name="Line 48">
                <a:extLst>
                  <a:ext uri="{FF2B5EF4-FFF2-40B4-BE49-F238E27FC236}">
                    <a16:creationId xmlns:a16="http://schemas.microsoft.com/office/drawing/2014/main" xmlns="" id="{3E05DD95-DA0D-486F-9FE0-78CE10B384B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97" y="2432"/>
                <a:ext cx="240" cy="0"/>
              </a:xfrm>
              <a:prstGeom prst="line">
                <a:avLst/>
              </a:prstGeom>
              <a:noFill/>
              <a:ln w="17780">
                <a:solidFill>
                  <a:srgbClr val="00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2006" name="Rectangle 69">
              <a:extLst>
                <a:ext uri="{FF2B5EF4-FFF2-40B4-BE49-F238E27FC236}">
                  <a16:creationId xmlns:a16="http://schemas.microsoft.com/office/drawing/2014/main" xmlns="" id="{EA79B5F7-8995-4623-9C3D-0F98B66215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5081" y="2640805"/>
              <a:ext cx="1901825" cy="519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lang="en-US" altLang="zh-TW" sz="2800">
                  <a:solidFill>
                    <a:srgbClr val="003399"/>
                  </a:solidFill>
                  <a:ea typeface="標楷體" panose="03000509000000000000" pitchFamily="65" charset="-120"/>
                </a:rPr>
                <a:t>(4</a:t>
              </a:r>
              <a:r>
                <a:rPr lang="zh-TW" altLang="en-US" sz="2800">
                  <a:solidFill>
                    <a:srgbClr val="003399"/>
                  </a:solidFill>
                  <a:ea typeface="標楷體" panose="03000509000000000000" pitchFamily="65" charset="-120"/>
                </a:rPr>
                <a:t>－</a:t>
              </a:r>
              <a:r>
                <a:rPr lang="en-US" altLang="zh-TW" sz="2800">
                  <a:solidFill>
                    <a:srgbClr val="003399"/>
                  </a:solidFill>
                  <a:ea typeface="標楷體" panose="03000509000000000000" pitchFamily="65" charset="-120"/>
                </a:rPr>
                <a:t>2    )</a:t>
              </a:r>
            </a:p>
          </p:txBody>
        </p:sp>
      </p:grpSp>
      <p:grpSp>
        <p:nvGrpSpPr>
          <p:cNvPr id="10" name="Group 125">
            <a:extLst>
              <a:ext uri="{FF2B5EF4-FFF2-40B4-BE49-F238E27FC236}">
                <a16:creationId xmlns:a16="http://schemas.microsoft.com/office/drawing/2014/main" xmlns="" id="{D57317A1-A92E-47D3-B25C-9787BCFBB96B}"/>
              </a:ext>
            </a:extLst>
          </p:cNvPr>
          <p:cNvGrpSpPr>
            <a:grpSpLocks/>
          </p:cNvGrpSpPr>
          <p:nvPr/>
        </p:nvGrpSpPr>
        <p:grpSpPr bwMode="auto">
          <a:xfrm>
            <a:off x="3367088" y="3240991"/>
            <a:ext cx="504825" cy="854075"/>
            <a:chOff x="4285" y="2160"/>
            <a:chExt cx="318" cy="538"/>
          </a:xfrm>
        </p:grpSpPr>
        <p:sp>
          <p:nvSpPr>
            <p:cNvPr id="42002" name="Text Box 46">
              <a:extLst>
                <a:ext uri="{FF2B5EF4-FFF2-40B4-BE49-F238E27FC236}">
                  <a16:creationId xmlns:a16="http://schemas.microsoft.com/office/drawing/2014/main" xmlns="" id="{8AE1055A-0C84-4C36-8557-C6772ADF6A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86" y="2160"/>
              <a:ext cx="317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2800">
                  <a:solidFill>
                    <a:srgbClr val="003399"/>
                  </a:solidFill>
                </a:rPr>
                <a:t>1</a:t>
              </a:r>
            </a:p>
          </p:txBody>
        </p:sp>
        <p:sp>
          <p:nvSpPr>
            <p:cNvPr id="42003" name="Text Box 47">
              <a:extLst>
                <a:ext uri="{FF2B5EF4-FFF2-40B4-BE49-F238E27FC236}">
                  <a16:creationId xmlns:a16="http://schemas.microsoft.com/office/drawing/2014/main" xmlns="" id="{1024831C-2C57-4EBF-8799-EF5EA85449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85" y="2371"/>
              <a:ext cx="317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2800">
                  <a:solidFill>
                    <a:srgbClr val="003399"/>
                  </a:solidFill>
                </a:rPr>
                <a:t>3</a:t>
              </a:r>
            </a:p>
          </p:txBody>
        </p:sp>
        <p:sp>
          <p:nvSpPr>
            <p:cNvPr id="42004" name="Line 48">
              <a:extLst>
                <a:ext uri="{FF2B5EF4-FFF2-40B4-BE49-F238E27FC236}">
                  <a16:creationId xmlns:a16="http://schemas.microsoft.com/office/drawing/2014/main" xmlns="" id="{43C9484F-86C8-42B2-BED3-0178986FD3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87" y="2430"/>
              <a:ext cx="240" cy="0"/>
            </a:xfrm>
            <a:prstGeom prst="line">
              <a:avLst/>
            </a:prstGeom>
            <a:noFill/>
            <a:ln w="17780">
              <a:solidFill>
                <a:srgbClr val="00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5007" name="Rectangle 79">
            <a:extLst>
              <a:ext uri="{FF2B5EF4-FFF2-40B4-BE49-F238E27FC236}">
                <a16:creationId xmlns:a16="http://schemas.microsoft.com/office/drawing/2014/main" xmlns="" id="{D8530919-A768-4AA0-9195-DA424A8211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1775" y="3414028"/>
            <a:ext cx="711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en-US" altLang="zh-TW" sz="2800">
                <a:solidFill>
                  <a:srgbClr val="003399"/>
                </a:solidFill>
              </a:rPr>
              <a:t>= 5</a:t>
            </a:r>
          </a:p>
        </p:txBody>
      </p:sp>
      <p:sp>
        <p:nvSpPr>
          <p:cNvPr id="2" name="Rectangle 79">
            <a:extLst>
              <a:ext uri="{FF2B5EF4-FFF2-40B4-BE49-F238E27FC236}">
                <a16:creationId xmlns:a16="http://schemas.microsoft.com/office/drawing/2014/main" xmlns="" id="{4E755F82-04D9-4018-A35A-8AD151AFB8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84675" y="2786966"/>
            <a:ext cx="711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  <a:cs typeface="Arial" panose="020B0604020202020204" pitchFamily="34" charset="0"/>
              </a:rPr>
              <a:t>÷</a:t>
            </a:r>
          </a:p>
        </p:txBody>
      </p:sp>
      <p:grpSp>
        <p:nvGrpSpPr>
          <p:cNvPr id="11" name="Group 107">
            <a:extLst>
              <a:ext uri="{FF2B5EF4-FFF2-40B4-BE49-F238E27FC236}">
                <a16:creationId xmlns:a16="http://schemas.microsoft.com/office/drawing/2014/main" xmlns="" id="{C55C6CAB-E7C9-421B-A07A-1C9729AB2FAE}"/>
              </a:ext>
            </a:extLst>
          </p:cNvPr>
          <p:cNvGrpSpPr>
            <a:grpSpLocks/>
          </p:cNvGrpSpPr>
          <p:nvPr/>
        </p:nvGrpSpPr>
        <p:grpSpPr bwMode="auto">
          <a:xfrm>
            <a:off x="4854575" y="2642503"/>
            <a:ext cx="792163" cy="854075"/>
            <a:chOff x="3442" y="2024"/>
            <a:chExt cx="499" cy="538"/>
          </a:xfrm>
        </p:grpSpPr>
        <p:sp>
          <p:nvSpPr>
            <p:cNvPr id="41999" name="Text Box 46">
              <a:extLst>
                <a:ext uri="{FF2B5EF4-FFF2-40B4-BE49-F238E27FC236}">
                  <a16:creationId xmlns:a16="http://schemas.microsoft.com/office/drawing/2014/main" xmlns="" id="{1F61F07A-8B99-435D-82DD-3A7169C36B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16" y="2024"/>
              <a:ext cx="317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2800">
                  <a:solidFill>
                    <a:srgbClr val="003399"/>
                  </a:solidFill>
                </a:rPr>
                <a:t>3</a:t>
              </a:r>
            </a:p>
          </p:txBody>
        </p:sp>
        <p:sp>
          <p:nvSpPr>
            <p:cNvPr id="42000" name="Text Box 47">
              <a:extLst>
                <a:ext uri="{FF2B5EF4-FFF2-40B4-BE49-F238E27FC236}">
                  <a16:creationId xmlns:a16="http://schemas.microsoft.com/office/drawing/2014/main" xmlns="" id="{9C53CF1E-1CB3-4DF3-B3BE-6F48D8BAC1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42" y="2235"/>
              <a:ext cx="499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2800">
                  <a:solidFill>
                    <a:srgbClr val="003399"/>
                  </a:solidFill>
                </a:rPr>
                <a:t>10</a:t>
              </a:r>
            </a:p>
          </p:txBody>
        </p:sp>
        <p:sp>
          <p:nvSpPr>
            <p:cNvPr id="42001" name="Line 48">
              <a:extLst>
                <a:ext uri="{FF2B5EF4-FFF2-40B4-BE49-F238E27FC236}">
                  <a16:creationId xmlns:a16="http://schemas.microsoft.com/office/drawing/2014/main" xmlns="" id="{BDA2825F-313C-406F-A175-B1D6A6B53F4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97" y="2294"/>
              <a:ext cx="290" cy="0"/>
            </a:xfrm>
            <a:prstGeom prst="line">
              <a:avLst/>
            </a:prstGeom>
            <a:noFill/>
            <a:ln w="17780">
              <a:solidFill>
                <a:srgbClr val="00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7" name="TextBox 66">
            <a:extLst>
              <a:ext uri="{FF2B5EF4-FFF2-40B4-BE49-F238E27FC236}">
                <a16:creationId xmlns:a16="http://schemas.microsoft.com/office/drawing/2014/main" xmlns="" id="{9A9280C4-72D0-469C-812A-A3F610E698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3675" y="4083953"/>
            <a:ext cx="54705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2800">
                <a:solidFill>
                  <a:srgbClr val="003399"/>
                </a:solidFill>
                <a:ea typeface="標楷體" panose="03000509000000000000" pitchFamily="65" charset="-120"/>
              </a:rPr>
              <a:t>最多可分成</a:t>
            </a: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</a:rPr>
              <a:t>5</a:t>
            </a:r>
            <a:r>
              <a:rPr lang="zh-TW" altLang="en-US" sz="2800">
                <a:solidFill>
                  <a:srgbClr val="003399"/>
                </a:solidFill>
                <a:ea typeface="標楷體" panose="03000509000000000000" pitchFamily="65" charset="-120"/>
              </a:rPr>
              <a:t>段長度相同的絲帶。</a:t>
            </a:r>
          </a:p>
        </p:txBody>
      </p:sp>
      <p:sp>
        <p:nvSpPr>
          <p:cNvPr id="17494" name="Line 86">
            <a:extLst>
              <a:ext uri="{FF2B5EF4-FFF2-40B4-BE49-F238E27FC236}">
                <a16:creationId xmlns:a16="http://schemas.microsoft.com/office/drawing/2014/main" xmlns="" id="{8E64C35A-6CA6-4BCE-AFD2-FBE4ED305CB0}"/>
              </a:ext>
            </a:extLst>
          </p:cNvPr>
          <p:cNvSpPr>
            <a:spLocks noChangeShapeType="1"/>
          </p:cNvSpPr>
          <p:nvPr/>
        </p:nvSpPr>
        <p:spPr bwMode="auto">
          <a:xfrm>
            <a:off x="5992813" y="1461403"/>
            <a:ext cx="1979612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Line 86">
            <a:extLst>
              <a:ext uri="{FF2B5EF4-FFF2-40B4-BE49-F238E27FC236}">
                <a16:creationId xmlns:a16="http://schemas.microsoft.com/office/drawing/2014/main" xmlns="" id="{8A98CB4F-97C5-4E5C-8B6F-3B570A40BBA9}"/>
              </a:ext>
            </a:extLst>
          </p:cNvPr>
          <p:cNvSpPr>
            <a:spLocks noChangeShapeType="1"/>
          </p:cNvSpPr>
          <p:nvPr/>
        </p:nvSpPr>
        <p:spPr bwMode="auto">
          <a:xfrm>
            <a:off x="922338" y="2124978"/>
            <a:ext cx="2266950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Line 86">
            <a:extLst>
              <a:ext uri="{FF2B5EF4-FFF2-40B4-BE49-F238E27FC236}">
                <a16:creationId xmlns:a16="http://schemas.microsoft.com/office/drawing/2014/main" xmlns="" id="{F558F320-2B7A-452C-80E4-D728AF4AB8D4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0" y="1480453"/>
            <a:ext cx="2159000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Line 86">
            <a:extLst>
              <a:ext uri="{FF2B5EF4-FFF2-40B4-BE49-F238E27FC236}">
                <a16:creationId xmlns:a16="http://schemas.microsoft.com/office/drawing/2014/main" xmlns="" id="{68CDAA90-61FC-43E9-AA4C-14CBE796FD18}"/>
              </a:ext>
            </a:extLst>
          </p:cNvPr>
          <p:cNvSpPr>
            <a:spLocks noChangeShapeType="1"/>
          </p:cNvSpPr>
          <p:nvPr/>
        </p:nvSpPr>
        <p:spPr bwMode="auto">
          <a:xfrm>
            <a:off x="3600450" y="1563003"/>
            <a:ext cx="1979613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7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174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25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" dur="500"/>
                                        <p:tgtEl>
                                          <p:spTgt spid="1250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207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874" grpId="0" animBg="1"/>
      <p:bldP spid="28" grpId="0"/>
      <p:bldP spid="125007" grpId="0"/>
      <p:bldP spid="125007" grpId="1"/>
      <p:bldP spid="2" grpId="0"/>
      <p:bldP spid="2" grpId="1"/>
      <p:bldP spid="67" grpId="0"/>
      <p:bldP spid="67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>
            <a:extLst>
              <a:ext uri="{FF2B5EF4-FFF2-40B4-BE49-F238E27FC236}">
                <a16:creationId xmlns:a16="http://schemas.microsoft.com/office/drawing/2014/main" xmlns="" id="{3C97EFB1-ECF4-49F7-AF89-F0C1FE3FB3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138" y="2852738"/>
            <a:ext cx="8389937" cy="138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CN" sz="2800" dirty="0">
                <a:solidFill>
                  <a:srgbClr val="000000"/>
                </a:solidFill>
                <a:ea typeface="標楷體" panose="03000509000000000000" pitchFamily="65" charset="-120"/>
              </a:rPr>
              <a:t>1</a:t>
            </a:r>
            <a:r>
              <a:rPr lang="en-US" altLang="zh-TW" sz="2800" dirty="0">
                <a:solidFill>
                  <a:srgbClr val="000000"/>
                </a:solidFill>
                <a:ea typeface="標楷體" panose="03000509000000000000" pitchFamily="65" charset="-120"/>
              </a:rPr>
              <a:t>5</a:t>
            </a:r>
            <a:r>
              <a:rPr lang="en-US" altLang="zh-CN" sz="2800" dirty="0">
                <a:solidFill>
                  <a:srgbClr val="000000"/>
                </a:solidFill>
                <a:ea typeface="標楷體" panose="03000509000000000000" pitchFamily="65" charset="-120"/>
              </a:rPr>
              <a:t>. </a:t>
            </a:r>
            <a:r>
              <a:rPr lang="zh-TW" altLang="en-US" sz="2800" dirty="0">
                <a:solidFill>
                  <a:srgbClr val="000000"/>
                </a:solidFill>
                <a:ea typeface="標楷體" panose="03000509000000000000" pitchFamily="65" charset="-120"/>
              </a:rPr>
              <a:t>用一張長</a:t>
            </a:r>
            <a:r>
              <a:rPr lang="en-US" altLang="zh-TW" sz="2800" dirty="0">
                <a:solidFill>
                  <a:srgbClr val="000000"/>
                </a:solidFill>
                <a:ea typeface="標楷體" panose="03000509000000000000" pitchFamily="65" charset="-120"/>
              </a:rPr>
              <a:t>120cm</a:t>
            </a:r>
            <a:r>
              <a:rPr lang="zh-TW" altLang="en-US" sz="2800" dirty="0">
                <a:solidFill>
                  <a:srgbClr val="000000"/>
                </a:solidFill>
                <a:ea typeface="標楷體" panose="03000509000000000000" pitchFamily="65" charset="-120"/>
              </a:rPr>
              <a:t>、闊</a:t>
            </a:r>
            <a:r>
              <a:rPr lang="en-US" altLang="zh-TW" sz="2800" dirty="0">
                <a:solidFill>
                  <a:srgbClr val="000000"/>
                </a:solidFill>
                <a:ea typeface="標楷體" panose="03000509000000000000" pitchFamily="65" charset="-120"/>
              </a:rPr>
              <a:t>84cm</a:t>
            </a:r>
            <a:r>
              <a:rPr lang="zh-TW" altLang="en-US" sz="2800" dirty="0">
                <a:solidFill>
                  <a:srgbClr val="000000"/>
                </a:solidFill>
                <a:ea typeface="標楷體" panose="03000509000000000000" pitchFamily="65" charset="-120"/>
              </a:rPr>
              <a:t>的長方形顏色紙，剪</a:t>
            </a:r>
            <a:endParaRPr lang="en-US" altLang="zh-TW" sz="2800" dirty="0">
              <a:solidFill>
                <a:srgbClr val="000000"/>
              </a:solidFill>
              <a:ea typeface="標楷體" panose="03000509000000000000" pitchFamily="65" charset="-120"/>
            </a:endParaRPr>
          </a:p>
          <a:p>
            <a:r>
              <a:rPr lang="en-US" altLang="zh-TW" sz="2800" dirty="0">
                <a:solidFill>
                  <a:srgbClr val="000000"/>
                </a:solidFill>
                <a:ea typeface="標楷體" panose="03000509000000000000" pitchFamily="65" charset="-120"/>
              </a:rPr>
              <a:t>      </a:t>
            </a:r>
            <a:r>
              <a:rPr lang="zh-TW" altLang="en-US" sz="2800" dirty="0">
                <a:solidFill>
                  <a:srgbClr val="000000"/>
                </a:solidFill>
                <a:ea typeface="標楷體" panose="03000509000000000000" pitchFamily="65" charset="-120"/>
              </a:rPr>
              <a:t>出一個如上的正方體摺紙圖樣。這摺紙圖樣摺出</a:t>
            </a:r>
            <a:endParaRPr lang="en-US" altLang="zh-TW" sz="2800" dirty="0">
              <a:solidFill>
                <a:srgbClr val="000000"/>
              </a:solidFill>
              <a:ea typeface="標楷體" panose="03000509000000000000" pitchFamily="65" charset="-120"/>
            </a:endParaRPr>
          </a:p>
          <a:p>
            <a:r>
              <a:rPr lang="en-US" altLang="zh-TW" sz="2800" dirty="0">
                <a:solidFill>
                  <a:srgbClr val="000000"/>
                </a:solidFill>
                <a:ea typeface="標楷體" panose="03000509000000000000" pitchFamily="65" charset="-120"/>
              </a:rPr>
              <a:t>      </a:t>
            </a:r>
            <a:r>
              <a:rPr lang="zh-TW" altLang="en-US" sz="2800" dirty="0">
                <a:solidFill>
                  <a:srgbClr val="000000"/>
                </a:solidFill>
                <a:ea typeface="標楷體" panose="03000509000000000000" pitchFamily="65" charset="-120"/>
              </a:rPr>
              <a:t>的正方體的邊長最長可以是多少？</a:t>
            </a:r>
            <a:endParaRPr lang="zh-CN" altLang="en-US" sz="2800" dirty="0">
              <a:ea typeface="標楷體" panose="03000509000000000000" pitchFamily="65" charset="-120"/>
            </a:endParaRPr>
          </a:p>
        </p:txBody>
      </p:sp>
      <p:pic>
        <p:nvPicPr>
          <p:cNvPr id="44035" name="图片 1">
            <a:extLst>
              <a:ext uri="{FF2B5EF4-FFF2-40B4-BE49-F238E27FC236}">
                <a16:creationId xmlns:a16="http://schemas.microsoft.com/office/drawing/2014/main" xmlns="" id="{35A80D54-0ED4-4689-BD2D-DCD6DB4DEA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981075"/>
            <a:ext cx="6384925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组合 13">
            <a:extLst>
              <a:ext uri="{FF2B5EF4-FFF2-40B4-BE49-F238E27FC236}">
                <a16:creationId xmlns:a16="http://schemas.microsoft.com/office/drawing/2014/main" xmlns="" id="{B3E591EC-88FA-4DDE-8BDE-AA182141FB35}"/>
              </a:ext>
            </a:extLst>
          </p:cNvPr>
          <p:cNvGrpSpPr>
            <a:grpSpLocks/>
          </p:cNvGrpSpPr>
          <p:nvPr/>
        </p:nvGrpSpPr>
        <p:grpSpPr bwMode="auto">
          <a:xfrm>
            <a:off x="1460500" y="1027113"/>
            <a:ext cx="1962150" cy="1476375"/>
            <a:chOff x="1470025" y="1028700"/>
            <a:chExt cx="1962150" cy="1476375"/>
          </a:xfrm>
        </p:grpSpPr>
        <p:sp>
          <p:nvSpPr>
            <p:cNvPr id="44044" name="任意多边形: 形状 3">
              <a:extLst>
                <a:ext uri="{FF2B5EF4-FFF2-40B4-BE49-F238E27FC236}">
                  <a16:creationId xmlns:a16="http://schemas.microsoft.com/office/drawing/2014/main" xmlns="" id="{F8BBE6C5-2A43-42F6-A866-7CAD43E879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0025" y="1028700"/>
              <a:ext cx="1962150" cy="1476375"/>
            </a:xfrm>
            <a:custGeom>
              <a:avLst/>
              <a:gdLst>
                <a:gd name="T0" fmla="*/ 1466850 w 1962150"/>
                <a:gd name="T1" fmla="*/ 1473200 h 1476375"/>
                <a:gd name="T2" fmla="*/ 1466850 w 1962150"/>
                <a:gd name="T3" fmla="*/ 987425 h 1476375"/>
                <a:gd name="T4" fmla="*/ 1962150 w 1962150"/>
                <a:gd name="T5" fmla="*/ 987425 h 1476375"/>
                <a:gd name="T6" fmla="*/ 1962150 w 1962150"/>
                <a:gd name="T7" fmla="*/ 498475 h 1476375"/>
                <a:gd name="T8" fmla="*/ 981075 w 1962150"/>
                <a:gd name="T9" fmla="*/ 498475 h 1476375"/>
                <a:gd name="T10" fmla="*/ 981075 w 1962150"/>
                <a:gd name="T11" fmla="*/ 0 h 1476375"/>
                <a:gd name="T12" fmla="*/ 0 w 1962150"/>
                <a:gd name="T13" fmla="*/ 0 h 1476375"/>
                <a:gd name="T14" fmla="*/ 0 w 1962150"/>
                <a:gd name="T15" fmla="*/ 488950 h 1476375"/>
                <a:gd name="T16" fmla="*/ 485775 w 1962150"/>
                <a:gd name="T17" fmla="*/ 488950 h 1476375"/>
                <a:gd name="T18" fmla="*/ 485775 w 1962150"/>
                <a:gd name="T19" fmla="*/ 984250 h 1476375"/>
                <a:gd name="T20" fmla="*/ 977900 w 1962150"/>
                <a:gd name="T21" fmla="*/ 984250 h 1476375"/>
                <a:gd name="T22" fmla="*/ 977900 w 1962150"/>
                <a:gd name="T23" fmla="*/ 1476375 h 1476375"/>
                <a:gd name="T24" fmla="*/ 1466850 w 1962150"/>
                <a:gd name="T25" fmla="*/ 1473200 h 147637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962150" h="1476375">
                  <a:moveTo>
                    <a:pt x="1466850" y="1473200"/>
                  </a:moveTo>
                  <a:lnTo>
                    <a:pt x="1466850" y="987425"/>
                  </a:lnTo>
                  <a:lnTo>
                    <a:pt x="1962150" y="987425"/>
                  </a:lnTo>
                  <a:lnTo>
                    <a:pt x="1962150" y="498475"/>
                  </a:lnTo>
                  <a:lnTo>
                    <a:pt x="981075" y="498475"/>
                  </a:lnTo>
                  <a:lnTo>
                    <a:pt x="981075" y="0"/>
                  </a:lnTo>
                  <a:lnTo>
                    <a:pt x="0" y="0"/>
                  </a:lnTo>
                  <a:lnTo>
                    <a:pt x="0" y="488950"/>
                  </a:lnTo>
                  <a:lnTo>
                    <a:pt x="485775" y="488950"/>
                  </a:lnTo>
                  <a:lnTo>
                    <a:pt x="485775" y="984250"/>
                  </a:lnTo>
                  <a:lnTo>
                    <a:pt x="977900" y="984250"/>
                  </a:lnTo>
                  <a:lnTo>
                    <a:pt x="977900" y="1476375"/>
                  </a:lnTo>
                  <a:lnTo>
                    <a:pt x="1466850" y="1473200"/>
                  </a:lnTo>
                  <a:close/>
                </a:path>
              </a:pathLst>
            </a:custGeom>
            <a:noFill/>
            <a:ln w="952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4045" name="组合 12">
              <a:extLst>
                <a:ext uri="{FF2B5EF4-FFF2-40B4-BE49-F238E27FC236}">
                  <a16:creationId xmlns:a16="http://schemas.microsoft.com/office/drawing/2014/main" xmlns="" id="{B547D44F-AA38-4ABC-B8C9-DDFD2AFB94B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54312" y="1028700"/>
              <a:ext cx="987425" cy="990600"/>
              <a:chOff x="1954312" y="1028700"/>
              <a:chExt cx="987425" cy="990600"/>
            </a:xfrm>
          </p:grpSpPr>
          <p:cxnSp>
            <p:nvCxnSpPr>
              <p:cNvPr id="44046" name="直接连接符 11">
                <a:extLst>
                  <a:ext uri="{FF2B5EF4-FFF2-40B4-BE49-F238E27FC236}">
                    <a16:creationId xmlns:a16="http://schemas.microsoft.com/office/drawing/2014/main" xmlns="" id="{DCBE7797-1F4D-450C-97D0-3F46003BABF7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955800" y="1524000"/>
                <a:ext cx="495300" cy="0"/>
              </a:xfrm>
              <a:prstGeom prst="line">
                <a:avLst/>
              </a:prstGeom>
              <a:noFill/>
              <a:ln w="9525" algn="ctr">
                <a:solidFill>
                  <a:srgbClr val="FF00FF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4047" name="直接连接符 302">
                <a:extLst>
                  <a:ext uri="{FF2B5EF4-FFF2-40B4-BE49-F238E27FC236}">
                    <a16:creationId xmlns:a16="http://schemas.microsoft.com/office/drawing/2014/main" xmlns="" id="{1EA99E81-9FFC-4402-AFDE-1C65A8A1BF30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5400000">
                <a:off x="1706662" y="1276350"/>
                <a:ext cx="495300" cy="0"/>
              </a:xfrm>
              <a:prstGeom prst="line">
                <a:avLst/>
              </a:prstGeom>
              <a:noFill/>
              <a:ln w="9525" algn="ctr">
                <a:solidFill>
                  <a:srgbClr val="FF00FF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4048" name="直接连接符 309">
                <a:extLst>
                  <a:ext uri="{FF2B5EF4-FFF2-40B4-BE49-F238E27FC236}">
                    <a16:creationId xmlns:a16="http://schemas.microsoft.com/office/drawing/2014/main" xmlns="" id="{7B422221-A6E1-4755-B979-886AE3ED5392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5400000">
                <a:off x="2198787" y="1771650"/>
                <a:ext cx="495300" cy="0"/>
              </a:xfrm>
              <a:prstGeom prst="line">
                <a:avLst/>
              </a:prstGeom>
              <a:noFill/>
              <a:ln w="9525" algn="ctr">
                <a:solidFill>
                  <a:srgbClr val="FF00FF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4049" name="直接连接符 310">
                <a:extLst>
                  <a:ext uri="{FF2B5EF4-FFF2-40B4-BE49-F238E27FC236}">
                    <a16:creationId xmlns:a16="http://schemas.microsoft.com/office/drawing/2014/main" xmlns="" id="{0212E845-DF06-4E82-AF3A-EC6513798352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2446437" y="2016125"/>
                <a:ext cx="495300" cy="0"/>
              </a:xfrm>
              <a:prstGeom prst="line">
                <a:avLst/>
              </a:prstGeom>
              <a:noFill/>
              <a:ln w="9525" algn="ctr">
                <a:solidFill>
                  <a:srgbClr val="FF00FF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4050" name="直接连接符 311">
                <a:extLst>
                  <a:ext uri="{FF2B5EF4-FFF2-40B4-BE49-F238E27FC236}">
                    <a16:creationId xmlns:a16="http://schemas.microsoft.com/office/drawing/2014/main" xmlns="" id="{7EFA1CA4-CF6B-4016-959C-0697366D5B2D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5400000">
                <a:off x="2689424" y="1771650"/>
                <a:ext cx="495300" cy="0"/>
              </a:xfrm>
              <a:prstGeom prst="line">
                <a:avLst/>
              </a:prstGeom>
              <a:noFill/>
              <a:ln w="9525" algn="ctr">
                <a:solidFill>
                  <a:srgbClr val="FF00FF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sp>
        <p:nvSpPr>
          <p:cNvPr id="313" name="Rectangle 2">
            <a:extLst>
              <a:ext uri="{FF2B5EF4-FFF2-40B4-BE49-F238E27FC236}">
                <a16:creationId xmlns:a16="http://schemas.microsoft.com/office/drawing/2014/main" xmlns="" id="{ABE16EC9-63D7-48AD-8A46-2017366F14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4863" y="4764088"/>
            <a:ext cx="431800" cy="4318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en-US" altLang="zh-TW" sz="2800"/>
              <a:t> </a:t>
            </a:r>
          </a:p>
        </p:txBody>
      </p:sp>
      <p:sp>
        <p:nvSpPr>
          <p:cNvPr id="314" name="TextBox 27">
            <a:extLst>
              <a:ext uri="{FF2B5EF4-FFF2-40B4-BE49-F238E27FC236}">
                <a16:creationId xmlns:a16="http://schemas.microsoft.com/office/drawing/2014/main" xmlns="" id="{30B7450B-E8C2-4371-A23F-8AD05805B7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29325" y="4697413"/>
            <a:ext cx="9286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[2</a:t>
            </a:r>
            <a:r>
              <a:rPr lang="zh-TW" altLang="en-US" sz="2800">
                <a:solidFill>
                  <a:srgbClr val="FF0000"/>
                </a:solidFill>
                <a:ea typeface="標楷體" panose="03000509000000000000" pitchFamily="65" charset="-120"/>
              </a:rPr>
              <a:t>分</a:t>
            </a:r>
            <a:r>
              <a:rPr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]</a:t>
            </a:r>
            <a:endParaRPr lang="zh-TW" altLang="en-US" sz="2800">
              <a:solidFill>
                <a:srgbClr val="FF0000"/>
              </a:solidFill>
              <a:ea typeface="標楷體" panose="03000509000000000000" pitchFamily="65" charset="-120"/>
            </a:endParaRPr>
          </a:p>
        </p:txBody>
      </p:sp>
      <p:sp>
        <p:nvSpPr>
          <p:cNvPr id="316" name="TextBox 66">
            <a:extLst>
              <a:ext uri="{FF2B5EF4-FFF2-40B4-BE49-F238E27FC236}">
                <a16:creationId xmlns:a16="http://schemas.microsoft.com/office/drawing/2014/main" xmlns="" id="{17BE9372-6AD7-41B7-9601-3ED067670B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9487" y="2497422"/>
            <a:ext cx="53487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2400" dirty="0">
                <a:solidFill>
                  <a:srgbClr val="003399"/>
                </a:solidFill>
                <a:ea typeface="標楷體" panose="03000509000000000000" pitchFamily="65" charset="-120"/>
              </a:rPr>
              <a:t>摺紙圖樣的每個</a:t>
            </a:r>
            <a:r>
              <a:rPr lang="zh-TW" altLang="en-US" sz="2400" dirty="0">
                <a:solidFill>
                  <a:srgbClr val="7030A0"/>
                </a:solidFill>
                <a:ea typeface="標楷體" panose="03000509000000000000" pitchFamily="65" charset="-120"/>
              </a:rPr>
              <a:t>正方形的邊長最長</a:t>
            </a:r>
            <a:r>
              <a:rPr lang="zh-TW" altLang="en-US" sz="2400" dirty="0">
                <a:solidFill>
                  <a:srgbClr val="003399"/>
                </a:solidFill>
                <a:ea typeface="標楷體" panose="03000509000000000000" pitchFamily="65" charset="-120"/>
              </a:rPr>
              <a:t>。</a:t>
            </a:r>
          </a:p>
        </p:txBody>
      </p: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xmlns="" id="{679BDD6C-6A73-4AB3-A814-CBAC1895A38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987675" y="3756025"/>
            <a:ext cx="2592388" cy="0"/>
          </a:xfrm>
          <a:prstGeom prst="line">
            <a:avLst/>
          </a:prstGeom>
          <a:noFill/>
          <a:ln w="28575" algn="ctr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4" name="直接连接符 323">
            <a:extLst>
              <a:ext uri="{FF2B5EF4-FFF2-40B4-BE49-F238E27FC236}">
                <a16:creationId xmlns:a16="http://schemas.microsoft.com/office/drawing/2014/main" xmlns="" id="{B8330015-780D-4E28-BE30-9EEB6F293C44}"/>
              </a:ext>
            </a:extLst>
          </p:cNvPr>
          <p:cNvCxnSpPr>
            <a:cxnSpLocks/>
          </p:cNvCxnSpPr>
          <p:nvPr/>
        </p:nvCxnSpPr>
        <p:spPr bwMode="auto">
          <a:xfrm>
            <a:off x="1042988" y="1838325"/>
            <a:ext cx="360362" cy="0"/>
          </a:xfrm>
          <a:prstGeom prst="line">
            <a:avLst/>
          </a:prstGeom>
          <a:noFill/>
          <a:ln w="28575" algn="ctr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4042" name="Rectangle 7">
            <a:extLst>
              <a:ext uri="{FF2B5EF4-FFF2-40B4-BE49-F238E27FC236}">
                <a16:creationId xmlns:a16="http://schemas.microsoft.com/office/drawing/2014/main" xmlns="" id="{2DF5F2F5-3EFE-48E4-9258-98C35F88DD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3288" y="4286250"/>
            <a:ext cx="5591175" cy="95408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03D99">
                <a:alpha val="79999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30000"/>
              </a:spcBef>
              <a:spcAft>
                <a:spcPts val="25"/>
              </a:spcAft>
            </a:pPr>
            <a:r>
              <a:rPr lang="en-US" altLang="zh-CN" sz="2800" dirty="0"/>
              <a:t>A. 40cm</a:t>
            </a:r>
            <a:r>
              <a:rPr lang="en-US" altLang="zh-TW" sz="2800" dirty="0"/>
              <a:t>                       	</a:t>
            </a:r>
            <a:r>
              <a:rPr lang="en-US" altLang="zh-CN" sz="2800" dirty="0">
                <a:sym typeface="Symbol" panose="05050102010706020507" pitchFamily="18" charset="2"/>
              </a:rPr>
              <a:t>B. 36cm</a:t>
            </a:r>
          </a:p>
          <a:p>
            <a:pPr eaLnBrk="1" hangingPunct="1">
              <a:spcAft>
                <a:spcPct val="30000"/>
              </a:spcAft>
            </a:pPr>
            <a:r>
              <a:rPr lang="en-US" altLang="zh-CN" sz="2800" dirty="0">
                <a:sym typeface="Symbol" panose="05050102010706020507" pitchFamily="18" charset="2"/>
              </a:rPr>
              <a:t>C. </a:t>
            </a:r>
            <a:r>
              <a:rPr lang="en-US" altLang="zh-TW" sz="2800" dirty="0">
                <a:sym typeface="Symbol" panose="05050102010706020507" pitchFamily="18" charset="2"/>
              </a:rPr>
              <a:t>30cm</a:t>
            </a:r>
            <a:r>
              <a:rPr lang="en-US" altLang="zh-TW" sz="2800" dirty="0"/>
              <a:t>                       	</a:t>
            </a:r>
            <a:r>
              <a:rPr lang="en-US" altLang="zh-CN" sz="2800" dirty="0">
                <a:sym typeface="Symbol" panose="05050102010706020507" pitchFamily="18" charset="2"/>
              </a:rPr>
              <a:t>D.</a:t>
            </a:r>
            <a:r>
              <a:rPr lang="en-US" altLang="zh-TW" sz="2800" dirty="0">
                <a:sym typeface="Symbol" panose="05050102010706020507" pitchFamily="18" charset="2"/>
              </a:rPr>
              <a:t> 28cm</a:t>
            </a:r>
            <a:r>
              <a:rPr lang="en-US" altLang="zh-CN" sz="2800" dirty="0">
                <a:sym typeface="Symbol" panose="05050102010706020507" pitchFamily="18" charset="2"/>
              </a:rPr>
              <a:t> </a:t>
            </a:r>
            <a:endParaRPr lang="en-US" altLang="zh-CN" sz="2800" dirty="0"/>
          </a:p>
        </p:txBody>
      </p:sp>
      <p:cxnSp>
        <p:nvCxnSpPr>
          <p:cNvPr id="325" name="直接连接符 324">
            <a:extLst>
              <a:ext uri="{FF2B5EF4-FFF2-40B4-BE49-F238E27FC236}">
                <a16:creationId xmlns:a16="http://schemas.microsoft.com/office/drawing/2014/main" xmlns="" id="{FB6D0DEC-CE5F-435D-8278-2F85D6859C38}"/>
              </a:ext>
            </a:extLst>
          </p:cNvPr>
          <p:cNvCxnSpPr>
            <a:cxnSpLocks/>
          </p:cNvCxnSpPr>
          <p:nvPr/>
        </p:nvCxnSpPr>
        <p:spPr bwMode="auto">
          <a:xfrm>
            <a:off x="1258888" y="4237038"/>
            <a:ext cx="2808287" cy="0"/>
          </a:xfrm>
          <a:prstGeom prst="line">
            <a:avLst/>
          </a:prstGeom>
          <a:noFill/>
          <a:ln w="28575" algn="ctr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" name="TextBox 66">
            <a:extLst>
              <a:ext uri="{FF2B5EF4-FFF2-40B4-BE49-F238E27FC236}">
                <a16:creationId xmlns:a16="http://schemas.microsoft.com/office/drawing/2014/main" xmlns="" id="{08E04A6B-C2FE-44CB-BD84-1B1F86AD07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3658" y="5253037"/>
            <a:ext cx="618899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2800" dirty="0">
                <a:solidFill>
                  <a:srgbClr val="003399"/>
                </a:solidFill>
                <a:ea typeface="標楷體" panose="03000509000000000000" pitchFamily="65" charset="-120"/>
              </a:rPr>
              <a:t>邊長最長可以是：</a:t>
            </a:r>
            <a:r>
              <a:rPr lang="en-US" altLang="zh-TW" sz="2800" dirty="0">
                <a:solidFill>
                  <a:srgbClr val="003399"/>
                </a:solidFill>
                <a:ea typeface="標楷體" panose="03000509000000000000" pitchFamily="65" charset="-120"/>
              </a:rPr>
              <a:t>84</a:t>
            </a:r>
            <a:r>
              <a:rPr lang="zh-TW" altLang="en-US" sz="2800" dirty="0">
                <a:solidFill>
                  <a:srgbClr val="003399"/>
                </a:solidFill>
                <a:ea typeface="標楷體" panose="03000509000000000000" pitchFamily="65" charset="-120"/>
              </a:rPr>
              <a:t> </a:t>
            </a:r>
            <a:r>
              <a:rPr lang="zh-TW" altLang="en-US" sz="2800" dirty="0">
                <a:solidFill>
                  <a:srgbClr val="003399"/>
                </a:solidFill>
                <a:ea typeface="標楷體" panose="03000509000000000000" pitchFamily="65" charset="-120"/>
                <a:sym typeface="Symbol" panose="05050102010706020507" pitchFamily="18" charset="2"/>
              </a:rPr>
              <a:t> </a:t>
            </a:r>
            <a:r>
              <a:rPr lang="en-US" altLang="zh-TW" sz="2800" dirty="0">
                <a:solidFill>
                  <a:srgbClr val="003399"/>
                </a:solidFill>
                <a:ea typeface="標楷體" panose="03000509000000000000" pitchFamily="65" charset="-120"/>
                <a:sym typeface="Symbol" panose="05050102010706020507" pitchFamily="18" charset="2"/>
              </a:rPr>
              <a:t>3</a:t>
            </a:r>
            <a:r>
              <a:rPr lang="zh-TW" altLang="en-US" sz="2800" dirty="0">
                <a:solidFill>
                  <a:srgbClr val="003399"/>
                </a:solidFill>
                <a:ea typeface="標楷體" panose="03000509000000000000" pitchFamily="65" charset="-120"/>
                <a:sym typeface="Symbol" panose="05050102010706020507" pitchFamily="18" charset="2"/>
              </a:rPr>
              <a:t> </a:t>
            </a:r>
            <a:r>
              <a:rPr lang="en-US" altLang="zh-TW" sz="2800" dirty="0">
                <a:solidFill>
                  <a:srgbClr val="003399"/>
                </a:solidFill>
                <a:ea typeface="標楷體" panose="03000509000000000000" pitchFamily="65" charset="-120"/>
                <a:sym typeface="Symbol" panose="05050102010706020507" pitchFamily="18" charset="2"/>
              </a:rPr>
              <a:t>=</a:t>
            </a:r>
            <a:r>
              <a:rPr lang="zh-TW" altLang="en-US" sz="2800" dirty="0">
                <a:solidFill>
                  <a:srgbClr val="003399"/>
                </a:solidFill>
                <a:ea typeface="標楷體" panose="03000509000000000000" pitchFamily="65" charset="-120"/>
                <a:sym typeface="Symbol" panose="05050102010706020507" pitchFamily="18" charset="2"/>
              </a:rPr>
              <a:t> </a:t>
            </a:r>
            <a:r>
              <a:rPr lang="en-US" altLang="zh-TW" sz="2800" dirty="0">
                <a:solidFill>
                  <a:srgbClr val="003399"/>
                </a:solidFill>
                <a:ea typeface="標楷體" panose="03000509000000000000" pitchFamily="65" charset="-120"/>
                <a:sym typeface="Symbol" panose="05050102010706020507" pitchFamily="18" charset="2"/>
              </a:rPr>
              <a:t>28(cm)</a:t>
            </a:r>
            <a:r>
              <a:rPr lang="zh-TW" altLang="en-US" sz="2800" dirty="0">
                <a:solidFill>
                  <a:srgbClr val="003399"/>
                </a:solidFill>
                <a:ea typeface="標楷體" panose="03000509000000000000" pitchFamily="65" charset="-120"/>
                <a:sym typeface="Symbol" panose="05050102010706020507" pitchFamily="18" charset="2"/>
              </a:rPr>
              <a:t> </a:t>
            </a:r>
            <a:endParaRPr lang="zh-TW" altLang="en-US" sz="2800" dirty="0">
              <a:solidFill>
                <a:srgbClr val="003399"/>
              </a:solidFill>
              <a:ea typeface="標楷體" panose="03000509000000000000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3" grpId="0" animBg="1"/>
      <p:bldP spid="314" grpId="0"/>
      <p:bldP spid="316" grpId="0"/>
      <p:bldP spid="316" grpId="1"/>
      <p:bldP spid="19" grpId="0"/>
      <p:bldP spid="1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24">
            <a:extLst>
              <a:ext uri="{FF2B5EF4-FFF2-40B4-BE49-F238E27FC236}">
                <a16:creationId xmlns:a16="http://schemas.microsoft.com/office/drawing/2014/main" xmlns="" id="{2E553B73-B830-498D-B7E6-6736BE6C4F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000" y="1165225"/>
            <a:ext cx="7854950" cy="4984750"/>
          </a:xfrm>
          <a:prstGeom prst="roundRect">
            <a:avLst>
              <a:gd name="adj" fmla="val 3463"/>
            </a:avLst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ea typeface="標楷體" panose="03000509000000000000" pitchFamily="65" charset="-120"/>
            </a:endParaRPr>
          </a:p>
        </p:txBody>
      </p:sp>
      <p:pic>
        <p:nvPicPr>
          <p:cNvPr id="9219" name="Picture 9" descr="btnMathMain">
            <a:hlinkClick r:id="" action="ppaction://hlinkshowjump?jump=firstslide"/>
            <a:extLst>
              <a:ext uri="{FF2B5EF4-FFF2-40B4-BE49-F238E27FC236}">
                <a16:creationId xmlns:a16="http://schemas.microsoft.com/office/drawing/2014/main" xmlns="" id="{8D94BD93-E4F6-43ED-B8F4-51F30D8C3D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280150"/>
            <a:ext cx="1439863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14" descr="考核課題">
            <a:hlinkClick r:id="rId4" action="ppaction://hlinksldjump"/>
            <a:extLst>
              <a:ext uri="{FF2B5EF4-FFF2-40B4-BE49-F238E27FC236}">
                <a16:creationId xmlns:a16="http://schemas.microsoft.com/office/drawing/2014/main" xmlns="" id="{E0147298-C7BC-43B6-A387-5AC0E67F04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893763"/>
            <a:ext cx="1385888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Text Box 11">
            <a:extLst>
              <a:ext uri="{FF2B5EF4-FFF2-40B4-BE49-F238E27FC236}">
                <a16:creationId xmlns:a16="http://schemas.microsoft.com/office/drawing/2014/main" xmlns="" id="{1702D250-E5F8-4349-8718-66046CB6FF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913" y="1282700"/>
            <a:ext cx="7593012" cy="376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rIns="0" bIns="0">
            <a:spAutoFit/>
          </a:bodyPr>
          <a:lstStyle>
            <a:lvl1pPr marL="342900" indent="-342900">
              <a:spcBef>
                <a:spcPct val="20000"/>
              </a:spcBef>
              <a:buChar char="•"/>
              <a:tabLst>
                <a:tab pos="357188" algn="l"/>
                <a:tab pos="1077913" algn="l"/>
                <a:tab pos="1611313" algn="l"/>
              </a:tabLst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357188" algn="l"/>
                <a:tab pos="1077913" algn="l"/>
                <a:tab pos="1611313" algn="l"/>
              </a:tabLs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357188" algn="l"/>
                <a:tab pos="1077913" algn="l"/>
                <a:tab pos="1611313" algn="l"/>
              </a:tabLs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357188" algn="l"/>
                <a:tab pos="1077913" algn="l"/>
                <a:tab pos="1611313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357188" algn="l"/>
                <a:tab pos="1077913" algn="l"/>
                <a:tab pos="1611313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7188" algn="l"/>
                <a:tab pos="1077913" algn="l"/>
                <a:tab pos="1611313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7188" algn="l"/>
                <a:tab pos="1077913" algn="l"/>
                <a:tab pos="1611313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7188" algn="l"/>
                <a:tab pos="1077913" algn="l"/>
                <a:tab pos="1611313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7188" algn="l"/>
                <a:tab pos="1077913" algn="l"/>
                <a:tab pos="1611313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zh-TW" altLang="en-US" sz="1800" b="1"/>
              <a:t>測驗時間</a:t>
            </a:r>
            <a:r>
              <a:rPr kumimoji="0" lang="zh-TW" altLang="en-US" sz="1800" b="1">
                <a:latin typeface="Times New Roman" panose="02020603050405020304" pitchFamily="18" charset="0"/>
              </a:rPr>
              <a:t>：</a:t>
            </a:r>
            <a:r>
              <a:rPr kumimoji="0" lang="en-US" altLang="zh-TW" sz="1800">
                <a:latin typeface="Times New Roman" panose="02020603050405020304" pitchFamily="18" charset="0"/>
                <a:ea typeface="標楷體" panose="03000509000000000000" pitchFamily="65" charset="-120"/>
              </a:rPr>
              <a:t>50</a:t>
            </a:r>
            <a:r>
              <a:rPr kumimoji="0" lang="zh-TW" altLang="en-US" sz="1800">
                <a:latin typeface="Times New Roman" panose="02020603050405020304" pitchFamily="18" charset="0"/>
                <a:ea typeface="標楷體" panose="03000509000000000000" pitchFamily="65" charset="-120"/>
              </a:rPr>
              <a:t>分鐘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kumimoji="0" lang="zh-TW" altLang="en-US" sz="1800" b="1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kumimoji="0" lang="zh-TW" altLang="en-US" sz="1800" b="1">
                <a:latin typeface="Times New Roman" panose="02020603050405020304" pitchFamily="18" charset="0"/>
              </a:rPr>
              <a:t>學生須知：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1800">
                <a:latin typeface="Times New Roman" panose="02020603050405020304" pitchFamily="18" charset="0"/>
                <a:ea typeface="標楷體" panose="03000509000000000000" pitchFamily="65" charset="-120"/>
              </a:rPr>
              <a:t>1. </a:t>
            </a:r>
            <a:r>
              <a:rPr kumimoji="0" lang="zh-TW" altLang="en-US" sz="1800">
                <a:latin typeface="Times New Roman" panose="02020603050405020304" pitchFamily="18" charset="0"/>
                <a:ea typeface="標楷體" panose="03000509000000000000" pitchFamily="65" charset="-120"/>
              </a:rPr>
              <a:t>本測驗卷共有兩部分：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kumimoji="0" lang="zh-TW" altLang="en-US" sz="1800">
                <a:latin typeface="Times New Roman" panose="02020603050405020304" pitchFamily="18" charset="0"/>
                <a:ea typeface="標楷體" panose="03000509000000000000" pitchFamily="65" charset="-120"/>
              </a:rPr>
              <a:t>                 甲部：第</a:t>
            </a:r>
            <a:r>
              <a:rPr kumimoji="0" lang="en-US" altLang="zh-TW" sz="1800">
                <a:latin typeface="Times New Roman" panose="02020603050405020304" pitchFamily="18" charset="0"/>
                <a:ea typeface="標楷體" panose="03000509000000000000" pitchFamily="65" charset="-120"/>
              </a:rPr>
              <a:t>1</a:t>
            </a:r>
            <a:r>
              <a:rPr kumimoji="0" lang="zh-TW" altLang="en-US" sz="1800">
                <a:latin typeface="Times New Roman" panose="02020603050405020304" pitchFamily="18" charset="0"/>
                <a:ea typeface="標楷體" panose="03000509000000000000" pitchFamily="65" charset="-120"/>
              </a:rPr>
              <a:t>至第</a:t>
            </a:r>
            <a:r>
              <a:rPr kumimoji="0" lang="en-US" altLang="zh-TW" sz="1800">
                <a:latin typeface="Times New Roman" panose="02020603050405020304" pitchFamily="18" charset="0"/>
                <a:ea typeface="標楷體" panose="03000509000000000000" pitchFamily="65" charset="-120"/>
              </a:rPr>
              <a:t>30</a:t>
            </a:r>
            <a:r>
              <a:rPr kumimoji="0" lang="zh-TW" altLang="en-US" sz="1800">
                <a:latin typeface="Times New Roman" panose="02020603050405020304" pitchFamily="18" charset="0"/>
                <a:ea typeface="標楷體" panose="03000509000000000000" pitchFamily="65" charset="-120"/>
              </a:rPr>
              <a:t>題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kumimoji="0" lang="zh-TW" altLang="en-US" sz="1800">
                <a:latin typeface="Times New Roman" panose="02020603050405020304" pitchFamily="18" charset="0"/>
                <a:ea typeface="標楷體" panose="03000509000000000000" pitchFamily="65" charset="-120"/>
              </a:rPr>
              <a:t>                 乙部：第</a:t>
            </a:r>
            <a:r>
              <a:rPr kumimoji="0" lang="en-US" altLang="zh-TW" sz="1800">
                <a:latin typeface="Times New Roman" panose="02020603050405020304" pitchFamily="18" charset="0"/>
                <a:ea typeface="標楷體" panose="03000509000000000000" pitchFamily="65" charset="-120"/>
              </a:rPr>
              <a:t>31</a:t>
            </a:r>
            <a:r>
              <a:rPr kumimoji="0" lang="zh-TW" altLang="en-US" sz="1800">
                <a:latin typeface="Times New Roman" panose="02020603050405020304" pitchFamily="18" charset="0"/>
                <a:ea typeface="標楷體" panose="03000509000000000000" pitchFamily="65" charset="-120"/>
              </a:rPr>
              <a:t>至第</a:t>
            </a:r>
            <a:r>
              <a:rPr kumimoji="0" lang="en-US" altLang="zh-TW" sz="1800">
                <a:latin typeface="Times New Roman" panose="02020603050405020304" pitchFamily="18" charset="0"/>
                <a:ea typeface="標楷體" panose="03000509000000000000" pitchFamily="65" charset="-120"/>
              </a:rPr>
              <a:t>36</a:t>
            </a:r>
            <a:r>
              <a:rPr kumimoji="0" lang="zh-TW" altLang="en-US" sz="1800">
                <a:latin typeface="Times New Roman" panose="02020603050405020304" pitchFamily="18" charset="0"/>
                <a:ea typeface="標楷體" panose="03000509000000000000" pitchFamily="65" charset="-120"/>
              </a:rPr>
              <a:t>題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1800">
                <a:latin typeface="Times New Roman" panose="02020603050405020304" pitchFamily="18" charset="0"/>
                <a:ea typeface="標楷體" panose="03000509000000000000" pitchFamily="65" charset="-120"/>
              </a:rPr>
              <a:t>2. </a:t>
            </a:r>
            <a:r>
              <a:rPr kumimoji="0" lang="zh-TW" altLang="en-US" sz="1800">
                <a:latin typeface="Times New Roman" panose="02020603050405020304" pitchFamily="18" charset="0"/>
                <a:ea typeface="標楷體" panose="03000509000000000000" pitchFamily="65" charset="-120"/>
              </a:rPr>
              <a:t>全部題目均須作答。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1800">
                <a:latin typeface="Times New Roman" panose="02020603050405020304" pitchFamily="18" charset="0"/>
                <a:ea typeface="標楷體" panose="03000509000000000000" pitchFamily="65" charset="-120"/>
              </a:rPr>
              <a:t>3. </a:t>
            </a:r>
            <a:r>
              <a:rPr kumimoji="0" lang="zh-TW" altLang="en-US" sz="1800">
                <a:latin typeface="Times New Roman" panose="02020603050405020304" pitchFamily="18" charset="0"/>
                <a:ea typeface="標楷體" panose="03000509000000000000" pitchFamily="65" charset="-120"/>
              </a:rPr>
              <a:t>把答案寫在答題紙上。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1800">
                <a:latin typeface="Times New Roman" panose="02020603050405020304" pitchFamily="18" charset="0"/>
                <a:ea typeface="標楷體" panose="03000509000000000000" pitchFamily="65" charset="-120"/>
              </a:rPr>
              <a:t>4. </a:t>
            </a:r>
            <a:r>
              <a:rPr kumimoji="0" lang="zh-TW" altLang="en-US" sz="1800">
                <a:latin typeface="Times New Roman" panose="02020603050405020304" pitchFamily="18" charset="0"/>
                <a:ea typeface="標楷體" panose="03000509000000000000" pitchFamily="65" charset="-120"/>
              </a:rPr>
              <a:t>在答題紙上填寫學生姓名、班別及學號。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1800">
                <a:latin typeface="Times New Roman" panose="02020603050405020304" pitchFamily="18" charset="0"/>
                <a:ea typeface="標楷體" panose="03000509000000000000" pitchFamily="65" charset="-120"/>
              </a:rPr>
              <a:t>5. </a:t>
            </a:r>
            <a:r>
              <a:rPr kumimoji="0" lang="zh-TW" altLang="en-US" sz="1800">
                <a:latin typeface="Times New Roman" panose="02020603050405020304" pitchFamily="18" charset="0"/>
                <a:ea typeface="標楷體" panose="03000509000000000000" pitchFamily="65" charset="-120"/>
              </a:rPr>
              <a:t>學生可利用本測驗卷的空白部分做算草，測驗完畢後無須將算草擦去。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1800">
                <a:latin typeface="Times New Roman" panose="02020603050405020304" pitchFamily="18" charset="0"/>
                <a:ea typeface="標楷體" panose="03000509000000000000" pitchFamily="65" charset="-120"/>
              </a:rPr>
              <a:t>6. </a:t>
            </a:r>
            <a:r>
              <a:rPr kumimoji="0" lang="zh-TW" altLang="en-US" sz="1800">
                <a:latin typeface="Times New Roman" panose="02020603050405020304" pitchFamily="18" charset="0"/>
                <a:ea typeface="標楷體" panose="03000509000000000000" pitchFamily="65" charset="-120"/>
              </a:rPr>
              <a:t>不准使用計算機。 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>
            <a:extLst>
              <a:ext uri="{FF2B5EF4-FFF2-40B4-BE49-F238E27FC236}">
                <a16:creationId xmlns:a16="http://schemas.microsoft.com/office/drawing/2014/main" xmlns="" id="{A0861736-D706-4705-8B3B-485904769A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8525" y="3500438"/>
            <a:ext cx="431800" cy="4318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en-US" altLang="zh-TW" sz="2800"/>
              <a:t> </a:t>
            </a:r>
            <a:r>
              <a:rPr lang="en-US" altLang="zh-TW" sz="1800"/>
              <a:t> </a:t>
            </a:r>
          </a:p>
        </p:txBody>
      </p:sp>
      <p:sp>
        <p:nvSpPr>
          <p:cNvPr id="46083" name="Text Box 4">
            <a:extLst>
              <a:ext uri="{FF2B5EF4-FFF2-40B4-BE49-F238E27FC236}">
                <a16:creationId xmlns:a16="http://schemas.microsoft.com/office/drawing/2014/main" xmlns="" id="{2897936A-7356-4B52-86FF-880DFCCE7F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2500" y="3500438"/>
            <a:ext cx="2808288" cy="196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457200" indent="-4572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10000"/>
              </a:spcBef>
              <a:spcAft>
                <a:spcPct val="10000"/>
              </a:spcAft>
              <a:buFontTx/>
              <a:buAutoNum type="alphaUcPeriod"/>
            </a:pPr>
            <a:r>
              <a:rPr lang="zh-TW" altLang="en-US" sz="2800">
                <a:ea typeface="標楷體" panose="03000509000000000000" pitchFamily="65" charset="-120"/>
              </a:rPr>
              <a:t>只有</a:t>
            </a:r>
            <a:r>
              <a:rPr lang="en-US" altLang="zh-TW" sz="2800">
                <a:ea typeface="標楷體" panose="03000509000000000000" pitchFamily="65" charset="-120"/>
              </a:rPr>
              <a:t>I</a:t>
            </a:r>
            <a:r>
              <a:rPr lang="zh-TW" altLang="en-US" sz="2800">
                <a:ea typeface="標楷體" panose="03000509000000000000" pitchFamily="65" charset="-120"/>
              </a:rPr>
              <a:t>及</a:t>
            </a:r>
            <a:r>
              <a:rPr lang="en-US" altLang="zh-TW" sz="2800">
                <a:ea typeface="標楷體" panose="03000509000000000000" pitchFamily="65" charset="-120"/>
              </a:rPr>
              <a:t>II</a:t>
            </a:r>
          </a:p>
          <a:p>
            <a:pPr eaLnBrk="1" hangingPunct="1">
              <a:spcBef>
                <a:spcPct val="10000"/>
              </a:spcBef>
              <a:spcAft>
                <a:spcPct val="10000"/>
              </a:spcAft>
              <a:buFontTx/>
              <a:buAutoNum type="alphaUcPeriod"/>
            </a:pPr>
            <a:r>
              <a:rPr lang="zh-TW" altLang="en-US" sz="2800">
                <a:ea typeface="標楷體" panose="03000509000000000000" pitchFamily="65" charset="-120"/>
              </a:rPr>
              <a:t>只有</a:t>
            </a:r>
            <a:r>
              <a:rPr lang="en-US" altLang="zh-TW" sz="2800">
                <a:ea typeface="標楷體" panose="03000509000000000000" pitchFamily="65" charset="-120"/>
              </a:rPr>
              <a:t>I</a:t>
            </a:r>
            <a:r>
              <a:rPr lang="zh-TW" altLang="en-US" sz="2800">
                <a:ea typeface="標楷體" panose="03000509000000000000" pitchFamily="65" charset="-120"/>
              </a:rPr>
              <a:t>及</a:t>
            </a:r>
            <a:r>
              <a:rPr lang="en-US" altLang="zh-TW" sz="2800">
                <a:ea typeface="標楷體" panose="03000509000000000000" pitchFamily="65" charset="-120"/>
              </a:rPr>
              <a:t>III</a:t>
            </a:r>
          </a:p>
          <a:p>
            <a:pPr eaLnBrk="1" hangingPunct="1">
              <a:spcBef>
                <a:spcPct val="10000"/>
              </a:spcBef>
              <a:spcAft>
                <a:spcPct val="10000"/>
              </a:spcAft>
              <a:buFontTx/>
              <a:buAutoNum type="alphaUcPeriod"/>
            </a:pPr>
            <a:r>
              <a:rPr lang="zh-TW" altLang="en-US" sz="2800">
                <a:ea typeface="標楷體" panose="03000509000000000000" pitchFamily="65" charset="-120"/>
              </a:rPr>
              <a:t>只有</a:t>
            </a:r>
            <a:r>
              <a:rPr lang="en-US" altLang="zh-TW" sz="2800">
                <a:ea typeface="標楷體" panose="03000509000000000000" pitchFamily="65" charset="-120"/>
              </a:rPr>
              <a:t>II</a:t>
            </a:r>
            <a:r>
              <a:rPr lang="zh-TW" altLang="en-US" sz="2800">
                <a:ea typeface="標楷體" panose="03000509000000000000" pitchFamily="65" charset="-120"/>
              </a:rPr>
              <a:t>及</a:t>
            </a:r>
            <a:r>
              <a:rPr lang="en-US" altLang="zh-TW" sz="2800">
                <a:ea typeface="標楷體" panose="03000509000000000000" pitchFamily="65" charset="-120"/>
              </a:rPr>
              <a:t>III</a:t>
            </a:r>
          </a:p>
          <a:p>
            <a:pPr eaLnBrk="1" hangingPunct="1">
              <a:spcBef>
                <a:spcPct val="10000"/>
              </a:spcBef>
              <a:spcAft>
                <a:spcPct val="10000"/>
              </a:spcAft>
              <a:buFontTx/>
              <a:buAutoNum type="alphaUcPeriod"/>
            </a:pPr>
            <a:r>
              <a:rPr lang="en-US" altLang="zh-TW" sz="2800">
                <a:ea typeface="標楷體" panose="03000509000000000000" pitchFamily="65" charset="-120"/>
              </a:rPr>
              <a:t> I</a:t>
            </a:r>
            <a:r>
              <a:rPr lang="zh-TW" altLang="en-US" sz="2800">
                <a:ea typeface="標楷體" panose="03000509000000000000" pitchFamily="65" charset="-120"/>
              </a:rPr>
              <a:t>、</a:t>
            </a:r>
            <a:r>
              <a:rPr lang="en-US" altLang="zh-TW" sz="2800">
                <a:ea typeface="標楷體" panose="03000509000000000000" pitchFamily="65" charset="-120"/>
              </a:rPr>
              <a:t>II</a:t>
            </a:r>
            <a:r>
              <a:rPr lang="zh-TW" altLang="en-US" sz="2800">
                <a:ea typeface="標楷體" panose="03000509000000000000" pitchFamily="65" charset="-120"/>
              </a:rPr>
              <a:t>及</a:t>
            </a:r>
            <a:r>
              <a:rPr lang="en-US" altLang="zh-TW" sz="2800">
                <a:ea typeface="標楷體" panose="03000509000000000000" pitchFamily="65" charset="-120"/>
              </a:rPr>
              <a:t>III</a:t>
            </a:r>
          </a:p>
        </p:txBody>
      </p:sp>
      <p:sp>
        <p:nvSpPr>
          <p:cNvPr id="46084" name="Rectangle 26">
            <a:extLst>
              <a:ext uri="{FF2B5EF4-FFF2-40B4-BE49-F238E27FC236}">
                <a16:creationId xmlns:a16="http://schemas.microsoft.com/office/drawing/2014/main" xmlns="" id="{93D3D33B-ACBE-4C37-965F-9A3D25F70E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488" y="827088"/>
            <a:ext cx="845820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2800" dirty="0">
                <a:ea typeface="標楷體" panose="03000509000000000000" pitchFamily="65" charset="-120"/>
              </a:rPr>
              <a:t>16. </a:t>
            </a:r>
            <a:r>
              <a:rPr lang="zh-TW" altLang="en-US" sz="2800" u="sng" dirty="0">
                <a:ea typeface="標楷體" panose="03000509000000000000" pitchFamily="65" charset="-120"/>
              </a:rPr>
              <a:t>小鋒</a:t>
            </a:r>
            <a:r>
              <a:rPr lang="zh-TW" altLang="en-US" sz="2800" dirty="0">
                <a:ea typeface="標楷體" panose="03000509000000000000" pitchFamily="65" charset="-120"/>
              </a:rPr>
              <a:t>在一張菱形手工紙上畫一條直線，把它分成</a:t>
            </a:r>
          </a:p>
          <a:p>
            <a:r>
              <a:rPr lang="zh-TW" altLang="en-US" sz="2800" dirty="0">
                <a:ea typeface="標楷體" panose="03000509000000000000" pitchFamily="65" charset="-120"/>
              </a:rPr>
              <a:t>      兩個三角形。以下哪項</a:t>
            </a:r>
            <a:r>
              <a:rPr lang="zh-TW" altLang="en-US" sz="2800" b="1" u="sng" dirty="0">
                <a:ea typeface="標楷體" panose="03000509000000000000" pitchFamily="65" charset="-120"/>
              </a:rPr>
              <a:t>必定</a:t>
            </a:r>
            <a:r>
              <a:rPr lang="zh-TW" altLang="en-US" sz="2800" dirty="0">
                <a:ea typeface="標楷體" panose="03000509000000000000" pitchFamily="65" charset="-120"/>
              </a:rPr>
              <a:t>是正確的？</a:t>
            </a:r>
            <a:endParaRPr lang="zh-CN" altLang="en-US" sz="2800" dirty="0">
              <a:ea typeface="標楷體" panose="03000509000000000000" pitchFamily="65" charset="-120"/>
            </a:endParaRPr>
          </a:p>
        </p:txBody>
      </p:sp>
      <p:sp>
        <p:nvSpPr>
          <p:cNvPr id="46085" name="Text Box 4">
            <a:extLst>
              <a:ext uri="{FF2B5EF4-FFF2-40B4-BE49-F238E27FC236}">
                <a16:creationId xmlns:a16="http://schemas.microsoft.com/office/drawing/2014/main" xmlns="" id="{90124239-788B-4DDA-853F-522C17790D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2975" y="1851025"/>
            <a:ext cx="5789613" cy="145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457200" indent="-4572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10000"/>
              </a:spcBef>
              <a:spcAft>
                <a:spcPct val="10000"/>
              </a:spcAft>
            </a:pPr>
            <a:r>
              <a:rPr lang="en-US" altLang="zh-TW" sz="2800" dirty="0">
                <a:ea typeface="標楷體" panose="03000509000000000000" pitchFamily="65" charset="-120"/>
              </a:rPr>
              <a:t>  I. </a:t>
            </a:r>
            <a:r>
              <a:rPr lang="zh-TW" altLang="en-US" sz="2800" dirty="0">
                <a:ea typeface="標楷體" panose="03000509000000000000" pitchFamily="65" charset="-120"/>
              </a:rPr>
              <a:t>這兩個三角形的周界相等。</a:t>
            </a:r>
          </a:p>
          <a:p>
            <a:pPr eaLnBrk="1" hangingPunct="1">
              <a:spcBef>
                <a:spcPct val="10000"/>
              </a:spcBef>
              <a:spcAft>
                <a:spcPct val="10000"/>
              </a:spcAft>
            </a:pPr>
            <a:r>
              <a:rPr lang="en-US" altLang="zh-TW" sz="2800" dirty="0">
                <a:ea typeface="標楷體" panose="03000509000000000000" pitchFamily="65" charset="-120"/>
              </a:rPr>
              <a:t> II. </a:t>
            </a:r>
            <a:r>
              <a:rPr lang="zh-TW" altLang="en-US" sz="2800" dirty="0">
                <a:ea typeface="標楷體" panose="03000509000000000000" pitchFamily="65" charset="-120"/>
              </a:rPr>
              <a:t>這兩個三角形的面積相等。</a:t>
            </a:r>
          </a:p>
          <a:p>
            <a:pPr eaLnBrk="1" hangingPunct="1">
              <a:spcBef>
                <a:spcPct val="10000"/>
              </a:spcBef>
              <a:spcAft>
                <a:spcPct val="10000"/>
              </a:spcAft>
            </a:pPr>
            <a:r>
              <a:rPr lang="en-US" altLang="zh-TW" sz="2800" dirty="0">
                <a:ea typeface="標楷體" panose="03000509000000000000" pitchFamily="65" charset="-120"/>
              </a:rPr>
              <a:t>III. </a:t>
            </a:r>
            <a:r>
              <a:rPr lang="zh-TW" altLang="en-US" sz="2800" dirty="0">
                <a:ea typeface="標楷體" panose="03000509000000000000" pitchFamily="65" charset="-120"/>
              </a:rPr>
              <a:t>這兩個三角形各只有一個鋭角。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754963D4-E7F8-40F2-8878-35A20206F9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95613" y="3441700"/>
            <a:ext cx="9286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[2</a:t>
            </a:r>
            <a:r>
              <a:rPr lang="zh-TW" altLang="en-US" sz="2800">
                <a:solidFill>
                  <a:srgbClr val="FF0000"/>
                </a:solidFill>
                <a:ea typeface="標楷體" panose="03000509000000000000" pitchFamily="65" charset="-120"/>
              </a:rPr>
              <a:t>分</a:t>
            </a:r>
            <a:r>
              <a:rPr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]</a:t>
            </a:r>
            <a:endParaRPr lang="zh-TW" altLang="en-US" sz="2800">
              <a:solidFill>
                <a:srgbClr val="FF0000"/>
              </a:solidFill>
              <a:ea typeface="標楷體" panose="03000509000000000000" pitchFamily="65" charset="-120"/>
            </a:endParaRPr>
          </a:p>
        </p:txBody>
      </p:sp>
      <p:sp>
        <p:nvSpPr>
          <p:cNvPr id="94" name="Rectangle 403">
            <a:extLst>
              <a:ext uri="{FF2B5EF4-FFF2-40B4-BE49-F238E27FC236}">
                <a16:creationId xmlns:a16="http://schemas.microsoft.com/office/drawing/2014/main" xmlns="" id="{562DB009-8218-465D-80EC-8CDF6F3557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5156" y="4997546"/>
            <a:ext cx="275825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ts val="0"/>
              </a:spcBef>
              <a:spcAft>
                <a:spcPts val="0"/>
              </a:spcAft>
            </a:pPr>
            <a:r>
              <a:rPr lang="zh-TW" altLang="en-US" sz="2400" dirty="0">
                <a:solidFill>
                  <a:srgbClr val="003399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這兩個三角形</a:t>
            </a:r>
            <a:r>
              <a:rPr lang="zh-TW" altLang="en-US" sz="2400" dirty="0">
                <a:solidFill>
                  <a:srgbClr val="FF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周</a:t>
            </a:r>
            <a:endParaRPr lang="en-US" altLang="zh-TW" sz="2400" dirty="0">
              <a:solidFill>
                <a:srgbClr val="FF00FF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eaLnBrk="1" hangingPunct="1">
              <a:spcBef>
                <a:spcPts val="0"/>
              </a:spcBef>
              <a:spcAft>
                <a:spcPts val="0"/>
              </a:spcAft>
            </a:pPr>
            <a:r>
              <a:rPr lang="zh-TW" altLang="en-US" sz="2400" dirty="0">
                <a:solidFill>
                  <a:srgbClr val="FF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界和面積都相等</a:t>
            </a:r>
            <a:r>
              <a:rPr lang="zh-TW" altLang="en-US" sz="2400" dirty="0">
                <a:solidFill>
                  <a:srgbClr val="003399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，</a:t>
            </a:r>
            <a:endParaRPr lang="en-US" altLang="zh-TW" sz="2400" dirty="0">
              <a:solidFill>
                <a:srgbClr val="003399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eaLnBrk="1" hangingPunct="1">
              <a:spcBef>
                <a:spcPts val="0"/>
              </a:spcBef>
              <a:spcAft>
                <a:spcPts val="0"/>
              </a:spcAft>
            </a:pPr>
            <a:r>
              <a:rPr lang="zh-TW" altLang="en-US" sz="2400" dirty="0">
                <a:solidFill>
                  <a:srgbClr val="003399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各有</a:t>
            </a:r>
            <a:r>
              <a:rPr lang="zh-TW" altLang="en-US" sz="2400" dirty="0">
                <a:solidFill>
                  <a:srgbClr val="FF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三個鋭角</a:t>
            </a:r>
            <a:r>
              <a:rPr lang="zh-TW" altLang="en-US" sz="2400" dirty="0">
                <a:solidFill>
                  <a:srgbClr val="003399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。</a:t>
            </a:r>
          </a:p>
        </p:txBody>
      </p:sp>
      <p:sp>
        <p:nvSpPr>
          <p:cNvPr id="2" name="Rectangle 403">
            <a:extLst>
              <a:ext uri="{FF2B5EF4-FFF2-40B4-BE49-F238E27FC236}">
                <a16:creationId xmlns:a16="http://schemas.microsoft.com/office/drawing/2014/main" xmlns="" id="{9164DB74-229A-49EA-A3A0-B9C6F25DB6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7537" y="4988620"/>
            <a:ext cx="27686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ct val="20000"/>
              </a:spcAft>
            </a:pPr>
            <a:r>
              <a:rPr lang="zh-TW" altLang="en-US" sz="2400" dirty="0">
                <a:solidFill>
                  <a:srgbClr val="003399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這兩個三角形</a:t>
            </a:r>
            <a:r>
              <a:rPr lang="zh-TW" altLang="en-US" sz="2400" dirty="0">
                <a:solidFill>
                  <a:srgbClr val="FF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周界和面積都相等</a:t>
            </a:r>
            <a:r>
              <a:rPr lang="zh-TW" altLang="en-US" sz="2400" dirty="0">
                <a:solidFill>
                  <a:srgbClr val="003399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，各有</a:t>
            </a:r>
            <a:r>
              <a:rPr lang="zh-TW" altLang="en-US" sz="2400" dirty="0">
                <a:solidFill>
                  <a:srgbClr val="FF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兩個鋭角</a:t>
            </a:r>
            <a:r>
              <a:rPr lang="zh-TW" altLang="en-US" sz="2400" dirty="0">
                <a:solidFill>
                  <a:srgbClr val="003399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。</a:t>
            </a:r>
          </a:p>
        </p:txBody>
      </p:sp>
      <p:sp>
        <p:nvSpPr>
          <p:cNvPr id="21571" name="AutoShape 67">
            <a:extLst>
              <a:ext uri="{FF2B5EF4-FFF2-40B4-BE49-F238E27FC236}">
                <a16:creationId xmlns:a16="http://schemas.microsoft.com/office/drawing/2014/main" xmlns="" id="{6D314D99-51EC-47F3-AE8B-DA2D741467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8038" y="3965600"/>
            <a:ext cx="1368425" cy="1008062"/>
          </a:xfrm>
          <a:prstGeom prst="diamond">
            <a:avLst/>
          </a:prstGeom>
          <a:solidFill>
            <a:srgbClr val="FF99CC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en-US" altLang="zh-TW"/>
          </a:p>
        </p:txBody>
      </p:sp>
      <p:sp>
        <p:nvSpPr>
          <p:cNvPr id="21572" name="Line 68">
            <a:extLst>
              <a:ext uri="{FF2B5EF4-FFF2-40B4-BE49-F238E27FC236}">
                <a16:creationId xmlns:a16="http://schemas.microsoft.com/office/drawing/2014/main" xmlns="" id="{5C0FFCF3-EDD6-4A90-A898-85B1AD89651A}"/>
              </a:ext>
            </a:extLst>
          </p:cNvPr>
          <p:cNvSpPr>
            <a:spLocks noChangeShapeType="1"/>
          </p:cNvSpPr>
          <p:nvPr/>
        </p:nvSpPr>
        <p:spPr bwMode="auto">
          <a:xfrm>
            <a:off x="4035425" y="3965600"/>
            <a:ext cx="0" cy="1008062"/>
          </a:xfrm>
          <a:prstGeom prst="line">
            <a:avLst/>
          </a:prstGeom>
          <a:noFill/>
          <a:ln w="12700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74" name="AutoShape 70">
            <a:extLst>
              <a:ext uri="{FF2B5EF4-FFF2-40B4-BE49-F238E27FC236}">
                <a16:creationId xmlns:a16="http://schemas.microsoft.com/office/drawing/2014/main" xmlns="" id="{EA89C1FB-ED4B-494A-A1D2-3018E7FB9A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6112" y="3927535"/>
            <a:ext cx="1368425" cy="1008063"/>
          </a:xfrm>
          <a:prstGeom prst="diamond">
            <a:avLst/>
          </a:prstGeom>
          <a:solidFill>
            <a:srgbClr val="FF99CC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en-US" altLang="zh-TW"/>
          </a:p>
        </p:txBody>
      </p:sp>
      <p:sp>
        <p:nvSpPr>
          <p:cNvPr id="21575" name="Line 71">
            <a:extLst>
              <a:ext uri="{FF2B5EF4-FFF2-40B4-BE49-F238E27FC236}">
                <a16:creationId xmlns:a16="http://schemas.microsoft.com/office/drawing/2014/main" xmlns="" id="{11C60640-44AB-4975-95B1-40C4C9274830}"/>
              </a:ext>
            </a:extLst>
          </p:cNvPr>
          <p:cNvSpPr>
            <a:spLocks noChangeShapeType="1"/>
          </p:cNvSpPr>
          <p:nvPr/>
        </p:nvSpPr>
        <p:spPr bwMode="auto">
          <a:xfrm>
            <a:off x="5713412" y="4432360"/>
            <a:ext cx="1368425" cy="0"/>
          </a:xfrm>
          <a:prstGeom prst="line">
            <a:avLst/>
          </a:prstGeom>
          <a:noFill/>
          <a:ln w="12700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403">
            <a:extLst>
              <a:ext uri="{FF2B5EF4-FFF2-40B4-BE49-F238E27FC236}">
                <a16:creationId xmlns:a16="http://schemas.microsoft.com/office/drawing/2014/main" xmlns="" id="{9F915B33-A1C4-43B7-B919-409693135D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5480" y="3343955"/>
            <a:ext cx="31067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ct val="20000"/>
              </a:spcAft>
            </a:pPr>
            <a:r>
              <a:rPr lang="zh-TW" altLang="en-US" sz="2800" dirty="0">
                <a:solidFill>
                  <a:srgbClr val="003399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有以下兩種分法。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1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1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1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1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215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215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215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500"/>
                                        <p:tgtEl>
                                          <p:spTgt spid="215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201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730" grpId="0" animBg="1"/>
      <p:bldP spid="28" grpId="0"/>
      <p:bldP spid="94" grpId="0"/>
      <p:bldP spid="94" grpId="1"/>
      <p:bldP spid="2" grpId="0"/>
      <p:bldP spid="2" grpId="1"/>
      <p:bldP spid="21571" grpId="0" animBg="1"/>
      <p:bldP spid="21571" grpId="1" animBg="1"/>
      <p:bldP spid="21574" grpId="0" animBg="1"/>
      <p:bldP spid="21574" grpId="1" animBg="1"/>
      <p:bldP spid="13" grpId="0"/>
      <p:bldP spid="13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93">
            <a:extLst>
              <a:ext uri="{FF2B5EF4-FFF2-40B4-BE49-F238E27FC236}">
                <a16:creationId xmlns:a16="http://schemas.microsoft.com/office/drawing/2014/main" xmlns="" id="{9AEC2631-F156-4F4C-BC5E-ED291E8901A6}"/>
              </a:ext>
            </a:extLst>
          </p:cNvPr>
          <p:cNvGrpSpPr>
            <a:grpSpLocks/>
          </p:cNvGrpSpPr>
          <p:nvPr/>
        </p:nvGrpSpPr>
        <p:grpSpPr bwMode="auto">
          <a:xfrm>
            <a:off x="3691731" y="4287000"/>
            <a:ext cx="1436688" cy="946150"/>
            <a:chOff x="3034" y="1002"/>
            <a:chExt cx="905" cy="596"/>
          </a:xfrm>
        </p:grpSpPr>
        <p:grpSp>
          <p:nvGrpSpPr>
            <p:cNvPr id="45" name="Group 94">
              <a:extLst>
                <a:ext uri="{FF2B5EF4-FFF2-40B4-BE49-F238E27FC236}">
                  <a16:creationId xmlns:a16="http://schemas.microsoft.com/office/drawing/2014/main" xmlns="" id="{030D9848-7E0D-4073-BC58-8AC945580A5C}"/>
                </a:ext>
              </a:extLst>
            </p:cNvPr>
            <p:cNvGrpSpPr>
              <a:grpSpLocks/>
            </p:cNvGrpSpPr>
            <p:nvPr/>
          </p:nvGrpSpPr>
          <p:grpSpPr bwMode="auto">
            <a:xfrm rot="2778055">
              <a:off x="3156" y="1037"/>
              <a:ext cx="439" cy="683"/>
              <a:chOff x="2517" y="1525"/>
              <a:chExt cx="454" cy="771"/>
            </a:xfrm>
          </p:grpSpPr>
          <p:sp>
            <p:nvSpPr>
              <p:cNvPr id="47" name="Line 95">
                <a:extLst>
                  <a:ext uri="{FF2B5EF4-FFF2-40B4-BE49-F238E27FC236}">
                    <a16:creationId xmlns:a16="http://schemas.microsoft.com/office/drawing/2014/main" xmlns="" id="{1399C89D-E34F-4B04-A23B-F8CB3A0930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744" y="1525"/>
                <a:ext cx="0" cy="771"/>
              </a:xfrm>
              <a:prstGeom prst="line">
                <a:avLst/>
              </a:prstGeom>
              <a:noFill/>
              <a:ln w="12700">
                <a:solidFill>
                  <a:srgbClr val="003399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" name="Line 96">
                <a:extLst>
                  <a:ext uri="{FF2B5EF4-FFF2-40B4-BE49-F238E27FC236}">
                    <a16:creationId xmlns:a16="http://schemas.microsoft.com/office/drawing/2014/main" xmlns="" id="{EACFDD0F-88C3-4E99-BF75-52387810A0B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17" y="1888"/>
                <a:ext cx="454" cy="0"/>
              </a:xfrm>
              <a:prstGeom prst="line">
                <a:avLst/>
              </a:prstGeom>
              <a:noFill/>
              <a:ln w="12700">
                <a:solidFill>
                  <a:srgbClr val="00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6" name="Text Box 97">
              <a:extLst>
                <a:ext uri="{FF2B5EF4-FFF2-40B4-BE49-F238E27FC236}">
                  <a16:creationId xmlns:a16="http://schemas.microsoft.com/office/drawing/2014/main" xmlns="" id="{ABA6F403-2E3E-4C69-8152-6F123F63BF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85" y="1002"/>
              <a:ext cx="454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zh-TW" sz="1800" dirty="0">
                  <a:solidFill>
                    <a:srgbClr val="003399"/>
                  </a:solidFill>
                </a:rPr>
                <a:t>N</a:t>
              </a:r>
            </a:p>
          </p:txBody>
        </p:sp>
      </p:grpSp>
      <p:sp>
        <p:nvSpPr>
          <p:cNvPr id="201730" name="Rectangle 2">
            <a:extLst>
              <a:ext uri="{FF2B5EF4-FFF2-40B4-BE49-F238E27FC236}">
                <a16:creationId xmlns:a16="http://schemas.microsoft.com/office/drawing/2014/main" xmlns="" id="{F0E42E26-1795-4CB2-BDBF-FB92351CD6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0738" y="4456113"/>
            <a:ext cx="431800" cy="4318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lang="en-US" altLang="zh-TW" sz="2800"/>
          </a:p>
        </p:txBody>
      </p:sp>
      <p:sp>
        <p:nvSpPr>
          <p:cNvPr id="48131" name="Rectangle 15">
            <a:extLst>
              <a:ext uri="{FF2B5EF4-FFF2-40B4-BE49-F238E27FC236}">
                <a16:creationId xmlns:a16="http://schemas.microsoft.com/office/drawing/2014/main" xmlns="" id="{2D98D633-3A65-43CA-9117-E76E055A20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4438650"/>
            <a:ext cx="6264275" cy="107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Aft>
                <a:spcPct val="30000"/>
              </a:spcAft>
            </a:pPr>
            <a:r>
              <a:rPr lang="en-US" altLang="zh-CN" sz="2800" dirty="0">
                <a:ea typeface="標楷體" panose="03000509000000000000" pitchFamily="65" charset="-120"/>
              </a:rPr>
              <a:t>A. </a:t>
            </a:r>
            <a:r>
              <a:rPr lang="zh-TW" altLang="en-US" sz="2800" dirty="0">
                <a:ea typeface="標楷體" panose="03000509000000000000" pitchFamily="65" charset="-120"/>
              </a:rPr>
              <a:t>遊樂場</a:t>
            </a:r>
            <a:r>
              <a:rPr lang="zh-CN" altLang="zh-TW" sz="2800" dirty="0">
                <a:ea typeface="標楷體" panose="03000509000000000000" pitchFamily="65" charset="-120"/>
              </a:rPr>
              <a:t> </a:t>
            </a:r>
            <a:r>
              <a:rPr lang="zh-CN" altLang="en-US" sz="2800" dirty="0">
                <a:ea typeface="標楷體" panose="03000509000000000000" pitchFamily="65" charset="-120"/>
              </a:rPr>
              <a:t> </a:t>
            </a:r>
            <a:r>
              <a:rPr lang="zh-CN" altLang="zh-TW" sz="2800" dirty="0">
                <a:ea typeface="標楷體" panose="03000509000000000000" pitchFamily="65" charset="-120"/>
              </a:rPr>
              <a:t> </a:t>
            </a:r>
            <a:r>
              <a:rPr lang="zh-CN" altLang="en-US" sz="2800" dirty="0">
                <a:ea typeface="標楷體" panose="03000509000000000000" pitchFamily="65" charset="-120"/>
              </a:rPr>
              <a:t> </a:t>
            </a:r>
            <a:r>
              <a:rPr lang="zh-CN" altLang="zh-TW" sz="2800" dirty="0">
                <a:ea typeface="標楷體" panose="03000509000000000000" pitchFamily="65" charset="-120"/>
              </a:rPr>
              <a:t> </a:t>
            </a:r>
            <a:r>
              <a:rPr lang="zh-CN" altLang="en-US" sz="2800" dirty="0">
                <a:ea typeface="標楷體" panose="03000509000000000000" pitchFamily="65" charset="-120"/>
              </a:rPr>
              <a:t> </a:t>
            </a:r>
            <a:r>
              <a:rPr lang="zh-CN" altLang="zh-TW" sz="2800" dirty="0">
                <a:ea typeface="標楷體" panose="03000509000000000000" pitchFamily="65" charset="-120"/>
              </a:rPr>
              <a:t> </a:t>
            </a:r>
            <a:r>
              <a:rPr lang="zh-CN" altLang="en-US" sz="2800" dirty="0">
                <a:ea typeface="標楷體" panose="03000509000000000000" pitchFamily="65" charset="-120"/>
              </a:rPr>
              <a:t> </a:t>
            </a:r>
            <a:r>
              <a:rPr lang="zh-CN" altLang="zh-TW" sz="2800" dirty="0">
                <a:ea typeface="標楷體" panose="03000509000000000000" pitchFamily="65" charset="-120"/>
              </a:rPr>
              <a:t> </a:t>
            </a:r>
            <a:r>
              <a:rPr lang="zh-CN" altLang="en-US" sz="2800" dirty="0">
                <a:ea typeface="標楷體" panose="03000509000000000000" pitchFamily="65" charset="-120"/>
              </a:rPr>
              <a:t> </a:t>
            </a:r>
            <a:r>
              <a:rPr lang="zh-CN" altLang="zh-TW" sz="2800" dirty="0">
                <a:ea typeface="標楷體" panose="03000509000000000000" pitchFamily="65" charset="-120"/>
              </a:rPr>
              <a:t> </a:t>
            </a:r>
            <a:r>
              <a:rPr lang="zh-CN" altLang="en-US" sz="2800" dirty="0">
                <a:ea typeface="標楷體" panose="03000509000000000000" pitchFamily="65" charset="-120"/>
              </a:rPr>
              <a:t> </a:t>
            </a:r>
            <a:r>
              <a:rPr lang="zh-CN" altLang="zh-TW" sz="2800" dirty="0">
                <a:ea typeface="標楷體" panose="03000509000000000000" pitchFamily="65" charset="-120"/>
              </a:rPr>
              <a:t> </a:t>
            </a:r>
            <a:r>
              <a:rPr lang="zh-CN" altLang="en-US" sz="2800" dirty="0">
                <a:ea typeface="標楷體" panose="03000509000000000000" pitchFamily="65" charset="-120"/>
              </a:rPr>
              <a:t> </a:t>
            </a:r>
            <a:r>
              <a:rPr lang="zh-CN" altLang="zh-TW" sz="2800" dirty="0">
                <a:ea typeface="標楷體" panose="03000509000000000000" pitchFamily="65" charset="-120"/>
              </a:rPr>
              <a:t> </a:t>
            </a:r>
            <a:r>
              <a:rPr lang="zh-CN" altLang="en-US" sz="2800" dirty="0">
                <a:ea typeface="標楷體" panose="03000509000000000000" pitchFamily="65" charset="-120"/>
              </a:rPr>
              <a:t> </a:t>
            </a:r>
            <a:r>
              <a:rPr lang="zh-CN" altLang="zh-TW" sz="2800" dirty="0">
                <a:ea typeface="標楷體" panose="03000509000000000000" pitchFamily="65" charset="-120"/>
              </a:rPr>
              <a:t> 	</a:t>
            </a:r>
            <a:r>
              <a:rPr lang="zh-CN" altLang="en-US" sz="2800" dirty="0">
                <a:ea typeface="標楷體" panose="03000509000000000000" pitchFamily="65" charset="-120"/>
              </a:rPr>
              <a:t> </a:t>
            </a:r>
            <a:r>
              <a:rPr lang="zh-CN" altLang="zh-TW" sz="2800" dirty="0">
                <a:ea typeface="標楷體" panose="03000509000000000000" pitchFamily="65" charset="-120"/>
              </a:rPr>
              <a:t> </a:t>
            </a:r>
            <a:r>
              <a:rPr lang="zh-CN" altLang="en-US" sz="2800" dirty="0">
                <a:ea typeface="標楷體" panose="03000509000000000000" pitchFamily="65" charset="-120"/>
              </a:rPr>
              <a:t> </a:t>
            </a:r>
            <a:r>
              <a:rPr lang="zh-CN" altLang="zh-TW" sz="2800" dirty="0">
                <a:ea typeface="標楷體" panose="03000509000000000000" pitchFamily="65" charset="-120"/>
              </a:rPr>
              <a:t> </a:t>
            </a:r>
            <a:r>
              <a:rPr lang="en-US" altLang="zh-CN" sz="2800" dirty="0">
                <a:ea typeface="標楷體" panose="03000509000000000000" pitchFamily="65" charset="-120"/>
              </a:rPr>
              <a:t>B.</a:t>
            </a:r>
            <a:r>
              <a:rPr lang="en-US" altLang="zh-TW" sz="2800" dirty="0">
                <a:ea typeface="標楷體" panose="03000509000000000000" pitchFamily="65" charset="-120"/>
              </a:rPr>
              <a:t> </a:t>
            </a:r>
            <a:r>
              <a:rPr lang="zh-TW" altLang="en-US" sz="2800" dirty="0">
                <a:ea typeface="標楷體" panose="03000509000000000000" pitchFamily="65" charset="-120"/>
              </a:rPr>
              <a:t>涼亭</a:t>
            </a:r>
            <a:r>
              <a:rPr lang="zh-CN" altLang="en-US" sz="2800" dirty="0">
                <a:ea typeface="標楷體" panose="03000509000000000000" pitchFamily="65" charset="-120"/>
              </a:rPr>
              <a:t> </a:t>
            </a:r>
          </a:p>
          <a:p>
            <a:pPr eaLnBrk="1" hangingPunct="1"/>
            <a:r>
              <a:rPr lang="en-US" altLang="zh-CN" sz="2800" dirty="0">
                <a:ea typeface="標楷體" panose="03000509000000000000" pitchFamily="65" charset="-120"/>
              </a:rPr>
              <a:t>C. </a:t>
            </a:r>
            <a:r>
              <a:rPr lang="zh-TW" altLang="en-US" sz="2800" dirty="0">
                <a:ea typeface="標楷體" panose="03000509000000000000" pitchFamily="65" charset="-120"/>
              </a:rPr>
              <a:t>小橋</a:t>
            </a:r>
            <a:r>
              <a:rPr lang="zh-CN" altLang="en-US" sz="2800" dirty="0">
                <a:ea typeface="標楷體" panose="03000509000000000000" pitchFamily="65" charset="-120"/>
              </a:rPr>
              <a:t> </a:t>
            </a:r>
            <a:r>
              <a:rPr lang="zh-CN" altLang="zh-TW" sz="2800" dirty="0">
                <a:ea typeface="標楷體" panose="03000509000000000000" pitchFamily="65" charset="-120"/>
              </a:rPr>
              <a:t> </a:t>
            </a:r>
            <a:r>
              <a:rPr lang="zh-CN" altLang="en-US" sz="2800" dirty="0">
                <a:ea typeface="標楷體" panose="03000509000000000000" pitchFamily="65" charset="-120"/>
              </a:rPr>
              <a:t> </a:t>
            </a:r>
            <a:r>
              <a:rPr lang="zh-CN" altLang="zh-TW" sz="2800" dirty="0">
                <a:ea typeface="標楷體" panose="03000509000000000000" pitchFamily="65" charset="-120"/>
              </a:rPr>
              <a:t> </a:t>
            </a:r>
            <a:r>
              <a:rPr lang="zh-CN" altLang="en-US" sz="2800" dirty="0">
                <a:ea typeface="標楷體" panose="03000509000000000000" pitchFamily="65" charset="-120"/>
              </a:rPr>
              <a:t> </a:t>
            </a:r>
            <a:r>
              <a:rPr lang="zh-CN" altLang="zh-TW" sz="2800" dirty="0">
                <a:ea typeface="標楷體" panose="03000509000000000000" pitchFamily="65" charset="-120"/>
              </a:rPr>
              <a:t> </a:t>
            </a:r>
            <a:r>
              <a:rPr lang="zh-CN" altLang="en-US" sz="2800" dirty="0">
                <a:ea typeface="標楷體" panose="03000509000000000000" pitchFamily="65" charset="-120"/>
              </a:rPr>
              <a:t> </a:t>
            </a:r>
            <a:r>
              <a:rPr lang="zh-CN" altLang="zh-TW" sz="2800" dirty="0">
                <a:ea typeface="標楷體" panose="03000509000000000000" pitchFamily="65" charset="-120"/>
              </a:rPr>
              <a:t> </a:t>
            </a:r>
            <a:r>
              <a:rPr lang="zh-CN" altLang="en-US" sz="2800" dirty="0">
                <a:ea typeface="標楷體" panose="03000509000000000000" pitchFamily="65" charset="-120"/>
              </a:rPr>
              <a:t> </a:t>
            </a:r>
            <a:r>
              <a:rPr lang="zh-CN" altLang="zh-TW" sz="2800" dirty="0">
                <a:ea typeface="標楷體" panose="03000509000000000000" pitchFamily="65" charset="-120"/>
              </a:rPr>
              <a:t> </a:t>
            </a:r>
            <a:r>
              <a:rPr lang="zh-CN" altLang="en-US" sz="2800" dirty="0">
                <a:ea typeface="標楷體" panose="03000509000000000000" pitchFamily="65" charset="-120"/>
              </a:rPr>
              <a:t> </a:t>
            </a:r>
            <a:r>
              <a:rPr lang="zh-CN" altLang="zh-TW" sz="2800" dirty="0">
                <a:ea typeface="標楷體" panose="03000509000000000000" pitchFamily="65" charset="-120"/>
              </a:rPr>
              <a:t> </a:t>
            </a:r>
            <a:r>
              <a:rPr lang="zh-CN" altLang="en-US" sz="2800" dirty="0">
                <a:ea typeface="標楷體" panose="03000509000000000000" pitchFamily="65" charset="-120"/>
              </a:rPr>
              <a:t> </a:t>
            </a:r>
            <a:r>
              <a:rPr lang="zh-CN" altLang="zh-TW" sz="2800" dirty="0">
                <a:ea typeface="標楷體" panose="03000509000000000000" pitchFamily="65" charset="-120"/>
              </a:rPr>
              <a:t> </a:t>
            </a:r>
            <a:r>
              <a:rPr lang="zh-CN" altLang="en-US" sz="2800" dirty="0">
                <a:ea typeface="標楷體" panose="03000509000000000000" pitchFamily="65" charset="-120"/>
              </a:rPr>
              <a:t> </a:t>
            </a:r>
            <a:r>
              <a:rPr lang="zh-CN" altLang="zh-TW" sz="2800" dirty="0">
                <a:ea typeface="標楷體" panose="03000509000000000000" pitchFamily="65" charset="-120"/>
              </a:rPr>
              <a:t> </a:t>
            </a:r>
            <a:r>
              <a:rPr lang="en-US" altLang="zh-CN" sz="2800" dirty="0">
                <a:ea typeface="標楷體" panose="03000509000000000000" pitchFamily="65" charset="-120"/>
              </a:rPr>
              <a:t>    </a:t>
            </a:r>
            <a:r>
              <a:rPr lang="zh-CN" altLang="en-US" sz="2800" dirty="0">
                <a:ea typeface="標楷體" panose="03000509000000000000" pitchFamily="65" charset="-120"/>
              </a:rPr>
              <a:t> </a:t>
            </a:r>
            <a:r>
              <a:rPr lang="zh-TW" altLang="en-US" sz="2800" dirty="0">
                <a:ea typeface="標楷體" panose="03000509000000000000" pitchFamily="65" charset="-120"/>
              </a:rPr>
              <a:t>	    </a:t>
            </a:r>
            <a:r>
              <a:rPr lang="en-US" altLang="zh-TW" sz="2800" dirty="0">
                <a:ea typeface="標楷體" panose="03000509000000000000" pitchFamily="65" charset="-120"/>
              </a:rPr>
              <a:t>D. </a:t>
            </a:r>
            <a:r>
              <a:rPr lang="zh-TW" altLang="en-US" sz="2800" dirty="0">
                <a:ea typeface="標楷體" panose="03000509000000000000" pitchFamily="65" charset="-120"/>
              </a:rPr>
              <a:t>噴水池</a:t>
            </a:r>
            <a:endParaRPr lang="zh-CN" altLang="en-US" sz="2800" dirty="0">
              <a:ea typeface="標楷體" panose="03000509000000000000" pitchFamily="65" charset="-120"/>
            </a:endParaRPr>
          </a:p>
        </p:txBody>
      </p:sp>
      <p:sp>
        <p:nvSpPr>
          <p:cNvPr id="48132" name="Rectangle 14">
            <a:extLst>
              <a:ext uri="{FF2B5EF4-FFF2-40B4-BE49-F238E27FC236}">
                <a16:creationId xmlns:a16="http://schemas.microsoft.com/office/drawing/2014/main" xmlns="" id="{6A4B4197-BAFD-4807-8DC1-88A5C90189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325" y="3338513"/>
            <a:ext cx="83248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marL="342900" indent="-3429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2800" dirty="0">
                <a:ea typeface="標楷體" panose="03000509000000000000" pitchFamily="65" charset="-120"/>
              </a:rPr>
              <a:t>1</a:t>
            </a:r>
            <a:r>
              <a:rPr lang="en-US" altLang="zh-TW" sz="2800" dirty="0">
                <a:ea typeface="標楷體" panose="03000509000000000000" pitchFamily="65" charset="-120"/>
              </a:rPr>
              <a:t>7. </a:t>
            </a:r>
            <a:r>
              <a:rPr lang="zh-TW" altLang="en-US" sz="2800" dirty="0">
                <a:ea typeface="標楷體" panose="03000509000000000000" pitchFamily="65" charset="-120"/>
              </a:rPr>
              <a:t>上圖是公園的平面圖，如果洗手間在</a:t>
            </a:r>
            <a:r>
              <a:rPr lang="zh-TW" altLang="en-US" sz="2800" u="sng" dirty="0">
                <a:ea typeface="標楷體" panose="03000509000000000000" pitchFamily="65" charset="-120"/>
              </a:rPr>
              <a:t>志明</a:t>
            </a:r>
            <a:r>
              <a:rPr lang="zh-TW" altLang="en-US" sz="2800" dirty="0">
                <a:ea typeface="標楷體" panose="03000509000000000000" pitchFamily="65" charset="-120"/>
              </a:rPr>
              <a:t>的東南</a:t>
            </a:r>
          </a:p>
          <a:p>
            <a:r>
              <a:rPr lang="zh-TW" altLang="en-US" sz="2800" dirty="0">
                <a:ea typeface="標楷體" panose="03000509000000000000" pitchFamily="65" charset="-120"/>
              </a:rPr>
              <a:t>      方，下列哪一個地點可能是</a:t>
            </a:r>
            <a:r>
              <a:rPr lang="zh-TW" altLang="en-US" sz="2800" u="sng" dirty="0">
                <a:ea typeface="標楷體" panose="03000509000000000000" pitchFamily="65" charset="-120"/>
              </a:rPr>
              <a:t>志明</a:t>
            </a:r>
            <a:r>
              <a:rPr lang="zh-TW" altLang="en-US" sz="2800" dirty="0">
                <a:ea typeface="標楷體" panose="03000509000000000000" pitchFamily="65" charset="-120"/>
              </a:rPr>
              <a:t>的所在地？</a:t>
            </a:r>
            <a:endParaRPr lang="en-US" altLang="zh-CN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8894C9F5-55A7-488F-8537-1997E80FEA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8888" y="4456906"/>
            <a:ext cx="9271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2800" dirty="0">
                <a:solidFill>
                  <a:srgbClr val="FF0000"/>
                </a:solidFill>
                <a:ea typeface="標楷體" panose="03000509000000000000" pitchFamily="65" charset="-120"/>
              </a:rPr>
              <a:t>[2</a:t>
            </a:r>
            <a:r>
              <a:rPr lang="zh-TW" altLang="en-US" sz="2800" dirty="0">
                <a:solidFill>
                  <a:srgbClr val="FF0000"/>
                </a:solidFill>
                <a:ea typeface="標楷體" panose="03000509000000000000" pitchFamily="65" charset="-120"/>
              </a:rPr>
              <a:t>分</a:t>
            </a:r>
            <a:r>
              <a:rPr lang="en-US" altLang="zh-TW" sz="2800" dirty="0">
                <a:solidFill>
                  <a:srgbClr val="FF0000"/>
                </a:solidFill>
                <a:ea typeface="標楷體" panose="03000509000000000000" pitchFamily="65" charset="-120"/>
              </a:rPr>
              <a:t>]</a:t>
            </a:r>
            <a:endParaRPr lang="zh-TW" altLang="en-US" sz="2800" dirty="0">
              <a:solidFill>
                <a:srgbClr val="FF0000"/>
              </a:solidFill>
              <a:ea typeface="標楷體" panose="03000509000000000000" pitchFamily="65" charset="-120"/>
            </a:endParaRPr>
          </a:p>
        </p:txBody>
      </p:sp>
      <p:sp>
        <p:nvSpPr>
          <p:cNvPr id="48134" name="TextBox 27">
            <a:extLst>
              <a:ext uri="{FF2B5EF4-FFF2-40B4-BE49-F238E27FC236}">
                <a16:creationId xmlns:a16="http://schemas.microsoft.com/office/drawing/2014/main" xmlns="" id="{9C731BF4-9753-40D6-AFC0-69C5012506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2200" y="938213"/>
            <a:ext cx="10795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sz="1800">
                <a:ea typeface="標楷體" panose="03000509000000000000" pitchFamily="65" charset="-120"/>
              </a:rPr>
              <a:t>涼亭</a:t>
            </a:r>
          </a:p>
        </p:txBody>
      </p:sp>
      <p:sp>
        <p:nvSpPr>
          <p:cNvPr id="48135" name="TextBox 27">
            <a:extLst>
              <a:ext uri="{FF2B5EF4-FFF2-40B4-BE49-F238E27FC236}">
                <a16:creationId xmlns:a16="http://schemas.microsoft.com/office/drawing/2014/main" xmlns="" id="{495BD2B7-6415-4329-B3D7-447BE6D450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0538" y="2874963"/>
            <a:ext cx="13684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sz="1800">
                <a:ea typeface="標楷體" panose="03000509000000000000" pitchFamily="65" charset="-120"/>
              </a:rPr>
              <a:t>噴水池</a:t>
            </a:r>
          </a:p>
        </p:txBody>
      </p:sp>
      <p:grpSp>
        <p:nvGrpSpPr>
          <p:cNvPr id="48136" name="Group 91">
            <a:extLst>
              <a:ext uri="{FF2B5EF4-FFF2-40B4-BE49-F238E27FC236}">
                <a16:creationId xmlns:a16="http://schemas.microsoft.com/office/drawing/2014/main" xmlns="" id="{6859741B-D36C-4233-9449-0210631F99BA}"/>
              </a:ext>
            </a:extLst>
          </p:cNvPr>
          <p:cNvGrpSpPr>
            <a:grpSpLocks/>
          </p:cNvGrpSpPr>
          <p:nvPr/>
        </p:nvGrpSpPr>
        <p:grpSpPr bwMode="auto">
          <a:xfrm>
            <a:off x="4433888" y="754063"/>
            <a:ext cx="1435100" cy="944562"/>
            <a:chOff x="3034" y="1003"/>
            <a:chExt cx="904" cy="595"/>
          </a:xfrm>
        </p:grpSpPr>
        <p:grpSp>
          <p:nvGrpSpPr>
            <p:cNvPr id="48193" name="Group 34">
              <a:extLst>
                <a:ext uri="{FF2B5EF4-FFF2-40B4-BE49-F238E27FC236}">
                  <a16:creationId xmlns:a16="http://schemas.microsoft.com/office/drawing/2014/main" xmlns="" id="{B9F12EB5-5EDE-4CCD-90E9-AB8ED9ACE520}"/>
                </a:ext>
              </a:extLst>
            </p:cNvPr>
            <p:cNvGrpSpPr>
              <a:grpSpLocks/>
            </p:cNvGrpSpPr>
            <p:nvPr/>
          </p:nvGrpSpPr>
          <p:grpSpPr bwMode="auto">
            <a:xfrm rot="2778055">
              <a:off x="3156" y="1037"/>
              <a:ext cx="439" cy="683"/>
              <a:chOff x="2517" y="1525"/>
              <a:chExt cx="454" cy="771"/>
            </a:xfrm>
          </p:grpSpPr>
          <p:sp>
            <p:nvSpPr>
              <p:cNvPr id="48195" name="Line 35">
                <a:extLst>
                  <a:ext uri="{FF2B5EF4-FFF2-40B4-BE49-F238E27FC236}">
                    <a16:creationId xmlns:a16="http://schemas.microsoft.com/office/drawing/2014/main" xmlns="" id="{6A61C033-FB8A-4B97-B54F-C1974C2E3DD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744" y="1525"/>
                <a:ext cx="0" cy="77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196" name="Line 36">
                <a:extLst>
                  <a:ext uri="{FF2B5EF4-FFF2-40B4-BE49-F238E27FC236}">
                    <a16:creationId xmlns:a16="http://schemas.microsoft.com/office/drawing/2014/main" xmlns="" id="{36778D7B-08B8-49CC-A748-8FB2B411949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17" y="1888"/>
                <a:ext cx="45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8194" name="Text Box 37">
              <a:extLst>
                <a:ext uri="{FF2B5EF4-FFF2-40B4-BE49-F238E27FC236}">
                  <a16:creationId xmlns:a16="http://schemas.microsoft.com/office/drawing/2014/main" xmlns="" id="{DA0F4462-B99E-4057-9FCA-280F67F00D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84" y="1003"/>
              <a:ext cx="454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zh-TW" sz="1800"/>
                <a:t>N</a:t>
              </a:r>
            </a:p>
          </p:txBody>
        </p:sp>
      </p:grpSp>
      <p:sp>
        <p:nvSpPr>
          <p:cNvPr id="23644" name="Line 92">
            <a:extLst>
              <a:ext uri="{FF2B5EF4-FFF2-40B4-BE49-F238E27FC236}">
                <a16:creationId xmlns:a16="http://schemas.microsoft.com/office/drawing/2014/main" xmlns="" id="{9A98EF88-BF7E-4D31-8B44-1621101792FA}"/>
              </a:ext>
            </a:extLst>
          </p:cNvPr>
          <p:cNvSpPr>
            <a:spLocks noChangeShapeType="1"/>
          </p:cNvSpPr>
          <p:nvPr/>
        </p:nvSpPr>
        <p:spPr bwMode="auto">
          <a:xfrm>
            <a:off x="5148263" y="3840163"/>
            <a:ext cx="3168650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" name="Group 93">
            <a:extLst>
              <a:ext uri="{FF2B5EF4-FFF2-40B4-BE49-F238E27FC236}">
                <a16:creationId xmlns:a16="http://schemas.microsoft.com/office/drawing/2014/main" xmlns="" id="{A470D71F-D124-4FAD-8F78-5BAC318A599E}"/>
              </a:ext>
            </a:extLst>
          </p:cNvPr>
          <p:cNvGrpSpPr>
            <a:grpSpLocks/>
          </p:cNvGrpSpPr>
          <p:nvPr/>
        </p:nvGrpSpPr>
        <p:grpSpPr bwMode="auto">
          <a:xfrm>
            <a:off x="4435475" y="749300"/>
            <a:ext cx="1436688" cy="946150"/>
            <a:chOff x="3034" y="1002"/>
            <a:chExt cx="905" cy="596"/>
          </a:xfrm>
        </p:grpSpPr>
        <p:grpSp>
          <p:nvGrpSpPr>
            <p:cNvPr id="48189" name="Group 94">
              <a:extLst>
                <a:ext uri="{FF2B5EF4-FFF2-40B4-BE49-F238E27FC236}">
                  <a16:creationId xmlns:a16="http://schemas.microsoft.com/office/drawing/2014/main" xmlns="" id="{EE9DDD0D-D313-4FEC-B8CF-B1E307088E98}"/>
                </a:ext>
              </a:extLst>
            </p:cNvPr>
            <p:cNvGrpSpPr>
              <a:grpSpLocks/>
            </p:cNvGrpSpPr>
            <p:nvPr/>
          </p:nvGrpSpPr>
          <p:grpSpPr bwMode="auto">
            <a:xfrm rot="2778055">
              <a:off x="3156" y="1037"/>
              <a:ext cx="439" cy="683"/>
              <a:chOff x="2517" y="1525"/>
              <a:chExt cx="454" cy="771"/>
            </a:xfrm>
          </p:grpSpPr>
          <p:sp>
            <p:nvSpPr>
              <p:cNvPr id="48191" name="Line 95">
                <a:extLst>
                  <a:ext uri="{FF2B5EF4-FFF2-40B4-BE49-F238E27FC236}">
                    <a16:creationId xmlns:a16="http://schemas.microsoft.com/office/drawing/2014/main" xmlns="" id="{5C5E1DBA-71BB-455C-BE54-89D9AEDBEF6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744" y="1525"/>
                <a:ext cx="0" cy="771"/>
              </a:xfrm>
              <a:prstGeom prst="line">
                <a:avLst/>
              </a:prstGeom>
              <a:noFill/>
              <a:ln w="12700">
                <a:solidFill>
                  <a:srgbClr val="003399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192" name="Line 96">
                <a:extLst>
                  <a:ext uri="{FF2B5EF4-FFF2-40B4-BE49-F238E27FC236}">
                    <a16:creationId xmlns:a16="http://schemas.microsoft.com/office/drawing/2014/main" xmlns="" id="{7FCD037F-3A51-4AFD-970D-BBDDB46808C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17" y="1888"/>
                <a:ext cx="454" cy="0"/>
              </a:xfrm>
              <a:prstGeom prst="line">
                <a:avLst/>
              </a:prstGeom>
              <a:noFill/>
              <a:ln w="12700">
                <a:solidFill>
                  <a:srgbClr val="00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8190" name="Text Box 97">
              <a:extLst>
                <a:ext uri="{FF2B5EF4-FFF2-40B4-BE49-F238E27FC236}">
                  <a16:creationId xmlns:a16="http://schemas.microsoft.com/office/drawing/2014/main" xmlns="" id="{8A163D9E-5AD2-4E4A-8892-F4C676460E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85" y="1002"/>
              <a:ext cx="454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zh-TW" sz="1800">
                  <a:solidFill>
                    <a:srgbClr val="003399"/>
                  </a:solidFill>
                </a:rPr>
                <a:t>N</a:t>
              </a:r>
            </a:p>
          </p:txBody>
        </p:sp>
      </p:grpSp>
      <p:graphicFrame>
        <p:nvGraphicFramePr>
          <p:cNvPr id="23730" name="Group 178">
            <a:extLst>
              <a:ext uri="{FF2B5EF4-FFF2-40B4-BE49-F238E27FC236}">
                <a16:creationId xmlns:a16="http://schemas.microsoft.com/office/drawing/2014/main" xmlns="" id="{0391302B-E000-4278-9B19-43D61D6E47EE}"/>
              </a:ext>
            </a:extLst>
          </p:cNvPr>
          <p:cNvGraphicFramePr>
            <a:graphicFrameLocks noGrp="1"/>
          </p:cNvGraphicFramePr>
          <p:nvPr/>
        </p:nvGraphicFramePr>
        <p:xfrm>
          <a:off x="2114550" y="963613"/>
          <a:ext cx="2016125" cy="1968500"/>
        </p:xfrm>
        <a:graphic>
          <a:graphicData uri="http://schemas.openxmlformats.org/drawingml/2006/table">
            <a:tbl>
              <a:tblPr/>
              <a:tblGrid>
                <a:gridCol w="50323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048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048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0323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921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921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921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921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48166" name="TextBox 27">
            <a:extLst>
              <a:ext uri="{FF2B5EF4-FFF2-40B4-BE49-F238E27FC236}">
                <a16:creationId xmlns:a16="http://schemas.microsoft.com/office/drawing/2014/main" xmlns="" id="{4E0D4FE7-7D85-427A-AC0A-1F5F2827BB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2625" y="1931988"/>
            <a:ext cx="13684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sz="1800">
                <a:ea typeface="標楷體" panose="03000509000000000000" pitchFamily="65" charset="-120"/>
              </a:rPr>
              <a:t>小橋</a:t>
            </a:r>
          </a:p>
        </p:txBody>
      </p:sp>
      <p:sp>
        <p:nvSpPr>
          <p:cNvPr id="48167" name="TextBox 27">
            <a:extLst>
              <a:ext uri="{FF2B5EF4-FFF2-40B4-BE49-F238E27FC236}">
                <a16:creationId xmlns:a16="http://schemas.microsoft.com/office/drawing/2014/main" xmlns="" id="{651DE040-3271-457A-BC8E-C64689C330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1650" y="1965325"/>
            <a:ext cx="1368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sz="1800">
                <a:ea typeface="標楷體" panose="03000509000000000000" pitchFamily="65" charset="-120"/>
              </a:rPr>
              <a:t>洗手間</a:t>
            </a:r>
            <a:endParaRPr lang="en-US" altLang="zh-TW" sz="1800">
              <a:ea typeface="標楷體" panose="03000509000000000000" pitchFamily="65" charset="-120"/>
            </a:endParaRPr>
          </a:p>
        </p:txBody>
      </p:sp>
      <p:sp>
        <p:nvSpPr>
          <p:cNvPr id="48168" name="TextBox 27">
            <a:extLst>
              <a:ext uri="{FF2B5EF4-FFF2-40B4-BE49-F238E27FC236}">
                <a16:creationId xmlns:a16="http://schemas.microsoft.com/office/drawing/2014/main" xmlns="" id="{A254DF0C-AE62-4A91-9980-52E29D93F6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92438" y="958850"/>
            <a:ext cx="1368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sz="1800" dirty="0">
                <a:ea typeface="標楷體" panose="03000509000000000000" pitchFamily="65" charset="-120"/>
              </a:rPr>
              <a:t>遊樂場</a:t>
            </a:r>
          </a:p>
        </p:txBody>
      </p:sp>
      <p:sp>
        <p:nvSpPr>
          <p:cNvPr id="23650" name="Line 98">
            <a:extLst>
              <a:ext uri="{FF2B5EF4-FFF2-40B4-BE49-F238E27FC236}">
                <a16:creationId xmlns:a16="http://schemas.microsoft.com/office/drawing/2014/main" xmlns="" id="{48DE58A8-5805-4A01-8D1B-2795C10C589A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617913" y="1052513"/>
            <a:ext cx="1587" cy="895350"/>
          </a:xfrm>
          <a:prstGeom prst="line">
            <a:avLst/>
          </a:prstGeom>
          <a:noFill/>
          <a:ln w="25400">
            <a:solidFill>
              <a:srgbClr val="FF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733" name="Line 181">
            <a:extLst>
              <a:ext uri="{FF2B5EF4-FFF2-40B4-BE49-F238E27FC236}">
                <a16:creationId xmlns:a16="http://schemas.microsoft.com/office/drawing/2014/main" xmlns="" id="{21955F5F-61F7-4E8E-BBED-2DD6B7AE2E71}"/>
              </a:ext>
            </a:extLst>
          </p:cNvPr>
          <p:cNvSpPr>
            <a:spLocks noChangeShapeType="1"/>
          </p:cNvSpPr>
          <p:nvPr/>
        </p:nvSpPr>
        <p:spPr bwMode="auto">
          <a:xfrm>
            <a:off x="871538" y="4227513"/>
            <a:ext cx="360362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Rectangle 4">
            <a:extLst>
              <a:ext uri="{FF2B5EF4-FFF2-40B4-BE49-F238E27FC236}">
                <a16:creationId xmlns:a16="http://schemas.microsoft.com/office/drawing/2014/main" xmlns="" id="{A4A63B2A-D1CB-46C3-8B99-C532F30737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57838" y="2030413"/>
            <a:ext cx="2343150" cy="1008062"/>
          </a:xfrm>
          <a:prstGeom prst="rect">
            <a:avLst/>
          </a:prstGeom>
          <a:gradFill rotWithShape="1">
            <a:gsLst>
              <a:gs pos="0">
                <a:srgbClr val="FFCC66"/>
              </a:gs>
              <a:gs pos="50000">
                <a:srgbClr val="FFFFCC"/>
              </a:gs>
              <a:gs pos="100000">
                <a:srgbClr val="FFCC66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kumimoji="0" lang="zh-TW" altLang="en-US" sz="2800">
                <a:latin typeface="Calibri" panose="020F0502020204030204" pitchFamily="34" charset="0"/>
                <a:ea typeface="標楷體" panose="03000509000000000000" pitchFamily="65" charset="-120"/>
              </a:rPr>
              <a:t>以所求位置</a:t>
            </a:r>
            <a:r>
              <a:rPr kumimoji="0" lang="zh-CN" altLang="en-US" sz="2800">
                <a:latin typeface="Calibri" panose="020F0502020204030204" pitchFamily="34" charset="0"/>
                <a:ea typeface="標楷體" panose="03000509000000000000" pitchFamily="65" charset="-120"/>
              </a:rPr>
              <a:t>為</a:t>
            </a:r>
            <a:r>
              <a:rPr kumimoji="0" lang="zh-TW" altLang="en-US" sz="2800">
                <a:latin typeface="Calibri" panose="020F0502020204030204" pitchFamily="34" charset="0"/>
                <a:ea typeface="標楷體" panose="03000509000000000000" pitchFamily="65" charset="-120"/>
              </a:rPr>
              <a:t>觀測點。</a:t>
            </a:r>
            <a:endParaRPr kumimoji="0" lang="zh-TW" altLang="en-US" sz="2400">
              <a:latin typeface="Times New Roman" panose="02020603050405020304" pitchFamily="18" charset="0"/>
            </a:endParaRPr>
          </a:p>
        </p:txBody>
      </p:sp>
      <p:pic>
        <p:nvPicPr>
          <p:cNvPr id="41" name="Picture 34" descr="e-BookBtn-yellow">
            <a:extLst>
              <a:ext uri="{FF2B5EF4-FFF2-40B4-BE49-F238E27FC236}">
                <a16:creationId xmlns:a16="http://schemas.microsoft.com/office/drawing/2014/main" xmlns="" id="{BA8A7B66-AB59-4C23-A737-8BD65B63FD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7363" y="1576388"/>
            <a:ext cx="1385887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Rectangle 403">
            <a:extLst>
              <a:ext uri="{FF2B5EF4-FFF2-40B4-BE49-F238E27FC236}">
                <a16:creationId xmlns:a16="http://schemas.microsoft.com/office/drawing/2014/main" xmlns="" id="{76B86604-74EA-4D1D-A271-9E8C03A7D6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99334" y="2977357"/>
            <a:ext cx="47433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ct val="20000"/>
              </a:spcAft>
            </a:pPr>
            <a:r>
              <a:rPr lang="zh-TW" altLang="en-US" sz="2800" dirty="0">
                <a:solidFill>
                  <a:srgbClr val="003399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即</a:t>
            </a:r>
            <a:r>
              <a:rPr lang="zh-TW" altLang="en-US" sz="2800" u="sng" dirty="0">
                <a:solidFill>
                  <a:srgbClr val="003399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志明</a:t>
            </a:r>
            <a:r>
              <a:rPr lang="zh-TW" altLang="en-US" sz="2800" dirty="0">
                <a:solidFill>
                  <a:srgbClr val="003399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在洗手間的</a:t>
            </a:r>
            <a:r>
              <a:rPr lang="zh-TW" altLang="en-US" sz="2800" dirty="0">
                <a:solidFill>
                  <a:srgbClr val="FF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西北方</a:t>
            </a:r>
            <a:r>
              <a:rPr lang="zh-TW" altLang="en-US" sz="2800" dirty="0">
                <a:solidFill>
                  <a:srgbClr val="003399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。</a:t>
            </a:r>
          </a:p>
        </p:txBody>
      </p:sp>
      <p:grpSp>
        <p:nvGrpSpPr>
          <p:cNvPr id="48174" name="组合 2">
            <a:extLst>
              <a:ext uri="{FF2B5EF4-FFF2-40B4-BE49-F238E27FC236}">
                <a16:creationId xmlns:a16="http://schemas.microsoft.com/office/drawing/2014/main" xmlns="" id="{47DAF7F4-B47C-4538-8137-1559A00CF63B}"/>
              </a:ext>
            </a:extLst>
          </p:cNvPr>
          <p:cNvGrpSpPr>
            <a:grpSpLocks/>
          </p:cNvGrpSpPr>
          <p:nvPr/>
        </p:nvGrpSpPr>
        <p:grpSpPr bwMode="auto">
          <a:xfrm rot="2700000">
            <a:off x="2520350" y="876300"/>
            <a:ext cx="179388" cy="179387"/>
            <a:chOff x="663575" y="1345100"/>
            <a:chExt cx="180000" cy="180000"/>
          </a:xfrm>
        </p:grpSpPr>
        <p:sp>
          <p:nvSpPr>
            <p:cNvPr id="48187" name="任意多边形: 形状 1">
              <a:extLst>
                <a:ext uri="{FF2B5EF4-FFF2-40B4-BE49-F238E27FC236}">
                  <a16:creationId xmlns:a16="http://schemas.microsoft.com/office/drawing/2014/main" xmlns="" id="{6CAD28E3-8D75-4132-A216-A6FD4B97D3EB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575" y="1435100"/>
              <a:ext cx="180000" cy="0"/>
            </a:xfrm>
            <a:custGeom>
              <a:avLst/>
              <a:gdLst>
                <a:gd name="T0" fmla="*/ 0 w 114300"/>
                <a:gd name="T1" fmla="*/ 4323718 w 114300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114300">
                  <a:moveTo>
                    <a:pt x="0" y="0"/>
                  </a:moveTo>
                  <a:lnTo>
                    <a:pt x="114300" y="0"/>
                  </a:lnTo>
                </a:path>
              </a:pathLst>
            </a:custGeom>
            <a:noFill/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88" name="任意多边形: 形状 43">
              <a:extLst>
                <a:ext uri="{FF2B5EF4-FFF2-40B4-BE49-F238E27FC236}">
                  <a16:creationId xmlns:a16="http://schemas.microsoft.com/office/drawing/2014/main" xmlns="" id="{685498F9-44B3-4D80-8552-E784EBE2509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665576" y="1435100"/>
              <a:ext cx="180000" cy="0"/>
            </a:xfrm>
            <a:custGeom>
              <a:avLst/>
              <a:gdLst>
                <a:gd name="T0" fmla="*/ 0 w 114300"/>
                <a:gd name="T1" fmla="*/ 4323718 w 114300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114300">
                  <a:moveTo>
                    <a:pt x="0" y="0"/>
                  </a:moveTo>
                  <a:lnTo>
                    <a:pt x="114300" y="0"/>
                  </a:lnTo>
                </a:path>
              </a:pathLst>
            </a:custGeom>
            <a:noFill/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8175" name="组合 45">
            <a:extLst>
              <a:ext uri="{FF2B5EF4-FFF2-40B4-BE49-F238E27FC236}">
                <a16:creationId xmlns:a16="http://schemas.microsoft.com/office/drawing/2014/main" xmlns="" id="{35F84D6C-F282-45A5-A5E9-B5C5ADDBE75C}"/>
              </a:ext>
            </a:extLst>
          </p:cNvPr>
          <p:cNvGrpSpPr>
            <a:grpSpLocks/>
          </p:cNvGrpSpPr>
          <p:nvPr/>
        </p:nvGrpSpPr>
        <p:grpSpPr bwMode="auto">
          <a:xfrm rot="2700000">
            <a:off x="2524919" y="1853407"/>
            <a:ext cx="180975" cy="179387"/>
            <a:chOff x="663575" y="1345100"/>
            <a:chExt cx="180000" cy="180000"/>
          </a:xfrm>
        </p:grpSpPr>
        <p:sp>
          <p:nvSpPr>
            <p:cNvPr id="48185" name="任意多边形: 形状 46">
              <a:extLst>
                <a:ext uri="{FF2B5EF4-FFF2-40B4-BE49-F238E27FC236}">
                  <a16:creationId xmlns:a16="http://schemas.microsoft.com/office/drawing/2014/main" xmlns="" id="{856E7CA1-C1BA-4FC1-8434-27FA7E05611F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575" y="1435100"/>
              <a:ext cx="180000" cy="0"/>
            </a:xfrm>
            <a:custGeom>
              <a:avLst/>
              <a:gdLst>
                <a:gd name="T0" fmla="*/ 0 w 114300"/>
                <a:gd name="T1" fmla="*/ 4323718 w 114300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114300">
                  <a:moveTo>
                    <a:pt x="0" y="0"/>
                  </a:moveTo>
                  <a:lnTo>
                    <a:pt x="114300" y="0"/>
                  </a:lnTo>
                </a:path>
              </a:pathLst>
            </a:custGeom>
            <a:noFill/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86" name="任意多边形: 形状 47">
              <a:extLst>
                <a:ext uri="{FF2B5EF4-FFF2-40B4-BE49-F238E27FC236}">
                  <a16:creationId xmlns:a16="http://schemas.microsoft.com/office/drawing/2014/main" xmlns="" id="{8DD0C37E-1B04-4D4C-B1DC-924B527659A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665576" y="1435100"/>
              <a:ext cx="180000" cy="0"/>
            </a:xfrm>
            <a:custGeom>
              <a:avLst/>
              <a:gdLst>
                <a:gd name="T0" fmla="*/ 0 w 114300"/>
                <a:gd name="T1" fmla="*/ 4323718 w 114300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114300">
                  <a:moveTo>
                    <a:pt x="0" y="0"/>
                  </a:moveTo>
                  <a:lnTo>
                    <a:pt x="114300" y="0"/>
                  </a:lnTo>
                </a:path>
              </a:pathLst>
            </a:custGeom>
            <a:noFill/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8176" name="组合 48">
            <a:extLst>
              <a:ext uri="{FF2B5EF4-FFF2-40B4-BE49-F238E27FC236}">
                <a16:creationId xmlns:a16="http://schemas.microsoft.com/office/drawing/2014/main" xmlns="" id="{8822443D-BDAE-427F-BC4E-EFD0D4A228DA}"/>
              </a:ext>
            </a:extLst>
          </p:cNvPr>
          <p:cNvGrpSpPr>
            <a:grpSpLocks/>
          </p:cNvGrpSpPr>
          <p:nvPr/>
        </p:nvGrpSpPr>
        <p:grpSpPr bwMode="auto">
          <a:xfrm rot="2700000">
            <a:off x="3536157" y="872331"/>
            <a:ext cx="179388" cy="180975"/>
            <a:chOff x="663575" y="1345100"/>
            <a:chExt cx="180000" cy="180000"/>
          </a:xfrm>
        </p:grpSpPr>
        <p:sp>
          <p:nvSpPr>
            <p:cNvPr id="48183" name="任意多边形: 形状 49">
              <a:extLst>
                <a:ext uri="{FF2B5EF4-FFF2-40B4-BE49-F238E27FC236}">
                  <a16:creationId xmlns:a16="http://schemas.microsoft.com/office/drawing/2014/main" xmlns="" id="{7269F614-5B29-4D62-ADCA-722028571E77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575" y="1435100"/>
              <a:ext cx="180000" cy="0"/>
            </a:xfrm>
            <a:custGeom>
              <a:avLst/>
              <a:gdLst>
                <a:gd name="T0" fmla="*/ 0 w 114300"/>
                <a:gd name="T1" fmla="*/ 4323718 w 114300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114300">
                  <a:moveTo>
                    <a:pt x="0" y="0"/>
                  </a:moveTo>
                  <a:lnTo>
                    <a:pt x="114300" y="0"/>
                  </a:lnTo>
                </a:path>
              </a:pathLst>
            </a:custGeom>
            <a:noFill/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84" name="任意多边形: 形状 50">
              <a:extLst>
                <a:ext uri="{FF2B5EF4-FFF2-40B4-BE49-F238E27FC236}">
                  <a16:creationId xmlns:a16="http://schemas.microsoft.com/office/drawing/2014/main" xmlns="" id="{0523013D-DED7-4901-99F7-01B50C6124A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665576" y="1435100"/>
              <a:ext cx="180000" cy="0"/>
            </a:xfrm>
            <a:custGeom>
              <a:avLst/>
              <a:gdLst>
                <a:gd name="T0" fmla="*/ 0 w 114300"/>
                <a:gd name="T1" fmla="*/ 4323718 w 114300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114300">
                  <a:moveTo>
                    <a:pt x="0" y="0"/>
                  </a:moveTo>
                  <a:lnTo>
                    <a:pt x="114300" y="0"/>
                  </a:lnTo>
                </a:path>
              </a:pathLst>
            </a:custGeom>
            <a:noFill/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8177" name="组合 51">
            <a:extLst>
              <a:ext uri="{FF2B5EF4-FFF2-40B4-BE49-F238E27FC236}">
                <a16:creationId xmlns:a16="http://schemas.microsoft.com/office/drawing/2014/main" xmlns="" id="{17F391DB-1C73-40F7-B839-877A276FE8E3}"/>
              </a:ext>
            </a:extLst>
          </p:cNvPr>
          <p:cNvGrpSpPr>
            <a:grpSpLocks/>
          </p:cNvGrpSpPr>
          <p:nvPr/>
        </p:nvGrpSpPr>
        <p:grpSpPr bwMode="auto">
          <a:xfrm rot="2700000">
            <a:off x="3535363" y="1858963"/>
            <a:ext cx="179387" cy="179387"/>
            <a:chOff x="663575" y="1345100"/>
            <a:chExt cx="180000" cy="180000"/>
          </a:xfrm>
        </p:grpSpPr>
        <p:sp>
          <p:nvSpPr>
            <p:cNvPr id="48181" name="任意多边形: 形状 52">
              <a:extLst>
                <a:ext uri="{FF2B5EF4-FFF2-40B4-BE49-F238E27FC236}">
                  <a16:creationId xmlns:a16="http://schemas.microsoft.com/office/drawing/2014/main" xmlns="" id="{CD9023D1-77CD-4181-BA2B-B3248AF706BB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575" y="1435100"/>
              <a:ext cx="180000" cy="0"/>
            </a:xfrm>
            <a:custGeom>
              <a:avLst/>
              <a:gdLst>
                <a:gd name="T0" fmla="*/ 0 w 114300"/>
                <a:gd name="T1" fmla="*/ 4323718 w 114300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114300">
                  <a:moveTo>
                    <a:pt x="0" y="0"/>
                  </a:moveTo>
                  <a:lnTo>
                    <a:pt x="114300" y="0"/>
                  </a:lnTo>
                </a:path>
              </a:pathLst>
            </a:custGeom>
            <a:noFill/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82" name="任意多边形: 形状 53">
              <a:extLst>
                <a:ext uri="{FF2B5EF4-FFF2-40B4-BE49-F238E27FC236}">
                  <a16:creationId xmlns:a16="http://schemas.microsoft.com/office/drawing/2014/main" xmlns="" id="{B9ABD606-6389-4343-BFEB-A33FA0EE3E2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665576" y="1435100"/>
              <a:ext cx="180000" cy="0"/>
            </a:xfrm>
            <a:custGeom>
              <a:avLst/>
              <a:gdLst>
                <a:gd name="T0" fmla="*/ 0 w 114300"/>
                <a:gd name="T1" fmla="*/ 4323718 w 114300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114300">
                  <a:moveTo>
                    <a:pt x="0" y="0"/>
                  </a:moveTo>
                  <a:lnTo>
                    <a:pt x="114300" y="0"/>
                  </a:lnTo>
                </a:path>
              </a:pathLst>
            </a:custGeom>
            <a:noFill/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8178" name="组合 54">
            <a:extLst>
              <a:ext uri="{FF2B5EF4-FFF2-40B4-BE49-F238E27FC236}">
                <a16:creationId xmlns:a16="http://schemas.microsoft.com/office/drawing/2014/main" xmlns="" id="{2D6E1E75-AE2E-4ECA-A85C-AFE16596367F}"/>
              </a:ext>
            </a:extLst>
          </p:cNvPr>
          <p:cNvGrpSpPr>
            <a:grpSpLocks/>
          </p:cNvGrpSpPr>
          <p:nvPr/>
        </p:nvGrpSpPr>
        <p:grpSpPr bwMode="auto">
          <a:xfrm rot="2700000">
            <a:off x="3534569" y="2836069"/>
            <a:ext cx="180975" cy="179387"/>
            <a:chOff x="663575" y="1345100"/>
            <a:chExt cx="180000" cy="180000"/>
          </a:xfrm>
        </p:grpSpPr>
        <p:sp>
          <p:nvSpPr>
            <p:cNvPr id="48179" name="任意多边形: 形状 55">
              <a:extLst>
                <a:ext uri="{FF2B5EF4-FFF2-40B4-BE49-F238E27FC236}">
                  <a16:creationId xmlns:a16="http://schemas.microsoft.com/office/drawing/2014/main" xmlns="" id="{CECDE9CA-548B-400D-B6FA-961AFA7C91B4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575" y="1435100"/>
              <a:ext cx="180000" cy="0"/>
            </a:xfrm>
            <a:custGeom>
              <a:avLst/>
              <a:gdLst>
                <a:gd name="T0" fmla="*/ 0 w 114300"/>
                <a:gd name="T1" fmla="*/ 4323718 w 114300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114300">
                  <a:moveTo>
                    <a:pt x="0" y="0"/>
                  </a:moveTo>
                  <a:lnTo>
                    <a:pt x="114300" y="0"/>
                  </a:lnTo>
                </a:path>
              </a:pathLst>
            </a:custGeom>
            <a:noFill/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80" name="任意多边形: 形状 56">
              <a:extLst>
                <a:ext uri="{FF2B5EF4-FFF2-40B4-BE49-F238E27FC236}">
                  <a16:creationId xmlns:a16="http://schemas.microsoft.com/office/drawing/2014/main" xmlns="" id="{8D247D0A-E2F0-4318-96C1-7916F0A0D7B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665576" y="1435100"/>
              <a:ext cx="180000" cy="0"/>
            </a:xfrm>
            <a:custGeom>
              <a:avLst/>
              <a:gdLst>
                <a:gd name="T0" fmla="*/ 0 w 114300"/>
                <a:gd name="T1" fmla="*/ 4323718 w 114300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114300">
                  <a:moveTo>
                    <a:pt x="0" y="0"/>
                  </a:moveTo>
                  <a:lnTo>
                    <a:pt x="114300" y="0"/>
                  </a:lnTo>
                </a:path>
              </a:pathLst>
            </a:custGeom>
            <a:noFill/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xmlns="" id="{1D77C80E-7E90-4AAC-8C50-58CF0A3C10F8}"/>
              </a:ext>
            </a:extLst>
          </p:cNvPr>
          <p:cNvGrpSpPr/>
          <p:nvPr/>
        </p:nvGrpSpPr>
        <p:grpSpPr>
          <a:xfrm>
            <a:off x="3383569" y="4585854"/>
            <a:ext cx="1026021" cy="461665"/>
            <a:chOff x="2580362" y="5322190"/>
            <a:chExt cx="1026021" cy="461665"/>
          </a:xfrm>
        </p:grpSpPr>
        <p:sp>
          <p:nvSpPr>
            <p:cNvPr id="2" name="椭圆 1">
              <a:extLst>
                <a:ext uri="{FF2B5EF4-FFF2-40B4-BE49-F238E27FC236}">
                  <a16:creationId xmlns:a16="http://schemas.microsoft.com/office/drawing/2014/main" xmlns="" id="{D09CA303-7957-4AEA-B72E-405BB8848148}"/>
                </a:ext>
              </a:extLst>
            </p:cNvPr>
            <p:cNvSpPr/>
            <p:nvPr/>
          </p:nvSpPr>
          <p:spPr bwMode="auto">
            <a:xfrm>
              <a:off x="3410268" y="5555315"/>
              <a:ext cx="91440" cy="91440"/>
            </a:xfrm>
            <a:prstGeom prst="ellipse">
              <a:avLst/>
            </a:prstGeom>
            <a:solidFill>
              <a:srgbClr val="008000"/>
            </a:solidFill>
            <a:ln w="9525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</a:endParaRPr>
            </a:p>
          </p:txBody>
        </p:sp>
        <p:sp>
          <p:nvSpPr>
            <p:cNvPr id="49" name="Rectangle 403">
              <a:extLst>
                <a:ext uri="{FF2B5EF4-FFF2-40B4-BE49-F238E27FC236}">
                  <a16:creationId xmlns:a16="http://schemas.microsoft.com/office/drawing/2014/main" xmlns="" id="{169574B4-B2BA-4B93-A7DC-57F555970B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0362" y="5322190"/>
              <a:ext cx="102602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tabLst>
                  <a:tab pos="7178675" algn="l"/>
                </a:tabLs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tabLst>
                  <a:tab pos="7178675" algn="l"/>
                </a:tabLs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tabLst>
                  <a:tab pos="7178675" algn="l"/>
                </a:tabLs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tabLst>
                  <a:tab pos="7178675" algn="l"/>
                </a:tabLs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tabLst>
                  <a:tab pos="7178675" algn="l"/>
                </a:tabLs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178675" algn="l"/>
                </a:tabLs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178675" algn="l"/>
                </a:tabLs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178675" algn="l"/>
                </a:tabLs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178675" algn="l"/>
                </a:tabLs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20000"/>
                </a:spcBef>
                <a:spcAft>
                  <a:spcPct val="20000"/>
                </a:spcAft>
              </a:pPr>
              <a:r>
                <a:rPr lang="zh-TW" altLang="en-US" sz="2400" u="sng" dirty="0">
                  <a:solidFill>
                    <a:srgbClr val="FF00FF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Times New Roman" panose="02020603050405020304" pitchFamily="18" charset="0"/>
                  <a:sym typeface="Wingdings" panose="05000000000000000000" pitchFamily="2" charset="2"/>
                </a:rPr>
                <a:t>志明</a:t>
              </a:r>
              <a:endParaRPr lang="zh-TW" altLang="en-US" sz="2400" dirty="0">
                <a:solidFill>
                  <a:srgbClr val="FF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endParaRPr>
            </a:p>
          </p:txBody>
        </p:sp>
      </p:grpSp>
      <p:cxnSp>
        <p:nvCxnSpPr>
          <p:cNvPr id="5" name="直接箭头连接符 4">
            <a:extLst>
              <a:ext uri="{FF2B5EF4-FFF2-40B4-BE49-F238E27FC236}">
                <a16:creationId xmlns:a16="http://schemas.microsoft.com/office/drawing/2014/main" xmlns="" id="{9215B11E-D20C-4E1E-8E5D-F0E6ABCC5035}"/>
              </a:ext>
            </a:extLst>
          </p:cNvPr>
          <p:cNvCxnSpPr>
            <a:cxnSpLocks/>
          </p:cNvCxnSpPr>
          <p:nvPr/>
        </p:nvCxnSpPr>
        <p:spPr bwMode="auto">
          <a:xfrm flipH="1">
            <a:off x="4251115" y="4862109"/>
            <a:ext cx="0" cy="638867"/>
          </a:xfrm>
          <a:prstGeom prst="straightConnector1">
            <a:avLst/>
          </a:prstGeom>
          <a:noFill/>
          <a:ln w="28575" cap="flat" cmpd="sng" algn="ctr">
            <a:solidFill>
              <a:srgbClr val="FF00FF"/>
            </a:solidFill>
            <a:prstDash val="solid"/>
            <a:round/>
            <a:headEnd type="none" w="med" len="med"/>
            <a:tailEnd type="triangle"/>
          </a:ln>
          <a:effectLst/>
        </p:spPr>
      </p:cxnSp>
      <p:grpSp>
        <p:nvGrpSpPr>
          <p:cNvPr id="54" name="组合 53">
            <a:extLst>
              <a:ext uri="{FF2B5EF4-FFF2-40B4-BE49-F238E27FC236}">
                <a16:creationId xmlns:a16="http://schemas.microsoft.com/office/drawing/2014/main" xmlns="" id="{C3EA33A7-C020-4660-90C9-C2A5E12FA302}"/>
              </a:ext>
            </a:extLst>
          </p:cNvPr>
          <p:cNvGrpSpPr/>
          <p:nvPr/>
        </p:nvGrpSpPr>
        <p:grpSpPr>
          <a:xfrm>
            <a:off x="3724847" y="5506877"/>
            <a:ext cx="1229144" cy="461665"/>
            <a:chOff x="2811979" y="5580216"/>
            <a:chExt cx="1229144" cy="461665"/>
          </a:xfrm>
        </p:grpSpPr>
        <p:sp>
          <p:nvSpPr>
            <p:cNvPr id="55" name="椭圆 54">
              <a:extLst>
                <a:ext uri="{FF2B5EF4-FFF2-40B4-BE49-F238E27FC236}">
                  <a16:creationId xmlns:a16="http://schemas.microsoft.com/office/drawing/2014/main" xmlns="" id="{E80999BB-EB84-4A6A-9EFB-2662AEA21779}"/>
                </a:ext>
              </a:extLst>
            </p:cNvPr>
            <p:cNvSpPr/>
            <p:nvPr/>
          </p:nvSpPr>
          <p:spPr bwMode="auto">
            <a:xfrm>
              <a:off x="3298125" y="5581193"/>
              <a:ext cx="91440" cy="91440"/>
            </a:xfrm>
            <a:prstGeom prst="ellipse">
              <a:avLst/>
            </a:prstGeom>
            <a:solidFill>
              <a:srgbClr val="008000"/>
            </a:solidFill>
            <a:ln w="9525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</a:endParaRPr>
            </a:p>
          </p:txBody>
        </p:sp>
        <p:sp>
          <p:nvSpPr>
            <p:cNvPr id="56" name="Rectangle 403">
              <a:extLst>
                <a:ext uri="{FF2B5EF4-FFF2-40B4-BE49-F238E27FC236}">
                  <a16:creationId xmlns:a16="http://schemas.microsoft.com/office/drawing/2014/main" xmlns="" id="{08270799-03F0-49D3-BFA4-10F70D5A82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1979" y="5580216"/>
              <a:ext cx="122914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tabLst>
                  <a:tab pos="7178675" algn="l"/>
                </a:tabLs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tabLst>
                  <a:tab pos="7178675" algn="l"/>
                </a:tabLs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tabLst>
                  <a:tab pos="7178675" algn="l"/>
                </a:tabLs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tabLst>
                  <a:tab pos="7178675" algn="l"/>
                </a:tabLs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tabLst>
                  <a:tab pos="7178675" algn="l"/>
                </a:tabLs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178675" algn="l"/>
                </a:tabLs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178675" algn="l"/>
                </a:tabLs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178675" algn="l"/>
                </a:tabLs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178675" algn="l"/>
                </a:tabLs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20000"/>
                </a:spcBef>
                <a:spcAft>
                  <a:spcPct val="20000"/>
                </a:spcAft>
              </a:pPr>
              <a:r>
                <a:rPr lang="zh-TW" altLang="en-US" sz="2400" u="sng" dirty="0">
                  <a:solidFill>
                    <a:srgbClr val="FF00FF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Times New Roman" panose="02020603050405020304" pitchFamily="18" charset="0"/>
                  <a:sym typeface="Wingdings" panose="05000000000000000000" pitchFamily="2" charset="2"/>
                </a:rPr>
                <a:t>洗手間</a:t>
              </a:r>
              <a:endParaRPr lang="zh-TW" altLang="en-US" sz="2400" dirty="0">
                <a:solidFill>
                  <a:srgbClr val="FF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endParaRPr>
            </a:p>
          </p:txBody>
        </p:sp>
      </p:grpSp>
      <p:cxnSp>
        <p:nvCxnSpPr>
          <p:cNvPr id="58" name="直接箭头连接符 57">
            <a:extLst>
              <a:ext uri="{FF2B5EF4-FFF2-40B4-BE49-F238E27FC236}">
                <a16:creationId xmlns:a16="http://schemas.microsoft.com/office/drawing/2014/main" xmlns="" id="{51BD3360-858B-4E67-B44E-6868D428E47A}"/>
              </a:ext>
            </a:extLst>
          </p:cNvPr>
          <p:cNvCxnSpPr>
            <a:cxnSpLocks/>
          </p:cNvCxnSpPr>
          <p:nvPr/>
        </p:nvCxnSpPr>
        <p:spPr bwMode="auto">
          <a:xfrm flipH="1">
            <a:off x="4251115" y="4862109"/>
            <a:ext cx="0" cy="638867"/>
          </a:xfrm>
          <a:prstGeom prst="straightConnector1">
            <a:avLst/>
          </a:prstGeom>
          <a:noFill/>
          <a:ln w="28575" cap="flat" cmpd="sng" algn="ctr">
            <a:solidFill>
              <a:srgbClr val="FF00FF"/>
            </a:solidFill>
            <a:prstDash val="solid"/>
            <a:round/>
            <a:headEnd type="triangle" w="med" len="med"/>
            <a:tailEnd type="none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3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48148E-6 L -0.00121 0.09306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46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 0.09028 L -1.66667E-6 -7.40741E-7 " pathEditMode="relative" rAng="0" ptsTypes="AA">
                                      <p:cBhvr>
                                        <p:cTn id="60" dur="200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00" y="-4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6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3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8" dur="500"/>
                                        <p:tgtEl>
                                          <p:spTgt spid="236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4" dur="500"/>
                                        <p:tgtEl>
                                          <p:spTgt spid="237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7" dur="500"/>
                                        <p:tgtEl>
                                          <p:spTgt spid="236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201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730" grpId="0" animBg="1"/>
      <p:bldP spid="28" grpId="0"/>
      <p:bldP spid="40" grpId="0" animBg="1"/>
      <p:bldP spid="40" grpId="1" animBg="1"/>
      <p:bldP spid="42" grpId="0"/>
      <p:bldP spid="42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159061" y="2586302"/>
            <a:ext cx="8136904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zh-TW" sz="2800" dirty="0" smtClean="0">
                <a:latin typeface="+mn-lt"/>
                <a:ea typeface="標楷體" panose="03000509000000000000" pitchFamily="65" charset="-120"/>
              </a:rPr>
              <a:t>18.</a:t>
            </a:r>
            <a:r>
              <a:rPr lang="zh-TW" altLang="en-US" sz="2800" dirty="0" smtClean="0">
                <a:latin typeface="+mn-lt"/>
                <a:ea typeface="標楷體" panose="03000509000000000000" pitchFamily="65" charset="-120"/>
              </a:rPr>
              <a:t> 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上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圖中，</a:t>
            </a:r>
            <a:r>
              <a:rPr lang="en-US" altLang="zh-TW" sz="2800" dirty="0">
                <a:ea typeface="標楷體" panose="03000509000000000000" pitchFamily="65" charset="-120"/>
              </a:rPr>
              <a:t>EM</a:t>
            </a:r>
            <a:r>
              <a:rPr lang="zh-TW" altLang="en-US" sz="2800" dirty="0">
                <a:ea typeface="標楷體" panose="03000509000000000000" pitchFamily="65" charset="-120"/>
              </a:rPr>
              <a:t>是一條經過所有圓心的線段。如果</a:t>
            </a:r>
            <a:endParaRPr lang="en-US" altLang="zh-TW" sz="2800" dirty="0">
              <a:ea typeface="標楷體" panose="03000509000000000000" pitchFamily="65" charset="-120"/>
            </a:endParaRPr>
          </a:p>
          <a:p>
            <a:r>
              <a:rPr lang="zh-TW" altLang="en-US" sz="2800" dirty="0">
                <a:ea typeface="標楷體" panose="03000509000000000000" pitchFamily="65" charset="-120"/>
              </a:rPr>
              <a:t>   </a:t>
            </a:r>
            <a:r>
              <a:rPr lang="zh-TW" altLang="en-US" sz="2800" dirty="0" smtClean="0">
                <a:ea typeface="標楷體" panose="03000509000000000000" pitchFamily="65" charset="-120"/>
              </a:rPr>
              <a:t>   每</a:t>
            </a:r>
            <a:r>
              <a:rPr lang="zh-TW" altLang="en-US" sz="2800" dirty="0">
                <a:ea typeface="標楷體" panose="03000509000000000000" pitchFamily="65" charset="-120"/>
              </a:rPr>
              <a:t>個圓的半徑都是</a:t>
            </a:r>
            <a:r>
              <a:rPr lang="en-US" altLang="zh-TW" sz="2800" dirty="0">
                <a:ea typeface="標楷體" panose="03000509000000000000" pitchFamily="65" charset="-120"/>
              </a:rPr>
              <a:t>3cm</a:t>
            </a:r>
            <a:r>
              <a:rPr lang="zh-TW" altLang="en-US" sz="2800" dirty="0">
                <a:ea typeface="標楷體" panose="03000509000000000000" pitchFamily="65" charset="-120"/>
              </a:rPr>
              <a:t>，</a:t>
            </a:r>
            <a:r>
              <a:rPr lang="en-US" altLang="zh-TW" sz="2800" dirty="0">
                <a:ea typeface="標楷體" panose="03000509000000000000" pitchFamily="65" charset="-120"/>
              </a:rPr>
              <a:t>EM</a:t>
            </a:r>
            <a:r>
              <a:rPr lang="zh-TW" altLang="en-US" sz="2800" dirty="0">
                <a:ea typeface="標楷體" panose="03000509000000000000" pitchFamily="65" charset="-120"/>
              </a:rPr>
              <a:t>的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長度是多少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？</a:t>
            </a:r>
            <a:endParaRPr lang="zh-CN" altLang="en-US" dirty="0"/>
          </a:p>
        </p:txBody>
      </p:sp>
      <p:sp>
        <p:nvSpPr>
          <p:cNvPr id="29" name="Rectangle 2">
            <a:extLst>
              <a:ext uri="{FF2B5EF4-FFF2-40B4-BE49-F238E27FC236}">
                <a16:creationId xmlns:a16="http://schemas.microsoft.com/office/drawing/2014/main" xmlns="" id="{1E9C0808-48D0-4929-A52A-F6A945A5F1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4003" y="4647745"/>
            <a:ext cx="431800" cy="4318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lang="zh-TW" altLang="en-US" sz="1800"/>
          </a:p>
        </p:txBody>
      </p:sp>
      <p:sp>
        <p:nvSpPr>
          <p:cNvPr id="31" name="TextBox 27">
            <a:extLst>
              <a:ext uri="{FF2B5EF4-FFF2-40B4-BE49-F238E27FC236}">
                <a16:creationId xmlns:a16="http://schemas.microsoft.com/office/drawing/2014/main" xmlns="" id="{52EC4F2D-7551-4F98-AFF1-832A43C2A7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5203" y="4647745"/>
            <a:ext cx="9286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2800" dirty="0">
                <a:solidFill>
                  <a:srgbClr val="FF0000"/>
                </a:solidFill>
                <a:ea typeface="標楷體" panose="03000509000000000000" pitchFamily="65" charset="-120"/>
              </a:rPr>
              <a:t>[2</a:t>
            </a:r>
            <a:r>
              <a:rPr lang="zh-TW" altLang="en-US" sz="2800" dirty="0">
                <a:solidFill>
                  <a:srgbClr val="FF0000"/>
                </a:solidFill>
                <a:ea typeface="標楷體" panose="03000509000000000000" pitchFamily="65" charset="-120"/>
              </a:rPr>
              <a:t>分</a:t>
            </a:r>
            <a:r>
              <a:rPr lang="en-US" altLang="zh-TW" sz="2800" dirty="0">
                <a:solidFill>
                  <a:srgbClr val="FF0000"/>
                </a:solidFill>
                <a:ea typeface="標楷體" panose="03000509000000000000" pitchFamily="65" charset="-120"/>
              </a:rPr>
              <a:t>]</a:t>
            </a:r>
            <a:endParaRPr lang="zh-TW" altLang="en-US" sz="2800" dirty="0">
              <a:solidFill>
                <a:srgbClr val="FF0000"/>
              </a:solidFill>
              <a:ea typeface="標楷體" panose="03000509000000000000" pitchFamily="65" charset="-12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15803" y="1092291"/>
            <a:ext cx="5394960" cy="1344601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895812" y="3624388"/>
            <a:ext cx="2304256" cy="2046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zh-CN" sz="2800" dirty="0"/>
              <a:t>A. 12cm</a:t>
            </a:r>
          </a:p>
          <a:p>
            <a:pPr>
              <a:spcAft>
                <a:spcPts val="600"/>
              </a:spcAft>
            </a:pPr>
            <a:r>
              <a:rPr lang="en-US" altLang="zh-CN" sz="2800" dirty="0"/>
              <a:t>B. 18cm</a:t>
            </a:r>
          </a:p>
          <a:p>
            <a:pPr>
              <a:spcAft>
                <a:spcPts val="600"/>
              </a:spcAft>
            </a:pPr>
            <a:r>
              <a:rPr lang="en-US" altLang="zh-CN" sz="2800" dirty="0"/>
              <a:t>C. 24cm</a:t>
            </a:r>
          </a:p>
          <a:p>
            <a:pPr>
              <a:spcAft>
                <a:spcPts val="600"/>
              </a:spcAft>
            </a:pPr>
            <a:r>
              <a:rPr lang="en-US" altLang="zh-CN" sz="2800" dirty="0"/>
              <a:t>D. 30cm</a:t>
            </a:r>
            <a:endParaRPr lang="zh-CN" altLang="en-US" sz="2800" dirty="0"/>
          </a:p>
        </p:txBody>
      </p:sp>
      <p:cxnSp>
        <p:nvCxnSpPr>
          <p:cNvPr id="57" name="直接连接符 56">
            <a:extLst>
              <a:ext uri="{FF2B5EF4-FFF2-40B4-BE49-F238E27FC236}">
                <a16:creationId xmlns:a16="http://schemas.microsoft.com/office/drawing/2014/main" xmlns="" id="{A5D2A508-A341-4FC9-A29F-FCE549DEB059}"/>
              </a:ext>
            </a:extLst>
          </p:cNvPr>
          <p:cNvCxnSpPr/>
          <p:nvPr/>
        </p:nvCxnSpPr>
        <p:spPr>
          <a:xfrm>
            <a:off x="4716016" y="3565396"/>
            <a:ext cx="1920240" cy="0"/>
          </a:xfrm>
          <a:prstGeom prst="line">
            <a:avLst/>
          </a:prstGeom>
          <a:ln w="28575"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 57">
            <a:extLst>
              <a:ext uri="{FF2B5EF4-FFF2-40B4-BE49-F238E27FC236}">
                <a16:creationId xmlns:a16="http://schemas.microsoft.com/office/drawing/2014/main" xmlns="" id="{A5D2A508-A341-4FC9-A29F-FCE549DEB059}"/>
              </a:ext>
            </a:extLst>
          </p:cNvPr>
          <p:cNvCxnSpPr/>
          <p:nvPr/>
        </p:nvCxnSpPr>
        <p:spPr>
          <a:xfrm>
            <a:off x="1689328" y="1779067"/>
            <a:ext cx="4754880" cy="0"/>
          </a:xfrm>
          <a:prstGeom prst="line">
            <a:avLst/>
          </a:prstGeom>
          <a:ln w="28575"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椭圆 58"/>
          <p:cNvSpPr/>
          <p:nvPr/>
        </p:nvSpPr>
        <p:spPr>
          <a:xfrm>
            <a:off x="1689403" y="1178097"/>
            <a:ext cx="1188720" cy="1188720"/>
          </a:xfrm>
          <a:prstGeom prst="ellipse">
            <a:avLst/>
          </a:prstGeom>
          <a:noFill/>
          <a:ln w="22225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2" name="椭圆 61"/>
          <p:cNvSpPr/>
          <p:nvPr/>
        </p:nvSpPr>
        <p:spPr>
          <a:xfrm>
            <a:off x="2878123" y="1185132"/>
            <a:ext cx="1188720" cy="1188720"/>
          </a:xfrm>
          <a:prstGeom prst="ellipse">
            <a:avLst/>
          </a:prstGeom>
          <a:noFill/>
          <a:ln w="22225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" name="椭圆 62"/>
          <p:cNvSpPr/>
          <p:nvPr/>
        </p:nvSpPr>
        <p:spPr>
          <a:xfrm>
            <a:off x="4069120" y="1176628"/>
            <a:ext cx="1188720" cy="1188720"/>
          </a:xfrm>
          <a:prstGeom prst="ellipse">
            <a:avLst/>
          </a:prstGeom>
          <a:noFill/>
          <a:ln w="22225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4" name="椭圆 63"/>
          <p:cNvSpPr/>
          <p:nvPr/>
        </p:nvSpPr>
        <p:spPr>
          <a:xfrm>
            <a:off x="5245666" y="1178097"/>
            <a:ext cx="1188720" cy="1188720"/>
          </a:xfrm>
          <a:prstGeom prst="ellipse">
            <a:avLst/>
          </a:prstGeom>
          <a:noFill/>
          <a:ln w="22225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Rectangle 403">
            <a:extLst>
              <a:ext uri="{FF2B5EF4-FFF2-40B4-BE49-F238E27FC236}">
                <a16:creationId xmlns:a16="http://schemas.microsoft.com/office/drawing/2014/main" xmlns="" id="{9F915B33-A1C4-43B7-B919-409693135D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8259" y="3636560"/>
            <a:ext cx="538819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ct val="20000"/>
              </a:spcAft>
            </a:pPr>
            <a:r>
              <a:rPr lang="en-US" altLang="zh-TW" sz="2800" dirty="0" smtClean="0">
                <a:solidFill>
                  <a:srgbClr val="003399"/>
                </a:solidFill>
                <a:latin typeface="+mn-lt"/>
                <a:ea typeface="標楷體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EM</a:t>
            </a:r>
            <a:r>
              <a:rPr lang="zh-TW" altLang="en-US" sz="2800" dirty="0" smtClean="0">
                <a:solidFill>
                  <a:srgbClr val="003399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的長度等於</a:t>
            </a:r>
            <a:r>
              <a:rPr lang="en-US" altLang="zh-TW" sz="2800" dirty="0" smtClean="0">
                <a:solidFill>
                  <a:srgbClr val="003399"/>
                </a:solidFill>
                <a:latin typeface="+mn-lt"/>
                <a:ea typeface="標楷體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4</a:t>
            </a:r>
            <a:r>
              <a:rPr lang="zh-TW" altLang="en-US" sz="2800" dirty="0" smtClean="0">
                <a:solidFill>
                  <a:srgbClr val="003399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條直徑的長度。</a:t>
            </a:r>
            <a:endParaRPr lang="zh-TW" altLang="en-US" sz="2800" dirty="0">
              <a:solidFill>
                <a:srgbClr val="003399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66" name="Rectangle 403">
            <a:extLst>
              <a:ext uri="{FF2B5EF4-FFF2-40B4-BE49-F238E27FC236}">
                <a16:creationId xmlns:a16="http://schemas.microsoft.com/office/drawing/2014/main" xmlns="" id="{9F915B33-A1C4-43B7-B919-409693135D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8259" y="4124525"/>
            <a:ext cx="475052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ct val="20000"/>
              </a:spcAft>
            </a:pPr>
            <a:r>
              <a:rPr lang="zh-TW" altLang="en-US" sz="2800" dirty="0" smtClean="0">
                <a:solidFill>
                  <a:srgbClr val="003399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每個圓的直徑是</a:t>
            </a:r>
            <a:r>
              <a:rPr lang="en-US" altLang="zh-TW" sz="2800" dirty="0" smtClean="0">
                <a:solidFill>
                  <a:srgbClr val="003399"/>
                </a:solidFill>
                <a:latin typeface="+mn-lt"/>
                <a:ea typeface="標楷體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(3×2)cm</a:t>
            </a:r>
            <a:r>
              <a:rPr lang="zh-TW" altLang="en-US" sz="2800" dirty="0" smtClean="0">
                <a:solidFill>
                  <a:srgbClr val="003399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。</a:t>
            </a:r>
            <a:endParaRPr lang="zh-TW" altLang="en-US" sz="2800" dirty="0">
              <a:solidFill>
                <a:srgbClr val="003399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cxnSp>
        <p:nvCxnSpPr>
          <p:cNvPr id="67" name="直接连接符 66">
            <a:extLst>
              <a:ext uri="{FF2B5EF4-FFF2-40B4-BE49-F238E27FC236}">
                <a16:creationId xmlns:a16="http://schemas.microsoft.com/office/drawing/2014/main" xmlns="" id="{A5D2A508-A341-4FC9-A29F-FCE549DEB059}"/>
              </a:ext>
            </a:extLst>
          </p:cNvPr>
          <p:cNvCxnSpPr/>
          <p:nvPr/>
        </p:nvCxnSpPr>
        <p:spPr>
          <a:xfrm>
            <a:off x="895812" y="3586109"/>
            <a:ext cx="3474720" cy="0"/>
          </a:xfrm>
          <a:prstGeom prst="line">
            <a:avLst/>
          </a:prstGeom>
          <a:ln w="28575"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ectangle 403">
            <a:extLst>
              <a:ext uri="{FF2B5EF4-FFF2-40B4-BE49-F238E27FC236}">
                <a16:creationId xmlns:a16="http://schemas.microsoft.com/office/drawing/2014/main" xmlns="" id="{9F915B33-A1C4-43B7-B919-409693135D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01971" y="4657863"/>
            <a:ext cx="257657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ct val="20000"/>
              </a:spcAft>
            </a:pPr>
            <a:r>
              <a:rPr lang="en-US" altLang="zh-TW" sz="2800" dirty="0" smtClean="0">
                <a:solidFill>
                  <a:srgbClr val="003399"/>
                </a:solidFill>
                <a:latin typeface="+mn-lt"/>
                <a:ea typeface="標楷體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EM</a:t>
            </a:r>
            <a:r>
              <a:rPr lang="zh-TW" altLang="en-US" sz="2800" dirty="0" smtClean="0">
                <a:solidFill>
                  <a:srgbClr val="003399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的長度是：</a:t>
            </a:r>
            <a:endParaRPr lang="zh-TW" altLang="en-US" sz="2800" dirty="0">
              <a:solidFill>
                <a:srgbClr val="003399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77" name="Rectangle 403">
            <a:extLst>
              <a:ext uri="{FF2B5EF4-FFF2-40B4-BE49-F238E27FC236}">
                <a16:creationId xmlns:a16="http://schemas.microsoft.com/office/drawing/2014/main" xmlns="" id="{9F915B33-A1C4-43B7-B919-409693135D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8752" y="5172610"/>
            <a:ext cx="308039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ct val="20000"/>
              </a:spcAft>
            </a:pPr>
            <a:r>
              <a:rPr lang="en-US" altLang="zh-TW" sz="2800" dirty="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(3×2</a:t>
            </a:r>
            <a:r>
              <a:rPr lang="en-US" altLang="zh-TW" sz="2800" dirty="0" smtClean="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)×4</a:t>
            </a:r>
            <a:r>
              <a:rPr lang="zh-TW" altLang="en-US" sz="2800" dirty="0" smtClean="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zh-TW" sz="2800" dirty="0" smtClean="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=</a:t>
            </a:r>
            <a:r>
              <a:rPr lang="zh-TW" altLang="en-US" sz="2800" dirty="0" smtClean="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zh-TW" sz="2800" dirty="0" smtClean="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24(cm)</a:t>
            </a:r>
            <a:endParaRPr lang="zh-TW" altLang="en-US" sz="2800" dirty="0">
              <a:solidFill>
                <a:srgbClr val="003399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1" grpId="0"/>
      <p:bldP spid="59" grpId="0" animBg="1"/>
      <p:bldP spid="59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/>
      <p:bldP spid="65" grpId="1"/>
      <p:bldP spid="66" grpId="0"/>
      <p:bldP spid="66" grpId="1"/>
      <p:bldP spid="68" grpId="0"/>
      <p:bldP spid="68" grpId="1"/>
      <p:bldP spid="77" grpId="0"/>
      <p:bldP spid="77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2">
            <a:extLst>
              <a:ext uri="{FF2B5EF4-FFF2-40B4-BE49-F238E27FC236}">
                <a16:creationId xmlns:a16="http://schemas.microsoft.com/office/drawing/2014/main" xmlns="" id="{AF23A2B1-3629-495A-AFD8-E06A9B2305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9800" y="5095875"/>
            <a:ext cx="431800" cy="4318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lang="zh-TW" altLang="en-US" sz="1800"/>
          </a:p>
        </p:txBody>
      </p:sp>
      <p:sp>
        <p:nvSpPr>
          <p:cNvPr id="52227" name="Rectangle 5">
            <a:extLst>
              <a:ext uri="{FF2B5EF4-FFF2-40B4-BE49-F238E27FC236}">
                <a16:creationId xmlns:a16="http://schemas.microsoft.com/office/drawing/2014/main" xmlns="" id="{CC952CF9-FAE1-47F9-B1F2-A2546215B6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2060575"/>
            <a:ext cx="8174038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635000" indent="-6350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2800" dirty="0">
                <a:ea typeface="標楷體" panose="03000509000000000000" pitchFamily="65" charset="-120"/>
              </a:rPr>
              <a:t>19</a:t>
            </a:r>
            <a:r>
              <a:rPr lang="en-US" altLang="zh-CN" sz="2800" dirty="0">
                <a:ea typeface="標楷體" panose="03000509000000000000" pitchFamily="65" charset="-120"/>
              </a:rPr>
              <a:t>.</a:t>
            </a:r>
            <a:r>
              <a:rPr lang="zh-TW" altLang="en-US" sz="2800" dirty="0">
                <a:ea typeface="標楷體" panose="03000509000000000000" pitchFamily="65" charset="-120"/>
              </a:rPr>
              <a:t> 如果同時使用以上的五枝</a:t>
            </a:r>
            <a:r>
              <a:rPr lang="zh-TW" altLang="en-US" sz="2800" dirty="0" smtClean="0">
                <a:ea typeface="標楷體" panose="03000509000000000000" pitchFamily="65" charset="-120"/>
              </a:rPr>
              <a:t>竹簽去</a:t>
            </a:r>
            <a:r>
              <a:rPr lang="zh-TW" altLang="en-US" sz="2800" dirty="0">
                <a:ea typeface="標楷體" panose="03000509000000000000" pitchFamily="65" charset="-120"/>
              </a:rPr>
              <a:t>組成一個四邊形，可以組成以下哪個</a:t>
            </a:r>
            <a:r>
              <a:rPr lang="en-US" altLang="zh-TW" sz="2800" dirty="0">
                <a:ea typeface="標楷體" panose="03000509000000000000" pitchFamily="65" charset="-120"/>
              </a:rPr>
              <a:t>/</a:t>
            </a:r>
            <a:r>
              <a:rPr lang="zh-TW" altLang="en-US" sz="2800" dirty="0">
                <a:ea typeface="標楷體" panose="03000509000000000000" pitchFamily="65" charset="-120"/>
              </a:rPr>
              <a:t>些四邊形？</a:t>
            </a:r>
            <a:endParaRPr lang="en-US" altLang="zh-CN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xmlns="" id="{68DFC158-F009-44F8-B749-E86D850A05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3575" y="5053013"/>
            <a:ext cx="9286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[2</a:t>
            </a:r>
            <a:r>
              <a:rPr lang="zh-TW" altLang="en-US" sz="2800">
                <a:solidFill>
                  <a:srgbClr val="FF0000"/>
                </a:solidFill>
                <a:ea typeface="標楷體" panose="03000509000000000000" pitchFamily="65" charset="-120"/>
              </a:rPr>
              <a:t>分</a:t>
            </a:r>
            <a:r>
              <a:rPr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]</a:t>
            </a:r>
            <a:endParaRPr lang="zh-TW" altLang="en-US" sz="2800">
              <a:solidFill>
                <a:srgbClr val="FF0000"/>
              </a:solidFill>
              <a:ea typeface="標楷體" panose="03000509000000000000" pitchFamily="65" charset="-120"/>
            </a:endParaRPr>
          </a:p>
        </p:txBody>
      </p:sp>
      <p:sp>
        <p:nvSpPr>
          <p:cNvPr id="52229" name="Text Box 4">
            <a:extLst>
              <a:ext uri="{FF2B5EF4-FFF2-40B4-BE49-F238E27FC236}">
                <a16:creationId xmlns:a16="http://schemas.microsoft.com/office/drawing/2014/main" xmlns="" id="{15EEB147-EB50-4F26-8FD6-3F41B228AC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3600" y="2967038"/>
            <a:ext cx="5437188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457200" indent="-4572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10000"/>
              </a:spcBef>
              <a:spcAft>
                <a:spcPct val="10000"/>
              </a:spcAft>
            </a:pPr>
            <a:r>
              <a:rPr lang="en-US" altLang="zh-TW" sz="2800">
                <a:ea typeface="標楷體" panose="03000509000000000000" pitchFamily="65" charset="-120"/>
              </a:rPr>
              <a:t>  I. </a:t>
            </a:r>
            <a:r>
              <a:rPr lang="zh-TW" altLang="en-US" sz="2800">
                <a:ea typeface="標楷體" panose="03000509000000000000" pitchFamily="65" charset="-120"/>
              </a:rPr>
              <a:t>正方形</a:t>
            </a:r>
            <a:r>
              <a:rPr lang="en-US" altLang="zh-TW" sz="2800" i="1">
                <a:ea typeface="標楷體" panose="03000509000000000000" pitchFamily="65" charset="-120"/>
              </a:rPr>
              <a:t>      </a:t>
            </a:r>
            <a:r>
              <a:rPr lang="en-US" altLang="zh-TW" sz="2800">
                <a:ea typeface="標楷體" panose="03000509000000000000" pitchFamily="65" charset="-120"/>
              </a:rPr>
              <a:t>II. </a:t>
            </a:r>
            <a:r>
              <a:rPr lang="zh-TW" altLang="en-US" sz="2800">
                <a:ea typeface="標楷體" panose="03000509000000000000" pitchFamily="65" charset="-120"/>
              </a:rPr>
              <a:t>菱形</a:t>
            </a:r>
            <a:r>
              <a:rPr lang="en-US" altLang="zh-TW" sz="2800" i="1">
                <a:ea typeface="標楷體" panose="03000509000000000000" pitchFamily="65" charset="-120"/>
              </a:rPr>
              <a:t>       </a:t>
            </a:r>
            <a:r>
              <a:rPr lang="en-US" altLang="zh-TW" sz="2800">
                <a:ea typeface="標楷體" panose="03000509000000000000" pitchFamily="65" charset="-120"/>
              </a:rPr>
              <a:t>III. </a:t>
            </a:r>
            <a:r>
              <a:rPr lang="zh-TW" altLang="en-US" sz="2800">
                <a:ea typeface="標楷體" panose="03000509000000000000" pitchFamily="65" charset="-120"/>
              </a:rPr>
              <a:t>梯形</a:t>
            </a:r>
            <a:endParaRPr lang="en-US" altLang="zh-TW" sz="2800" i="1">
              <a:ea typeface="標楷體" panose="03000509000000000000" pitchFamily="65" charset="-120"/>
            </a:endParaRPr>
          </a:p>
        </p:txBody>
      </p:sp>
      <p:sp>
        <p:nvSpPr>
          <p:cNvPr id="52230" name="Text Box 4">
            <a:extLst>
              <a:ext uri="{FF2B5EF4-FFF2-40B4-BE49-F238E27FC236}">
                <a16:creationId xmlns:a16="http://schemas.microsoft.com/office/drawing/2014/main" xmlns="" id="{D1F87976-17C8-4756-825E-9F9AC3D252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3573463"/>
            <a:ext cx="2808288" cy="196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457200" indent="-4572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10000"/>
              </a:spcBef>
              <a:spcAft>
                <a:spcPct val="10000"/>
              </a:spcAft>
              <a:buFontTx/>
              <a:buAutoNum type="alphaUcPeriod"/>
            </a:pPr>
            <a:r>
              <a:rPr lang="zh-TW" altLang="en-US" sz="2800">
                <a:ea typeface="標楷體" panose="03000509000000000000" pitchFamily="65" charset="-120"/>
              </a:rPr>
              <a:t>只有</a:t>
            </a:r>
            <a:r>
              <a:rPr lang="en-US" altLang="zh-TW" sz="2800">
                <a:ea typeface="標楷體" panose="03000509000000000000" pitchFamily="65" charset="-120"/>
              </a:rPr>
              <a:t>I</a:t>
            </a:r>
          </a:p>
          <a:p>
            <a:pPr eaLnBrk="1" hangingPunct="1">
              <a:spcBef>
                <a:spcPct val="10000"/>
              </a:spcBef>
              <a:spcAft>
                <a:spcPct val="10000"/>
              </a:spcAft>
              <a:buFontTx/>
              <a:buAutoNum type="alphaUcPeriod"/>
            </a:pPr>
            <a:r>
              <a:rPr lang="zh-TW" altLang="en-US" sz="2800">
                <a:ea typeface="標楷體" panose="03000509000000000000" pitchFamily="65" charset="-120"/>
              </a:rPr>
              <a:t>只有</a:t>
            </a:r>
            <a:r>
              <a:rPr lang="en-US" altLang="zh-TW" sz="2800">
                <a:ea typeface="標楷體" panose="03000509000000000000" pitchFamily="65" charset="-120"/>
              </a:rPr>
              <a:t>I</a:t>
            </a:r>
            <a:r>
              <a:rPr lang="zh-TW" altLang="en-US" sz="2800">
                <a:ea typeface="標楷體" panose="03000509000000000000" pitchFamily="65" charset="-120"/>
              </a:rPr>
              <a:t>及</a:t>
            </a:r>
            <a:r>
              <a:rPr lang="en-US" altLang="zh-TW" sz="2800">
                <a:ea typeface="標楷體" panose="03000509000000000000" pitchFamily="65" charset="-120"/>
              </a:rPr>
              <a:t>II</a:t>
            </a:r>
          </a:p>
          <a:p>
            <a:pPr eaLnBrk="1" hangingPunct="1">
              <a:spcBef>
                <a:spcPct val="10000"/>
              </a:spcBef>
              <a:spcAft>
                <a:spcPct val="10000"/>
              </a:spcAft>
              <a:buFontTx/>
              <a:buAutoNum type="alphaUcPeriod"/>
            </a:pPr>
            <a:r>
              <a:rPr lang="zh-TW" altLang="en-US" sz="2800">
                <a:ea typeface="標楷體" panose="03000509000000000000" pitchFamily="65" charset="-120"/>
              </a:rPr>
              <a:t>只有</a:t>
            </a:r>
            <a:r>
              <a:rPr lang="en-US" altLang="zh-TW" sz="2800">
                <a:ea typeface="標楷體" panose="03000509000000000000" pitchFamily="65" charset="-120"/>
              </a:rPr>
              <a:t>II</a:t>
            </a:r>
            <a:r>
              <a:rPr lang="zh-TW" altLang="en-US" sz="2800">
                <a:ea typeface="標楷體" panose="03000509000000000000" pitchFamily="65" charset="-120"/>
              </a:rPr>
              <a:t>及</a:t>
            </a:r>
            <a:r>
              <a:rPr lang="en-US" altLang="zh-TW" sz="2800">
                <a:ea typeface="標楷體" panose="03000509000000000000" pitchFamily="65" charset="-120"/>
              </a:rPr>
              <a:t>III</a:t>
            </a:r>
          </a:p>
          <a:p>
            <a:pPr eaLnBrk="1" hangingPunct="1">
              <a:spcBef>
                <a:spcPct val="10000"/>
              </a:spcBef>
              <a:spcAft>
                <a:spcPct val="10000"/>
              </a:spcAft>
              <a:buFontTx/>
              <a:buAutoNum type="alphaUcPeriod"/>
            </a:pPr>
            <a:r>
              <a:rPr lang="en-US" altLang="zh-TW" sz="2800">
                <a:ea typeface="標楷體" panose="03000509000000000000" pitchFamily="65" charset="-120"/>
              </a:rPr>
              <a:t> I</a:t>
            </a:r>
            <a:r>
              <a:rPr lang="zh-TW" altLang="en-US" sz="2800">
                <a:ea typeface="標楷體" panose="03000509000000000000" pitchFamily="65" charset="-120"/>
              </a:rPr>
              <a:t>、</a:t>
            </a:r>
            <a:r>
              <a:rPr lang="en-US" altLang="zh-TW" sz="2800">
                <a:ea typeface="標楷體" panose="03000509000000000000" pitchFamily="65" charset="-120"/>
              </a:rPr>
              <a:t>II</a:t>
            </a:r>
            <a:r>
              <a:rPr lang="zh-TW" altLang="en-US" sz="2800">
                <a:ea typeface="標楷體" panose="03000509000000000000" pitchFamily="65" charset="-120"/>
              </a:rPr>
              <a:t>及</a:t>
            </a:r>
            <a:r>
              <a:rPr lang="en-US" altLang="zh-TW" sz="2800">
                <a:ea typeface="標楷體" panose="03000509000000000000" pitchFamily="65" charset="-120"/>
              </a:rPr>
              <a:t>III</a:t>
            </a:r>
          </a:p>
        </p:txBody>
      </p:sp>
      <p:sp>
        <p:nvSpPr>
          <p:cNvPr id="5" name="任意多边形: 形状 4">
            <a:extLst>
              <a:ext uri="{FF2B5EF4-FFF2-40B4-BE49-F238E27FC236}">
                <a16:creationId xmlns:a16="http://schemas.microsoft.com/office/drawing/2014/main" xmlns="" id="{24FAC2DC-5DEE-4DA3-B44D-2EC0B25B1524}"/>
              </a:ext>
            </a:extLst>
          </p:cNvPr>
          <p:cNvSpPr/>
          <p:nvPr/>
        </p:nvSpPr>
        <p:spPr bwMode="auto">
          <a:xfrm>
            <a:off x="3924300" y="1209675"/>
            <a:ext cx="2447925" cy="55563"/>
          </a:xfrm>
          <a:custGeom>
            <a:avLst/>
            <a:gdLst>
              <a:gd name="connsiteX0" fmla="*/ 2328862 w 2445543"/>
              <a:gd name="connsiteY0" fmla="*/ 0 h 54768"/>
              <a:gd name="connsiteX1" fmla="*/ 111918 w 2445543"/>
              <a:gd name="connsiteY1" fmla="*/ 0 h 54768"/>
              <a:gd name="connsiteX2" fmla="*/ 0 w 2445543"/>
              <a:gd name="connsiteY2" fmla="*/ 26193 h 54768"/>
              <a:gd name="connsiteX3" fmla="*/ 109537 w 2445543"/>
              <a:gd name="connsiteY3" fmla="*/ 54768 h 54768"/>
              <a:gd name="connsiteX4" fmla="*/ 2326481 w 2445543"/>
              <a:gd name="connsiteY4" fmla="*/ 54768 h 54768"/>
              <a:gd name="connsiteX5" fmla="*/ 2445543 w 2445543"/>
              <a:gd name="connsiteY5" fmla="*/ 28575 h 54768"/>
              <a:gd name="connsiteX6" fmla="*/ 2328862 w 2445543"/>
              <a:gd name="connsiteY6" fmla="*/ 0 h 54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45543" h="54768">
                <a:moveTo>
                  <a:pt x="2328862" y="0"/>
                </a:moveTo>
                <a:lnTo>
                  <a:pt x="111918" y="0"/>
                </a:lnTo>
                <a:lnTo>
                  <a:pt x="0" y="26193"/>
                </a:lnTo>
                <a:lnTo>
                  <a:pt x="109537" y="54768"/>
                </a:lnTo>
                <a:lnTo>
                  <a:pt x="2326481" y="54768"/>
                </a:lnTo>
                <a:lnTo>
                  <a:pt x="2445543" y="28575"/>
                </a:lnTo>
                <a:lnTo>
                  <a:pt x="2328862" y="0"/>
                </a:lnTo>
                <a:close/>
              </a:path>
            </a:pathLst>
          </a:custGeom>
          <a:solidFill>
            <a:schemeClr val="bg2">
              <a:lumMod val="40000"/>
              <a:lumOff val="60000"/>
            </a:scheme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zh-CN" altLang="en-US" sz="1800">
              <a:latin typeface="Arial" charset="0"/>
            </a:endParaRPr>
          </a:p>
        </p:txBody>
      </p:sp>
      <p:sp>
        <p:nvSpPr>
          <p:cNvPr id="27" name="任意多边形: 形状 26">
            <a:extLst>
              <a:ext uri="{FF2B5EF4-FFF2-40B4-BE49-F238E27FC236}">
                <a16:creationId xmlns:a16="http://schemas.microsoft.com/office/drawing/2014/main" xmlns="" id="{09C20C8E-209A-42A9-8C2E-0927EA72F112}"/>
              </a:ext>
            </a:extLst>
          </p:cNvPr>
          <p:cNvSpPr/>
          <p:nvPr/>
        </p:nvSpPr>
        <p:spPr bwMode="auto">
          <a:xfrm>
            <a:off x="1763713" y="1209675"/>
            <a:ext cx="1223962" cy="60325"/>
          </a:xfrm>
          <a:custGeom>
            <a:avLst/>
            <a:gdLst>
              <a:gd name="connsiteX0" fmla="*/ 2328862 w 2445543"/>
              <a:gd name="connsiteY0" fmla="*/ 0 h 54768"/>
              <a:gd name="connsiteX1" fmla="*/ 111918 w 2445543"/>
              <a:gd name="connsiteY1" fmla="*/ 0 h 54768"/>
              <a:gd name="connsiteX2" fmla="*/ 0 w 2445543"/>
              <a:gd name="connsiteY2" fmla="*/ 26193 h 54768"/>
              <a:gd name="connsiteX3" fmla="*/ 109537 w 2445543"/>
              <a:gd name="connsiteY3" fmla="*/ 54768 h 54768"/>
              <a:gd name="connsiteX4" fmla="*/ 2326481 w 2445543"/>
              <a:gd name="connsiteY4" fmla="*/ 54768 h 54768"/>
              <a:gd name="connsiteX5" fmla="*/ 2445543 w 2445543"/>
              <a:gd name="connsiteY5" fmla="*/ 28575 h 54768"/>
              <a:gd name="connsiteX6" fmla="*/ 2328862 w 2445543"/>
              <a:gd name="connsiteY6" fmla="*/ 0 h 54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45543" h="54768">
                <a:moveTo>
                  <a:pt x="2328862" y="0"/>
                </a:moveTo>
                <a:lnTo>
                  <a:pt x="111918" y="0"/>
                </a:lnTo>
                <a:lnTo>
                  <a:pt x="0" y="26193"/>
                </a:lnTo>
                <a:lnTo>
                  <a:pt x="109537" y="54768"/>
                </a:lnTo>
                <a:lnTo>
                  <a:pt x="2326481" y="54768"/>
                </a:lnTo>
                <a:lnTo>
                  <a:pt x="2445543" y="28575"/>
                </a:lnTo>
                <a:lnTo>
                  <a:pt x="2328862" y="0"/>
                </a:lnTo>
                <a:close/>
              </a:path>
            </a:pathLst>
          </a:custGeom>
          <a:solidFill>
            <a:schemeClr val="bg2">
              <a:lumMod val="40000"/>
              <a:lumOff val="60000"/>
            </a:scheme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zh-CN" altLang="en-US" sz="1800">
              <a:latin typeface="Arial" charset="0"/>
            </a:endParaRPr>
          </a:p>
        </p:txBody>
      </p:sp>
      <p:sp>
        <p:nvSpPr>
          <p:cNvPr id="52233" name="文本框 5">
            <a:extLst>
              <a:ext uri="{FF2B5EF4-FFF2-40B4-BE49-F238E27FC236}">
                <a16:creationId xmlns:a16="http://schemas.microsoft.com/office/drawing/2014/main" xmlns="" id="{2EA6BE29-144F-40D1-AC9B-9ED5403BEA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6725" y="1058863"/>
            <a:ext cx="6286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CN" sz="1800"/>
              <a:t>5cm</a:t>
            </a:r>
            <a:endParaRPr lang="zh-CN" altLang="en-US" sz="1800"/>
          </a:p>
        </p:txBody>
      </p:sp>
      <p:sp>
        <p:nvSpPr>
          <p:cNvPr id="29" name="任意多边形: 形状 28">
            <a:extLst>
              <a:ext uri="{FF2B5EF4-FFF2-40B4-BE49-F238E27FC236}">
                <a16:creationId xmlns:a16="http://schemas.microsoft.com/office/drawing/2014/main" xmlns="" id="{1B5397F0-569B-4E4F-BD25-AD7339EE7C46}"/>
              </a:ext>
            </a:extLst>
          </p:cNvPr>
          <p:cNvSpPr/>
          <p:nvPr/>
        </p:nvSpPr>
        <p:spPr bwMode="auto">
          <a:xfrm>
            <a:off x="1763713" y="1557338"/>
            <a:ext cx="1223962" cy="60325"/>
          </a:xfrm>
          <a:custGeom>
            <a:avLst/>
            <a:gdLst>
              <a:gd name="connsiteX0" fmla="*/ 2328862 w 2445543"/>
              <a:gd name="connsiteY0" fmla="*/ 0 h 54768"/>
              <a:gd name="connsiteX1" fmla="*/ 111918 w 2445543"/>
              <a:gd name="connsiteY1" fmla="*/ 0 h 54768"/>
              <a:gd name="connsiteX2" fmla="*/ 0 w 2445543"/>
              <a:gd name="connsiteY2" fmla="*/ 26193 h 54768"/>
              <a:gd name="connsiteX3" fmla="*/ 109537 w 2445543"/>
              <a:gd name="connsiteY3" fmla="*/ 54768 h 54768"/>
              <a:gd name="connsiteX4" fmla="*/ 2326481 w 2445543"/>
              <a:gd name="connsiteY4" fmla="*/ 54768 h 54768"/>
              <a:gd name="connsiteX5" fmla="*/ 2445543 w 2445543"/>
              <a:gd name="connsiteY5" fmla="*/ 28575 h 54768"/>
              <a:gd name="connsiteX6" fmla="*/ 2328862 w 2445543"/>
              <a:gd name="connsiteY6" fmla="*/ 0 h 54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45543" h="54768">
                <a:moveTo>
                  <a:pt x="2328862" y="0"/>
                </a:moveTo>
                <a:lnTo>
                  <a:pt x="111918" y="0"/>
                </a:lnTo>
                <a:lnTo>
                  <a:pt x="0" y="26193"/>
                </a:lnTo>
                <a:lnTo>
                  <a:pt x="109537" y="54768"/>
                </a:lnTo>
                <a:lnTo>
                  <a:pt x="2326481" y="54768"/>
                </a:lnTo>
                <a:lnTo>
                  <a:pt x="2445543" y="28575"/>
                </a:lnTo>
                <a:lnTo>
                  <a:pt x="2328862" y="0"/>
                </a:lnTo>
                <a:close/>
              </a:path>
            </a:pathLst>
          </a:custGeom>
          <a:solidFill>
            <a:schemeClr val="bg2">
              <a:lumMod val="40000"/>
              <a:lumOff val="60000"/>
            </a:scheme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zh-CN" altLang="en-US" sz="1800">
              <a:latin typeface="Arial" charset="0"/>
            </a:endParaRPr>
          </a:p>
        </p:txBody>
      </p:sp>
      <p:sp>
        <p:nvSpPr>
          <p:cNvPr id="52235" name="文本框 29">
            <a:extLst>
              <a:ext uri="{FF2B5EF4-FFF2-40B4-BE49-F238E27FC236}">
                <a16:creationId xmlns:a16="http://schemas.microsoft.com/office/drawing/2014/main" xmlns="" id="{8AF394E2-E068-4301-A489-402189771A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6725" y="1403350"/>
            <a:ext cx="6286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CN" sz="1800"/>
              <a:t>5cm</a:t>
            </a:r>
            <a:endParaRPr lang="zh-CN" altLang="en-US" sz="1800"/>
          </a:p>
        </p:txBody>
      </p:sp>
      <p:sp>
        <p:nvSpPr>
          <p:cNvPr id="31" name="任意多边形: 形状 30">
            <a:extLst>
              <a:ext uri="{FF2B5EF4-FFF2-40B4-BE49-F238E27FC236}">
                <a16:creationId xmlns:a16="http://schemas.microsoft.com/office/drawing/2014/main" xmlns="" id="{EA5A378E-95BB-462F-8ED6-16D793650E15}"/>
              </a:ext>
            </a:extLst>
          </p:cNvPr>
          <p:cNvSpPr/>
          <p:nvPr/>
        </p:nvSpPr>
        <p:spPr bwMode="auto">
          <a:xfrm>
            <a:off x="3924300" y="1554163"/>
            <a:ext cx="2447925" cy="53975"/>
          </a:xfrm>
          <a:custGeom>
            <a:avLst/>
            <a:gdLst>
              <a:gd name="connsiteX0" fmla="*/ 2328862 w 2445543"/>
              <a:gd name="connsiteY0" fmla="*/ 0 h 54768"/>
              <a:gd name="connsiteX1" fmla="*/ 111918 w 2445543"/>
              <a:gd name="connsiteY1" fmla="*/ 0 h 54768"/>
              <a:gd name="connsiteX2" fmla="*/ 0 w 2445543"/>
              <a:gd name="connsiteY2" fmla="*/ 26193 h 54768"/>
              <a:gd name="connsiteX3" fmla="*/ 109537 w 2445543"/>
              <a:gd name="connsiteY3" fmla="*/ 54768 h 54768"/>
              <a:gd name="connsiteX4" fmla="*/ 2326481 w 2445543"/>
              <a:gd name="connsiteY4" fmla="*/ 54768 h 54768"/>
              <a:gd name="connsiteX5" fmla="*/ 2445543 w 2445543"/>
              <a:gd name="connsiteY5" fmla="*/ 28575 h 54768"/>
              <a:gd name="connsiteX6" fmla="*/ 2328862 w 2445543"/>
              <a:gd name="connsiteY6" fmla="*/ 0 h 54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45543" h="54768">
                <a:moveTo>
                  <a:pt x="2328862" y="0"/>
                </a:moveTo>
                <a:lnTo>
                  <a:pt x="111918" y="0"/>
                </a:lnTo>
                <a:lnTo>
                  <a:pt x="0" y="26193"/>
                </a:lnTo>
                <a:lnTo>
                  <a:pt x="109537" y="54768"/>
                </a:lnTo>
                <a:lnTo>
                  <a:pt x="2326481" y="54768"/>
                </a:lnTo>
                <a:lnTo>
                  <a:pt x="2445543" y="28575"/>
                </a:lnTo>
                <a:lnTo>
                  <a:pt x="2328862" y="0"/>
                </a:lnTo>
                <a:close/>
              </a:path>
            </a:pathLst>
          </a:custGeom>
          <a:solidFill>
            <a:schemeClr val="bg2">
              <a:lumMod val="40000"/>
              <a:lumOff val="60000"/>
            </a:scheme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zh-CN" altLang="en-US" sz="1800">
              <a:latin typeface="Arial" charset="0"/>
            </a:endParaRPr>
          </a:p>
        </p:txBody>
      </p:sp>
      <p:sp>
        <p:nvSpPr>
          <p:cNvPr id="32" name="任意多边形: 形状 31">
            <a:extLst>
              <a:ext uri="{FF2B5EF4-FFF2-40B4-BE49-F238E27FC236}">
                <a16:creationId xmlns:a16="http://schemas.microsoft.com/office/drawing/2014/main" xmlns="" id="{9D09E7D8-BAA0-4B3A-B131-84205C38108E}"/>
              </a:ext>
            </a:extLst>
          </p:cNvPr>
          <p:cNvSpPr/>
          <p:nvPr/>
        </p:nvSpPr>
        <p:spPr bwMode="auto">
          <a:xfrm>
            <a:off x="3924300" y="1901825"/>
            <a:ext cx="2447925" cy="53975"/>
          </a:xfrm>
          <a:custGeom>
            <a:avLst/>
            <a:gdLst>
              <a:gd name="connsiteX0" fmla="*/ 2328862 w 2445543"/>
              <a:gd name="connsiteY0" fmla="*/ 0 h 54768"/>
              <a:gd name="connsiteX1" fmla="*/ 111918 w 2445543"/>
              <a:gd name="connsiteY1" fmla="*/ 0 h 54768"/>
              <a:gd name="connsiteX2" fmla="*/ 0 w 2445543"/>
              <a:gd name="connsiteY2" fmla="*/ 26193 h 54768"/>
              <a:gd name="connsiteX3" fmla="*/ 109537 w 2445543"/>
              <a:gd name="connsiteY3" fmla="*/ 54768 h 54768"/>
              <a:gd name="connsiteX4" fmla="*/ 2326481 w 2445543"/>
              <a:gd name="connsiteY4" fmla="*/ 54768 h 54768"/>
              <a:gd name="connsiteX5" fmla="*/ 2445543 w 2445543"/>
              <a:gd name="connsiteY5" fmla="*/ 28575 h 54768"/>
              <a:gd name="connsiteX6" fmla="*/ 2328862 w 2445543"/>
              <a:gd name="connsiteY6" fmla="*/ 0 h 54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45543" h="54768">
                <a:moveTo>
                  <a:pt x="2328862" y="0"/>
                </a:moveTo>
                <a:lnTo>
                  <a:pt x="111918" y="0"/>
                </a:lnTo>
                <a:lnTo>
                  <a:pt x="0" y="26193"/>
                </a:lnTo>
                <a:lnTo>
                  <a:pt x="109537" y="54768"/>
                </a:lnTo>
                <a:lnTo>
                  <a:pt x="2326481" y="54768"/>
                </a:lnTo>
                <a:lnTo>
                  <a:pt x="2445543" y="28575"/>
                </a:lnTo>
                <a:lnTo>
                  <a:pt x="2328862" y="0"/>
                </a:lnTo>
                <a:close/>
              </a:path>
            </a:pathLst>
          </a:custGeom>
          <a:solidFill>
            <a:schemeClr val="bg2">
              <a:lumMod val="40000"/>
              <a:lumOff val="60000"/>
            </a:scheme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zh-CN" altLang="en-US" sz="1800">
              <a:latin typeface="Arial" charset="0"/>
            </a:endParaRPr>
          </a:p>
        </p:txBody>
      </p:sp>
      <p:sp>
        <p:nvSpPr>
          <p:cNvPr id="52238" name="文本框 32">
            <a:extLst>
              <a:ext uri="{FF2B5EF4-FFF2-40B4-BE49-F238E27FC236}">
                <a16:creationId xmlns:a16="http://schemas.microsoft.com/office/drawing/2014/main" xmlns="" id="{5B39D059-3F34-4CB8-8247-828ED67F32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2388" y="1058863"/>
            <a:ext cx="7921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CN" sz="1800" dirty="0"/>
              <a:t>10cm</a:t>
            </a:r>
            <a:endParaRPr lang="zh-CN" altLang="en-US" sz="1800" dirty="0"/>
          </a:p>
        </p:txBody>
      </p:sp>
      <p:sp>
        <p:nvSpPr>
          <p:cNvPr id="52239" name="文本框 33">
            <a:extLst>
              <a:ext uri="{FF2B5EF4-FFF2-40B4-BE49-F238E27FC236}">
                <a16:creationId xmlns:a16="http://schemas.microsoft.com/office/drawing/2014/main" xmlns="" id="{518AE2A5-FF89-4BA3-B7CD-D772BDDF51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2388" y="1403350"/>
            <a:ext cx="7921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CN" sz="1800"/>
              <a:t>10cm</a:t>
            </a:r>
            <a:endParaRPr lang="zh-CN" altLang="en-US" sz="1800"/>
          </a:p>
        </p:txBody>
      </p:sp>
      <p:sp>
        <p:nvSpPr>
          <p:cNvPr id="52240" name="文本框 36">
            <a:extLst>
              <a:ext uri="{FF2B5EF4-FFF2-40B4-BE49-F238E27FC236}">
                <a16:creationId xmlns:a16="http://schemas.microsoft.com/office/drawing/2014/main" xmlns="" id="{09776F28-7EC2-49E9-9F1D-F62F230FD5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2388" y="1746250"/>
            <a:ext cx="7921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CN" sz="1800"/>
              <a:t>10cm</a:t>
            </a:r>
            <a:endParaRPr lang="zh-CN" altLang="en-US" sz="1800"/>
          </a:p>
        </p:txBody>
      </p:sp>
      <p:sp>
        <p:nvSpPr>
          <p:cNvPr id="49" name="任意多边形: 形状 48">
            <a:extLst>
              <a:ext uri="{FF2B5EF4-FFF2-40B4-BE49-F238E27FC236}">
                <a16:creationId xmlns:a16="http://schemas.microsoft.com/office/drawing/2014/main" xmlns="" id="{F35F3DEB-4909-42A5-979E-AEFD436DE709}"/>
              </a:ext>
            </a:extLst>
          </p:cNvPr>
          <p:cNvSpPr/>
          <p:nvPr/>
        </p:nvSpPr>
        <p:spPr bwMode="auto">
          <a:xfrm>
            <a:off x="3924300" y="1206500"/>
            <a:ext cx="2447925" cy="53975"/>
          </a:xfrm>
          <a:custGeom>
            <a:avLst/>
            <a:gdLst>
              <a:gd name="connsiteX0" fmla="*/ 2328862 w 2445543"/>
              <a:gd name="connsiteY0" fmla="*/ 0 h 54768"/>
              <a:gd name="connsiteX1" fmla="*/ 111918 w 2445543"/>
              <a:gd name="connsiteY1" fmla="*/ 0 h 54768"/>
              <a:gd name="connsiteX2" fmla="*/ 0 w 2445543"/>
              <a:gd name="connsiteY2" fmla="*/ 26193 h 54768"/>
              <a:gd name="connsiteX3" fmla="*/ 109537 w 2445543"/>
              <a:gd name="connsiteY3" fmla="*/ 54768 h 54768"/>
              <a:gd name="connsiteX4" fmla="*/ 2326481 w 2445543"/>
              <a:gd name="connsiteY4" fmla="*/ 54768 h 54768"/>
              <a:gd name="connsiteX5" fmla="*/ 2445543 w 2445543"/>
              <a:gd name="connsiteY5" fmla="*/ 28575 h 54768"/>
              <a:gd name="connsiteX6" fmla="*/ 2328862 w 2445543"/>
              <a:gd name="connsiteY6" fmla="*/ 0 h 54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45543" h="54768">
                <a:moveTo>
                  <a:pt x="2328862" y="0"/>
                </a:moveTo>
                <a:lnTo>
                  <a:pt x="111918" y="0"/>
                </a:lnTo>
                <a:lnTo>
                  <a:pt x="0" y="26193"/>
                </a:lnTo>
                <a:lnTo>
                  <a:pt x="109537" y="54768"/>
                </a:lnTo>
                <a:lnTo>
                  <a:pt x="2326481" y="54768"/>
                </a:lnTo>
                <a:lnTo>
                  <a:pt x="2445543" y="28575"/>
                </a:lnTo>
                <a:lnTo>
                  <a:pt x="2328862" y="0"/>
                </a:lnTo>
                <a:close/>
              </a:path>
            </a:pathLst>
          </a:custGeom>
          <a:solidFill>
            <a:schemeClr val="bg2">
              <a:lumMod val="40000"/>
              <a:lumOff val="60000"/>
            </a:scheme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zh-CN" altLang="en-US" sz="1800">
              <a:latin typeface="Arial" charset="0"/>
            </a:endParaRPr>
          </a:p>
        </p:txBody>
      </p:sp>
      <p:sp>
        <p:nvSpPr>
          <p:cNvPr id="50" name="任意多边形: 形状 49">
            <a:extLst>
              <a:ext uri="{FF2B5EF4-FFF2-40B4-BE49-F238E27FC236}">
                <a16:creationId xmlns:a16="http://schemas.microsoft.com/office/drawing/2014/main" xmlns="" id="{064AA757-37DB-42ED-A6F6-821A5242125A}"/>
              </a:ext>
            </a:extLst>
          </p:cNvPr>
          <p:cNvSpPr/>
          <p:nvPr/>
        </p:nvSpPr>
        <p:spPr bwMode="auto">
          <a:xfrm>
            <a:off x="1763713" y="1206500"/>
            <a:ext cx="1223962" cy="58738"/>
          </a:xfrm>
          <a:custGeom>
            <a:avLst/>
            <a:gdLst>
              <a:gd name="connsiteX0" fmla="*/ 2328862 w 2445543"/>
              <a:gd name="connsiteY0" fmla="*/ 0 h 54768"/>
              <a:gd name="connsiteX1" fmla="*/ 111918 w 2445543"/>
              <a:gd name="connsiteY1" fmla="*/ 0 h 54768"/>
              <a:gd name="connsiteX2" fmla="*/ 0 w 2445543"/>
              <a:gd name="connsiteY2" fmla="*/ 26193 h 54768"/>
              <a:gd name="connsiteX3" fmla="*/ 109537 w 2445543"/>
              <a:gd name="connsiteY3" fmla="*/ 54768 h 54768"/>
              <a:gd name="connsiteX4" fmla="*/ 2326481 w 2445543"/>
              <a:gd name="connsiteY4" fmla="*/ 54768 h 54768"/>
              <a:gd name="connsiteX5" fmla="*/ 2445543 w 2445543"/>
              <a:gd name="connsiteY5" fmla="*/ 28575 h 54768"/>
              <a:gd name="connsiteX6" fmla="*/ 2328862 w 2445543"/>
              <a:gd name="connsiteY6" fmla="*/ 0 h 54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45543" h="54768">
                <a:moveTo>
                  <a:pt x="2328862" y="0"/>
                </a:moveTo>
                <a:lnTo>
                  <a:pt x="111918" y="0"/>
                </a:lnTo>
                <a:lnTo>
                  <a:pt x="0" y="26193"/>
                </a:lnTo>
                <a:lnTo>
                  <a:pt x="109537" y="54768"/>
                </a:lnTo>
                <a:lnTo>
                  <a:pt x="2326481" y="54768"/>
                </a:lnTo>
                <a:lnTo>
                  <a:pt x="2445543" y="28575"/>
                </a:lnTo>
                <a:lnTo>
                  <a:pt x="2328862" y="0"/>
                </a:lnTo>
                <a:close/>
              </a:path>
            </a:pathLst>
          </a:custGeom>
          <a:solidFill>
            <a:schemeClr val="bg2">
              <a:lumMod val="40000"/>
              <a:lumOff val="60000"/>
            </a:scheme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zh-CN" altLang="en-US" sz="1800">
              <a:latin typeface="Arial" charset="0"/>
            </a:endParaRPr>
          </a:p>
        </p:txBody>
      </p:sp>
      <p:sp>
        <p:nvSpPr>
          <p:cNvPr id="51" name="任意多边形: 形状 50">
            <a:extLst>
              <a:ext uri="{FF2B5EF4-FFF2-40B4-BE49-F238E27FC236}">
                <a16:creationId xmlns:a16="http://schemas.microsoft.com/office/drawing/2014/main" xmlns="" id="{B9D27AAD-98AB-44BC-853F-E0F5432F97BB}"/>
              </a:ext>
            </a:extLst>
          </p:cNvPr>
          <p:cNvSpPr/>
          <p:nvPr/>
        </p:nvSpPr>
        <p:spPr bwMode="auto">
          <a:xfrm>
            <a:off x="1763713" y="1552575"/>
            <a:ext cx="1223962" cy="60325"/>
          </a:xfrm>
          <a:custGeom>
            <a:avLst/>
            <a:gdLst>
              <a:gd name="connsiteX0" fmla="*/ 2328862 w 2445543"/>
              <a:gd name="connsiteY0" fmla="*/ 0 h 54768"/>
              <a:gd name="connsiteX1" fmla="*/ 111918 w 2445543"/>
              <a:gd name="connsiteY1" fmla="*/ 0 h 54768"/>
              <a:gd name="connsiteX2" fmla="*/ 0 w 2445543"/>
              <a:gd name="connsiteY2" fmla="*/ 26193 h 54768"/>
              <a:gd name="connsiteX3" fmla="*/ 109537 w 2445543"/>
              <a:gd name="connsiteY3" fmla="*/ 54768 h 54768"/>
              <a:gd name="connsiteX4" fmla="*/ 2326481 w 2445543"/>
              <a:gd name="connsiteY4" fmla="*/ 54768 h 54768"/>
              <a:gd name="connsiteX5" fmla="*/ 2445543 w 2445543"/>
              <a:gd name="connsiteY5" fmla="*/ 28575 h 54768"/>
              <a:gd name="connsiteX6" fmla="*/ 2328862 w 2445543"/>
              <a:gd name="connsiteY6" fmla="*/ 0 h 54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45543" h="54768">
                <a:moveTo>
                  <a:pt x="2328862" y="0"/>
                </a:moveTo>
                <a:lnTo>
                  <a:pt x="111918" y="0"/>
                </a:lnTo>
                <a:lnTo>
                  <a:pt x="0" y="26193"/>
                </a:lnTo>
                <a:lnTo>
                  <a:pt x="109537" y="54768"/>
                </a:lnTo>
                <a:lnTo>
                  <a:pt x="2326481" y="54768"/>
                </a:lnTo>
                <a:lnTo>
                  <a:pt x="2445543" y="28575"/>
                </a:lnTo>
                <a:lnTo>
                  <a:pt x="2328862" y="0"/>
                </a:lnTo>
                <a:close/>
              </a:path>
            </a:pathLst>
          </a:custGeom>
          <a:solidFill>
            <a:schemeClr val="bg2">
              <a:lumMod val="40000"/>
              <a:lumOff val="60000"/>
            </a:scheme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zh-CN" altLang="en-US" sz="1800">
              <a:latin typeface="Arial" charset="0"/>
            </a:endParaRPr>
          </a:p>
        </p:txBody>
      </p:sp>
      <p:sp>
        <p:nvSpPr>
          <p:cNvPr id="52" name="任意多边形: 形状 51">
            <a:extLst>
              <a:ext uri="{FF2B5EF4-FFF2-40B4-BE49-F238E27FC236}">
                <a16:creationId xmlns:a16="http://schemas.microsoft.com/office/drawing/2014/main" xmlns="" id="{8E348CAC-C3B2-47BC-A555-E62F1D8BF0A6}"/>
              </a:ext>
            </a:extLst>
          </p:cNvPr>
          <p:cNvSpPr/>
          <p:nvPr/>
        </p:nvSpPr>
        <p:spPr bwMode="auto">
          <a:xfrm>
            <a:off x="3924300" y="1549400"/>
            <a:ext cx="2447925" cy="53975"/>
          </a:xfrm>
          <a:custGeom>
            <a:avLst/>
            <a:gdLst>
              <a:gd name="connsiteX0" fmla="*/ 2328862 w 2445543"/>
              <a:gd name="connsiteY0" fmla="*/ 0 h 54768"/>
              <a:gd name="connsiteX1" fmla="*/ 111918 w 2445543"/>
              <a:gd name="connsiteY1" fmla="*/ 0 h 54768"/>
              <a:gd name="connsiteX2" fmla="*/ 0 w 2445543"/>
              <a:gd name="connsiteY2" fmla="*/ 26193 h 54768"/>
              <a:gd name="connsiteX3" fmla="*/ 109537 w 2445543"/>
              <a:gd name="connsiteY3" fmla="*/ 54768 h 54768"/>
              <a:gd name="connsiteX4" fmla="*/ 2326481 w 2445543"/>
              <a:gd name="connsiteY4" fmla="*/ 54768 h 54768"/>
              <a:gd name="connsiteX5" fmla="*/ 2445543 w 2445543"/>
              <a:gd name="connsiteY5" fmla="*/ 28575 h 54768"/>
              <a:gd name="connsiteX6" fmla="*/ 2328862 w 2445543"/>
              <a:gd name="connsiteY6" fmla="*/ 0 h 54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45543" h="54768">
                <a:moveTo>
                  <a:pt x="2328862" y="0"/>
                </a:moveTo>
                <a:lnTo>
                  <a:pt x="111918" y="0"/>
                </a:lnTo>
                <a:lnTo>
                  <a:pt x="0" y="26193"/>
                </a:lnTo>
                <a:lnTo>
                  <a:pt x="109537" y="54768"/>
                </a:lnTo>
                <a:lnTo>
                  <a:pt x="2326481" y="54768"/>
                </a:lnTo>
                <a:lnTo>
                  <a:pt x="2445543" y="28575"/>
                </a:lnTo>
                <a:lnTo>
                  <a:pt x="2328862" y="0"/>
                </a:lnTo>
                <a:close/>
              </a:path>
            </a:pathLst>
          </a:custGeom>
          <a:solidFill>
            <a:schemeClr val="bg2">
              <a:lumMod val="40000"/>
              <a:lumOff val="60000"/>
            </a:scheme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zh-CN" altLang="en-US" sz="1800">
              <a:latin typeface="Arial" charset="0"/>
            </a:endParaRPr>
          </a:p>
        </p:txBody>
      </p:sp>
      <p:sp>
        <p:nvSpPr>
          <p:cNvPr id="53" name="任意多边形: 形状 52">
            <a:extLst>
              <a:ext uri="{FF2B5EF4-FFF2-40B4-BE49-F238E27FC236}">
                <a16:creationId xmlns:a16="http://schemas.microsoft.com/office/drawing/2014/main" xmlns="" id="{2A90F361-0334-4D0A-8CBA-92D5F548EC8D}"/>
              </a:ext>
            </a:extLst>
          </p:cNvPr>
          <p:cNvSpPr/>
          <p:nvPr/>
        </p:nvSpPr>
        <p:spPr bwMode="auto">
          <a:xfrm>
            <a:off x="3924300" y="1897063"/>
            <a:ext cx="2447925" cy="53975"/>
          </a:xfrm>
          <a:custGeom>
            <a:avLst/>
            <a:gdLst>
              <a:gd name="connsiteX0" fmla="*/ 2328862 w 2445543"/>
              <a:gd name="connsiteY0" fmla="*/ 0 h 54768"/>
              <a:gd name="connsiteX1" fmla="*/ 111918 w 2445543"/>
              <a:gd name="connsiteY1" fmla="*/ 0 h 54768"/>
              <a:gd name="connsiteX2" fmla="*/ 0 w 2445543"/>
              <a:gd name="connsiteY2" fmla="*/ 26193 h 54768"/>
              <a:gd name="connsiteX3" fmla="*/ 109537 w 2445543"/>
              <a:gd name="connsiteY3" fmla="*/ 54768 h 54768"/>
              <a:gd name="connsiteX4" fmla="*/ 2326481 w 2445543"/>
              <a:gd name="connsiteY4" fmla="*/ 54768 h 54768"/>
              <a:gd name="connsiteX5" fmla="*/ 2445543 w 2445543"/>
              <a:gd name="connsiteY5" fmla="*/ 28575 h 54768"/>
              <a:gd name="connsiteX6" fmla="*/ 2328862 w 2445543"/>
              <a:gd name="connsiteY6" fmla="*/ 0 h 54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45543" h="54768">
                <a:moveTo>
                  <a:pt x="2328862" y="0"/>
                </a:moveTo>
                <a:lnTo>
                  <a:pt x="111918" y="0"/>
                </a:lnTo>
                <a:lnTo>
                  <a:pt x="0" y="26193"/>
                </a:lnTo>
                <a:lnTo>
                  <a:pt x="109537" y="54768"/>
                </a:lnTo>
                <a:lnTo>
                  <a:pt x="2326481" y="54768"/>
                </a:lnTo>
                <a:lnTo>
                  <a:pt x="2445543" y="28575"/>
                </a:lnTo>
                <a:lnTo>
                  <a:pt x="2328862" y="0"/>
                </a:lnTo>
                <a:close/>
              </a:path>
            </a:pathLst>
          </a:custGeom>
          <a:solidFill>
            <a:schemeClr val="bg2">
              <a:lumMod val="40000"/>
              <a:lumOff val="60000"/>
            </a:scheme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zh-CN" altLang="en-US" sz="1800">
              <a:latin typeface="Arial" charset="0"/>
            </a:endParaRPr>
          </a:p>
        </p:txBody>
      </p:sp>
      <p:sp>
        <p:nvSpPr>
          <p:cNvPr id="54" name="Text Box 15">
            <a:extLst>
              <a:ext uri="{FF2B5EF4-FFF2-40B4-BE49-F238E27FC236}">
                <a16:creationId xmlns:a16="http://schemas.microsoft.com/office/drawing/2014/main" xmlns="" id="{5F95512A-F8EC-4276-AE28-FBFF28A01A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1413" y="2967038"/>
            <a:ext cx="4413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10000"/>
              </a:spcBef>
            </a:pPr>
            <a:r>
              <a:rPr lang="en-US" altLang="zh-TW" sz="2800">
                <a:solidFill>
                  <a:srgbClr val="FF00FF"/>
                </a:solidFill>
                <a:ea typeface="標楷體" panose="03000509000000000000" pitchFamily="65" charset="-120"/>
                <a:sym typeface="Wingdings" panose="05000000000000000000" pitchFamily="2" charset="2"/>
              </a:rPr>
              <a:t></a:t>
            </a:r>
            <a:endParaRPr lang="en-US" altLang="zh-TW" sz="2800">
              <a:solidFill>
                <a:srgbClr val="FF00FF"/>
              </a:solidFill>
              <a:ea typeface="標楷體" panose="03000509000000000000" pitchFamily="65" charset="-120"/>
            </a:endParaRPr>
          </a:p>
        </p:txBody>
      </p:sp>
      <p:sp>
        <p:nvSpPr>
          <p:cNvPr id="55" name="Text Box 15">
            <a:extLst>
              <a:ext uri="{FF2B5EF4-FFF2-40B4-BE49-F238E27FC236}">
                <a16:creationId xmlns:a16="http://schemas.microsoft.com/office/drawing/2014/main" xmlns="" id="{65EAD05A-EA66-4E85-860C-DACF7D3F10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7975" y="2949575"/>
            <a:ext cx="4413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10000"/>
              </a:spcBef>
            </a:pPr>
            <a:r>
              <a:rPr lang="en-US" altLang="zh-TW" sz="2800">
                <a:solidFill>
                  <a:srgbClr val="FF00FF"/>
                </a:solidFill>
                <a:ea typeface="標楷體" panose="03000509000000000000" pitchFamily="65" charset="-120"/>
                <a:sym typeface="Wingdings" panose="05000000000000000000" pitchFamily="2" charset="2"/>
              </a:rPr>
              <a:t></a:t>
            </a:r>
            <a:endParaRPr lang="en-US" altLang="zh-TW" sz="2800">
              <a:solidFill>
                <a:srgbClr val="FF00FF"/>
              </a:solidFill>
              <a:ea typeface="標楷體" panose="03000509000000000000" pitchFamily="65" charset="-120"/>
            </a:endParaRPr>
          </a:p>
        </p:txBody>
      </p:sp>
      <p:sp>
        <p:nvSpPr>
          <p:cNvPr id="56" name="Text Box 15">
            <a:extLst>
              <a:ext uri="{FF2B5EF4-FFF2-40B4-BE49-F238E27FC236}">
                <a16:creationId xmlns:a16="http://schemas.microsoft.com/office/drawing/2014/main" xmlns="" id="{2DC2E6D4-23CC-48E8-A710-D8C730374B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67413" y="2967038"/>
            <a:ext cx="4413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10000"/>
              </a:spcBef>
            </a:pPr>
            <a:r>
              <a:rPr lang="en-US" altLang="zh-TW" sz="2800">
                <a:solidFill>
                  <a:srgbClr val="FF00FF"/>
                </a:solidFill>
                <a:ea typeface="標楷體" panose="03000509000000000000" pitchFamily="65" charset="-120"/>
                <a:sym typeface="Wingdings" panose="05000000000000000000" pitchFamily="2" charset="2"/>
              </a:rPr>
              <a:t></a:t>
            </a:r>
            <a:endParaRPr lang="en-US" altLang="zh-TW" sz="2800">
              <a:solidFill>
                <a:srgbClr val="FF00FF"/>
              </a:solidFill>
              <a:ea typeface="標楷體" panose="03000509000000000000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0 L 0.10243 0.57199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22" y="28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44444E-6 L 0.23629 0.44421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06" y="22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07407E-6 L -0.0316 0.49399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0" y="24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1.48148E-6 L 0.33924 0.26528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62" y="1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2.96296E-6 L 0.47275 0.3162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28" y="15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4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629 0.44421 L 0.30104 0.46898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29" y="1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5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16 0.49398 L 0.03438 0.51737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99" y="1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924 0.26528 L 0.47101 0.31065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10" y="2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7275 0.3162 L 0.60452 0.36134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80" y="2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3600000">
                                      <p:cBhvr>
                                        <p:cTn id="7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0104 0.46898 L 0.30365 0.46736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0452 0.36134 L 0.60729 0.67291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" y="15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72" grpId="0"/>
      <p:bldP spid="54" grpId="0"/>
      <p:bldP spid="54" grpId="1"/>
      <p:bldP spid="55" grpId="0"/>
      <p:bldP spid="55" grpId="1"/>
      <p:bldP spid="56" grpId="0"/>
      <p:bldP spid="56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2">
            <a:extLst>
              <a:ext uri="{FF2B5EF4-FFF2-40B4-BE49-F238E27FC236}">
                <a16:creationId xmlns:a16="http://schemas.microsoft.com/office/drawing/2014/main" xmlns="" id="{DFB7B988-3E5F-40FE-8626-E5C5F123D7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9325" y="5311775"/>
            <a:ext cx="431800" cy="4318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lang="zh-TW" altLang="en-US" sz="180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20DF2FDB-1B93-415E-9D25-2FBEAE7961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5250" y="5259388"/>
            <a:ext cx="9286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[2</a:t>
            </a:r>
            <a:r>
              <a:rPr lang="zh-TW" altLang="en-US" sz="2800">
                <a:solidFill>
                  <a:srgbClr val="FF0000"/>
                </a:solidFill>
                <a:ea typeface="標楷體" panose="03000509000000000000" pitchFamily="65" charset="-120"/>
              </a:rPr>
              <a:t>分</a:t>
            </a:r>
            <a:r>
              <a:rPr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]</a:t>
            </a:r>
            <a:endParaRPr lang="zh-TW" altLang="en-US" sz="2800">
              <a:solidFill>
                <a:srgbClr val="FF0000"/>
              </a:solidFill>
              <a:ea typeface="標楷體" panose="03000509000000000000" pitchFamily="65" charset="-120"/>
            </a:endParaRPr>
          </a:p>
        </p:txBody>
      </p:sp>
      <p:sp>
        <p:nvSpPr>
          <p:cNvPr id="54276" name="Rectangle 5">
            <a:extLst>
              <a:ext uri="{FF2B5EF4-FFF2-40B4-BE49-F238E27FC236}">
                <a16:creationId xmlns:a16="http://schemas.microsoft.com/office/drawing/2014/main" xmlns="" id="{06DB7879-0A98-4703-B3C7-44FA837445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650" y="2344738"/>
            <a:ext cx="8713788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635000" indent="-6350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2800">
                <a:ea typeface="標楷體" panose="03000509000000000000" pitchFamily="65" charset="-120"/>
              </a:rPr>
              <a:t>20</a:t>
            </a:r>
            <a:r>
              <a:rPr lang="en-US" altLang="zh-CN" sz="2800">
                <a:ea typeface="標楷體" panose="03000509000000000000" pitchFamily="65" charset="-120"/>
              </a:rPr>
              <a:t>.</a:t>
            </a:r>
            <a:r>
              <a:rPr lang="zh-TW" altLang="en-US" sz="2800">
                <a:ea typeface="標楷體" panose="03000509000000000000" pitchFamily="65" charset="-120"/>
              </a:rPr>
              <a:t> 上圖的長方形是由</a:t>
            </a:r>
            <a:r>
              <a:rPr lang="en-US" altLang="zh-TW" sz="2800">
                <a:ea typeface="標楷體" panose="03000509000000000000" pitchFamily="65" charset="-120"/>
              </a:rPr>
              <a:t>15</a:t>
            </a:r>
            <a:r>
              <a:rPr lang="zh-TW" altLang="en-US" sz="2800">
                <a:ea typeface="標楷體" panose="03000509000000000000" pitchFamily="65" charset="-120"/>
              </a:rPr>
              <a:t>個大小相同的正方形組成，該長方形的周界是</a:t>
            </a:r>
            <a:r>
              <a:rPr lang="en-US" altLang="zh-TW" sz="2800">
                <a:ea typeface="標楷體" panose="03000509000000000000" pitchFamily="65" charset="-120"/>
              </a:rPr>
              <a:t>96cm</a:t>
            </a:r>
            <a:r>
              <a:rPr lang="zh-TW" altLang="en-US" sz="2800">
                <a:ea typeface="標楷體" panose="03000509000000000000" pitchFamily="65" charset="-120"/>
              </a:rPr>
              <a:t>。陰影部分的面積是多少？</a:t>
            </a:r>
            <a:endParaRPr lang="en-US" altLang="zh-CN" sz="280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4277" name="Text Box 5">
            <a:extLst>
              <a:ext uri="{FF2B5EF4-FFF2-40B4-BE49-F238E27FC236}">
                <a16:creationId xmlns:a16="http://schemas.microsoft.com/office/drawing/2014/main" xmlns="" id="{20C95BCF-1D5D-4846-8AF7-C6F1425A84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3459163"/>
            <a:ext cx="2016125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87313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40000"/>
              </a:spcBef>
            </a:pPr>
            <a:r>
              <a:rPr lang="en-US" altLang="zh-TW" sz="2800"/>
              <a:t>A. 540cm</a:t>
            </a:r>
            <a:r>
              <a:rPr lang="en-US" altLang="zh-TW" sz="2800" baseline="30000"/>
              <a:t>2</a:t>
            </a:r>
            <a:r>
              <a:rPr lang="en-US" altLang="zh-TW" sz="2800"/>
              <a:t>           </a:t>
            </a:r>
          </a:p>
          <a:p>
            <a:pPr eaLnBrk="1" hangingPunct="1">
              <a:spcBef>
                <a:spcPct val="40000"/>
              </a:spcBef>
            </a:pPr>
            <a:r>
              <a:rPr lang="en-US" altLang="zh-TW" sz="2800"/>
              <a:t>B. 270cm</a:t>
            </a:r>
            <a:r>
              <a:rPr lang="en-US" altLang="zh-TW" sz="2800" baseline="30000"/>
              <a:t>2</a:t>
            </a:r>
            <a:r>
              <a:rPr lang="en-US" altLang="zh-TW" sz="2800"/>
              <a:t>             </a:t>
            </a:r>
          </a:p>
          <a:p>
            <a:pPr eaLnBrk="1" hangingPunct="1">
              <a:spcBef>
                <a:spcPct val="40000"/>
              </a:spcBef>
            </a:pPr>
            <a:r>
              <a:rPr lang="en-US" altLang="zh-TW" sz="2800"/>
              <a:t>C. 216cm</a:t>
            </a:r>
            <a:r>
              <a:rPr lang="en-US" altLang="zh-TW" sz="2800" baseline="30000"/>
              <a:t>2</a:t>
            </a:r>
            <a:r>
              <a:rPr lang="en-US" altLang="zh-TW" sz="2800"/>
              <a:t>              </a:t>
            </a:r>
          </a:p>
          <a:p>
            <a:pPr eaLnBrk="1" hangingPunct="1">
              <a:spcBef>
                <a:spcPct val="40000"/>
              </a:spcBef>
            </a:pPr>
            <a:r>
              <a:rPr lang="en-US" altLang="zh-TW" sz="2800"/>
              <a:t>D. 108cm</a:t>
            </a:r>
            <a:r>
              <a:rPr lang="en-US" altLang="zh-TW" sz="2800" baseline="30000"/>
              <a:t>2</a:t>
            </a:r>
            <a:r>
              <a:rPr lang="en-US" altLang="zh-TW" sz="2800"/>
              <a:t>                   </a:t>
            </a:r>
          </a:p>
        </p:txBody>
      </p:sp>
      <p:sp>
        <p:nvSpPr>
          <p:cNvPr id="120844" name="Text Box 12">
            <a:extLst>
              <a:ext uri="{FF2B5EF4-FFF2-40B4-BE49-F238E27FC236}">
                <a16:creationId xmlns:a16="http://schemas.microsoft.com/office/drawing/2014/main" xmlns="" id="{FB831349-F929-4687-A389-204A069548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4194" y="3546476"/>
            <a:ext cx="36004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10000"/>
              </a:spcBef>
            </a:pPr>
            <a:r>
              <a:rPr lang="zh-TW" altLang="en-US" sz="2800" dirty="0">
                <a:solidFill>
                  <a:srgbClr val="003399"/>
                </a:solidFill>
                <a:ea typeface="標楷體" panose="03000509000000000000" pitchFamily="65" charset="-120"/>
              </a:rPr>
              <a:t>陰影部分的面積是</a:t>
            </a:r>
          </a:p>
        </p:txBody>
      </p:sp>
      <p:sp>
        <p:nvSpPr>
          <p:cNvPr id="120847" name="Text Box 15">
            <a:extLst>
              <a:ext uri="{FF2B5EF4-FFF2-40B4-BE49-F238E27FC236}">
                <a16:creationId xmlns:a16="http://schemas.microsoft.com/office/drawing/2014/main" xmlns="" id="{6176AF38-2B3D-4C19-9DE6-5F58E63523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7894" y="4041776"/>
            <a:ext cx="123031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10000"/>
              </a:spcBef>
            </a:pP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</a:rPr>
              <a:t>(6 </a:t>
            </a:r>
            <a:r>
              <a:rPr lang="en-US" altLang="zh-TW" sz="2800">
                <a:solidFill>
                  <a:srgbClr val="0033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×</a:t>
            </a: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</a:rPr>
              <a:t> 2)</a:t>
            </a:r>
          </a:p>
        </p:txBody>
      </p:sp>
      <p:sp>
        <p:nvSpPr>
          <p:cNvPr id="3" name="Text Box 15">
            <a:extLst>
              <a:ext uri="{FF2B5EF4-FFF2-40B4-BE49-F238E27FC236}">
                <a16:creationId xmlns:a16="http://schemas.microsoft.com/office/drawing/2014/main" xmlns="" id="{160F5F05-8DE1-463A-8D4A-58F2B7F8D5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20231" y="4508501"/>
            <a:ext cx="18732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10000"/>
              </a:spcBef>
            </a:pP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</a:rPr>
              <a:t>= 108(cm</a:t>
            </a:r>
            <a:r>
              <a:rPr lang="en-US" altLang="zh-TW" sz="2800" baseline="30000">
                <a:solidFill>
                  <a:srgbClr val="003399"/>
                </a:solidFill>
                <a:ea typeface="標楷體" panose="03000509000000000000" pitchFamily="65" charset="-120"/>
              </a:rPr>
              <a:t>2</a:t>
            </a: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</a:rPr>
              <a:t>)</a:t>
            </a:r>
          </a:p>
        </p:txBody>
      </p:sp>
      <p:sp>
        <p:nvSpPr>
          <p:cNvPr id="4" name="Text Box 15">
            <a:extLst>
              <a:ext uri="{FF2B5EF4-FFF2-40B4-BE49-F238E27FC236}">
                <a16:creationId xmlns:a16="http://schemas.microsoft.com/office/drawing/2014/main" xmlns="" id="{CE57760C-FDB8-4DE2-A799-C88F862C02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6919" y="4043364"/>
            <a:ext cx="25114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10000"/>
              </a:spcBef>
            </a:pPr>
            <a:r>
              <a:rPr lang="en-US" altLang="zh-TW" sz="2800">
                <a:solidFill>
                  <a:srgbClr val="0033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×</a:t>
            </a: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</a:rPr>
              <a:t> (6</a:t>
            </a:r>
            <a:r>
              <a:rPr lang="zh-TW" altLang="en-US" sz="2800">
                <a:solidFill>
                  <a:srgbClr val="003399"/>
                </a:solidFill>
                <a:ea typeface="標楷體" panose="03000509000000000000" pitchFamily="65" charset="-120"/>
              </a:rPr>
              <a:t> </a:t>
            </a:r>
            <a:r>
              <a:rPr lang="zh-TW" altLang="en-US" sz="2800">
                <a:solidFill>
                  <a:srgbClr val="003399"/>
                </a:solidFill>
                <a:ea typeface="標楷體" panose="03000509000000000000" pitchFamily="65" charset="-120"/>
                <a:sym typeface="Symbol" panose="05050102010706020507" pitchFamily="18" charset="2"/>
              </a:rPr>
              <a:t> </a:t>
            </a: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  <a:sym typeface="Symbol" panose="05050102010706020507" pitchFamily="18" charset="2"/>
              </a:rPr>
              <a:t>3)</a:t>
            </a: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</a:rPr>
              <a:t> </a:t>
            </a:r>
            <a:r>
              <a:rPr lang="en-US" altLang="zh-TW" sz="2800">
                <a:solidFill>
                  <a:srgbClr val="0033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÷</a:t>
            </a: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</a:rPr>
              <a:t> 2 </a:t>
            </a:r>
          </a:p>
        </p:txBody>
      </p:sp>
      <p:sp>
        <p:nvSpPr>
          <p:cNvPr id="24653" name="Line 77">
            <a:extLst>
              <a:ext uri="{FF2B5EF4-FFF2-40B4-BE49-F238E27FC236}">
                <a16:creationId xmlns:a16="http://schemas.microsoft.com/office/drawing/2014/main" xmlns="" id="{79D50E84-53F0-4E36-824B-2D0888B55BD9}"/>
              </a:ext>
            </a:extLst>
          </p:cNvPr>
          <p:cNvSpPr>
            <a:spLocks noChangeShapeType="1"/>
          </p:cNvSpPr>
          <p:nvPr/>
        </p:nvSpPr>
        <p:spPr bwMode="auto">
          <a:xfrm>
            <a:off x="3854450" y="2822575"/>
            <a:ext cx="3525838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Text Box 15">
            <a:extLst>
              <a:ext uri="{FF2B5EF4-FFF2-40B4-BE49-F238E27FC236}">
                <a16:creationId xmlns:a16="http://schemas.microsoft.com/office/drawing/2014/main" xmlns="" id="{C57F123C-7000-4F65-BC38-C41818B7CA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4625" y="1847850"/>
            <a:ext cx="24479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10000"/>
              </a:spcBef>
            </a:pPr>
            <a:r>
              <a:rPr lang="en-US" altLang="zh-TW" sz="2400">
                <a:solidFill>
                  <a:srgbClr val="003399"/>
                </a:solidFill>
                <a:ea typeface="標楷體" panose="03000509000000000000" pitchFamily="65" charset="-120"/>
              </a:rPr>
              <a:t>96</a:t>
            </a:r>
            <a:r>
              <a:rPr lang="zh-TW" altLang="en-US" sz="2400">
                <a:solidFill>
                  <a:srgbClr val="003399"/>
                </a:solidFill>
                <a:ea typeface="標楷體" panose="03000509000000000000" pitchFamily="65" charset="-120"/>
              </a:rPr>
              <a:t> </a:t>
            </a:r>
            <a:r>
              <a:rPr lang="zh-TW" altLang="en-US" sz="2400">
                <a:solidFill>
                  <a:srgbClr val="003399"/>
                </a:solidFill>
                <a:ea typeface="標楷體" panose="03000509000000000000" pitchFamily="65" charset="-120"/>
                <a:sym typeface="Symbol" panose="05050102010706020507" pitchFamily="18" charset="2"/>
              </a:rPr>
              <a:t></a:t>
            </a:r>
            <a:r>
              <a:rPr lang="zh-TW" altLang="en-US" sz="2400">
                <a:solidFill>
                  <a:srgbClr val="003399"/>
                </a:solidFill>
                <a:ea typeface="標楷體" panose="03000509000000000000" pitchFamily="65" charset="-120"/>
              </a:rPr>
              <a:t> </a:t>
            </a:r>
            <a:r>
              <a:rPr lang="en-US" altLang="zh-TW" sz="2400">
                <a:solidFill>
                  <a:srgbClr val="003399"/>
                </a:solidFill>
                <a:ea typeface="標楷體" panose="03000509000000000000" pitchFamily="65" charset="-120"/>
              </a:rPr>
              <a:t>16</a:t>
            </a:r>
            <a:r>
              <a:rPr lang="zh-TW" altLang="en-US" sz="2400">
                <a:solidFill>
                  <a:srgbClr val="003399"/>
                </a:solidFill>
                <a:ea typeface="標楷體" panose="03000509000000000000" pitchFamily="65" charset="-120"/>
              </a:rPr>
              <a:t> </a:t>
            </a:r>
            <a:r>
              <a:rPr lang="en-US" altLang="zh-TW" sz="2400">
                <a:solidFill>
                  <a:srgbClr val="003399"/>
                </a:solidFill>
                <a:ea typeface="標楷體" panose="03000509000000000000" pitchFamily="65" charset="-120"/>
              </a:rPr>
              <a:t>=</a:t>
            </a:r>
            <a:r>
              <a:rPr lang="zh-TW" altLang="en-US" sz="2400">
                <a:solidFill>
                  <a:srgbClr val="003399"/>
                </a:solidFill>
                <a:ea typeface="標楷體" panose="03000509000000000000" pitchFamily="65" charset="-120"/>
              </a:rPr>
              <a:t> </a:t>
            </a:r>
            <a:r>
              <a:rPr lang="en-US" altLang="zh-TW" sz="2400">
                <a:solidFill>
                  <a:srgbClr val="003399"/>
                </a:solidFill>
                <a:ea typeface="標楷體" panose="03000509000000000000" pitchFamily="65" charset="-120"/>
              </a:rPr>
              <a:t>6(cm)</a:t>
            </a:r>
          </a:p>
        </p:txBody>
      </p:sp>
      <p:pic>
        <p:nvPicPr>
          <p:cNvPr id="54286" name="图片 6">
            <a:extLst>
              <a:ext uri="{FF2B5EF4-FFF2-40B4-BE49-F238E27FC236}">
                <a16:creationId xmlns:a16="http://schemas.microsoft.com/office/drawing/2014/main" xmlns="" id="{1C4B0A09-7E75-4D9F-B36C-E79992CEE6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949325"/>
            <a:ext cx="2306637" cy="139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 Box 15">
            <a:extLst>
              <a:ext uri="{FF2B5EF4-FFF2-40B4-BE49-F238E27FC236}">
                <a16:creationId xmlns:a16="http://schemas.microsoft.com/office/drawing/2014/main" xmlns="" id="{FABAFD45-6792-48E6-AF12-E2C32C9DB5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9700" y="1385888"/>
            <a:ext cx="32416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10000"/>
              </a:spcBef>
            </a:pPr>
            <a:r>
              <a:rPr lang="zh-TW" altLang="en-US" sz="2400">
                <a:solidFill>
                  <a:srgbClr val="003399"/>
                </a:solidFill>
                <a:ea typeface="標楷體" panose="03000509000000000000" pitchFamily="65" charset="-120"/>
              </a:rPr>
              <a:t>每個正方形的邊長是：</a:t>
            </a:r>
            <a:endParaRPr lang="en-US" altLang="zh-TW" sz="2400">
              <a:solidFill>
                <a:srgbClr val="003399"/>
              </a:solidFill>
              <a:ea typeface="標楷體" panose="03000509000000000000" pitchFamily="65" charset="-120"/>
            </a:endParaRPr>
          </a:p>
        </p:txBody>
      </p:sp>
      <p:sp>
        <p:nvSpPr>
          <p:cNvPr id="27" name="Line 77">
            <a:extLst>
              <a:ext uri="{FF2B5EF4-FFF2-40B4-BE49-F238E27FC236}">
                <a16:creationId xmlns:a16="http://schemas.microsoft.com/office/drawing/2014/main" xmlns="" id="{44459BC6-96B9-4888-B8C5-DFED0D1C59A9}"/>
              </a:ext>
            </a:extLst>
          </p:cNvPr>
          <p:cNvSpPr>
            <a:spLocks noChangeShapeType="1"/>
          </p:cNvSpPr>
          <p:nvPr/>
        </p:nvSpPr>
        <p:spPr bwMode="auto">
          <a:xfrm>
            <a:off x="1000125" y="3295650"/>
            <a:ext cx="3527425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07" name="Freeform 35">
            <a:extLst>
              <a:ext uri="{FF2B5EF4-FFF2-40B4-BE49-F238E27FC236}">
                <a16:creationId xmlns:a16="http://schemas.microsoft.com/office/drawing/2014/main" xmlns="" id="{DEF2B231-CC44-4D19-BBFF-5957A0E992F9}"/>
              </a:ext>
            </a:extLst>
          </p:cNvPr>
          <p:cNvSpPr>
            <a:spLocks noChangeAspect="1"/>
          </p:cNvSpPr>
          <p:nvPr/>
        </p:nvSpPr>
        <p:spPr bwMode="auto">
          <a:xfrm>
            <a:off x="3167063" y="2185988"/>
            <a:ext cx="144462" cy="144462"/>
          </a:xfrm>
          <a:custGeom>
            <a:avLst/>
            <a:gdLst>
              <a:gd name="T0" fmla="*/ 0 w 227"/>
              <a:gd name="T1" fmla="*/ 0 h 227"/>
              <a:gd name="T2" fmla="*/ 2147483646 w 227"/>
              <a:gd name="T3" fmla="*/ 0 h 227"/>
              <a:gd name="T4" fmla="*/ 2147483646 w 227"/>
              <a:gd name="T5" fmla="*/ 2147483646 h 227"/>
              <a:gd name="T6" fmla="*/ 0 60000 65536"/>
              <a:gd name="T7" fmla="*/ 0 60000 65536"/>
              <a:gd name="T8" fmla="*/ 0 60000 65536"/>
              <a:gd name="T9" fmla="*/ 0 w 227"/>
              <a:gd name="T10" fmla="*/ 0 h 227"/>
              <a:gd name="T11" fmla="*/ 227 w 227"/>
              <a:gd name="T12" fmla="*/ 227 h 2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7" h="227">
                <a:moveTo>
                  <a:pt x="0" y="0"/>
                </a:moveTo>
                <a:lnTo>
                  <a:pt x="227" y="0"/>
                </a:lnTo>
                <a:lnTo>
                  <a:pt x="227" y="227"/>
                </a:ln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Text Box 15">
            <a:extLst>
              <a:ext uri="{FF2B5EF4-FFF2-40B4-BE49-F238E27FC236}">
                <a16:creationId xmlns:a16="http://schemas.microsoft.com/office/drawing/2014/main" xmlns="" id="{80C9BCED-59DB-4F2E-AB56-E6853603DD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725" y="1004888"/>
            <a:ext cx="2055813" cy="127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10000"/>
              </a:spcBef>
            </a:pPr>
            <a:r>
              <a:rPr lang="zh-TW" altLang="en-US" sz="2400" dirty="0">
                <a:solidFill>
                  <a:srgbClr val="003399"/>
                </a:solidFill>
                <a:ea typeface="標楷體" panose="03000509000000000000" pitchFamily="65" charset="-120"/>
              </a:rPr>
              <a:t>長方形的周界</a:t>
            </a:r>
            <a:endParaRPr lang="en-US" altLang="zh-TW" sz="2400" dirty="0">
              <a:solidFill>
                <a:srgbClr val="003399"/>
              </a:solidFill>
              <a:ea typeface="標楷體" panose="03000509000000000000" pitchFamily="65" charset="-120"/>
            </a:endParaRPr>
          </a:p>
          <a:p>
            <a:pPr eaLnBrk="1" hangingPunct="1">
              <a:spcBef>
                <a:spcPct val="10000"/>
              </a:spcBef>
            </a:pPr>
            <a:r>
              <a:rPr lang="zh-TW" altLang="en-US" sz="2400" dirty="0">
                <a:solidFill>
                  <a:srgbClr val="003399"/>
                </a:solidFill>
                <a:ea typeface="標楷體" panose="03000509000000000000" pitchFamily="65" charset="-120"/>
              </a:rPr>
              <a:t>等於</a:t>
            </a:r>
            <a:r>
              <a:rPr lang="en-US" altLang="zh-TW" sz="2400" dirty="0">
                <a:solidFill>
                  <a:srgbClr val="003399"/>
                </a:solidFill>
                <a:ea typeface="標楷體" panose="03000509000000000000" pitchFamily="65" charset="-120"/>
              </a:rPr>
              <a:t>16</a:t>
            </a:r>
            <a:r>
              <a:rPr lang="zh-TW" altLang="en-US" sz="2400" dirty="0">
                <a:solidFill>
                  <a:srgbClr val="003399"/>
                </a:solidFill>
                <a:ea typeface="標楷體" panose="03000509000000000000" pitchFamily="65" charset="-120"/>
              </a:rPr>
              <a:t>條正方</a:t>
            </a:r>
            <a:endParaRPr lang="en-US" altLang="zh-TW" sz="2400" dirty="0">
              <a:solidFill>
                <a:srgbClr val="003399"/>
              </a:solidFill>
              <a:ea typeface="標楷體" panose="03000509000000000000" pitchFamily="65" charset="-120"/>
            </a:endParaRPr>
          </a:p>
          <a:p>
            <a:pPr eaLnBrk="1" hangingPunct="1">
              <a:spcBef>
                <a:spcPct val="10000"/>
              </a:spcBef>
            </a:pPr>
            <a:r>
              <a:rPr lang="zh-TW" altLang="en-US" sz="2400" dirty="0">
                <a:solidFill>
                  <a:srgbClr val="003399"/>
                </a:solidFill>
                <a:ea typeface="標楷體" panose="03000509000000000000" pitchFamily="65" charset="-120"/>
              </a:rPr>
              <a:t>形的邊長之和。</a:t>
            </a:r>
            <a:endParaRPr lang="en-US" altLang="zh-TW" sz="2400" dirty="0">
              <a:solidFill>
                <a:srgbClr val="003399"/>
              </a:solidFill>
              <a:ea typeface="標楷體" panose="03000509000000000000" pitchFamily="65" charset="-120"/>
            </a:endParaRPr>
          </a:p>
        </p:txBody>
      </p: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xmlns="" id="{07C9533E-E547-4FE9-9EA0-15A46034703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167063" y="949325"/>
            <a:ext cx="0" cy="1381125"/>
          </a:xfrm>
          <a:prstGeom prst="line">
            <a:avLst/>
          </a:prstGeom>
          <a:noFill/>
          <a:ln w="19050" algn="ctr">
            <a:solidFill>
              <a:srgbClr val="FF00FF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xmlns="" id="{0C32E6C3-242D-46C0-B467-8E61A37D866F}"/>
              </a:ext>
            </a:extLst>
          </p:cNvPr>
          <p:cNvCxnSpPr>
            <a:cxnSpLocks/>
          </p:cNvCxnSpPr>
          <p:nvPr/>
        </p:nvCxnSpPr>
        <p:spPr bwMode="auto">
          <a:xfrm>
            <a:off x="3621088" y="2325688"/>
            <a:ext cx="906462" cy="0"/>
          </a:xfrm>
          <a:prstGeom prst="line">
            <a:avLst/>
          </a:prstGeom>
          <a:noFill/>
          <a:ln w="19050" algn="ctr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矩形 5">
            <a:extLst>
              <a:ext uri="{FF2B5EF4-FFF2-40B4-BE49-F238E27FC236}">
                <a16:creationId xmlns:a16="http://schemas.microsoft.com/office/drawing/2014/main" xmlns="" id="{B2DDDA32-8A49-47C0-8F75-325A4858B66C}"/>
              </a:ext>
            </a:extLst>
          </p:cNvPr>
          <p:cNvSpPr/>
          <p:nvPr/>
        </p:nvSpPr>
        <p:spPr bwMode="auto">
          <a:xfrm>
            <a:off x="2700338" y="949325"/>
            <a:ext cx="2286000" cy="1371600"/>
          </a:xfrm>
          <a:prstGeom prst="rect">
            <a:avLst/>
          </a:prstGeom>
          <a:noFill/>
          <a:ln w="2857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0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3" presetID="35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20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9" dur="500"/>
                                        <p:tgtEl>
                                          <p:spTgt spid="287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2" dur="500"/>
                                        <p:tgtEl>
                                          <p:spTgt spid="246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5" dur="500"/>
                                        <p:tgtEl>
                                          <p:spTgt spid="1208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8" dur="500"/>
                                        <p:tgtEl>
                                          <p:spTgt spid="1208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2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5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8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2" grpId="0"/>
      <p:bldP spid="120844" grpId="0"/>
      <p:bldP spid="120844" grpId="1"/>
      <p:bldP spid="120847" grpId="0"/>
      <p:bldP spid="120847" grpId="1"/>
      <p:bldP spid="3" grpId="0"/>
      <p:bldP spid="3" grpId="1"/>
      <p:bldP spid="4" grpId="0"/>
      <p:bldP spid="4" grpId="1"/>
      <p:bldP spid="5" grpId="0"/>
      <p:bldP spid="5" grpId="1"/>
      <p:bldP spid="26" grpId="0"/>
      <p:bldP spid="26" grpId="1"/>
      <p:bldP spid="28" grpId="0" build="p"/>
      <p:bldP spid="28" grpId="1" uiExpand="1" build="p"/>
      <p:bldP spid="6" grpId="0" animBg="1"/>
      <p:bldP spid="6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任意多边形: 形状 3">
            <a:extLst>
              <a:ext uri="{FF2B5EF4-FFF2-40B4-BE49-F238E27FC236}">
                <a16:creationId xmlns:a16="http://schemas.microsoft.com/office/drawing/2014/main" xmlns="" id="{115A4D89-A180-4162-8810-E60B2379321F}"/>
              </a:ext>
            </a:extLst>
          </p:cNvPr>
          <p:cNvSpPr>
            <a:spLocks/>
          </p:cNvSpPr>
          <p:nvPr/>
        </p:nvSpPr>
        <p:spPr bwMode="auto">
          <a:xfrm>
            <a:off x="3070225" y="1243013"/>
            <a:ext cx="1090613" cy="581025"/>
          </a:xfrm>
          <a:custGeom>
            <a:avLst/>
            <a:gdLst>
              <a:gd name="T0" fmla="*/ 1085860 w 1090612"/>
              <a:gd name="T1" fmla="*/ 581025 h 581025"/>
              <a:gd name="T2" fmla="*/ 0 w 1090612"/>
              <a:gd name="T3" fmla="*/ 0 h 581025"/>
              <a:gd name="T4" fmla="*/ 1090622 w 1090612"/>
              <a:gd name="T5" fmla="*/ 4762 h 581025"/>
              <a:gd name="T6" fmla="*/ 1085860 w 1090612"/>
              <a:gd name="T7" fmla="*/ 581025 h 581025"/>
              <a:gd name="T8" fmla="*/ 0 60000 65536"/>
              <a:gd name="T9" fmla="*/ 0 60000 65536"/>
              <a:gd name="T10" fmla="*/ 0 60000 65536"/>
              <a:gd name="T11" fmla="*/ 0 60000 65536"/>
              <a:gd name="T12" fmla="*/ 0 w 1090612"/>
              <a:gd name="T13" fmla="*/ 0 h 581025"/>
              <a:gd name="T14" fmla="*/ 1090612 w 1090612"/>
              <a:gd name="T15" fmla="*/ 581025 h 5810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90612" h="581025">
                <a:moveTo>
                  <a:pt x="1085850" y="581025"/>
                </a:moveTo>
                <a:lnTo>
                  <a:pt x="0" y="0"/>
                </a:lnTo>
                <a:lnTo>
                  <a:pt x="1090612" y="4762"/>
                </a:lnTo>
                <a:cubicBezTo>
                  <a:pt x="1089025" y="196850"/>
                  <a:pt x="1087437" y="388937"/>
                  <a:pt x="1085850" y="581025"/>
                </a:cubicBezTo>
                <a:close/>
              </a:path>
            </a:pathLst>
          </a:custGeom>
          <a:solidFill>
            <a:srgbClr val="E7E7E9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TextBox 34">
            <a:extLst>
              <a:ext uri="{FF2B5EF4-FFF2-40B4-BE49-F238E27FC236}">
                <a16:creationId xmlns:a16="http://schemas.microsoft.com/office/drawing/2014/main" xmlns="" id="{EA538FC1-68F0-45EA-A2E2-B0ECF68704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488" y="4941888"/>
            <a:ext cx="468312" cy="358775"/>
          </a:xfrm>
          <a:prstGeom prst="rect">
            <a:avLst/>
          </a:prstGeom>
          <a:solidFill>
            <a:srgbClr val="FF0000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800">
              <a:cs typeface="Times New Roman" panose="02020603050405020304" pitchFamily="18" charset="0"/>
            </a:endParaRPr>
          </a:p>
        </p:txBody>
      </p:sp>
      <p:sp>
        <p:nvSpPr>
          <p:cNvPr id="29" name="Text Box 117">
            <a:extLst>
              <a:ext uri="{FF2B5EF4-FFF2-40B4-BE49-F238E27FC236}">
                <a16:creationId xmlns:a16="http://schemas.microsoft.com/office/drawing/2014/main" xmlns="" id="{09B074CB-9D69-4247-AC8B-DD6F2E26EC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3644900"/>
            <a:ext cx="1873250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Aft>
                <a:spcPct val="20000"/>
              </a:spcAft>
              <a:buFontTx/>
              <a:buNone/>
            </a:pPr>
            <a:r>
              <a:rPr lang="en-US" altLang="zh-CN" sz="2800">
                <a:ea typeface="標楷體" panose="03000509000000000000" pitchFamily="65" charset="-120"/>
              </a:rPr>
              <a:t>A. 36cm</a:t>
            </a:r>
            <a:r>
              <a:rPr lang="en-US" altLang="zh-CN" sz="2800" baseline="30000">
                <a:ea typeface="標楷體" panose="03000509000000000000" pitchFamily="65" charset="-120"/>
              </a:rPr>
              <a:t>2</a:t>
            </a:r>
            <a:r>
              <a:rPr lang="en-US" altLang="zh-CN" sz="2800">
                <a:ea typeface="標楷體" panose="03000509000000000000" pitchFamily="65" charset="-120"/>
              </a:rPr>
              <a:t>              </a:t>
            </a:r>
            <a:r>
              <a:rPr lang="en-US" altLang="zh-TW" sz="2800">
                <a:ea typeface="標楷體" panose="03000509000000000000" pitchFamily="65" charset="-120"/>
              </a:rPr>
              <a:t>     </a:t>
            </a:r>
            <a:r>
              <a:rPr lang="en-US" altLang="zh-CN" sz="2800">
                <a:ea typeface="標楷體" panose="03000509000000000000" pitchFamily="65" charset="-120"/>
              </a:rPr>
              <a:t>           </a:t>
            </a:r>
            <a:r>
              <a:rPr lang="en-US" altLang="zh-TW" sz="2800">
                <a:ea typeface="標楷體" panose="03000509000000000000" pitchFamily="65" charset="-120"/>
              </a:rPr>
              <a:t> </a:t>
            </a:r>
          </a:p>
          <a:p>
            <a:pPr eaLnBrk="1" hangingPunct="1">
              <a:spcAft>
                <a:spcPct val="20000"/>
              </a:spcAft>
              <a:buFontTx/>
              <a:buNone/>
            </a:pPr>
            <a:r>
              <a:rPr lang="en-US" altLang="zh-TW" sz="2800">
                <a:ea typeface="標楷體" panose="03000509000000000000" pitchFamily="65" charset="-120"/>
              </a:rPr>
              <a:t>B.</a:t>
            </a:r>
            <a:r>
              <a:rPr lang="en-US" altLang="zh-CN" sz="2800">
                <a:ea typeface="標楷體" panose="03000509000000000000" pitchFamily="65" charset="-120"/>
              </a:rPr>
              <a:t> 48cm</a:t>
            </a:r>
            <a:r>
              <a:rPr lang="en-US" altLang="zh-CN" sz="2800" baseline="30000">
                <a:ea typeface="標楷體" panose="03000509000000000000" pitchFamily="65" charset="-120"/>
              </a:rPr>
              <a:t>2</a:t>
            </a:r>
            <a:r>
              <a:rPr lang="en-US" altLang="zh-CN" sz="2800">
                <a:ea typeface="標楷體" panose="03000509000000000000" pitchFamily="65" charset="-120"/>
              </a:rPr>
              <a:t>     </a:t>
            </a:r>
          </a:p>
          <a:p>
            <a:pPr eaLnBrk="1" hangingPunct="1">
              <a:spcAft>
                <a:spcPct val="20000"/>
              </a:spcAft>
              <a:buFontTx/>
              <a:buNone/>
            </a:pPr>
            <a:r>
              <a:rPr lang="en-US" altLang="zh-CN" sz="2800">
                <a:ea typeface="標楷體" panose="03000509000000000000" pitchFamily="65" charset="-120"/>
              </a:rPr>
              <a:t>C</a:t>
            </a:r>
            <a:r>
              <a:rPr lang="en-US" altLang="zh-TW" sz="2800">
                <a:ea typeface="標楷體" panose="03000509000000000000" pitchFamily="65" charset="-120"/>
              </a:rPr>
              <a:t>. </a:t>
            </a:r>
            <a:r>
              <a:rPr lang="en-US" altLang="zh-CN" sz="2800">
                <a:ea typeface="標楷體" panose="03000509000000000000" pitchFamily="65" charset="-120"/>
              </a:rPr>
              <a:t>60cm</a:t>
            </a:r>
            <a:r>
              <a:rPr lang="en-US" altLang="zh-CN" sz="2800" baseline="30000">
                <a:ea typeface="標楷體" panose="03000509000000000000" pitchFamily="65" charset="-120"/>
              </a:rPr>
              <a:t>2</a:t>
            </a:r>
            <a:r>
              <a:rPr lang="en-US" altLang="zh-CN" sz="2800">
                <a:ea typeface="標楷體" panose="03000509000000000000" pitchFamily="65" charset="-120"/>
              </a:rPr>
              <a:t>              </a:t>
            </a:r>
            <a:r>
              <a:rPr lang="en-US" altLang="zh-TW" sz="2800">
                <a:ea typeface="標楷體" panose="03000509000000000000" pitchFamily="65" charset="-120"/>
              </a:rPr>
              <a:t>    </a:t>
            </a:r>
            <a:r>
              <a:rPr lang="en-US" altLang="zh-CN" sz="2800">
                <a:ea typeface="標楷體" panose="03000509000000000000" pitchFamily="65" charset="-120"/>
              </a:rPr>
              <a:t>             </a:t>
            </a:r>
            <a:r>
              <a:rPr lang="en-US" altLang="zh-TW" sz="2200">
                <a:ea typeface="標楷體" panose="03000509000000000000" pitchFamily="65" charset="-120"/>
              </a:rPr>
              <a:t> </a:t>
            </a:r>
          </a:p>
          <a:p>
            <a:pPr eaLnBrk="1" hangingPunct="1">
              <a:spcAft>
                <a:spcPct val="20000"/>
              </a:spcAft>
              <a:buFontTx/>
              <a:buNone/>
            </a:pPr>
            <a:r>
              <a:rPr lang="en-US" altLang="zh-CN" sz="2800">
                <a:ea typeface="標楷體" panose="03000509000000000000" pitchFamily="65" charset="-120"/>
              </a:rPr>
              <a:t>D</a:t>
            </a:r>
            <a:r>
              <a:rPr lang="en-US" altLang="zh-TW" sz="2800">
                <a:sym typeface="Wingdings" panose="05000000000000000000" pitchFamily="2" charset="2"/>
              </a:rPr>
              <a:t>. </a:t>
            </a:r>
            <a:r>
              <a:rPr lang="en-US" altLang="zh-CN" sz="2800">
                <a:ea typeface="標楷體" panose="03000509000000000000" pitchFamily="65" charset="-120"/>
              </a:rPr>
              <a:t>96cm</a:t>
            </a:r>
            <a:r>
              <a:rPr lang="en-US" altLang="zh-CN" sz="2800" baseline="30000">
                <a:ea typeface="標楷體" panose="03000509000000000000" pitchFamily="65" charset="-120"/>
              </a:rPr>
              <a:t>2</a:t>
            </a:r>
            <a:r>
              <a:rPr lang="en-US" altLang="zh-CN" sz="2800">
                <a:ea typeface="標楷體" panose="03000509000000000000" pitchFamily="65" charset="-120"/>
              </a:rPr>
              <a:t> </a:t>
            </a:r>
            <a:r>
              <a:rPr lang="zh-TW" altLang="en-US" sz="2800">
                <a:ea typeface="標楷體" panose="03000509000000000000" pitchFamily="65" charset="-120"/>
              </a:rPr>
              <a:t>　　　　　       </a:t>
            </a:r>
          </a:p>
        </p:txBody>
      </p:sp>
      <p:sp>
        <p:nvSpPr>
          <p:cNvPr id="30" name="文字方塊 7">
            <a:extLst>
              <a:ext uri="{FF2B5EF4-FFF2-40B4-BE49-F238E27FC236}">
                <a16:creationId xmlns:a16="http://schemas.microsoft.com/office/drawing/2014/main" xmlns="" id="{050D3348-A709-4A85-9868-4FFB7F0B8F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425" y="2584450"/>
            <a:ext cx="838676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23888" indent="-623888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ts val="3600"/>
              </a:lnSpc>
              <a:spcBef>
                <a:spcPct val="0"/>
              </a:spcBef>
              <a:buFontTx/>
              <a:buNone/>
            </a:pPr>
            <a:r>
              <a:rPr lang="en-US" altLang="zh-CN" sz="2800" dirty="0" smtClean="0">
                <a:ea typeface="標楷體" panose="03000509000000000000" pitchFamily="65" charset="-120"/>
              </a:rPr>
              <a:t>21. </a:t>
            </a:r>
            <a:r>
              <a:rPr lang="zh-TW" altLang="en-US" sz="2800" dirty="0">
                <a:ea typeface="標楷體" panose="03000509000000000000" pitchFamily="65" charset="-120"/>
              </a:rPr>
              <a:t>上圖是由</a:t>
            </a:r>
            <a:r>
              <a:rPr lang="en-US" altLang="zh-TW" sz="2800" dirty="0">
                <a:ea typeface="標楷體" panose="03000509000000000000" pitchFamily="65" charset="-120"/>
              </a:rPr>
              <a:t>5</a:t>
            </a:r>
            <a:r>
              <a:rPr lang="zh-TW" altLang="en-US" sz="2800" dirty="0">
                <a:ea typeface="標楷體" panose="03000509000000000000" pitchFamily="65" charset="-120"/>
              </a:rPr>
              <a:t>個大小和形狀相同的長方形組成，陰影部分的面積是多少？</a:t>
            </a:r>
            <a:endParaRPr lang="en-US" altLang="zh-TW" sz="2800" dirty="0">
              <a:ea typeface="標楷體" panose="03000509000000000000" pitchFamily="65" charset="-120"/>
            </a:endParaRPr>
          </a:p>
        </p:txBody>
      </p:sp>
      <p:sp>
        <p:nvSpPr>
          <p:cNvPr id="31" name="TextBox 33">
            <a:extLst>
              <a:ext uri="{FF2B5EF4-FFF2-40B4-BE49-F238E27FC236}">
                <a16:creationId xmlns:a16="http://schemas.microsoft.com/office/drawing/2014/main" xmlns="" id="{44D0877B-C7B8-4A01-8B9C-8C6B1120ED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7063" y="3908425"/>
            <a:ext cx="7219950" cy="9540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2800" dirty="0">
                <a:solidFill>
                  <a:srgbClr val="003399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陰影部分面積</a:t>
            </a:r>
            <a:r>
              <a:rPr lang="en-US" altLang="zh-CN" sz="2800" dirty="0">
                <a:solidFill>
                  <a:srgbClr val="003399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zh-CN" sz="2800" dirty="0">
                <a:solidFill>
                  <a:srgbClr val="003399"/>
                </a:solidFill>
                <a:latin typeface="+mj-lt"/>
                <a:ea typeface="DFKai-SB" panose="03000509000000000000" pitchFamily="65" charset="-120"/>
              </a:rPr>
              <a:t>= </a:t>
            </a:r>
            <a:r>
              <a:rPr lang="zh-CN" altLang="en-US" sz="2800" dirty="0">
                <a:solidFill>
                  <a:srgbClr val="003399"/>
                </a:solidFill>
                <a:latin typeface="+mj-lt"/>
                <a:ea typeface="DFKai-SB" panose="03000509000000000000" pitchFamily="65" charset="-120"/>
              </a:rPr>
              <a:t>梯形的面積＋長方形的面積</a:t>
            </a:r>
            <a:r>
              <a:rPr lang="en-US" altLang="zh-CN" sz="2800" dirty="0">
                <a:solidFill>
                  <a:srgbClr val="003399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 </a:t>
            </a:r>
            <a:endParaRPr lang="en-US" altLang="zh-TW" sz="2800" dirty="0">
              <a:solidFill>
                <a:srgbClr val="003399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32" name="TextBox 33">
            <a:extLst>
              <a:ext uri="{FF2B5EF4-FFF2-40B4-BE49-F238E27FC236}">
                <a16:creationId xmlns:a16="http://schemas.microsoft.com/office/drawing/2014/main" xmlns="" id="{85938F95-29FA-4A3C-A8AD-92B2EFCAEA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8488" y="4797425"/>
            <a:ext cx="45164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</a:rPr>
              <a:t>= (</a:t>
            </a:r>
            <a:r>
              <a:rPr lang="en-US" altLang="zh-CN" sz="2800">
                <a:solidFill>
                  <a:srgbClr val="003399"/>
                </a:solidFill>
                <a:ea typeface="標楷體" panose="03000509000000000000" pitchFamily="65" charset="-120"/>
              </a:rPr>
              <a:t>8 </a:t>
            </a:r>
            <a:r>
              <a:rPr lang="en-US" altLang="zh-CN" sz="2800">
                <a:solidFill>
                  <a:srgbClr val="003399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÷ </a:t>
            </a:r>
            <a:r>
              <a:rPr lang="en-US" altLang="zh-CN" sz="2800">
                <a:solidFill>
                  <a:srgbClr val="003399"/>
                </a:solidFill>
                <a:ea typeface="標楷體" panose="03000509000000000000" pitchFamily="65" charset="-120"/>
              </a:rPr>
              <a:t>2</a:t>
            </a:r>
            <a:r>
              <a:rPr lang="zh-CN" altLang="en-US" sz="2800">
                <a:solidFill>
                  <a:srgbClr val="003399"/>
                </a:solidFill>
                <a:ea typeface="標楷體" panose="03000509000000000000" pitchFamily="65" charset="-120"/>
              </a:rPr>
              <a:t>＋</a:t>
            </a:r>
            <a:r>
              <a:rPr lang="en-US" altLang="zh-CN" sz="2800">
                <a:solidFill>
                  <a:srgbClr val="003399"/>
                </a:solidFill>
                <a:ea typeface="標楷體" panose="03000509000000000000" pitchFamily="65" charset="-120"/>
              </a:rPr>
              <a:t>8</a:t>
            </a: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</a:rPr>
              <a:t>) × (3 × 2)</a:t>
            </a:r>
            <a:r>
              <a:rPr lang="en-US" altLang="zh-CN" sz="2800">
                <a:solidFill>
                  <a:srgbClr val="003399"/>
                </a:solidFill>
                <a:ea typeface="標楷體" panose="03000509000000000000" pitchFamily="65" charset="-120"/>
              </a:rPr>
              <a:t> ÷ 2</a:t>
            </a:r>
            <a:r>
              <a:rPr lang="zh-TW" altLang="en-US" sz="2800">
                <a:solidFill>
                  <a:srgbClr val="003399"/>
                </a:solidFill>
                <a:ea typeface="標楷體" panose="03000509000000000000" pitchFamily="65" charset="-120"/>
              </a:rPr>
              <a:t>＋</a:t>
            </a:r>
            <a:endParaRPr lang="en-US" altLang="zh-TW" sz="2800">
              <a:solidFill>
                <a:srgbClr val="003399"/>
              </a:solidFill>
              <a:ea typeface="標楷體" panose="03000509000000000000" pitchFamily="65" charset="-120"/>
            </a:endParaRPr>
          </a:p>
        </p:txBody>
      </p:sp>
      <p:sp>
        <p:nvSpPr>
          <p:cNvPr id="33" name="TextBox 33">
            <a:extLst>
              <a:ext uri="{FF2B5EF4-FFF2-40B4-BE49-F238E27FC236}">
                <a16:creationId xmlns:a16="http://schemas.microsoft.com/office/drawing/2014/main" xmlns="" id="{AA0FC08E-4798-4213-9978-173C034CD8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0225" y="5300663"/>
            <a:ext cx="23526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800">
                <a:solidFill>
                  <a:srgbClr val="003399"/>
                </a:solidFill>
                <a:ea typeface="標楷體" panose="03000509000000000000" pitchFamily="65" charset="-120"/>
              </a:rPr>
              <a:t> = 60(cm</a:t>
            </a:r>
            <a:r>
              <a:rPr lang="en-US" altLang="zh-CN" sz="2800" baseline="30000">
                <a:solidFill>
                  <a:srgbClr val="003399"/>
                </a:solidFill>
                <a:ea typeface="標楷體" panose="03000509000000000000" pitchFamily="65" charset="-120"/>
              </a:rPr>
              <a:t>2</a:t>
            </a:r>
            <a:r>
              <a:rPr lang="en-US" altLang="zh-CN" sz="2800">
                <a:solidFill>
                  <a:srgbClr val="003399"/>
                </a:solidFill>
                <a:ea typeface="標楷體" panose="03000509000000000000" pitchFamily="65" charset="-120"/>
              </a:rPr>
              <a:t>) </a:t>
            </a:r>
            <a:endParaRPr lang="en-US" altLang="zh-TW" sz="2800">
              <a:solidFill>
                <a:srgbClr val="003399"/>
              </a:solidFill>
              <a:ea typeface="標楷體" panose="03000509000000000000" pitchFamily="65" charset="-120"/>
            </a:endParaRPr>
          </a:p>
        </p:txBody>
      </p:sp>
      <p:sp>
        <p:nvSpPr>
          <p:cNvPr id="34" name="TextBox 35">
            <a:extLst>
              <a:ext uri="{FF2B5EF4-FFF2-40B4-BE49-F238E27FC236}">
                <a16:creationId xmlns:a16="http://schemas.microsoft.com/office/drawing/2014/main" xmlns="" id="{055E7AD6-0CCE-4F1A-980F-AA05736315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0000" y="4868863"/>
            <a:ext cx="9286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[2</a:t>
            </a:r>
            <a:r>
              <a:rPr lang="zh-TW" altLang="en-US" sz="2800">
                <a:solidFill>
                  <a:srgbClr val="FF0000"/>
                </a:solidFill>
                <a:ea typeface="標楷體" panose="03000509000000000000" pitchFamily="65" charset="-120"/>
              </a:rPr>
              <a:t>分</a:t>
            </a:r>
            <a:r>
              <a:rPr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]</a:t>
            </a:r>
            <a:endParaRPr lang="zh-TW" altLang="en-US" sz="2800">
              <a:solidFill>
                <a:srgbClr val="FF0000"/>
              </a:solidFill>
              <a:ea typeface="標楷體" panose="03000509000000000000" pitchFamily="65" charset="-120"/>
            </a:endParaRPr>
          </a:p>
        </p:txBody>
      </p:sp>
      <p:sp>
        <p:nvSpPr>
          <p:cNvPr id="35" name="文本框 2">
            <a:extLst>
              <a:ext uri="{FF2B5EF4-FFF2-40B4-BE49-F238E27FC236}">
                <a16:creationId xmlns:a16="http://schemas.microsoft.com/office/drawing/2014/main" xmlns="" id="{8F427263-A7A8-4040-AA94-2942F8CCC9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1175" y="839788"/>
            <a:ext cx="936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800"/>
              <a:t>3cm</a:t>
            </a:r>
            <a:endParaRPr lang="zh-CN" altLang="en-US" sz="1800"/>
          </a:p>
        </p:txBody>
      </p:sp>
      <p:sp>
        <p:nvSpPr>
          <p:cNvPr id="36" name="文本框 33">
            <a:extLst>
              <a:ext uri="{FF2B5EF4-FFF2-40B4-BE49-F238E27FC236}">
                <a16:creationId xmlns:a16="http://schemas.microsoft.com/office/drawing/2014/main" xmlns="" id="{8D2B7665-4466-412B-9BD6-1244791888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9025" y="1538288"/>
            <a:ext cx="9350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800"/>
              <a:t>8cm</a:t>
            </a:r>
            <a:endParaRPr lang="zh-CN" altLang="en-US" sz="1800"/>
          </a:p>
        </p:txBody>
      </p:sp>
      <p:sp>
        <p:nvSpPr>
          <p:cNvPr id="37" name="任意多边形: 形状 13">
            <a:extLst>
              <a:ext uri="{FF2B5EF4-FFF2-40B4-BE49-F238E27FC236}">
                <a16:creationId xmlns:a16="http://schemas.microsoft.com/office/drawing/2014/main" xmlns="" id="{C3007EB9-A28D-4183-B5F7-FA70F027E9CA}"/>
              </a:ext>
            </a:extLst>
          </p:cNvPr>
          <p:cNvSpPr>
            <a:spLocks/>
          </p:cNvSpPr>
          <p:nvPr/>
        </p:nvSpPr>
        <p:spPr bwMode="auto">
          <a:xfrm>
            <a:off x="3062288" y="1238250"/>
            <a:ext cx="1090612" cy="581025"/>
          </a:xfrm>
          <a:custGeom>
            <a:avLst/>
            <a:gdLst>
              <a:gd name="T0" fmla="*/ 1085850 w 1090612"/>
              <a:gd name="T1" fmla="*/ 581025 h 581025"/>
              <a:gd name="T2" fmla="*/ 0 w 1090612"/>
              <a:gd name="T3" fmla="*/ 0 h 581025"/>
              <a:gd name="T4" fmla="*/ 1090612 w 1090612"/>
              <a:gd name="T5" fmla="*/ 4762 h 581025"/>
              <a:gd name="T6" fmla="*/ 1085850 w 1090612"/>
              <a:gd name="T7" fmla="*/ 581025 h 581025"/>
              <a:gd name="T8" fmla="*/ 0 60000 65536"/>
              <a:gd name="T9" fmla="*/ 0 60000 65536"/>
              <a:gd name="T10" fmla="*/ 0 60000 65536"/>
              <a:gd name="T11" fmla="*/ 0 60000 65536"/>
              <a:gd name="T12" fmla="*/ 0 w 1090612"/>
              <a:gd name="T13" fmla="*/ 0 h 581025"/>
              <a:gd name="T14" fmla="*/ 1090612 w 1090612"/>
              <a:gd name="T15" fmla="*/ 581025 h 5810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90612" h="581025">
                <a:moveTo>
                  <a:pt x="1085850" y="581025"/>
                </a:moveTo>
                <a:lnTo>
                  <a:pt x="0" y="0"/>
                </a:lnTo>
                <a:lnTo>
                  <a:pt x="1090612" y="4762"/>
                </a:lnTo>
                <a:cubicBezTo>
                  <a:pt x="1089025" y="196850"/>
                  <a:pt x="1087437" y="388937"/>
                  <a:pt x="1085850" y="581025"/>
                </a:cubicBezTo>
                <a:close/>
              </a:path>
            </a:pathLst>
          </a:custGeom>
          <a:solidFill>
            <a:srgbClr val="E7E7E9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38" name="直接连接符 7">
            <a:extLst>
              <a:ext uri="{FF2B5EF4-FFF2-40B4-BE49-F238E27FC236}">
                <a16:creationId xmlns:a16="http://schemas.microsoft.com/office/drawing/2014/main" xmlns="" id="{DE3138E0-0FEC-4330-A945-E289B087194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062288" y="1243013"/>
            <a:ext cx="2230437" cy="1171575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9" name="矩形 9">
            <a:extLst>
              <a:ext uri="{FF2B5EF4-FFF2-40B4-BE49-F238E27FC236}">
                <a16:creationId xmlns:a16="http://schemas.microsoft.com/office/drawing/2014/main" xmlns="" id="{918C3406-A2C6-4983-B7C0-D41E003A5E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76850" y="1241425"/>
            <a:ext cx="542925" cy="1158875"/>
          </a:xfrm>
          <a:prstGeom prst="rect">
            <a:avLst/>
          </a:prstGeom>
          <a:solidFill>
            <a:srgbClr val="E7E7E9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zh-CN" altLang="en-US" sz="1800" b="1"/>
          </a:p>
        </p:txBody>
      </p:sp>
      <p:sp>
        <p:nvSpPr>
          <p:cNvPr id="40" name="任意多边形: 形状 10">
            <a:extLst>
              <a:ext uri="{FF2B5EF4-FFF2-40B4-BE49-F238E27FC236}">
                <a16:creationId xmlns:a16="http://schemas.microsoft.com/office/drawing/2014/main" xmlns="" id="{F4AE08AD-B700-4EC9-A92A-E25D812C1DCE}"/>
              </a:ext>
            </a:extLst>
          </p:cNvPr>
          <p:cNvSpPr>
            <a:spLocks/>
          </p:cNvSpPr>
          <p:nvPr/>
        </p:nvSpPr>
        <p:spPr bwMode="auto">
          <a:xfrm>
            <a:off x="4186238" y="1243013"/>
            <a:ext cx="1089025" cy="1146175"/>
          </a:xfrm>
          <a:custGeom>
            <a:avLst/>
            <a:gdLst>
              <a:gd name="T0" fmla="*/ 1181571 w 1081663"/>
              <a:gd name="T1" fmla="*/ 0 h 1136650"/>
              <a:gd name="T2" fmla="*/ 0 w 1081663"/>
              <a:gd name="T3" fmla="*/ 640526 h 1136650"/>
              <a:gd name="T4" fmla="*/ 1181571 w 1081663"/>
              <a:gd name="T5" fmla="*/ 1266897 h 1136650"/>
              <a:gd name="T6" fmla="*/ 1181571 w 1081663"/>
              <a:gd name="T7" fmla="*/ 0 h 1136650"/>
              <a:gd name="T8" fmla="*/ 0 60000 65536"/>
              <a:gd name="T9" fmla="*/ 0 60000 65536"/>
              <a:gd name="T10" fmla="*/ 0 60000 65536"/>
              <a:gd name="T11" fmla="*/ 0 60000 65536"/>
              <a:gd name="T12" fmla="*/ 0 w 1081663"/>
              <a:gd name="T13" fmla="*/ 0 h 1136650"/>
              <a:gd name="T14" fmla="*/ 1081663 w 1081663"/>
              <a:gd name="T15" fmla="*/ 1136650 h 11366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1663" h="1136650">
                <a:moveTo>
                  <a:pt x="1081052" y="0"/>
                </a:moveTo>
                <a:lnTo>
                  <a:pt x="0" y="574675"/>
                </a:lnTo>
                <a:lnTo>
                  <a:pt x="1081052" y="1136650"/>
                </a:lnTo>
                <a:cubicBezTo>
                  <a:pt x="1083169" y="753533"/>
                  <a:pt x="1078935" y="398992"/>
                  <a:pt x="1081052" y="0"/>
                </a:cubicBezTo>
                <a:close/>
              </a:path>
            </a:pathLst>
          </a:custGeom>
          <a:solidFill>
            <a:srgbClr val="E7E7E9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1" name="组合 14">
            <a:extLst>
              <a:ext uri="{FF2B5EF4-FFF2-40B4-BE49-F238E27FC236}">
                <a16:creationId xmlns:a16="http://schemas.microsoft.com/office/drawing/2014/main" xmlns="" id="{EC5DD101-27B6-4559-9D2C-0052CD77501D}"/>
              </a:ext>
            </a:extLst>
          </p:cNvPr>
          <p:cNvGrpSpPr>
            <a:grpSpLocks/>
          </p:cNvGrpSpPr>
          <p:nvPr/>
        </p:nvGrpSpPr>
        <p:grpSpPr bwMode="auto">
          <a:xfrm>
            <a:off x="3051175" y="1231900"/>
            <a:ext cx="2768600" cy="1189038"/>
            <a:chOff x="3051632" y="1312476"/>
            <a:chExt cx="2767748" cy="1189974"/>
          </a:xfrm>
        </p:grpSpPr>
        <p:sp>
          <p:nvSpPr>
            <p:cNvPr id="42" name="矩形 11">
              <a:extLst>
                <a:ext uri="{FF2B5EF4-FFF2-40B4-BE49-F238E27FC236}">
                  <a16:creationId xmlns:a16="http://schemas.microsoft.com/office/drawing/2014/main" xmlns="" id="{F1842635-950D-4CD6-A049-A69078EC89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51632" y="1315719"/>
              <a:ext cx="2767748" cy="1180283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CN" altLang="en-US" sz="1800" b="1"/>
            </a:p>
          </p:txBody>
        </p:sp>
        <p:cxnSp>
          <p:nvCxnSpPr>
            <p:cNvPr id="43" name="直接连接符 13">
              <a:extLst>
                <a:ext uri="{FF2B5EF4-FFF2-40B4-BE49-F238E27FC236}">
                  <a16:creationId xmlns:a16="http://schemas.microsoft.com/office/drawing/2014/main" xmlns="" id="{D504C995-6C8E-491A-9266-FB79125D115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3601992" y="1312477"/>
              <a:ext cx="0" cy="11880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4" name="直接连接符 42">
              <a:extLst>
                <a:ext uri="{FF2B5EF4-FFF2-40B4-BE49-F238E27FC236}">
                  <a16:creationId xmlns:a16="http://schemas.microsoft.com/office/drawing/2014/main" xmlns="" id="{10D0C344-1293-4E9D-AB61-0ADE47DE287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4160792" y="1312476"/>
              <a:ext cx="0" cy="11880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" name="直接连接符 43">
              <a:extLst>
                <a:ext uri="{FF2B5EF4-FFF2-40B4-BE49-F238E27FC236}">
                  <a16:creationId xmlns:a16="http://schemas.microsoft.com/office/drawing/2014/main" xmlns="" id="{3CB9DADC-3A86-49CE-AB11-80CC7574B81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4715625" y="1314450"/>
              <a:ext cx="0" cy="11880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6" name="直接连接符 44">
              <a:extLst>
                <a:ext uri="{FF2B5EF4-FFF2-40B4-BE49-F238E27FC236}">
                  <a16:creationId xmlns:a16="http://schemas.microsoft.com/office/drawing/2014/main" xmlns="" id="{177B0A73-E2CC-4390-8D4D-5A09FDC0232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5279380" y="1312476"/>
              <a:ext cx="0" cy="11880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47" name="任意多边形: 形状 23">
            <a:extLst>
              <a:ext uri="{FF2B5EF4-FFF2-40B4-BE49-F238E27FC236}">
                <a16:creationId xmlns:a16="http://schemas.microsoft.com/office/drawing/2014/main" xmlns="" id="{501A9FD4-C26B-4B6B-9484-3155032C0226}"/>
              </a:ext>
            </a:extLst>
          </p:cNvPr>
          <p:cNvSpPr>
            <a:spLocks/>
          </p:cNvSpPr>
          <p:nvPr/>
        </p:nvSpPr>
        <p:spPr bwMode="auto">
          <a:xfrm>
            <a:off x="4162425" y="1239838"/>
            <a:ext cx="1130300" cy="1181100"/>
          </a:xfrm>
          <a:custGeom>
            <a:avLst/>
            <a:gdLst>
              <a:gd name="T0" fmla="*/ 0 w 1130300"/>
              <a:gd name="T1" fmla="*/ 596900 h 1181100"/>
              <a:gd name="T2" fmla="*/ 0 w 1130300"/>
              <a:gd name="T3" fmla="*/ 1181100 h 1181100"/>
              <a:gd name="T4" fmla="*/ 1117600 w 1130300"/>
              <a:gd name="T5" fmla="*/ 1181100 h 1181100"/>
              <a:gd name="T6" fmla="*/ 1130300 w 1130300"/>
              <a:gd name="T7" fmla="*/ 0 h 1181100"/>
              <a:gd name="T8" fmla="*/ 0 w 1130300"/>
              <a:gd name="T9" fmla="*/ 596900 h 11811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30300"/>
              <a:gd name="T16" fmla="*/ 0 h 1181100"/>
              <a:gd name="T17" fmla="*/ 1130300 w 1130300"/>
              <a:gd name="T18" fmla="*/ 1181100 h 11811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30300" h="1181100">
                <a:moveTo>
                  <a:pt x="0" y="596900"/>
                </a:moveTo>
                <a:lnTo>
                  <a:pt x="0" y="1181100"/>
                </a:lnTo>
                <a:lnTo>
                  <a:pt x="1117600" y="1181100"/>
                </a:lnTo>
                <a:lnTo>
                  <a:pt x="1130300" y="0"/>
                </a:lnTo>
                <a:lnTo>
                  <a:pt x="0" y="596900"/>
                </a:lnTo>
                <a:close/>
              </a:path>
            </a:pathLst>
          </a:custGeom>
          <a:solidFill>
            <a:srgbClr val="FF99FF">
              <a:alpha val="50195"/>
            </a:srgbClr>
          </a:solidFill>
          <a:ln w="12700" cap="flat" cmpd="sng">
            <a:solidFill>
              <a:srgbClr val="CC0099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8" name="矩形 47">
            <a:extLst>
              <a:ext uri="{FF2B5EF4-FFF2-40B4-BE49-F238E27FC236}">
                <a16:creationId xmlns:a16="http://schemas.microsoft.com/office/drawing/2014/main" xmlns="" id="{DE9E53FC-AD32-413F-BFC4-A8759BEDEA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80025" y="1227138"/>
            <a:ext cx="541338" cy="1193800"/>
          </a:xfrm>
          <a:prstGeom prst="rect">
            <a:avLst/>
          </a:prstGeom>
          <a:solidFill>
            <a:srgbClr val="66CCFF">
              <a:alpha val="50195"/>
            </a:srgbClr>
          </a:solidFill>
          <a:ln w="12700">
            <a:solidFill>
              <a:srgbClr val="003399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zh-CN" altLang="en-US" sz="1800" b="1"/>
          </a:p>
        </p:txBody>
      </p:sp>
      <p:cxnSp>
        <p:nvCxnSpPr>
          <p:cNvPr id="49" name="直接连接符 40">
            <a:extLst>
              <a:ext uri="{FF2B5EF4-FFF2-40B4-BE49-F238E27FC236}">
                <a16:creationId xmlns:a16="http://schemas.microsoft.com/office/drawing/2014/main" xmlns="" id="{CEAE99CB-D232-4178-81FA-1CA85D0EC489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3062288" y="1235075"/>
            <a:ext cx="2230437" cy="1171575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0" name="直接箭头连接符 49">
            <a:extLst>
              <a:ext uri="{FF2B5EF4-FFF2-40B4-BE49-F238E27FC236}">
                <a16:creationId xmlns:a16="http://schemas.microsoft.com/office/drawing/2014/main" xmlns="" id="{8DD8005D-C28F-4FA2-AC87-5970F87730CE}"/>
              </a:ext>
            </a:extLst>
          </p:cNvPr>
          <p:cNvCxnSpPr/>
          <p:nvPr/>
        </p:nvCxnSpPr>
        <p:spPr>
          <a:xfrm flipV="1">
            <a:off x="2987675" y="1241425"/>
            <a:ext cx="0" cy="1179513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箭头连接符 50">
            <a:extLst>
              <a:ext uri="{FF2B5EF4-FFF2-40B4-BE49-F238E27FC236}">
                <a16:creationId xmlns:a16="http://schemas.microsoft.com/office/drawing/2014/main" xmlns="" id="{B66A6CF8-9EA7-40D2-A1D3-3FFCEEFB96E3}"/>
              </a:ext>
            </a:extLst>
          </p:cNvPr>
          <p:cNvCxnSpPr/>
          <p:nvPr/>
        </p:nvCxnSpPr>
        <p:spPr>
          <a:xfrm>
            <a:off x="3070225" y="1158875"/>
            <a:ext cx="531813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 Box 152">
            <a:extLst>
              <a:ext uri="{FF2B5EF4-FFF2-40B4-BE49-F238E27FC236}">
                <a16:creationId xmlns:a16="http://schemas.microsoft.com/office/drawing/2014/main" xmlns="" id="{343B2075-61F4-436B-AC6E-EDC245BA5F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2138" y="3443288"/>
            <a:ext cx="3190875" cy="5238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defRPr/>
            </a:pPr>
            <a:r>
              <a:rPr kumimoji="0" lang="zh-TW" altLang="en-US" sz="2800" b="1" dirty="0">
                <a:solidFill>
                  <a:srgbClr val="008A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長方形面積</a:t>
            </a:r>
            <a:r>
              <a:rPr kumimoji="0" lang="zh-TW" altLang="en-US" sz="2800" b="1" dirty="0">
                <a:solidFill>
                  <a:srgbClr val="008A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anose="03000509000000000000" pitchFamily="65" charset="-120"/>
              </a:rPr>
              <a:t> </a:t>
            </a:r>
            <a:r>
              <a:rPr kumimoji="0" lang="en-US" altLang="zh-TW" sz="2800" b="1" dirty="0">
                <a:solidFill>
                  <a:srgbClr val="008A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=</a:t>
            </a:r>
            <a:r>
              <a:rPr kumimoji="0" lang="zh-TW" altLang="en-US" sz="2800" b="1" dirty="0">
                <a:solidFill>
                  <a:srgbClr val="008A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長</a:t>
            </a:r>
            <a:r>
              <a:rPr kumimoji="0" lang="en-US" altLang="zh-TW" sz="2800" b="1" dirty="0">
                <a:solidFill>
                  <a:srgbClr val="008A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×</a:t>
            </a:r>
            <a:r>
              <a:rPr kumimoji="0" lang="zh-TW" altLang="en-US" sz="2800" b="1" dirty="0">
                <a:solidFill>
                  <a:srgbClr val="008A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闊</a:t>
            </a:r>
            <a:endParaRPr kumimoji="0" lang="zh-TW" altLang="en-US" sz="2800" b="1" dirty="0">
              <a:solidFill>
                <a:srgbClr val="008A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標楷體" panose="03000509000000000000" pitchFamily="65" charset="-120"/>
            </a:endParaRPr>
          </a:p>
        </p:txBody>
      </p:sp>
      <p:sp>
        <p:nvSpPr>
          <p:cNvPr id="53" name="Text Box 152">
            <a:extLst>
              <a:ext uri="{FF2B5EF4-FFF2-40B4-BE49-F238E27FC236}">
                <a16:creationId xmlns:a16="http://schemas.microsoft.com/office/drawing/2014/main" xmlns="" id="{A167DC49-5174-407A-BA23-53B67A097E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1825" y="3443288"/>
            <a:ext cx="5343525" cy="5238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defRPr/>
            </a:pPr>
            <a:r>
              <a:rPr kumimoji="0" lang="zh-TW" altLang="en-US" sz="2800" b="1" dirty="0">
                <a:solidFill>
                  <a:srgbClr val="008A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梯形的面積</a:t>
            </a:r>
            <a:r>
              <a:rPr kumimoji="0" lang="zh-TW" altLang="en-US" sz="2800" b="1" dirty="0">
                <a:solidFill>
                  <a:srgbClr val="008A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標楷體" panose="03000509000000000000" pitchFamily="65" charset="-120"/>
              </a:rPr>
              <a:t> </a:t>
            </a:r>
            <a:r>
              <a:rPr kumimoji="0" lang="en-US" altLang="zh-TW" sz="2800" b="1" dirty="0">
                <a:solidFill>
                  <a:srgbClr val="008A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=</a:t>
            </a:r>
            <a:r>
              <a:rPr kumimoji="0" lang="en-US" altLang="zh-TW" sz="2800" b="1" dirty="0">
                <a:solidFill>
                  <a:srgbClr val="008A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標楷體" panose="03000509000000000000" pitchFamily="65" charset="-120"/>
              </a:rPr>
              <a:t> (</a:t>
            </a:r>
            <a:r>
              <a:rPr kumimoji="0" lang="zh-TW" altLang="en-US" sz="2800" b="1" dirty="0">
                <a:solidFill>
                  <a:srgbClr val="008A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標楷體" panose="03000509000000000000" pitchFamily="65" charset="-120"/>
              </a:rPr>
              <a:t>上底＋下底</a:t>
            </a:r>
            <a:r>
              <a:rPr kumimoji="0" lang="en-US" altLang="zh-TW" sz="2800" b="1" dirty="0">
                <a:solidFill>
                  <a:srgbClr val="008A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標楷體" panose="03000509000000000000" pitchFamily="65" charset="-120"/>
              </a:rPr>
              <a:t>)</a:t>
            </a:r>
            <a:r>
              <a:rPr kumimoji="0" lang="en-US" altLang="zh-TW" sz="2800" b="1" dirty="0">
                <a:solidFill>
                  <a:srgbClr val="008A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標楷體" panose="03000509000000000000" pitchFamily="65" charset="-120"/>
                <a:sym typeface="Symbol" panose="05050102010706020507" pitchFamily="18" charset="2"/>
              </a:rPr>
              <a:t></a:t>
            </a:r>
            <a:r>
              <a:rPr kumimoji="0" lang="zh-TW" altLang="en-US" sz="2800" b="1" dirty="0">
                <a:solidFill>
                  <a:srgbClr val="008A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標楷體" panose="03000509000000000000" pitchFamily="65" charset="-120"/>
                <a:sym typeface="Symbol" panose="05050102010706020507" pitchFamily="18" charset="2"/>
              </a:rPr>
              <a:t>高</a:t>
            </a:r>
            <a:r>
              <a:rPr kumimoji="0" lang="en-US" altLang="zh-TW" sz="2800" b="1" dirty="0">
                <a:solidFill>
                  <a:srgbClr val="008A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標楷體" panose="03000509000000000000" pitchFamily="65" charset="-120"/>
                <a:sym typeface="Symbol" panose="05050102010706020507" pitchFamily="18" charset="2"/>
              </a:rPr>
              <a:t>2</a:t>
            </a:r>
            <a:endParaRPr kumimoji="0" lang="zh-TW" altLang="en-US" sz="2800" b="1" dirty="0">
              <a:solidFill>
                <a:srgbClr val="008A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cxnSp>
        <p:nvCxnSpPr>
          <p:cNvPr id="54" name="直接箭头连接符 53">
            <a:extLst>
              <a:ext uri="{FF2B5EF4-FFF2-40B4-BE49-F238E27FC236}">
                <a16:creationId xmlns:a16="http://schemas.microsoft.com/office/drawing/2014/main" xmlns="" id="{4DBED695-52D4-4710-AF10-6602EB7300DD}"/>
              </a:ext>
            </a:extLst>
          </p:cNvPr>
          <p:cNvCxnSpPr>
            <a:cxnSpLocks/>
          </p:cNvCxnSpPr>
          <p:nvPr/>
        </p:nvCxnSpPr>
        <p:spPr>
          <a:xfrm>
            <a:off x="4067175" y="1827213"/>
            <a:ext cx="0" cy="593725"/>
          </a:xfrm>
          <a:prstGeom prst="straightConnector1">
            <a:avLst/>
          </a:prstGeom>
          <a:ln>
            <a:solidFill>
              <a:srgbClr val="FF00FF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文本框 2">
            <a:extLst>
              <a:ext uri="{FF2B5EF4-FFF2-40B4-BE49-F238E27FC236}">
                <a16:creationId xmlns:a16="http://schemas.microsoft.com/office/drawing/2014/main" xmlns="" id="{E084B6CA-2878-4657-AB68-5726CA9216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3088" y="1931988"/>
            <a:ext cx="10890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1800">
                <a:solidFill>
                  <a:srgbClr val="FF00FF"/>
                </a:solidFill>
              </a:rPr>
              <a:t>(8</a:t>
            </a:r>
            <a:r>
              <a:rPr lang="en-US" altLang="zh-TW" sz="1800">
                <a:solidFill>
                  <a:srgbClr val="FF00FF"/>
                </a:solidFill>
                <a:sym typeface="Symbol" panose="05050102010706020507" pitchFamily="18" charset="2"/>
              </a:rPr>
              <a:t>2</a:t>
            </a:r>
            <a:r>
              <a:rPr lang="en-US" altLang="zh-TW" sz="1800">
                <a:solidFill>
                  <a:srgbClr val="FF00FF"/>
                </a:solidFill>
              </a:rPr>
              <a:t>)</a:t>
            </a:r>
            <a:r>
              <a:rPr lang="en-US" altLang="zh-CN" sz="1800">
                <a:solidFill>
                  <a:srgbClr val="FF00FF"/>
                </a:solidFill>
              </a:rPr>
              <a:t>cm</a:t>
            </a:r>
            <a:endParaRPr lang="zh-CN" altLang="en-US" sz="1800">
              <a:solidFill>
                <a:srgbClr val="FF00FF"/>
              </a:solidFill>
            </a:endParaRPr>
          </a:p>
        </p:txBody>
      </p:sp>
      <p:cxnSp>
        <p:nvCxnSpPr>
          <p:cNvPr id="56" name="直接箭头连接符 55">
            <a:extLst>
              <a:ext uri="{FF2B5EF4-FFF2-40B4-BE49-F238E27FC236}">
                <a16:creationId xmlns:a16="http://schemas.microsoft.com/office/drawing/2014/main" xmlns="" id="{050C2147-7549-487C-9825-EC66C224D065}"/>
              </a:ext>
            </a:extLst>
          </p:cNvPr>
          <p:cNvCxnSpPr/>
          <p:nvPr/>
        </p:nvCxnSpPr>
        <p:spPr>
          <a:xfrm>
            <a:off x="4176713" y="2492375"/>
            <a:ext cx="1116012" cy="0"/>
          </a:xfrm>
          <a:prstGeom prst="straightConnector1">
            <a:avLst/>
          </a:prstGeom>
          <a:ln>
            <a:solidFill>
              <a:srgbClr val="FF00FF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文本框 2">
            <a:extLst>
              <a:ext uri="{FF2B5EF4-FFF2-40B4-BE49-F238E27FC236}">
                <a16:creationId xmlns:a16="http://schemas.microsoft.com/office/drawing/2014/main" xmlns="" id="{061DD4C5-6A95-499A-A674-56EB62D5B5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6563" y="2430463"/>
            <a:ext cx="12350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1800">
                <a:solidFill>
                  <a:srgbClr val="FF00FF"/>
                </a:solidFill>
              </a:rPr>
              <a:t>(3</a:t>
            </a:r>
            <a:r>
              <a:rPr lang="en-US" altLang="zh-TW" sz="1800">
                <a:solidFill>
                  <a:srgbClr val="FF00FF"/>
                </a:solidFill>
                <a:sym typeface="Symbol" panose="05050102010706020507" pitchFamily="18" charset="2"/>
              </a:rPr>
              <a:t>2</a:t>
            </a:r>
            <a:r>
              <a:rPr lang="en-US" altLang="zh-TW" sz="1800">
                <a:solidFill>
                  <a:srgbClr val="FF00FF"/>
                </a:solidFill>
              </a:rPr>
              <a:t>)</a:t>
            </a:r>
            <a:r>
              <a:rPr lang="en-US" altLang="zh-CN" sz="1800">
                <a:solidFill>
                  <a:srgbClr val="FF00FF"/>
                </a:solidFill>
              </a:rPr>
              <a:t>cm</a:t>
            </a:r>
            <a:endParaRPr lang="zh-CN" altLang="en-US" sz="1800">
              <a:solidFill>
                <a:srgbClr val="FF00FF"/>
              </a:solidFill>
            </a:endParaRPr>
          </a:p>
        </p:txBody>
      </p:sp>
      <p:sp>
        <p:nvSpPr>
          <p:cNvPr id="58" name="TextBox 33">
            <a:extLst>
              <a:ext uri="{FF2B5EF4-FFF2-40B4-BE49-F238E27FC236}">
                <a16:creationId xmlns:a16="http://schemas.microsoft.com/office/drawing/2014/main" xmlns="" id="{F37BC2FB-2360-4A34-9DAF-B5D0BBFF6D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29475" y="4797425"/>
            <a:ext cx="11207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</a:rPr>
              <a:t> </a:t>
            </a:r>
            <a:r>
              <a:rPr lang="en-US" altLang="zh-CN" sz="2800">
                <a:solidFill>
                  <a:srgbClr val="003399"/>
                </a:solidFill>
                <a:ea typeface="標楷體" panose="03000509000000000000" pitchFamily="65" charset="-120"/>
              </a:rPr>
              <a:t>8 </a:t>
            </a: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</a:rPr>
              <a:t>× 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4 3.33333E-6 L 0.12136 0.08611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76" y="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1" grpId="0"/>
      <p:bldP spid="31" grpId="1"/>
      <p:bldP spid="32" grpId="0"/>
      <p:bldP spid="32" grpId="1"/>
      <p:bldP spid="33" grpId="0"/>
      <p:bldP spid="33" grpId="1"/>
      <p:bldP spid="34" grpId="0"/>
      <p:bldP spid="48" grpId="0" animBg="1"/>
      <p:bldP spid="48" grpId="1" animBg="1"/>
      <p:bldP spid="52" grpId="0"/>
      <p:bldP spid="52" grpId="1"/>
      <p:bldP spid="53" grpId="0"/>
      <p:bldP spid="53" grpId="1"/>
      <p:bldP spid="55" grpId="0"/>
      <p:bldP spid="55" grpId="1"/>
      <p:bldP spid="57" grpId="0"/>
      <p:bldP spid="57" grpId="1"/>
      <p:bldP spid="58" grpId="0"/>
      <p:bldP spid="58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>
            <a:extLst>
              <a:ext uri="{FF2B5EF4-FFF2-40B4-BE49-F238E27FC236}">
                <a16:creationId xmlns:a16="http://schemas.microsoft.com/office/drawing/2014/main" xmlns="" id="{5999EE58-FC84-4EDC-9E93-47AB8A46F8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3817" y="5305197"/>
            <a:ext cx="431800" cy="4318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lang="zh-TW" altLang="en-US" sz="1800"/>
          </a:p>
        </p:txBody>
      </p:sp>
      <p:sp>
        <p:nvSpPr>
          <p:cNvPr id="58377" name="Text Box 5">
            <a:extLst>
              <a:ext uri="{FF2B5EF4-FFF2-40B4-BE49-F238E27FC236}">
                <a16:creationId xmlns:a16="http://schemas.microsoft.com/office/drawing/2014/main" xmlns="" id="{63951F4F-E4FF-467F-B11B-EA514D2901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6643" y="4645564"/>
            <a:ext cx="6048151" cy="112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87313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40000"/>
              </a:spcBef>
            </a:pPr>
            <a:r>
              <a:rPr lang="en-US" altLang="zh-TW" sz="2800" dirty="0"/>
              <a:t>A. $660                </a:t>
            </a:r>
            <a:r>
              <a:rPr lang="zh-TW" altLang="en-US" sz="2800" dirty="0"/>
              <a:t>   </a:t>
            </a:r>
            <a:r>
              <a:rPr lang="zh-TW" altLang="en-US" sz="2800" dirty="0" smtClean="0"/>
              <a:t>   </a:t>
            </a:r>
            <a:r>
              <a:rPr lang="en-US" altLang="zh-TW" sz="2800" dirty="0"/>
              <a:t>B. $936     </a:t>
            </a:r>
          </a:p>
          <a:p>
            <a:pPr eaLnBrk="1" hangingPunct="1">
              <a:spcBef>
                <a:spcPct val="40000"/>
              </a:spcBef>
            </a:pPr>
            <a:r>
              <a:rPr lang="en-US" altLang="zh-TW" sz="2800" dirty="0"/>
              <a:t>C. $</a:t>
            </a:r>
            <a:r>
              <a:rPr lang="en-US" altLang="zh-TW" sz="2800" dirty="0" smtClean="0"/>
              <a:t>52 800            </a:t>
            </a:r>
            <a:r>
              <a:rPr lang="zh-TW" altLang="en-US" sz="2800" dirty="0" smtClean="0"/>
              <a:t>     </a:t>
            </a:r>
            <a:r>
              <a:rPr lang="en-US" altLang="zh-TW" sz="2800" dirty="0"/>
              <a:t>D. $</a:t>
            </a:r>
            <a:r>
              <a:rPr lang="en-US" altLang="zh-TW" sz="2800" dirty="0" smtClean="0"/>
              <a:t>74 880                </a:t>
            </a:r>
            <a:endParaRPr lang="en-US" altLang="zh-TW" sz="2800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CCFA6F2E-DEDA-4823-943A-368738D482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478" y="939099"/>
            <a:ext cx="3673426" cy="2270794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A52E0B31-6C2A-4ECF-9CEB-ADFB90EDBC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6191" y="5231547"/>
            <a:ext cx="9286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2800" dirty="0">
                <a:solidFill>
                  <a:srgbClr val="FF0000"/>
                </a:solidFill>
                <a:ea typeface="標楷體" panose="03000509000000000000" pitchFamily="65" charset="-120"/>
              </a:rPr>
              <a:t>[2</a:t>
            </a:r>
            <a:r>
              <a:rPr lang="zh-TW" altLang="en-US" sz="2800" dirty="0">
                <a:solidFill>
                  <a:srgbClr val="FF0000"/>
                </a:solidFill>
                <a:ea typeface="標楷體" panose="03000509000000000000" pitchFamily="65" charset="-120"/>
              </a:rPr>
              <a:t>分</a:t>
            </a:r>
            <a:r>
              <a:rPr lang="en-US" altLang="zh-TW" sz="2800" dirty="0">
                <a:solidFill>
                  <a:srgbClr val="FF0000"/>
                </a:solidFill>
                <a:ea typeface="標楷體" panose="03000509000000000000" pitchFamily="65" charset="-120"/>
              </a:rPr>
              <a:t>]</a:t>
            </a:r>
            <a:endParaRPr lang="zh-TW" altLang="en-US" sz="2800" dirty="0">
              <a:solidFill>
                <a:srgbClr val="FF0000"/>
              </a:solidFill>
              <a:ea typeface="標楷體" panose="03000509000000000000" pitchFamily="65" charset="-120"/>
            </a:endParaRPr>
          </a:p>
        </p:txBody>
      </p:sp>
      <p:sp>
        <p:nvSpPr>
          <p:cNvPr id="120848" name="Rectangle 16">
            <a:extLst>
              <a:ext uri="{FF2B5EF4-FFF2-40B4-BE49-F238E27FC236}">
                <a16:creationId xmlns:a16="http://schemas.microsoft.com/office/drawing/2014/main" xmlns="" id="{BE09E501-E4E3-4582-8AFD-F546FA5324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1458" y="1445220"/>
            <a:ext cx="304276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2800" dirty="0">
                <a:solidFill>
                  <a:srgbClr val="003399"/>
                </a:solidFill>
                <a:ea typeface="標楷體" panose="03000509000000000000" pitchFamily="65" charset="-120"/>
              </a:rPr>
              <a:t>果園的面積是：</a:t>
            </a:r>
          </a:p>
        </p:txBody>
      </p:sp>
      <p:sp>
        <p:nvSpPr>
          <p:cNvPr id="58374" name="Rectangle 5">
            <a:extLst>
              <a:ext uri="{FF2B5EF4-FFF2-40B4-BE49-F238E27FC236}">
                <a16:creationId xmlns:a16="http://schemas.microsoft.com/office/drawing/2014/main" xmlns="" id="{82E282B9-56E2-49CA-9C49-22BE997DD5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656" y="3259677"/>
            <a:ext cx="8294688" cy="138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2800" dirty="0">
                <a:ea typeface="標楷體" panose="03000509000000000000" pitchFamily="65" charset="-120"/>
              </a:rPr>
              <a:t>22</a:t>
            </a:r>
            <a:r>
              <a:rPr lang="en-US" altLang="zh-CN" sz="2800" dirty="0">
                <a:ea typeface="標楷體" panose="03000509000000000000" pitchFamily="65" charset="-120"/>
              </a:rPr>
              <a:t>.</a:t>
            </a:r>
            <a:r>
              <a:rPr lang="zh-TW" altLang="en-US" sz="2800" dirty="0">
                <a:ea typeface="標楷體" panose="03000509000000000000" pitchFamily="65" charset="-120"/>
              </a:rPr>
              <a:t> 一塊長</a:t>
            </a:r>
            <a:r>
              <a:rPr lang="en-US" altLang="zh-TW" sz="2800" dirty="0">
                <a:ea typeface="標楷體" panose="03000509000000000000" pitchFamily="65" charset="-120"/>
              </a:rPr>
              <a:t>45m</a:t>
            </a:r>
            <a:r>
              <a:rPr lang="zh-TW" altLang="en-US" sz="2800" dirty="0">
                <a:ea typeface="標楷體" panose="03000509000000000000" pitchFamily="65" charset="-120"/>
              </a:rPr>
              <a:t>，闊</a:t>
            </a:r>
            <a:r>
              <a:rPr lang="en-US" altLang="zh-TW" sz="2800" dirty="0">
                <a:ea typeface="標楷體" panose="03000509000000000000" pitchFamily="65" charset="-120"/>
              </a:rPr>
              <a:t>28m</a:t>
            </a:r>
            <a:r>
              <a:rPr lang="zh-TW" altLang="en-US" sz="2800" dirty="0">
                <a:ea typeface="標楷體" panose="03000509000000000000" pitchFamily="65" charset="-120"/>
              </a:rPr>
              <a:t>的土地中間要修建一個長方</a:t>
            </a:r>
            <a:endParaRPr lang="en-US" altLang="zh-TW" sz="2800" dirty="0">
              <a:ea typeface="標楷體" panose="03000509000000000000" pitchFamily="65" charset="-120"/>
            </a:endParaRPr>
          </a:p>
          <a:p>
            <a:r>
              <a:rPr lang="zh-TW" altLang="en-US" sz="2800" dirty="0">
                <a:ea typeface="標楷體" panose="03000509000000000000" pitchFamily="65" charset="-120"/>
              </a:rPr>
              <a:t>      形果園，如上圖所示。修建果園的費用是每平方</a:t>
            </a:r>
            <a:endParaRPr lang="en-US" altLang="zh-TW" sz="2800" dirty="0">
              <a:ea typeface="標楷體" panose="03000509000000000000" pitchFamily="65" charset="-120"/>
            </a:endParaRPr>
          </a:p>
          <a:p>
            <a:r>
              <a:rPr lang="zh-TW" altLang="en-US" sz="2800" dirty="0">
                <a:ea typeface="標楷體" panose="03000509000000000000" pitchFamily="65" charset="-120"/>
              </a:rPr>
              <a:t>      米</a:t>
            </a:r>
            <a:r>
              <a:rPr lang="en-US" altLang="zh-TW" sz="2800" dirty="0">
                <a:ea typeface="標楷體" panose="03000509000000000000" pitchFamily="65" charset="-120"/>
              </a:rPr>
              <a:t>$80</a:t>
            </a:r>
            <a:r>
              <a:rPr lang="zh-TW" altLang="en-US" sz="2800" dirty="0">
                <a:ea typeface="標楷體" panose="03000509000000000000" pitchFamily="65" charset="-120"/>
              </a:rPr>
              <a:t>，修建果園的總費用是多少？</a:t>
            </a:r>
            <a:endParaRPr lang="en-US" altLang="zh-CN" sz="2800" dirty="0">
              <a:ea typeface="標楷體" panose="03000509000000000000" pitchFamily="65" charset="-120"/>
            </a:endParaRPr>
          </a:p>
        </p:txBody>
      </p:sp>
      <p:sp>
        <p:nvSpPr>
          <p:cNvPr id="120849" name="Text Box 17">
            <a:extLst>
              <a:ext uri="{FF2B5EF4-FFF2-40B4-BE49-F238E27FC236}">
                <a16:creationId xmlns:a16="http://schemas.microsoft.com/office/drawing/2014/main" xmlns="" id="{1C37B158-5978-4F66-A007-C327FDCF53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5561" y="1969095"/>
            <a:ext cx="383514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10000"/>
              </a:spcBef>
            </a:pPr>
            <a:r>
              <a:rPr lang="en-US" altLang="zh-TW" sz="2400" dirty="0">
                <a:solidFill>
                  <a:srgbClr val="003399"/>
                </a:solidFill>
                <a:ea typeface="標楷體" panose="03000509000000000000" pitchFamily="65" charset="-120"/>
                <a:sym typeface="Wingdings 2" panose="05020102010507070707" pitchFamily="18" charset="2"/>
              </a:rPr>
              <a:t>(45</a:t>
            </a:r>
            <a:r>
              <a:rPr lang="zh-TW" altLang="en-US" sz="2400" dirty="0">
                <a:solidFill>
                  <a:srgbClr val="003399"/>
                </a:solidFill>
                <a:ea typeface="標楷體" panose="03000509000000000000" pitchFamily="65" charset="-120"/>
                <a:sym typeface="Wingdings 2" panose="05020102010507070707" pitchFamily="18" charset="2"/>
              </a:rPr>
              <a:t>－</a:t>
            </a:r>
            <a:r>
              <a:rPr lang="en-US" altLang="zh-TW" sz="2400" dirty="0">
                <a:solidFill>
                  <a:srgbClr val="003399"/>
                </a:solidFill>
                <a:ea typeface="標楷體" panose="03000509000000000000" pitchFamily="65" charset="-120"/>
                <a:sym typeface="Wingdings 2" panose="05020102010507070707" pitchFamily="18" charset="2"/>
              </a:rPr>
              <a:t>6</a:t>
            </a:r>
            <a:r>
              <a:rPr lang="zh-TW" altLang="en-US" sz="2400" dirty="0">
                <a:solidFill>
                  <a:srgbClr val="003399"/>
                </a:solidFill>
                <a:ea typeface="標楷體" panose="03000509000000000000" pitchFamily="65" charset="-120"/>
                <a:sym typeface="Wingdings 2" panose="05020102010507070707" pitchFamily="18" charset="2"/>
              </a:rPr>
              <a:t> </a:t>
            </a:r>
            <a:r>
              <a:rPr lang="zh-TW" altLang="en-US" sz="2400" dirty="0">
                <a:solidFill>
                  <a:srgbClr val="003399"/>
                </a:solidFill>
                <a:ea typeface="標楷體" panose="03000509000000000000" pitchFamily="65" charset="-120"/>
                <a:sym typeface="Symbol" panose="05050102010706020507" pitchFamily="18" charset="2"/>
              </a:rPr>
              <a:t> </a:t>
            </a:r>
            <a:r>
              <a:rPr lang="en-US" altLang="zh-TW" sz="2400" dirty="0">
                <a:solidFill>
                  <a:srgbClr val="003399"/>
                </a:solidFill>
                <a:ea typeface="標楷體" panose="03000509000000000000" pitchFamily="65" charset="-120"/>
                <a:sym typeface="Symbol" panose="05050102010706020507" pitchFamily="18" charset="2"/>
              </a:rPr>
              <a:t>2)</a:t>
            </a:r>
            <a:r>
              <a:rPr lang="zh-TW" altLang="en-US" sz="2400" dirty="0">
                <a:solidFill>
                  <a:srgbClr val="003399"/>
                </a:solidFill>
                <a:ea typeface="標楷體" panose="03000509000000000000" pitchFamily="65" charset="-120"/>
                <a:sym typeface="Symbol" panose="05050102010706020507" pitchFamily="18" charset="2"/>
              </a:rPr>
              <a:t>  </a:t>
            </a:r>
            <a:r>
              <a:rPr lang="en-US" altLang="zh-TW" sz="2400" dirty="0">
                <a:solidFill>
                  <a:srgbClr val="003399"/>
                </a:solidFill>
                <a:ea typeface="標楷體" panose="03000509000000000000" pitchFamily="65" charset="-120"/>
                <a:sym typeface="Symbol" panose="05050102010706020507" pitchFamily="18" charset="2"/>
              </a:rPr>
              <a:t>(28</a:t>
            </a:r>
            <a:r>
              <a:rPr lang="zh-TW" altLang="en-US" sz="2400" dirty="0">
                <a:solidFill>
                  <a:srgbClr val="003399"/>
                </a:solidFill>
                <a:ea typeface="標楷體" panose="03000509000000000000" pitchFamily="65" charset="-120"/>
                <a:sym typeface="Symbol" panose="05050102010706020507" pitchFamily="18" charset="2"/>
              </a:rPr>
              <a:t>－</a:t>
            </a:r>
            <a:r>
              <a:rPr lang="en-US" altLang="zh-TW" sz="2400" dirty="0">
                <a:solidFill>
                  <a:srgbClr val="003399"/>
                </a:solidFill>
                <a:ea typeface="標楷體" panose="03000509000000000000" pitchFamily="65" charset="-120"/>
                <a:sym typeface="Symbol" panose="05050102010706020507" pitchFamily="18" charset="2"/>
              </a:rPr>
              <a:t>4</a:t>
            </a:r>
            <a:r>
              <a:rPr lang="zh-TW" altLang="en-US" sz="2400" dirty="0">
                <a:solidFill>
                  <a:srgbClr val="003399"/>
                </a:solidFill>
                <a:ea typeface="標楷體" panose="03000509000000000000" pitchFamily="65" charset="-120"/>
                <a:sym typeface="Symbol" panose="05050102010706020507" pitchFamily="18" charset="2"/>
              </a:rPr>
              <a:t>  </a:t>
            </a:r>
            <a:r>
              <a:rPr lang="en-US" altLang="zh-TW" sz="2400" dirty="0">
                <a:solidFill>
                  <a:srgbClr val="003399"/>
                </a:solidFill>
                <a:ea typeface="標楷體" panose="03000509000000000000" pitchFamily="65" charset="-120"/>
                <a:sym typeface="Symbol" panose="05050102010706020507" pitchFamily="18" charset="2"/>
              </a:rPr>
              <a:t>2)</a:t>
            </a:r>
            <a:r>
              <a:rPr lang="en-US" altLang="zh-TW" sz="2400" dirty="0">
                <a:solidFill>
                  <a:srgbClr val="003399"/>
                </a:solidFill>
                <a:ea typeface="標楷體" panose="03000509000000000000" pitchFamily="65" charset="-120"/>
              </a:rPr>
              <a:t> </a:t>
            </a:r>
          </a:p>
        </p:txBody>
      </p:sp>
      <p:sp>
        <p:nvSpPr>
          <p:cNvPr id="2" name="Line 39">
            <a:extLst>
              <a:ext uri="{FF2B5EF4-FFF2-40B4-BE49-F238E27FC236}">
                <a16:creationId xmlns:a16="http://schemas.microsoft.com/office/drawing/2014/main" xmlns="" id="{CF8AF1FF-FCF2-4D4D-B5D3-F54252D58D5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566819" y="4197889"/>
            <a:ext cx="1011237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Text Box 32">
            <a:extLst>
              <a:ext uri="{FF2B5EF4-FFF2-40B4-BE49-F238E27FC236}">
                <a16:creationId xmlns:a16="http://schemas.microsoft.com/office/drawing/2014/main" xmlns="" id="{95DE2874-2B0E-49B0-A2D9-12F4FC4C57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3620" y="1207217"/>
            <a:ext cx="1831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dirty="0">
                <a:solidFill>
                  <a:srgbClr val="FF00FF"/>
                </a:solidFill>
              </a:rPr>
              <a:t>(45</a:t>
            </a:r>
            <a:r>
              <a:rPr lang="zh-TW" altLang="en-US" dirty="0">
                <a:solidFill>
                  <a:srgbClr val="FF00FF"/>
                </a:solidFill>
              </a:rPr>
              <a:t>－</a:t>
            </a:r>
            <a:r>
              <a:rPr lang="en-US" altLang="zh-TW" dirty="0">
                <a:solidFill>
                  <a:srgbClr val="FF00FF"/>
                </a:solidFill>
              </a:rPr>
              <a:t>6 </a:t>
            </a:r>
            <a:r>
              <a:rPr lang="en-US" altLang="zh-TW" dirty="0">
                <a:solidFill>
                  <a:srgbClr val="FF00FF"/>
                </a:solidFill>
                <a:sym typeface="Symbol" panose="05050102010706020507" pitchFamily="18" charset="2"/>
              </a:rPr>
              <a:t></a:t>
            </a:r>
            <a:r>
              <a:rPr lang="en-US" altLang="zh-TW" dirty="0">
                <a:solidFill>
                  <a:srgbClr val="FF00FF"/>
                </a:solidFill>
              </a:rPr>
              <a:t> 2)cm</a:t>
            </a:r>
            <a:endParaRPr lang="zh-TW" altLang="en-US" dirty="0">
              <a:solidFill>
                <a:srgbClr val="FF00FF"/>
              </a:solidFill>
            </a:endParaRPr>
          </a:p>
        </p:txBody>
      </p:sp>
      <p:sp>
        <p:nvSpPr>
          <p:cNvPr id="24" name="Text Box 32">
            <a:extLst>
              <a:ext uri="{FF2B5EF4-FFF2-40B4-BE49-F238E27FC236}">
                <a16:creationId xmlns:a16="http://schemas.microsoft.com/office/drawing/2014/main" xmlns="" id="{46912F7A-F2B1-47AD-BD4F-064863B346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8508" y="2030710"/>
            <a:ext cx="18335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dirty="0">
                <a:solidFill>
                  <a:srgbClr val="FF00FF"/>
                </a:solidFill>
              </a:rPr>
              <a:t>(28</a:t>
            </a:r>
            <a:r>
              <a:rPr lang="zh-TW" altLang="en-US" dirty="0">
                <a:solidFill>
                  <a:srgbClr val="FF00FF"/>
                </a:solidFill>
              </a:rPr>
              <a:t>－</a:t>
            </a:r>
            <a:r>
              <a:rPr lang="en-US" altLang="zh-TW" dirty="0">
                <a:solidFill>
                  <a:srgbClr val="FF00FF"/>
                </a:solidFill>
              </a:rPr>
              <a:t>4 </a:t>
            </a:r>
            <a:r>
              <a:rPr lang="en-US" altLang="zh-TW" dirty="0">
                <a:solidFill>
                  <a:srgbClr val="FF00FF"/>
                </a:solidFill>
                <a:sym typeface="Symbol" panose="05050102010706020507" pitchFamily="18" charset="2"/>
              </a:rPr>
              <a:t></a:t>
            </a:r>
            <a:r>
              <a:rPr lang="en-US" altLang="zh-TW" dirty="0">
                <a:solidFill>
                  <a:srgbClr val="FF00FF"/>
                </a:solidFill>
              </a:rPr>
              <a:t> 2)cm</a:t>
            </a:r>
            <a:endParaRPr lang="zh-TW" altLang="en-US" dirty="0">
              <a:solidFill>
                <a:srgbClr val="FF00FF"/>
              </a:solidFill>
            </a:endParaRPr>
          </a:p>
        </p:txBody>
      </p:sp>
      <p:sp>
        <p:nvSpPr>
          <p:cNvPr id="25" name="Line 39">
            <a:extLst>
              <a:ext uri="{FF2B5EF4-FFF2-40B4-BE49-F238E27FC236}">
                <a16:creationId xmlns:a16="http://schemas.microsoft.com/office/drawing/2014/main" xmlns="" id="{0DBC1F85-501E-4384-8146-ABF70921346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478508" y="1207217"/>
            <a:ext cx="2362200" cy="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Line 39">
            <a:extLst>
              <a:ext uri="{FF2B5EF4-FFF2-40B4-BE49-F238E27FC236}">
                <a16:creationId xmlns:a16="http://schemas.microsoft.com/office/drawing/2014/main" xmlns="" id="{1964ACF5-C1ED-4AB5-857C-89CEBB68D648}"/>
              </a:ext>
            </a:extLst>
          </p:cNvPr>
          <p:cNvSpPr>
            <a:spLocks noChangeShapeType="1"/>
          </p:cNvSpPr>
          <p:nvPr/>
        </p:nvSpPr>
        <p:spPr bwMode="auto">
          <a:xfrm rot="5400000" flipV="1">
            <a:off x="753020" y="1942230"/>
            <a:ext cx="1470025" cy="0"/>
          </a:xfrm>
          <a:prstGeom prst="line">
            <a:avLst/>
          </a:prstGeom>
          <a:noFill/>
          <a:ln w="28575">
            <a:solidFill>
              <a:srgbClr val="7030A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0" name="Line 39">
            <a:extLst>
              <a:ext uri="{FF2B5EF4-FFF2-40B4-BE49-F238E27FC236}">
                <a16:creationId xmlns:a16="http://schemas.microsoft.com/office/drawing/2014/main" xmlns="" id="{F4D12A69-7680-45F1-AFA1-A87FD71FBD7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139999" y="4590653"/>
            <a:ext cx="1011237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Rectangle 16">
            <a:extLst>
              <a:ext uri="{FF2B5EF4-FFF2-40B4-BE49-F238E27FC236}">
                <a16:creationId xmlns:a16="http://schemas.microsoft.com/office/drawing/2014/main" xmlns="" id="{818BC336-A05F-47BF-A770-497150B5A2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1458" y="1435819"/>
            <a:ext cx="2105124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2800" dirty="0">
                <a:solidFill>
                  <a:srgbClr val="003399"/>
                </a:solidFill>
                <a:ea typeface="標楷體" panose="03000509000000000000" pitchFamily="65" charset="-120"/>
              </a:rPr>
              <a:t>總費用是：</a:t>
            </a:r>
          </a:p>
        </p:txBody>
      </p:sp>
      <p:sp>
        <p:nvSpPr>
          <p:cNvPr id="30" name="Rectangle 16">
            <a:extLst>
              <a:ext uri="{FF2B5EF4-FFF2-40B4-BE49-F238E27FC236}">
                <a16:creationId xmlns:a16="http://schemas.microsoft.com/office/drawing/2014/main" xmlns="" id="{C679F198-D843-4137-837D-D65614D62A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9456" y="1952473"/>
            <a:ext cx="83839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2400" dirty="0">
                <a:solidFill>
                  <a:srgbClr val="FF00FF"/>
                </a:solidFill>
                <a:ea typeface="標楷體" panose="03000509000000000000" pitchFamily="65" charset="-120"/>
              </a:rPr>
              <a:t>80</a:t>
            </a:r>
            <a:r>
              <a:rPr lang="zh-TW" altLang="en-US" sz="2400" dirty="0">
                <a:solidFill>
                  <a:srgbClr val="FF00FF"/>
                </a:solidFill>
                <a:ea typeface="標楷體" panose="03000509000000000000" pitchFamily="65" charset="-120"/>
                <a:sym typeface="Symbol" panose="05050102010706020507" pitchFamily="18" charset="2"/>
              </a:rPr>
              <a:t></a:t>
            </a:r>
            <a:endParaRPr lang="zh-TW" altLang="en-US" sz="2400" dirty="0">
              <a:solidFill>
                <a:srgbClr val="FF00FF"/>
              </a:solidFill>
              <a:ea typeface="標楷體" panose="03000509000000000000" pitchFamily="65" charset="-120"/>
            </a:endParaRPr>
          </a:p>
        </p:txBody>
      </p:sp>
      <p:sp>
        <p:nvSpPr>
          <p:cNvPr id="31" name="Text Box 17">
            <a:extLst>
              <a:ext uri="{FF2B5EF4-FFF2-40B4-BE49-F238E27FC236}">
                <a16:creationId xmlns:a16="http://schemas.microsoft.com/office/drawing/2014/main" xmlns="" id="{607724B5-C40A-4838-81D3-A817A59AD1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5267" y="2426327"/>
            <a:ext cx="383514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10000"/>
              </a:spcBef>
            </a:pPr>
            <a:r>
              <a:rPr lang="en-US" altLang="zh-TW" sz="2400" dirty="0">
                <a:solidFill>
                  <a:srgbClr val="003399"/>
                </a:solidFill>
                <a:ea typeface="標楷體" panose="03000509000000000000" pitchFamily="65" charset="-120"/>
                <a:sym typeface="Wingdings 2" panose="05020102010507070707" pitchFamily="18" charset="2"/>
              </a:rPr>
              <a:t>=</a:t>
            </a:r>
            <a:r>
              <a:rPr lang="zh-TW" altLang="en-US" sz="2400" dirty="0">
                <a:solidFill>
                  <a:srgbClr val="003399"/>
                </a:solidFill>
                <a:ea typeface="標楷體" panose="03000509000000000000" pitchFamily="65" charset="-120"/>
                <a:sym typeface="Wingdings 2" panose="05020102010507070707" pitchFamily="18" charset="2"/>
              </a:rPr>
              <a:t> </a:t>
            </a:r>
            <a:r>
              <a:rPr lang="en-US" altLang="zh-TW" sz="2400" dirty="0">
                <a:solidFill>
                  <a:srgbClr val="003399"/>
                </a:solidFill>
                <a:ea typeface="標楷體" panose="03000509000000000000" pitchFamily="65" charset="-120"/>
                <a:sym typeface="Wingdings 2" panose="05020102010507070707" pitchFamily="18" charset="2"/>
              </a:rPr>
              <a:t>$</a:t>
            </a:r>
            <a:r>
              <a:rPr lang="en-US" altLang="zh-TW" sz="2400" dirty="0" smtClean="0">
                <a:solidFill>
                  <a:srgbClr val="003399"/>
                </a:solidFill>
                <a:ea typeface="標楷體" panose="03000509000000000000" pitchFamily="65" charset="-120"/>
                <a:sym typeface="Wingdings 2" panose="05020102010507070707" pitchFamily="18" charset="2"/>
              </a:rPr>
              <a:t>52800</a:t>
            </a:r>
            <a:endParaRPr lang="en-US" altLang="zh-TW" sz="2400" dirty="0">
              <a:solidFill>
                <a:srgbClr val="003399"/>
              </a:solidFill>
              <a:ea typeface="標楷體" panose="03000509000000000000" pitchFamily="65" charset="-120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xmlns="" id="{D7FDF700-6B92-4698-97CF-978F6B206683}"/>
              </a:ext>
            </a:extLst>
          </p:cNvPr>
          <p:cNvSpPr/>
          <p:nvPr/>
        </p:nvSpPr>
        <p:spPr bwMode="auto">
          <a:xfrm>
            <a:off x="2483768" y="2993154"/>
            <a:ext cx="422423" cy="216739"/>
          </a:xfrm>
          <a:prstGeom prst="rect">
            <a:avLst/>
          </a:prstGeom>
          <a:noFill/>
          <a:ln w="2857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xmlns="" id="{D19FAF15-C45B-4407-A334-6AB937B4B418}"/>
              </a:ext>
            </a:extLst>
          </p:cNvPr>
          <p:cNvSpPr/>
          <p:nvPr/>
        </p:nvSpPr>
        <p:spPr bwMode="auto">
          <a:xfrm>
            <a:off x="1033722" y="2030710"/>
            <a:ext cx="422423" cy="216739"/>
          </a:xfrm>
          <a:prstGeom prst="rect">
            <a:avLst/>
          </a:prstGeom>
          <a:noFill/>
          <a:ln w="2857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xmlns="" id="{536E6F80-D2A1-4D55-A28A-6667F1751751}"/>
              </a:ext>
            </a:extLst>
          </p:cNvPr>
          <p:cNvSpPr/>
          <p:nvPr/>
        </p:nvSpPr>
        <p:spPr bwMode="auto">
          <a:xfrm>
            <a:off x="3854727" y="2024845"/>
            <a:ext cx="422423" cy="216739"/>
          </a:xfrm>
          <a:prstGeom prst="rect">
            <a:avLst/>
          </a:prstGeom>
          <a:noFill/>
          <a:ln w="2857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xmlns="" id="{7907069B-3796-451E-9173-8FDB33E4F3D7}"/>
              </a:ext>
            </a:extLst>
          </p:cNvPr>
          <p:cNvSpPr/>
          <p:nvPr/>
        </p:nvSpPr>
        <p:spPr bwMode="auto">
          <a:xfrm>
            <a:off x="4360996" y="1860725"/>
            <a:ext cx="422423" cy="216739"/>
          </a:xfrm>
          <a:prstGeom prst="rect">
            <a:avLst/>
          </a:prstGeom>
          <a:noFill/>
          <a:ln w="2857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xmlns="" id="{944187EE-2198-41A5-98D5-73DCBCDBF4E7}"/>
              </a:ext>
            </a:extLst>
          </p:cNvPr>
          <p:cNvSpPr/>
          <p:nvPr/>
        </p:nvSpPr>
        <p:spPr bwMode="auto">
          <a:xfrm>
            <a:off x="2714415" y="990477"/>
            <a:ext cx="422423" cy="216739"/>
          </a:xfrm>
          <a:prstGeom prst="rect">
            <a:avLst/>
          </a:prstGeom>
          <a:noFill/>
          <a:ln w="2857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xmlns="" id="{01CFD192-6B61-45DB-A37C-BA92C97C0C95}"/>
              </a:ext>
            </a:extLst>
          </p:cNvPr>
          <p:cNvSpPr/>
          <p:nvPr/>
        </p:nvSpPr>
        <p:spPr bwMode="auto">
          <a:xfrm>
            <a:off x="2719596" y="2652207"/>
            <a:ext cx="422423" cy="216739"/>
          </a:xfrm>
          <a:prstGeom prst="rect">
            <a:avLst/>
          </a:prstGeom>
          <a:noFill/>
          <a:ln w="2857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20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20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7" dur="500"/>
                                        <p:tgtEl>
                                          <p:spTgt spid="1208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5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4" dur="500"/>
                                        <p:tgtEl>
                                          <p:spTgt spid="1208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500"/>
                            </p:stCondLst>
                            <p:childTnLst>
                              <p:par>
                                <p:cTn id="13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6" dur="500"/>
                                        <p:tgtEl>
                                          <p:spTgt spid="201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000"/>
                            </p:stCondLst>
                            <p:childTnLst>
                              <p:par>
                                <p:cTn id="13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730" grpId="0" animBg="1"/>
      <p:bldP spid="28" grpId="0"/>
      <p:bldP spid="120848" grpId="0"/>
      <p:bldP spid="120848" grpId="1"/>
      <p:bldP spid="120849" grpId="0"/>
      <p:bldP spid="120849" grpId="1"/>
      <p:bldP spid="23" grpId="0"/>
      <p:bldP spid="23" grpId="1"/>
      <p:bldP spid="24" grpId="0"/>
      <p:bldP spid="24" grpId="1"/>
      <p:bldP spid="22" grpId="0"/>
      <p:bldP spid="22" grpId="1"/>
      <p:bldP spid="30" grpId="0"/>
      <p:bldP spid="30" grpId="1"/>
      <p:bldP spid="31" grpId="0"/>
      <p:bldP spid="31" grpId="1"/>
      <p:bldP spid="5" grpId="0" animBg="1"/>
      <p:bldP spid="5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 bwMode="auto">
          <a:xfrm>
            <a:off x="4238441" y="2209370"/>
            <a:ext cx="3816424" cy="430633"/>
          </a:xfrm>
          <a:prstGeom prst="rect">
            <a:avLst/>
          </a:prstGeom>
          <a:solidFill>
            <a:srgbClr val="99CC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61" name="矩形 60"/>
          <p:cNvSpPr/>
          <p:nvPr/>
        </p:nvSpPr>
        <p:spPr bwMode="auto">
          <a:xfrm>
            <a:off x="4234597" y="3194074"/>
            <a:ext cx="4315005" cy="430633"/>
          </a:xfrm>
          <a:prstGeom prst="rect">
            <a:avLst/>
          </a:prstGeom>
          <a:solidFill>
            <a:srgbClr val="99CC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168903" y="2176490"/>
            <a:ext cx="44505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solidFill>
                  <a:srgbClr val="003399"/>
                </a:solidFill>
                <a:ea typeface="標楷體" panose="03000509000000000000" pitchFamily="65" charset="-120"/>
              </a:rPr>
              <a:t>長</a:t>
            </a:r>
            <a:r>
              <a:rPr lang="en-US" altLang="zh-TW" sz="2400" dirty="0">
                <a:solidFill>
                  <a:srgbClr val="003399"/>
                </a:solidFill>
                <a:ea typeface="標楷體" panose="03000509000000000000" pitchFamily="65" charset="-120"/>
              </a:rPr>
              <a:t>45cm</a:t>
            </a:r>
            <a:r>
              <a:rPr lang="zh-TW" altLang="en-US" sz="2400" dirty="0">
                <a:solidFill>
                  <a:srgbClr val="0033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2400" dirty="0">
                <a:solidFill>
                  <a:srgbClr val="003399"/>
                </a:solidFill>
                <a:ea typeface="標楷體" panose="03000509000000000000" pitchFamily="65" charset="-120"/>
              </a:rPr>
              <a:t>闊</a:t>
            </a:r>
            <a:r>
              <a:rPr lang="en-US" altLang="zh-TW" sz="2400" dirty="0">
                <a:solidFill>
                  <a:srgbClr val="003399"/>
                </a:solidFill>
                <a:ea typeface="標楷體" panose="03000509000000000000" pitchFamily="65" charset="-120"/>
              </a:rPr>
              <a:t>20cm</a:t>
            </a:r>
            <a:r>
              <a:rPr lang="zh-TW" altLang="en-US" sz="2400" dirty="0">
                <a:solidFill>
                  <a:srgbClr val="0033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2400" dirty="0">
                <a:solidFill>
                  <a:srgbClr val="003399"/>
                </a:solidFill>
                <a:ea typeface="標楷體" panose="03000509000000000000" pitchFamily="65" charset="-120"/>
              </a:rPr>
              <a:t>高</a:t>
            </a:r>
            <a:r>
              <a:rPr lang="en-US" altLang="zh-TW" sz="2400" dirty="0">
                <a:solidFill>
                  <a:srgbClr val="003399"/>
                </a:solidFill>
                <a:ea typeface="標楷體" panose="03000509000000000000" pitchFamily="65" charset="-120"/>
              </a:rPr>
              <a:t>5cm</a:t>
            </a:r>
            <a:r>
              <a:rPr lang="zh-TW" altLang="en-US" sz="2400" dirty="0" smtClean="0">
                <a:solidFill>
                  <a:srgbClr val="003399"/>
                </a:solidFill>
                <a:ea typeface="標楷體" panose="03000509000000000000" pitchFamily="65" charset="-120"/>
              </a:rPr>
              <a:t>。</a:t>
            </a:r>
            <a:endParaRPr lang="zh-CN" altLang="en-US" dirty="0"/>
          </a:p>
        </p:txBody>
      </p:sp>
      <p:sp>
        <p:nvSpPr>
          <p:cNvPr id="28" name="Rectangle 2">
            <a:extLst>
              <a:ext uri="{FF2B5EF4-FFF2-40B4-BE49-F238E27FC236}">
                <a16:creationId xmlns:a16="http://schemas.microsoft.com/office/drawing/2014/main" xmlns="" id="{AD0AB90C-E87F-4379-85F6-BB6C13A844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1120" y="4410981"/>
            <a:ext cx="431800" cy="4318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lang="zh-TW" altLang="en-US" sz="180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08B916C5-5A5B-4E48-9957-CD30B28AB3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6703" y="4309811"/>
            <a:ext cx="9286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2800" dirty="0">
                <a:solidFill>
                  <a:srgbClr val="FF0000"/>
                </a:solidFill>
                <a:ea typeface="標楷體" panose="03000509000000000000" pitchFamily="65" charset="-120"/>
              </a:rPr>
              <a:t>[2</a:t>
            </a:r>
            <a:r>
              <a:rPr lang="zh-TW" altLang="en-US" sz="2800" dirty="0">
                <a:solidFill>
                  <a:srgbClr val="FF0000"/>
                </a:solidFill>
                <a:ea typeface="標楷體" panose="03000509000000000000" pitchFamily="65" charset="-120"/>
              </a:rPr>
              <a:t>分</a:t>
            </a:r>
            <a:r>
              <a:rPr lang="en-US" altLang="zh-TW" sz="2800" dirty="0">
                <a:solidFill>
                  <a:srgbClr val="FF0000"/>
                </a:solidFill>
                <a:ea typeface="標楷體" panose="03000509000000000000" pitchFamily="65" charset="-120"/>
              </a:rPr>
              <a:t>]</a:t>
            </a:r>
            <a:endParaRPr lang="zh-TW" altLang="en-US" sz="2800" dirty="0">
              <a:solidFill>
                <a:srgbClr val="FF0000"/>
              </a:solidFill>
              <a:ea typeface="標楷體" panose="03000509000000000000" pitchFamily="65" charset="-120"/>
            </a:endParaRPr>
          </a:p>
        </p:txBody>
      </p:sp>
      <p:sp>
        <p:nvSpPr>
          <p:cNvPr id="121893" name="Text Box 37">
            <a:extLst>
              <a:ext uri="{FF2B5EF4-FFF2-40B4-BE49-F238E27FC236}">
                <a16:creationId xmlns:a16="http://schemas.microsoft.com/office/drawing/2014/main" xmlns="" id="{22AAC384-5EF3-4AFC-964A-AD6B6C551A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3554" y="3784965"/>
            <a:ext cx="196388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2400" dirty="0">
                <a:solidFill>
                  <a:srgbClr val="003399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體積是</a:t>
            </a:r>
            <a:r>
              <a:rPr lang="zh-TW" altLang="en-US" sz="2400" dirty="0">
                <a:solidFill>
                  <a:srgbClr val="0033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endParaRPr lang="zh-TW" altLang="en-US" sz="2400" dirty="0">
              <a:solidFill>
                <a:srgbClr val="003399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60425" name="Text Box 5">
            <a:extLst>
              <a:ext uri="{FF2B5EF4-FFF2-40B4-BE49-F238E27FC236}">
                <a16:creationId xmlns:a16="http://schemas.microsoft.com/office/drawing/2014/main" xmlns="" id="{8EF9051C-E2CD-40A3-A98E-A1805B620F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212" y="3819424"/>
            <a:ext cx="2618184" cy="2046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87313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Aft>
                <a:spcPts val="600"/>
              </a:spcAft>
            </a:pPr>
            <a:r>
              <a:rPr lang="en-US" altLang="zh-CN" sz="2800" dirty="0"/>
              <a:t>A. 7000cm</a:t>
            </a:r>
            <a:r>
              <a:rPr lang="en-US" altLang="zh-CN" sz="2800" baseline="30000" dirty="0"/>
              <a:t>3</a:t>
            </a:r>
          </a:p>
          <a:p>
            <a:pPr>
              <a:spcAft>
                <a:spcPts val="600"/>
              </a:spcAft>
            </a:pPr>
            <a:r>
              <a:rPr lang="en-US" altLang="zh-CN" sz="2800" dirty="0"/>
              <a:t>B. </a:t>
            </a:r>
            <a:r>
              <a:rPr lang="en-US" altLang="zh-CN" sz="2800" dirty="0" smtClean="0"/>
              <a:t>9500cm</a:t>
            </a:r>
            <a:r>
              <a:rPr lang="en-US" altLang="zh-CN" sz="2800" baseline="30000" dirty="0"/>
              <a:t>3</a:t>
            </a:r>
          </a:p>
          <a:p>
            <a:pPr>
              <a:spcAft>
                <a:spcPts val="600"/>
              </a:spcAft>
            </a:pPr>
            <a:r>
              <a:rPr lang="en-US" altLang="zh-CN" sz="2800" dirty="0" smtClean="0"/>
              <a:t>C</a:t>
            </a:r>
            <a:r>
              <a:rPr lang="en-US" altLang="zh-CN" sz="2800" dirty="0"/>
              <a:t>. 12 </a:t>
            </a:r>
            <a:r>
              <a:rPr lang="en-US" altLang="zh-CN" sz="2800" dirty="0" smtClean="0"/>
              <a:t>500cm</a:t>
            </a:r>
            <a:r>
              <a:rPr lang="en-US" altLang="zh-CN" sz="2800" baseline="30000" dirty="0"/>
              <a:t>3</a:t>
            </a:r>
          </a:p>
          <a:p>
            <a:r>
              <a:rPr lang="en-US" altLang="zh-CN" sz="2800" dirty="0" smtClean="0"/>
              <a:t>D</a:t>
            </a:r>
            <a:r>
              <a:rPr lang="en-US" altLang="zh-CN" sz="2800" dirty="0"/>
              <a:t>. 17 </a:t>
            </a:r>
            <a:r>
              <a:rPr lang="en-US" altLang="zh-CN" sz="2800" dirty="0" smtClean="0"/>
              <a:t>500cm</a:t>
            </a:r>
            <a:r>
              <a:rPr lang="en-US" altLang="zh-CN" sz="2800" baseline="30000" dirty="0"/>
              <a:t>3</a:t>
            </a:r>
          </a:p>
        </p:txBody>
      </p:sp>
      <p:sp>
        <p:nvSpPr>
          <p:cNvPr id="60446" name="Rectangle 8">
            <a:extLst>
              <a:ext uri="{FF2B5EF4-FFF2-40B4-BE49-F238E27FC236}">
                <a16:creationId xmlns:a16="http://schemas.microsoft.com/office/drawing/2014/main" xmlns="" id="{2F134464-823B-4ED1-9262-40F932884D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775" y="3261745"/>
            <a:ext cx="470026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623888" indent="-623888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CN" sz="2800" dirty="0">
                <a:ea typeface="標楷體" panose="03000509000000000000" pitchFamily="65" charset="-120"/>
              </a:rPr>
              <a:t>2</a:t>
            </a:r>
            <a:r>
              <a:rPr lang="en-US" altLang="zh-TW" sz="2800" dirty="0">
                <a:ea typeface="標楷體" panose="03000509000000000000" pitchFamily="65" charset="-120"/>
              </a:rPr>
              <a:t>3</a:t>
            </a:r>
            <a:r>
              <a:rPr lang="en-US" altLang="zh-CN" sz="2800" dirty="0" smtClean="0">
                <a:ea typeface="標楷體" panose="03000509000000000000" pitchFamily="65" charset="-120"/>
              </a:rPr>
              <a:t>. 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上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圖的體積是多少</a:t>
            </a:r>
            <a:r>
              <a:rPr lang="zh-TW" altLang="en-US" sz="2800" dirty="0"/>
              <a:t>？</a:t>
            </a:r>
            <a:endParaRPr lang="zh-TW" altLang="en-US" sz="2800" dirty="0">
              <a:ea typeface="標楷體" panose="03000509000000000000" pitchFamily="65" charset="-12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87624" y="992678"/>
            <a:ext cx="2952328" cy="2148290"/>
          </a:xfrm>
          <a:prstGeom prst="rect">
            <a:avLst/>
          </a:prstGeom>
        </p:spPr>
      </p:pic>
      <p:sp>
        <p:nvSpPr>
          <p:cNvPr id="4" name="任意多边形 3"/>
          <p:cNvSpPr/>
          <p:nvPr/>
        </p:nvSpPr>
        <p:spPr bwMode="auto">
          <a:xfrm>
            <a:off x="1716162" y="2651125"/>
            <a:ext cx="184150" cy="0"/>
          </a:xfrm>
          <a:custGeom>
            <a:avLst/>
            <a:gdLst>
              <a:gd name="connsiteX0" fmla="*/ 0 w 184150"/>
              <a:gd name="connsiteY0" fmla="*/ 0 h 0"/>
              <a:gd name="connsiteX1" fmla="*/ 184150 w 18415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4150">
                <a:moveTo>
                  <a:pt x="0" y="0"/>
                </a:moveTo>
                <a:lnTo>
                  <a:pt x="184150" y="0"/>
                </a:lnTo>
              </a:path>
            </a:pathLst>
          </a:custGeom>
          <a:noFill/>
          <a:ln w="19050" cap="flat" cmpd="sng" algn="ctr">
            <a:solidFill>
              <a:srgbClr val="FF00FF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40" name="任意多边形 39"/>
          <p:cNvSpPr/>
          <p:nvPr/>
        </p:nvSpPr>
        <p:spPr bwMode="auto">
          <a:xfrm>
            <a:off x="3187973" y="2651125"/>
            <a:ext cx="184150" cy="0"/>
          </a:xfrm>
          <a:custGeom>
            <a:avLst/>
            <a:gdLst>
              <a:gd name="connsiteX0" fmla="*/ 0 w 184150"/>
              <a:gd name="connsiteY0" fmla="*/ 0 h 0"/>
              <a:gd name="connsiteX1" fmla="*/ 184150 w 18415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4150">
                <a:moveTo>
                  <a:pt x="0" y="0"/>
                </a:moveTo>
                <a:lnTo>
                  <a:pt x="184150" y="0"/>
                </a:lnTo>
              </a:path>
            </a:pathLst>
          </a:custGeom>
          <a:noFill/>
          <a:ln w="19050" cap="flat" cmpd="sng" algn="ctr">
            <a:solidFill>
              <a:srgbClr val="FF00FF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5" name="任意多边形 4"/>
          <p:cNvSpPr>
            <a:spLocks noChangeAspect="1"/>
          </p:cNvSpPr>
          <p:nvPr/>
        </p:nvSpPr>
        <p:spPr bwMode="auto">
          <a:xfrm>
            <a:off x="3371105" y="2105751"/>
            <a:ext cx="533158" cy="543861"/>
          </a:xfrm>
          <a:custGeom>
            <a:avLst/>
            <a:gdLst>
              <a:gd name="connsiteX0" fmla="*/ 0 w 533400"/>
              <a:gd name="connsiteY0" fmla="*/ 523875 h 523875"/>
              <a:gd name="connsiteX1" fmla="*/ 533400 w 533400"/>
              <a:gd name="connsiteY1" fmla="*/ 0 h 52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33400" h="523875">
                <a:moveTo>
                  <a:pt x="0" y="523875"/>
                </a:moveTo>
                <a:lnTo>
                  <a:pt x="533400" y="0"/>
                </a:lnTo>
              </a:path>
            </a:pathLst>
          </a:custGeom>
          <a:noFill/>
          <a:ln w="15875" cap="flat" cmpd="sng" algn="ctr">
            <a:solidFill>
              <a:srgbClr val="FF00FF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182786" y="1177230"/>
            <a:ext cx="338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>
                <a:solidFill>
                  <a:srgbClr val="0033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可分成</a:t>
            </a:r>
            <a:r>
              <a:rPr lang="en-US" altLang="zh-TW" sz="2400" dirty="0" smtClean="0">
                <a:solidFill>
                  <a:srgbClr val="003399"/>
                </a:solidFill>
                <a:latin typeface="+mn-lt"/>
                <a:ea typeface="標楷體" panose="03000509000000000000" pitchFamily="65" charset="-120"/>
              </a:rPr>
              <a:t>3</a:t>
            </a:r>
            <a:r>
              <a:rPr lang="zh-TW" altLang="en-US" sz="2400" dirty="0" smtClean="0">
                <a:solidFill>
                  <a:srgbClr val="0033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個長方體。</a:t>
            </a:r>
            <a:endParaRPr lang="zh-CN" altLang="en-US" sz="2400" dirty="0">
              <a:solidFill>
                <a:srgbClr val="003399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cxnSp>
        <p:nvCxnSpPr>
          <p:cNvPr id="8" name="直接箭头连接符 7"/>
          <p:cNvCxnSpPr/>
          <p:nvPr/>
        </p:nvCxnSpPr>
        <p:spPr bwMode="auto">
          <a:xfrm>
            <a:off x="2481290" y="1234852"/>
            <a:ext cx="0" cy="877824"/>
          </a:xfrm>
          <a:prstGeom prst="straightConnector1">
            <a:avLst/>
          </a:prstGeom>
          <a:noFill/>
          <a:ln w="19050" cap="flat" cmpd="sng" algn="ctr">
            <a:solidFill>
              <a:srgbClr val="FF00FF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9" name="矩形 8"/>
          <p:cNvSpPr/>
          <p:nvPr/>
        </p:nvSpPr>
        <p:spPr bwMode="auto">
          <a:xfrm>
            <a:off x="1201913" y="2190577"/>
            <a:ext cx="432048" cy="211261"/>
          </a:xfrm>
          <a:prstGeom prst="rect">
            <a:avLst/>
          </a:prstGeom>
          <a:noFill/>
          <a:ln w="19050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46" name="矩形 45"/>
          <p:cNvSpPr/>
          <p:nvPr/>
        </p:nvSpPr>
        <p:spPr bwMode="auto">
          <a:xfrm>
            <a:off x="2381934" y="2607123"/>
            <a:ext cx="432048" cy="274320"/>
          </a:xfrm>
          <a:prstGeom prst="rect">
            <a:avLst/>
          </a:prstGeom>
          <a:noFill/>
          <a:ln w="19050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47" name="Text Box 32">
            <a:extLst>
              <a:ext uri="{FF2B5EF4-FFF2-40B4-BE49-F238E27FC236}">
                <a16:creationId xmlns:a16="http://schemas.microsoft.com/office/drawing/2014/main" xmlns="" id="{95DE2874-2B0E-49B0-A2D9-12F4FC4C57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9968" y="790783"/>
            <a:ext cx="144016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1800" dirty="0" smtClean="0">
                <a:solidFill>
                  <a:srgbClr val="FF00FF"/>
                </a:solidFill>
              </a:rPr>
              <a:t>(30</a:t>
            </a:r>
            <a:r>
              <a:rPr lang="zh-TW" altLang="en-US" sz="1800" dirty="0" smtClean="0">
                <a:solidFill>
                  <a:srgbClr val="FF00FF"/>
                </a:solidFill>
              </a:rPr>
              <a:t>－</a:t>
            </a:r>
            <a:r>
              <a:rPr lang="en-US" altLang="zh-TW" sz="1800" dirty="0">
                <a:solidFill>
                  <a:srgbClr val="FF00FF"/>
                </a:solidFill>
              </a:rPr>
              <a:t>5</a:t>
            </a:r>
            <a:r>
              <a:rPr lang="en-US" altLang="zh-TW" sz="1800" dirty="0" smtClean="0">
                <a:solidFill>
                  <a:srgbClr val="FF00FF"/>
                </a:solidFill>
              </a:rPr>
              <a:t>)cm</a:t>
            </a:r>
            <a:endParaRPr lang="zh-TW" altLang="en-US" sz="1800" dirty="0">
              <a:solidFill>
                <a:srgbClr val="FF00FF"/>
              </a:solidFill>
            </a:endParaRPr>
          </a:p>
        </p:txBody>
      </p:sp>
      <p:sp>
        <p:nvSpPr>
          <p:cNvPr id="10" name="弧形 9"/>
          <p:cNvSpPr/>
          <p:nvPr/>
        </p:nvSpPr>
        <p:spPr bwMode="auto">
          <a:xfrm rot="3721931">
            <a:off x="2470034" y="876185"/>
            <a:ext cx="590065" cy="914400"/>
          </a:xfrm>
          <a:prstGeom prst="arc">
            <a:avLst>
              <a:gd name="adj1" fmla="val 16200000"/>
              <a:gd name="adj2" fmla="val 3976776"/>
            </a:avLst>
          </a:prstGeom>
          <a:noFill/>
          <a:ln w="15875" cap="flat" cmpd="sng" algn="ctr">
            <a:solidFill>
              <a:srgbClr val="FF00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49" name="矩形 48"/>
          <p:cNvSpPr/>
          <p:nvPr/>
        </p:nvSpPr>
        <p:spPr bwMode="auto">
          <a:xfrm>
            <a:off x="3694021" y="2483810"/>
            <a:ext cx="432048" cy="274320"/>
          </a:xfrm>
          <a:prstGeom prst="rect">
            <a:avLst/>
          </a:prstGeom>
          <a:noFill/>
          <a:ln w="19050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50" name="Text Box 32">
            <a:extLst>
              <a:ext uri="{FF2B5EF4-FFF2-40B4-BE49-F238E27FC236}">
                <a16:creationId xmlns:a16="http://schemas.microsoft.com/office/drawing/2014/main" xmlns="" id="{95DE2874-2B0E-49B0-A2D9-12F4FC4C57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1084" y="2147135"/>
            <a:ext cx="86962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1800" dirty="0">
                <a:solidFill>
                  <a:srgbClr val="FF00FF"/>
                </a:solidFill>
              </a:rPr>
              <a:t>2</a:t>
            </a:r>
            <a:r>
              <a:rPr lang="en-US" altLang="zh-TW" sz="1800" dirty="0" smtClean="0">
                <a:solidFill>
                  <a:srgbClr val="FF00FF"/>
                </a:solidFill>
              </a:rPr>
              <a:t>0cm</a:t>
            </a:r>
            <a:endParaRPr lang="zh-TW" altLang="en-US" sz="1800" dirty="0">
              <a:solidFill>
                <a:srgbClr val="FF00FF"/>
              </a:solidFill>
            </a:endParaRPr>
          </a:p>
        </p:txBody>
      </p:sp>
      <p:sp>
        <p:nvSpPr>
          <p:cNvPr id="51" name="Text Box 32">
            <a:extLst>
              <a:ext uri="{FF2B5EF4-FFF2-40B4-BE49-F238E27FC236}">
                <a16:creationId xmlns:a16="http://schemas.microsoft.com/office/drawing/2014/main" xmlns="" id="{95DE2874-2B0E-49B0-A2D9-12F4FC4C57AC}"/>
              </a:ext>
            </a:extLst>
          </p:cNvPr>
          <p:cNvSpPr txBox="1">
            <a:spLocks noChangeArrowheads="1"/>
          </p:cNvSpPr>
          <p:nvPr/>
        </p:nvSpPr>
        <p:spPr bwMode="auto">
          <a:xfrm rot="18817535">
            <a:off x="3259211" y="1916306"/>
            <a:ext cx="86962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1800" dirty="0">
                <a:solidFill>
                  <a:srgbClr val="FF00FF"/>
                </a:solidFill>
              </a:rPr>
              <a:t>2</a:t>
            </a:r>
            <a:r>
              <a:rPr lang="en-US" altLang="zh-TW" sz="1800" dirty="0" smtClean="0">
                <a:solidFill>
                  <a:srgbClr val="FF00FF"/>
                </a:solidFill>
              </a:rPr>
              <a:t>0cm</a:t>
            </a:r>
            <a:endParaRPr lang="zh-TW" altLang="en-US" sz="1800" dirty="0">
              <a:solidFill>
                <a:srgbClr val="FF00FF"/>
              </a:solidFill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4136837" y="2677420"/>
            <a:ext cx="31867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>
                <a:solidFill>
                  <a:srgbClr val="0033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上面的兩個長方體，</a:t>
            </a:r>
            <a:endParaRPr lang="zh-CN" altLang="en-US" sz="2400" dirty="0">
              <a:solidFill>
                <a:srgbClr val="003399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4126069" y="3211259"/>
            <a:ext cx="49421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>
                <a:solidFill>
                  <a:srgbClr val="003399"/>
                </a:solidFill>
                <a:latin typeface="+mn-lt"/>
                <a:ea typeface="標楷體" panose="03000509000000000000" pitchFamily="65" charset="-120"/>
              </a:rPr>
              <a:t>長</a:t>
            </a:r>
            <a:r>
              <a:rPr lang="en-US" altLang="zh-TW" sz="2400" dirty="0" smtClean="0">
                <a:solidFill>
                  <a:srgbClr val="003399"/>
                </a:solidFill>
                <a:latin typeface="+mn-lt"/>
                <a:ea typeface="標楷體" panose="03000509000000000000" pitchFamily="65" charset="-120"/>
              </a:rPr>
              <a:t>20cm</a:t>
            </a:r>
            <a:r>
              <a:rPr lang="zh-TW" altLang="en-US" sz="2400" dirty="0" smtClean="0">
                <a:solidFill>
                  <a:srgbClr val="0033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2400" dirty="0" smtClean="0">
                <a:solidFill>
                  <a:srgbClr val="003399"/>
                </a:solidFill>
                <a:latin typeface="+mn-lt"/>
                <a:ea typeface="標楷體" panose="03000509000000000000" pitchFamily="65" charset="-120"/>
              </a:rPr>
              <a:t>闊</a:t>
            </a:r>
            <a:r>
              <a:rPr lang="en-US" altLang="zh-TW" sz="2400" dirty="0" smtClean="0">
                <a:solidFill>
                  <a:srgbClr val="003399"/>
                </a:solidFill>
                <a:latin typeface="+mn-lt"/>
                <a:ea typeface="標楷體" panose="03000509000000000000" pitchFamily="65" charset="-120"/>
              </a:rPr>
              <a:t>5cm</a:t>
            </a:r>
            <a:r>
              <a:rPr lang="zh-TW" altLang="en-US" sz="2400" dirty="0" smtClean="0">
                <a:solidFill>
                  <a:srgbClr val="0033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2400" dirty="0" smtClean="0">
                <a:solidFill>
                  <a:srgbClr val="003399"/>
                </a:solidFill>
                <a:latin typeface="+mn-lt"/>
                <a:ea typeface="標楷體" panose="03000509000000000000" pitchFamily="65" charset="-120"/>
              </a:rPr>
              <a:t>高</a:t>
            </a:r>
            <a:r>
              <a:rPr lang="en-US" altLang="zh-TW" sz="2400" dirty="0" smtClean="0">
                <a:solidFill>
                  <a:srgbClr val="003399"/>
                </a:solidFill>
                <a:latin typeface="+mn-lt"/>
                <a:ea typeface="標楷體" panose="03000509000000000000" pitchFamily="65" charset="-120"/>
              </a:rPr>
              <a:t>(30</a:t>
            </a:r>
            <a:r>
              <a:rPr lang="zh-TW" altLang="en-US" sz="2400" dirty="0" smtClean="0">
                <a:solidFill>
                  <a:srgbClr val="003399"/>
                </a:solidFill>
                <a:latin typeface="+mn-lt"/>
                <a:ea typeface="標楷體" panose="03000509000000000000" pitchFamily="65" charset="-120"/>
              </a:rPr>
              <a:t>－</a:t>
            </a:r>
            <a:r>
              <a:rPr lang="en-US" altLang="zh-TW" sz="2400" dirty="0" smtClean="0">
                <a:solidFill>
                  <a:srgbClr val="003399"/>
                </a:solidFill>
                <a:latin typeface="+mn-lt"/>
                <a:ea typeface="標楷體" panose="03000509000000000000" pitchFamily="65" charset="-120"/>
              </a:rPr>
              <a:t>5)cm</a:t>
            </a:r>
            <a:r>
              <a:rPr lang="zh-TW" altLang="en-US" sz="2400" dirty="0" smtClean="0">
                <a:solidFill>
                  <a:srgbClr val="003399"/>
                </a:solidFill>
                <a:latin typeface="+mn-lt"/>
                <a:ea typeface="標楷體" panose="03000509000000000000" pitchFamily="65" charset="-120"/>
              </a:rPr>
              <a:t>。</a:t>
            </a:r>
            <a:endParaRPr lang="zh-CN" altLang="en-US" sz="2400" dirty="0">
              <a:solidFill>
                <a:srgbClr val="003399"/>
              </a:solidFill>
              <a:latin typeface="+mn-lt"/>
              <a:ea typeface="標楷體" panose="03000509000000000000" pitchFamily="65" charset="-120"/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4182786" y="1677596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>
                <a:solidFill>
                  <a:srgbClr val="0033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下面的長方體，</a:t>
            </a:r>
            <a:endParaRPr lang="zh-CN" altLang="en-US" sz="2400" dirty="0">
              <a:solidFill>
                <a:srgbClr val="003399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7" name="Text Box 37">
            <a:extLst>
              <a:ext uri="{FF2B5EF4-FFF2-40B4-BE49-F238E27FC236}">
                <a16:creationId xmlns:a16="http://schemas.microsoft.com/office/drawing/2014/main" xmlns="" id="{22AAC384-5EF3-4AFC-964A-AD6B6C551A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5387" y="4309811"/>
            <a:ext cx="150393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2400" dirty="0">
                <a:solidFill>
                  <a:srgbClr val="003399"/>
                </a:solidFill>
                <a:latin typeface="+mn-lt"/>
                <a:ea typeface="標楷體" panose="03000509000000000000" pitchFamily="65" charset="-120"/>
              </a:rPr>
              <a:t>45×20×5</a:t>
            </a:r>
            <a:endParaRPr lang="zh-TW" altLang="en-US" sz="2400" dirty="0">
              <a:solidFill>
                <a:srgbClr val="003399"/>
              </a:solidFill>
              <a:latin typeface="+mn-lt"/>
              <a:ea typeface="標楷體" panose="03000509000000000000" pitchFamily="65" charset="-120"/>
            </a:endParaRPr>
          </a:p>
        </p:txBody>
      </p:sp>
      <p:sp>
        <p:nvSpPr>
          <p:cNvPr id="58" name="Text Box 37">
            <a:extLst>
              <a:ext uri="{FF2B5EF4-FFF2-40B4-BE49-F238E27FC236}">
                <a16:creationId xmlns:a16="http://schemas.microsoft.com/office/drawing/2014/main" xmlns="" id="{22AAC384-5EF3-4AFC-964A-AD6B6C551A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6802" y="4319558"/>
            <a:ext cx="285280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2400" dirty="0" smtClean="0">
                <a:solidFill>
                  <a:srgbClr val="003399"/>
                </a:solidFill>
                <a:latin typeface="+mn-lt"/>
                <a:ea typeface="標楷體" panose="03000509000000000000" pitchFamily="65" charset="-120"/>
              </a:rPr>
              <a:t>＋</a:t>
            </a:r>
            <a:r>
              <a:rPr lang="en-US" altLang="zh-TW" sz="2400" dirty="0" smtClean="0">
                <a:solidFill>
                  <a:srgbClr val="003399"/>
                </a:solidFill>
                <a:latin typeface="+mn-lt"/>
                <a:ea typeface="標楷體" panose="03000509000000000000" pitchFamily="65" charset="-120"/>
              </a:rPr>
              <a:t>20×5×(30</a:t>
            </a:r>
            <a:r>
              <a:rPr lang="zh-TW" altLang="en-US" sz="2400" dirty="0" smtClean="0">
                <a:solidFill>
                  <a:srgbClr val="003399"/>
                </a:solidFill>
                <a:latin typeface="+mn-lt"/>
                <a:ea typeface="標楷體" panose="03000509000000000000" pitchFamily="65" charset="-120"/>
              </a:rPr>
              <a:t>－</a:t>
            </a:r>
            <a:r>
              <a:rPr lang="en-US" altLang="zh-TW" sz="2400" dirty="0" smtClean="0">
                <a:solidFill>
                  <a:srgbClr val="003399"/>
                </a:solidFill>
                <a:latin typeface="+mn-lt"/>
                <a:ea typeface="標楷體" panose="03000509000000000000" pitchFamily="65" charset="-120"/>
              </a:rPr>
              <a:t>5)</a:t>
            </a:r>
            <a:r>
              <a:rPr lang="en-US" altLang="zh-TW" sz="2400" dirty="0" smtClean="0">
                <a:solidFill>
                  <a:srgbClr val="003399"/>
                </a:solidFill>
                <a:ea typeface="標楷體" panose="03000509000000000000" pitchFamily="65" charset="-120"/>
              </a:rPr>
              <a:t>×2</a:t>
            </a:r>
            <a:endParaRPr lang="zh-TW" altLang="en-US" sz="2400" dirty="0">
              <a:solidFill>
                <a:srgbClr val="003399"/>
              </a:solidFill>
              <a:latin typeface="+mn-lt"/>
              <a:ea typeface="標楷體" panose="03000509000000000000" pitchFamily="65" charset="-120"/>
            </a:endParaRPr>
          </a:p>
        </p:txBody>
      </p:sp>
      <p:sp>
        <p:nvSpPr>
          <p:cNvPr id="59" name="Text Box 37">
            <a:extLst>
              <a:ext uri="{FF2B5EF4-FFF2-40B4-BE49-F238E27FC236}">
                <a16:creationId xmlns:a16="http://schemas.microsoft.com/office/drawing/2014/main" xmlns="" id="{22AAC384-5EF3-4AFC-964A-AD6B6C551A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71038" y="4878646"/>
            <a:ext cx="250521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2400" dirty="0" smtClean="0">
                <a:solidFill>
                  <a:srgbClr val="003399"/>
                </a:solidFill>
                <a:latin typeface="+mn-lt"/>
                <a:ea typeface="標楷體" panose="03000509000000000000" pitchFamily="65" charset="-120"/>
              </a:rPr>
              <a:t>=</a:t>
            </a:r>
            <a:r>
              <a:rPr lang="zh-TW" altLang="en-US" sz="2400" dirty="0" smtClean="0">
                <a:solidFill>
                  <a:srgbClr val="003399"/>
                </a:solidFill>
                <a:latin typeface="+mn-lt"/>
                <a:ea typeface="標楷體" panose="03000509000000000000" pitchFamily="65" charset="-120"/>
              </a:rPr>
              <a:t> </a:t>
            </a:r>
            <a:r>
              <a:rPr lang="en-US" altLang="zh-TW" sz="2400" dirty="0" smtClean="0">
                <a:solidFill>
                  <a:srgbClr val="003399"/>
                </a:solidFill>
                <a:latin typeface="+mn-lt"/>
                <a:ea typeface="標楷體" panose="03000509000000000000" pitchFamily="65" charset="-120"/>
              </a:rPr>
              <a:t>9500(cm</a:t>
            </a:r>
            <a:r>
              <a:rPr lang="en-US" altLang="zh-TW" sz="2400" baseline="30000" dirty="0" smtClean="0">
                <a:solidFill>
                  <a:srgbClr val="003399"/>
                </a:solidFill>
                <a:latin typeface="+mn-lt"/>
                <a:ea typeface="標楷體" panose="03000509000000000000" pitchFamily="65" charset="-120"/>
              </a:rPr>
              <a:t>3</a:t>
            </a:r>
            <a:r>
              <a:rPr lang="en-US" altLang="zh-TW" sz="2400" dirty="0" smtClean="0">
                <a:solidFill>
                  <a:srgbClr val="003399"/>
                </a:solidFill>
                <a:latin typeface="+mn-lt"/>
                <a:ea typeface="標楷體" panose="03000509000000000000" pitchFamily="65" charset="-120"/>
              </a:rPr>
              <a:t>)</a:t>
            </a:r>
            <a:endParaRPr lang="zh-TW" altLang="en-US" sz="2400" dirty="0">
              <a:solidFill>
                <a:srgbClr val="003399"/>
              </a:solidFill>
              <a:latin typeface="+mn-lt"/>
              <a:ea typeface="標楷體" panose="03000509000000000000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121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8" dur="500"/>
                                        <p:tgtEl>
                                          <p:spTgt spid="1218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500"/>
                            </p:stCondLst>
                            <p:childTnLst>
                              <p:par>
                                <p:cTn id="17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1000"/>
                            </p:stCondLst>
                            <p:childTnLst>
                              <p:par>
                                <p:cTn id="17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61" grpId="0" animBg="1"/>
      <p:bldP spid="61" grpId="1" animBg="1"/>
      <p:bldP spid="11" grpId="0"/>
      <p:bldP spid="11" grpId="1"/>
      <p:bldP spid="28" grpId="0" animBg="1"/>
      <p:bldP spid="29" grpId="0"/>
      <p:bldP spid="121893" grpId="0"/>
      <p:bldP spid="121893" grpId="1"/>
      <p:bldP spid="4" grpId="0" animBg="1"/>
      <p:bldP spid="4" grpId="1" animBg="1"/>
      <p:bldP spid="40" grpId="0" animBg="1"/>
      <p:bldP spid="40" grpId="1" animBg="1"/>
      <p:bldP spid="5" grpId="0" animBg="1"/>
      <p:bldP spid="5" grpId="1" animBg="1"/>
      <p:bldP spid="6" grpId="0"/>
      <p:bldP spid="6" grpId="1"/>
      <p:bldP spid="9" grpId="0" animBg="1"/>
      <p:bldP spid="9" grpId="1" animBg="1"/>
      <p:bldP spid="46" grpId="0" animBg="1"/>
      <p:bldP spid="46" grpId="1" animBg="1"/>
      <p:bldP spid="47" grpId="0"/>
      <p:bldP spid="47" grpId="1"/>
      <p:bldP spid="10" grpId="0" animBg="1"/>
      <p:bldP spid="10" grpId="1" animBg="1"/>
      <p:bldP spid="49" grpId="0" animBg="1"/>
      <p:bldP spid="49" grpId="1" animBg="1"/>
      <p:bldP spid="50" grpId="0"/>
      <p:bldP spid="50" grpId="1"/>
      <p:bldP spid="51" grpId="0"/>
      <p:bldP spid="51" grpId="1"/>
      <p:bldP spid="52" grpId="0"/>
      <p:bldP spid="52" grpId="1"/>
      <p:bldP spid="54" grpId="0"/>
      <p:bldP spid="54" grpId="1"/>
      <p:bldP spid="55" grpId="0"/>
      <p:bldP spid="55" grpId="1"/>
      <p:bldP spid="57" grpId="0"/>
      <p:bldP spid="57" grpId="1"/>
      <p:bldP spid="58" grpId="0"/>
      <p:bldP spid="58" grpId="1"/>
      <p:bldP spid="59" grpId="0"/>
      <p:bldP spid="59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466" name="组合 3">
            <a:extLst>
              <a:ext uri="{FF2B5EF4-FFF2-40B4-BE49-F238E27FC236}">
                <a16:creationId xmlns:a16="http://schemas.microsoft.com/office/drawing/2014/main" xmlns="" id="{8BC59028-0155-449B-80F2-36EB179F7E88}"/>
              </a:ext>
            </a:extLst>
          </p:cNvPr>
          <p:cNvGrpSpPr>
            <a:grpSpLocks/>
          </p:cNvGrpSpPr>
          <p:nvPr/>
        </p:nvGrpSpPr>
        <p:grpSpPr bwMode="auto">
          <a:xfrm>
            <a:off x="1413942" y="1047179"/>
            <a:ext cx="2897188" cy="1957388"/>
            <a:chOff x="5681620" y="1343790"/>
            <a:chExt cx="2896097" cy="1956806"/>
          </a:xfrm>
        </p:grpSpPr>
        <p:sp>
          <p:nvSpPr>
            <p:cNvPr id="62481" name="矩形 2">
              <a:extLst>
                <a:ext uri="{FF2B5EF4-FFF2-40B4-BE49-F238E27FC236}">
                  <a16:creationId xmlns:a16="http://schemas.microsoft.com/office/drawing/2014/main" xmlns="" id="{E2FD9C04-AB32-4A22-AC15-FED1E0C8F0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81620" y="1343790"/>
              <a:ext cx="966333" cy="980168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endParaRPr lang="zh-CN" altLang="en-US" sz="1800"/>
            </a:p>
          </p:txBody>
        </p:sp>
        <p:sp>
          <p:nvSpPr>
            <p:cNvPr id="62482" name="矩形 17">
              <a:extLst>
                <a:ext uri="{FF2B5EF4-FFF2-40B4-BE49-F238E27FC236}">
                  <a16:creationId xmlns:a16="http://schemas.microsoft.com/office/drawing/2014/main" xmlns="" id="{255A0127-E714-4DE5-AA05-8259DAE768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47432" y="1346144"/>
              <a:ext cx="966333" cy="980168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endParaRPr lang="zh-CN" altLang="en-US" sz="1800"/>
            </a:p>
          </p:txBody>
        </p:sp>
        <p:sp>
          <p:nvSpPr>
            <p:cNvPr id="62483" name="矩形 18">
              <a:extLst>
                <a:ext uri="{FF2B5EF4-FFF2-40B4-BE49-F238E27FC236}">
                  <a16:creationId xmlns:a16="http://schemas.microsoft.com/office/drawing/2014/main" xmlns="" id="{67EBDAD2-DF15-473F-A608-F0D71EFC0D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11384" y="1348525"/>
              <a:ext cx="966333" cy="980168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endParaRPr lang="zh-CN" altLang="en-US" sz="1800"/>
            </a:p>
          </p:txBody>
        </p:sp>
        <p:sp>
          <p:nvSpPr>
            <p:cNvPr id="62484" name="矩形 19">
              <a:extLst>
                <a:ext uri="{FF2B5EF4-FFF2-40B4-BE49-F238E27FC236}">
                  <a16:creationId xmlns:a16="http://schemas.microsoft.com/office/drawing/2014/main" xmlns="" id="{ADFA27EA-8C25-4189-8463-814C4BAB96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44913" y="2320428"/>
              <a:ext cx="969349" cy="980168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endParaRPr lang="zh-CN" altLang="en-US" sz="1800"/>
            </a:p>
          </p:txBody>
        </p:sp>
      </p:grpSp>
      <p:sp>
        <p:nvSpPr>
          <p:cNvPr id="35" name="Text Box 38">
            <a:extLst>
              <a:ext uri="{FF2B5EF4-FFF2-40B4-BE49-F238E27FC236}">
                <a16:creationId xmlns:a16="http://schemas.microsoft.com/office/drawing/2014/main" xmlns="" id="{2DF2E21B-1F31-4917-9161-DE063884EC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592" y="729679"/>
            <a:ext cx="3817938" cy="262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dirty="0">
                <a:solidFill>
                  <a:srgbClr val="003399"/>
                </a:solidFill>
              </a:rPr>
              <a:t> </a:t>
            </a:r>
            <a:r>
              <a:rPr lang="en-US" altLang="zh-TW" dirty="0">
                <a:solidFill>
                  <a:srgbClr val="003399"/>
                </a:solidFill>
              </a:rPr>
              <a:t>1             2            3</a:t>
            </a:r>
          </a:p>
          <a:p>
            <a:pPr algn="ctr" eaLnBrk="1" hangingPunct="1"/>
            <a:endParaRPr lang="en-US" altLang="zh-TW" dirty="0">
              <a:solidFill>
                <a:srgbClr val="003399"/>
              </a:solidFill>
            </a:endParaRPr>
          </a:p>
          <a:p>
            <a:pPr algn="ctr" eaLnBrk="1" hangingPunct="1">
              <a:spcAft>
                <a:spcPts val="200"/>
              </a:spcAft>
            </a:pPr>
            <a:r>
              <a:rPr lang="en-US" altLang="zh-TW" dirty="0">
                <a:solidFill>
                  <a:srgbClr val="003399"/>
                </a:solidFill>
              </a:rPr>
              <a:t>10                                           </a:t>
            </a:r>
            <a:r>
              <a:rPr lang="zh-TW" altLang="en-US" dirty="0">
                <a:solidFill>
                  <a:srgbClr val="003399"/>
                </a:solidFill>
              </a:rPr>
              <a:t> </a:t>
            </a:r>
            <a:r>
              <a:rPr lang="en-US" altLang="zh-TW" dirty="0">
                <a:solidFill>
                  <a:srgbClr val="003399"/>
                </a:solidFill>
              </a:rPr>
              <a:t>4</a:t>
            </a:r>
          </a:p>
          <a:p>
            <a:pPr algn="ctr" eaLnBrk="1" hangingPunct="1"/>
            <a:endParaRPr lang="en-US" altLang="zh-TW" dirty="0">
              <a:solidFill>
                <a:srgbClr val="003399"/>
              </a:solidFill>
            </a:endParaRPr>
          </a:p>
          <a:p>
            <a:pPr algn="ctr" eaLnBrk="1" hangingPunct="1"/>
            <a:r>
              <a:rPr lang="zh-TW" altLang="en-US" dirty="0">
                <a:solidFill>
                  <a:srgbClr val="003399"/>
                </a:solidFill>
              </a:rPr>
              <a:t> </a:t>
            </a:r>
            <a:r>
              <a:rPr lang="en-US" altLang="zh-TW" dirty="0">
                <a:solidFill>
                  <a:srgbClr val="003399"/>
                </a:solidFill>
              </a:rPr>
              <a:t>9                           5</a:t>
            </a:r>
          </a:p>
          <a:p>
            <a:pPr algn="ctr" eaLnBrk="1" hangingPunct="1">
              <a:lnSpc>
                <a:spcPct val="75000"/>
              </a:lnSpc>
            </a:pPr>
            <a:endParaRPr lang="en-US" altLang="zh-TW" dirty="0">
              <a:solidFill>
                <a:srgbClr val="003399"/>
              </a:solidFill>
            </a:endParaRPr>
          </a:p>
          <a:p>
            <a:pPr algn="ctr" eaLnBrk="1" hangingPunct="1">
              <a:lnSpc>
                <a:spcPct val="80000"/>
              </a:lnSpc>
            </a:pPr>
            <a:r>
              <a:rPr lang="zh-TW" altLang="en-US" dirty="0">
                <a:solidFill>
                  <a:srgbClr val="003399"/>
                </a:solidFill>
              </a:rPr>
              <a:t> </a:t>
            </a:r>
            <a:r>
              <a:rPr lang="en-US" altLang="zh-TW" dirty="0">
                <a:solidFill>
                  <a:srgbClr val="003399"/>
                </a:solidFill>
              </a:rPr>
              <a:t>8            </a:t>
            </a:r>
            <a:r>
              <a:rPr lang="zh-TW" altLang="en-US" dirty="0">
                <a:solidFill>
                  <a:srgbClr val="003399"/>
                </a:solidFill>
              </a:rPr>
              <a:t> </a:t>
            </a:r>
            <a:r>
              <a:rPr lang="en-US" altLang="zh-TW" dirty="0">
                <a:solidFill>
                  <a:srgbClr val="003399"/>
                </a:solidFill>
              </a:rPr>
              <a:t>   6</a:t>
            </a:r>
          </a:p>
          <a:p>
            <a:pPr algn="ctr" eaLnBrk="1" hangingPunct="1">
              <a:lnSpc>
                <a:spcPct val="80000"/>
              </a:lnSpc>
            </a:pPr>
            <a:endParaRPr lang="en-US" altLang="zh-TW" dirty="0">
              <a:solidFill>
                <a:srgbClr val="003399"/>
              </a:solidFill>
            </a:endParaRPr>
          </a:p>
          <a:p>
            <a:pPr algn="ctr" eaLnBrk="1" hangingPunct="1">
              <a:lnSpc>
                <a:spcPct val="80000"/>
              </a:lnSpc>
            </a:pPr>
            <a:r>
              <a:rPr lang="zh-TW" altLang="en-US" dirty="0">
                <a:solidFill>
                  <a:srgbClr val="003399"/>
                </a:solidFill>
              </a:rPr>
              <a:t> </a:t>
            </a:r>
            <a:r>
              <a:rPr lang="en-US" altLang="zh-TW" dirty="0">
                <a:solidFill>
                  <a:srgbClr val="003399"/>
                </a:solidFill>
              </a:rPr>
              <a:t>7</a:t>
            </a:r>
          </a:p>
        </p:txBody>
      </p:sp>
      <p:sp>
        <p:nvSpPr>
          <p:cNvPr id="36" name="Rectangle 2">
            <a:extLst>
              <a:ext uri="{FF2B5EF4-FFF2-40B4-BE49-F238E27FC236}">
                <a16:creationId xmlns:a16="http://schemas.microsoft.com/office/drawing/2014/main" xmlns="" id="{54FAA807-4B31-4658-9880-ED341CC6E5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4111" y="4939165"/>
            <a:ext cx="431800" cy="4318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lang="zh-TW" altLang="en-US" sz="1800"/>
          </a:p>
        </p:txBody>
      </p:sp>
      <p:sp>
        <p:nvSpPr>
          <p:cNvPr id="37" name="TextBox 27">
            <a:extLst>
              <a:ext uri="{FF2B5EF4-FFF2-40B4-BE49-F238E27FC236}">
                <a16:creationId xmlns:a16="http://schemas.microsoft.com/office/drawing/2014/main" xmlns="" id="{3EFA740E-BD77-4F7B-854E-DC3672B0B0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5265" y="4856642"/>
            <a:ext cx="9286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2800" dirty="0">
                <a:solidFill>
                  <a:srgbClr val="FF0000"/>
                </a:solidFill>
                <a:ea typeface="標楷體" panose="03000509000000000000" pitchFamily="65" charset="-120"/>
              </a:rPr>
              <a:t>[2</a:t>
            </a:r>
            <a:r>
              <a:rPr lang="zh-TW" altLang="en-US" sz="2800" dirty="0">
                <a:solidFill>
                  <a:srgbClr val="FF0000"/>
                </a:solidFill>
                <a:ea typeface="標楷體" panose="03000509000000000000" pitchFamily="65" charset="-120"/>
              </a:rPr>
              <a:t>分</a:t>
            </a:r>
            <a:r>
              <a:rPr lang="en-US" altLang="zh-TW" sz="2800" dirty="0">
                <a:solidFill>
                  <a:srgbClr val="FF0000"/>
                </a:solidFill>
                <a:ea typeface="標楷體" panose="03000509000000000000" pitchFamily="65" charset="-120"/>
              </a:rPr>
              <a:t>]</a:t>
            </a:r>
            <a:endParaRPr lang="zh-TW" altLang="en-US" sz="2800" dirty="0">
              <a:solidFill>
                <a:srgbClr val="FF0000"/>
              </a:solidFill>
              <a:ea typeface="標楷體" panose="03000509000000000000" pitchFamily="65" charset="-120"/>
            </a:endParaRPr>
          </a:p>
        </p:txBody>
      </p:sp>
      <p:sp>
        <p:nvSpPr>
          <p:cNvPr id="39" name="Rectangle 16">
            <a:extLst>
              <a:ext uri="{FF2B5EF4-FFF2-40B4-BE49-F238E27FC236}">
                <a16:creationId xmlns:a16="http://schemas.microsoft.com/office/drawing/2014/main" xmlns="" id="{58E56C99-F91B-4A22-9D3E-F8D675783F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84520" y="3864930"/>
            <a:ext cx="2530951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2800" dirty="0">
                <a:solidFill>
                  <a:srgbClr val="003399"/>
                </a:solidFill>
                <a:ea typeface="標楷體" panose="03000509000000000000" pitchFamily="65" charset="-120"/>
              </a:rPr>
              <a:t>它的周界是：</a:t>
            </a:r>
          </a:p>
        </p:txBody>
      </p:sp>
      <p:sp>
        <p:nvSpPr>
          <p:cNvPr id="40" name="Rectangle 13">
            <a:extLst>
              <a:ext uri="{FF2B5EF4-FFF2-40B4-BE49-F238E27FC236}">
                <a16:creationId xmlns:a16="http://schemas.microsoft.com/office/drawing/2014/main" xmlns="" id="{11EE1BBA-F9F1-46A4-B667-768B494A97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965671"/>
            <a:ext cx="3816424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2800" dirty="0">
                <a:solidFill>
                  <a:srgbClr val="003399"/>
                </a:solidFill>
                <a:ea typeface="標楷體" panose="03000509000000000000" pitchFamily="65" charset="-120"/>
              </a:rPr>
              <a:t>每個正方形的面積是：</a:t>
            </a:r>
          </a:p>
        </p:txBody>
      </p:sp>
      <p:sp>
        <p:nvSpPr>
          <p:cNvPr id="62473" name="Rectangle 5">
            <a:extLst>
              <a:ext uri="{FF2B5EF4-FFF2-40B4-BE49-F238E27FC236}">
                <a16:creationId xmlns:a16="http://schemas.microsoft.com/office/drawing/2014/main" xmlns="" id="{86D2D5F3-C115-4649-8105-E08ADDEA29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528" y="3144583"/>
            <a:ext cx="8497888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zh-TW" sz="2800" dirty="0">
                <a:ea typeface="標楷體" panose="03000509000000000000" pitchFamily="65" charset="-120"/>
              </a:rPr>
              <a:t>24</a:t>
            </a:r>
            <a:r>
              <a:rPr lang="en-US" altLang="zh-CN" sz="2800" dirty="0">
                <a:ea typeface="標楷體" panose="03000509000000000000" pitchFamily="65" charset="-120"/>
              </a:rPr>
              <a:t>. </a:t>
            </a:r>
            <a:r>
              <a:rPr lang="zh-TW" altLang="en-US" sz="2800" dirty="0">
                <a:ea typeface="標楷體" panose="03000509000000000000" pitchFamily="65" charset="-120"/>
              </a:rPr>
              <a:t>上</a:t>
            </a:r>
            <a:r>
              <a:rPr lang="zh-TW" altLang="en-US" sz="2800" dirty="0" smtClean="0">
                <a:ea typeface="標楷體" panose="03000509000000000000" pitchFamily="65" charset="-120"/>
              </a:rPr>
              <a:t>圖</a:t>
            </a:r>
            <a:r>
              <a:rPr lang="zh-TW" altLang="en-US" sz="2800" dirty="0">
                <a:ea typeface="標楷體" panose="03000509000000000000" pitchFamily="65" charset="-120"/>
              </a:rPr>
              <a:t>是由</a:t>
            </a:r>
            <a:r>
              <a:rPr lang="en-US" altLang="zh-TW" sz="2800" dirty="0">
                <a:ea typeface="標楷體" panose="03000509000000000000" pitchFamily="65" charset="-120"/>
              </a:rPr>
              <a:t>4</a:t>
            </a:r>
            <a:r>
              <a:rPr lang="zh-TW" altLang="en-US" sz="2800" dirty="0">
                <a:ea typeface="標楷體" panose="03000509000000000000" pitchFamily="65" charset="-120"/>
              </a:rPr>
              <a:t>個大小相同的正方形所組成，面積是</a:t>
            </a:r>
          </a:p>
          <a:p>
            <a:r>
              <a:rPr lang="zh-TW" altLang="en-US" sz="2800" dirty="0">
                <a:ea typeface="標楷體" panose="03000509000000000000" pitchFamily="65" charset="-120"/>
              </a:rPr>
              <a:t>       </a:t>
            </a:r>
            <a:r>
              <a:rPr lang="en-US" altLang="zh-TW" sz="2800" dirty="0">
                <a:ea typeface="標楷體" panose="03000509000000000000" pitchFamily="65" charset="-120"/>
              </a:rPr>
              <a:t>64cm</a:t>
            </a:r>
            <a:r>
              <a:rPr lang="en-US" altLang="zh-TW" sz="2800" baseline="30000" dirty="0">
                <a:ea typeface="標楷體" panose="03000509000000000000" pitchFamily="65" charset="-120"/>
              </a:rPr>
              <a:t>2</a:t>
            </a:r>
            <a:r>
              <a:rPr lang="zh-TW" altLang="en-US" sz="2800" dirty="0">
                <a:ea typeface="標楷體" panose="03000509000000000000" pitchFamily="65" charset="-120"/>
              </a:rPr>
              <a:t>，它的周界是多少？</a:t>
            </a:r>
            <a:endParaRPr lang="en-US" altLang="zh-CN" sz="2800" dirty="0">
              <a:ea typeface="標楷體" panose="03000509000000000000" pitchFamily="65" charset="-120"/>
            </a:endParaRPr>
          </a:p>
        </p:txBody>
      </p:sp>
      <p:sp>
        <p:nvSpPr>
          <p:cNvPr id="42" name="Text Box 12">
            <a:extLst>
              <a:ext uri="{FF2B5EF4-FFF2-40B4-BE49-F238E27FC236}">
                <a16:creationId xmlns:a16="http://schemas.microsoft.com/office/drawing/2014/main" xmlns="" id="{A773AE8A-54A8-4AC9-91C5-9A40BC7DE7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4008" y="1541735"/>
            <a:ext cx="29527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10000"/>
              </a:spcBef>
            </a:pPr>
            <a:r>
              <a:rPr lang="en-US" altLang="zh-TW" sz="2800" dirty="0">
                <a:solidFill>
                  <a:srgbClr val="003399"/>
                </a:solidFill>
                <a:ea typeface="標楷體" panose="03000509000000000000" pitchFamily="65" charset="-120"/>
              </a:rPr>
              <a:t>64 </a:t>
            </a:r>
            <a:r>
              <a:rPr lang="en-US" altLang="zh-TW" sz="2800" dirty="0">
                <a:solidFill>
                  <a:srgbClr val="0033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÷</a:t>
            </a:r>
            <a:r>
              <a:rPr lang="en-US" altLang="zh-TW" sz="2800" dirty="0">
                <a:solidFill>
                  <a:srgbClr val="003399"/>
                </a:solidFill>
                <a:ea typeface="標楷體" panose="03000509000000000000" pitchFamily="65" charset="-120"/>
              </a:rPr>
              <a:t> 4 = 16(cm</a:t>
            </a:r>
            <a:r>
              <a:rPr lang="en-US" altLang="zh-TW" sz="2800" baseline="30000" dirty="0">
                <a:solidFill>
                  <a:srgbClr val="003399"/>
                </a:solidFill>
                <a:ea typeface="標楷體" panose="03000509000000000000" pitchFamily="65" charset="-120"/>
              </a:rPr>
              <a:t>2</a:t>
            </a:r>
            <a:r>
              <a:rPr lang="en-US" altLang="zh-TW" sz="2800" dirty="0">
                <a:solidFill>
                  <a:srgbClr val="003399"/>
                </a:solidFill>
                <a:ea typeface="標楷體" panose="03000509000000000000" pitchFamily="65" charset="-120"/>
              </a:rPr>
              <a:t>)</a:t>
            </a:r>
          </a:p>
        </p:txBody>
      </p:sp>
      <p:sp>
        <p:nvSpPr>
          <p:cNvPr id="43" name="Rectangle 14">
            <a:extLst>
              <a:ext uri="{FF2B5EF4-FFF2-40B4-BE49-F238E27FC236}">
                <a16:creationId xmlns:a16="http://schemas.microsoft.com/office/drawing/2014/main" xmlns="" id="{1B3B8749-68B1-4E79-8F07-A70F9A0035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4008" y="2096379"/>
            <a:ext cx="19335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2800" dirty="0">
                <a:solidFill>
                  <a:srgbClr val="003399"/>
                </a:solidFill>
                <a:ea typeface="標楷體" panose="03000509000000000000" pitchFamily="65" charset="-120"/>
              </a:rPr>
              <a:t>16 = 4 </a:t>
            </a:r>
            <a:r>
              <a:rPr lang="en-US" altLang="zh-TW" sz="2800" dirty="0">
                <a:solidFill>
                  <a:srgbClr val="0033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×</a:t>
            </a:r>
            <a:r>
              <a:rPr lang="en-US" altLang="zh-TW" sz="2800" dirty="0">
                <a:solidFill>
                  <a:srgbClr val="003399"/>
                </a:solidFill>
                <a:ea typeface="標楷體" panose="03000509000000000000" pitchFamily="65" charset="-120"/>
              </a:rPr>
              <a:t> 4 </a:t>
            </a:r>
            <a:endParaRPr lang="zh-TW" altLang="en-US" sz="2800" dirty="0">
              <a:solidFill>
                <a:srgbClr val="003399"/>
              </a:solidFill>
              <a:ea typeface="標楷體" panose="03000509000000000000" pitchFamily="65" charset="-120"/>
            </a:endParaRPr>
          </a:p>
        </p:txBody>
      </p:sp>
      <p:sp>
        <p:nvSpPr>
          <p:cNvPr id="44" name="Text Box 15">
            <a:extLst>
              <a:ext uri="{FF2B5EF4-FFF2-40B4-BE49-F238E27FC236}">
                <a16:creationId xmlns:a16="http://schemas.microsoft.com/office/drawing/2014/main" xmlns="" id="{DC168B77-ADC6-4C85-BFCD-20B8BDD875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2606229"/>
            <a:ext cx="4572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10000"/>
              </a:spcBef>
            </a:pPr>
            <a:r>
              <a:rPr lang="zh-TW" altLang="en-US" sz="2800" dirty="0">
                <a:solidFill>
                  <a:srgbClr val="003399"/>
                </a:solidFill>
                <a:ea typeface="標楷體" panose="03000509000000000000" pitchFamily="65" charset="-120"/>
              </a:rPr>
              <a:t>所以正方形的邊長是</a:t>
            </a:r>
            <a:r>
              <a:rPr lang="en-US" altLang="zh-TW" sz="2800" dirty="0">
                <a:solidFill>
                  <a:srgbClr val="003399"/>
                </a:solidFill>
                <a:ea typeface="標楷體" panose="03000509000000000000" pitchFamily="65" charset="-120"/>
              </a:rPr>
              <a:t>4cm</a:t>
            </a:r>
            <a:r>
              <a:rPr lang="zh-TW" altLang="en-US" sz="2800" dirty="0">
                <a:solidFill>
                  <a:srgbClr val="003399"/>
                </a:solidFill>
                <a:ea typeface="標楷體" panose="03000509000000000000" pitchFamily="65" charset="-120"/>
              </a:rPr>
              <a:t>。</a:t>
            </a:r>
          </a:p>
        </p:txBody>
      </p:sp>
      <p:sp>
        <p:nvSpPr>
          <p:cNvPr id="45" name="Text Box 17">
            <a:extLst>
              <a:ext uri="{FF2B5EF4-FFF2-40B4-BE49-F238E27FC236}">
                <a16:creationId xmlns:a16="http://schemas.microsoft.com/office/drawing/2014/main" xmlns="" id="{001E36E4-0A19-4D00-900B-C51C9D0231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598" y="4508775"/>
            <a:ext cx="310088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10000"/>
              </a:spcBef>
            </a:pPr>
            <a:r>
              <a:rPr lang="en-US" altLang="zh-TW" sz="2800" dirty="0">
                <a:solidFill>
                  <a:srgbClr val="003399"/>
                </a:solidFill>
                <a:ea typeface="標楷體" panose="03000509000000000000" pitchFamily="65" charset="-120"/>
              </a:rPr>
              <a:t>4 </a:t>
            </a:r>
            <a:r>
              <a:rPr lang="en-US" altLang="zh-TW" sz="2800" dirty="0">
                <a:solidFill>
                  <a:srgbClr val="003399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 2" panose="05020102010507070707" pitchFamily="18" charset="2"/>
              </a:rPr>
              <a:t>×</a:t>
            </a:r>
            <a:r>
              <a:rPr lang="en-US" altLang="zh-TW" sz="2800" dirty="0">
                <a:solidFill>
                  <a:srgbClr val="003399"/>
                </a:solidFill>
                <a:ea typeface="標楷體" panose="03000509000000000000" pitchFamily="65" charset="-120"/>
                <a:sym typeface="Wingdings 2" panose="05020102010507070707" pitchFamily="18" charset="2"/>
              </a:rPr>
              <a:t> </a:t>
            </a:r>
            <a:r>
              <a:rPr lang="en-US" altLang="zh-TW" sz="2800" dirty="0">
                <a:solidFill>
                  <a:srgbClr val="003399"/>
                </a:solidFill>
                <a:ea typeface="標楷體" panose="03000509000000000000" pitchFamily="65" charset="-120"/>
              </a:rPr>
              <a:t>10 = 40(cm)</a:t>
            </a:r>
          </a:p>
        </p:txBody>
      </p:sp>
      <p:sp>
        <p:nvSpPr>
          <p:cNvPr id="46" name="Line 39">
            <a:extLst>
              <a:ext uri="{FF2B5EF4-FFF2-40B4-BE49-F238E27FC236}">
                <a16:creationId xmlns:a16="http://schemas.microsoft.com/office/drawing/2014/main" xmlns="" id="{967F0411-224B-41E9-8624-AC627E32EB5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425378" y="3717032"/>
            <a:ext cx="3419475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Line 39">
            <a:extLst>
              <a:ext uri="{FF2B5EF4-FFF2-40B4-BE49-F238E27FC236}">
                <a16:creationId xmlns:a16="http://schemas.microsoft.com/office/drawing/2014/main" xmlns="" id="{8954180A-A31A-4920-A092-09CAC2D995E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31741" y="4198508"/>
            <a:ext cx="2339975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" name="Freeform 35">
            <a:extLst>
              <a:ext uri="{FF2B5EF4-FFF2-40B4-BE49-F238E27FC236}">
                <a16:creationId xmlns:a16="http://schemas.microsoft.com/office/drawing/2014/main" xmlns="" id="{4E33F05D-6F0E-4E2C-AECA-8D77AA81E459}"/>
              </a:ext>
            </a:extLst>
          </p:cNvPr>
          <p:cNvSpPr>
            <a:spLocks/>
          </p:cNvSpPr>
          <p:nvPr/>
        </p:nvSpPr>
        <p:spPr bwMode="auto">
          <a:xfrm>
            <a:off x="1409180" y="1053529"/>
            <a:ext cx="2906712" cy="1952625"/>
          </a:xfrm>
          <a:custGeom>
            <a:avLst/>
            <a:gdLst>
              <a:gd name="T0" fmla="*/ 0 w 10000"/>
              <a:gd name="T1" fmla="*/ 0 h 10000"/>
              <a:gd name="T2" fmla="*/ 2147483646 w 10000"/>
              <a:gd name="T3" fmla="*/ 2147483646 h 10000"/>
              <a:gd name="T4" fmla="*/ 2147483646 w 10000"/>
              <a:gd name="T5" fmla="*/ 2147483646 h 10000"/>
              <a:gd name="T6" fmla="*/ 2147483646 w 10000"/>
              <a:gd name="T7" fmla="*/ 2147483646 h 10000"/>
              <a:gd name="T8" fmla="*/ 2147483646 w 10000"/>
              <a:gd name="T9" fmla="*/ 2147483646 h 10000"/>
              <a:gd name="T10" fmla="*/ 2147483646 w 10000"/>
              <a:gd name="T11" fmla="*/ 2147483646 h 10000"/>
              <a:gd name="T12" fmla="*/ 2147483646 w 10000"/>
              <a:gd name="T13" fmla="*/ 2147483646 h 10000"/>
              <a:gd name="T14" fmla="*/ 2147483646 w 10000"/>
              <a:gd name="T15" fmla="*/ 0 h 10000"/>
              <a:gd name="T16" fmla="*/ 0 w 10000"/>
              <a:gd name="T17" fmla="*/ 0 h 1000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0000" h="10000">
                <a:moveTo>
                  <a:pt x="0" y="0"/>
                </a:moveTo>
                <a:cubicBezTo>
                  <a:pt x="11" y="1663"/>
                  <a:pt x="21" y="3325"/>
                  <a:pt x="32" y="4988"/>
                </a:cubicBezTo>
                <a:lnTo>
                  <a:pt x="3349" y="4964"/>
                </a:lnTo>
                <a:cubicBezTo>
                  <a:pt x="3354" y="6635"/>
                  <a:pt x="3360" y="8305"/>
                  <a:pt x="3365" y="9976"/>
                </a:cubicBezTo>
                <a:lnTo>
                  <a:pt x="6700" y="10000"/>
                </a:lnTo>
                <a:cubicBezTo>
                  <a:pt x="6687" y="8337"/>
                  <a:pt x="6690" y="6675"/>
                  <a:pt x="6678" y="5012"/>
                </a:cubicBezTo>
                <a:lnTo>
                  <a:pt x="9984" y="4988"/>
                </a:lnTo>
                <a:cubicBezTo>
                  <a:pt x="10000" y="3341"/>
                  <a:pt x="9984" y="1647"/>
                  <a:pt x="10000" y="0"/>
                </a:cubicBezTo>
                <a:lnTo>
                  <a:pt x="0" y="0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文本框 2"/>
          <p:cNvSpPr txBox="1"/>
          <p:nvPr/>
        </p:nvSpPr>
        <p:spPr>
          <a:xfrm>
            <a:off x="1070676" y="4341260"/>
            <a:ext cx="549043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altLang="zh-CN" sz="2800" dirty="0"/>
              <a:t>A. </a:t>
            </a:r>
            <a:r>
              <a:rPr lang="en-US" altLang="zh-CN" sz="2800" dirty="0" smtClean="0"/>
              <a:t>64cm                 B</a:t>
            </a:r>
            <a:r>
              <a:rPr lang="en-US" altLang="zh-CN" sz="2800" dirty="0"/>
              <a:t>. 52cm</a:t>
            </a:r>
          </a:p>
          <a:p>
            <a:pPr>
              <a:spcAft>
                <a:spcPts val="600"/>
              </a:spcAft>
            </a:pPr>
            <a:r>
              <a:rPr lang="en-US" altLang="zh-CN" sz="2800" dirty="0"/>
              <a:t>C. </a:t>
            </a:r>
            <a:r>
              <a:rPr lang="en-US" altLang="zh-CN" sz="2800" dirty="0" smtClean="0"/>
              <a:t>40cm                 D</a:t>
            </a:r>
            <a:r>
              <a:rPr lang="en-US" altLang="zh-CN" sz="2800" dirty="0"/>
              <a:t>. 16cm</a:t>
            </a:r>
            <a:endParaRPr lang="zh-CN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5" grpId="1"/>
      <p:bldP spid="36" grpId="0" animBg="1"/>
      <p:bldP spid="37" grpId="0"/>
      <p:bldP spid="39" grpId="0"/>
      <p:bldP spid="39" grpId="1"/>
      <p:bldP spid="40" grpId="0"/>
      <p:bldP spid="40" grpId="1"/>
      <p:bldP spid="42" grpId="0"/>
      <p:bldP spid="42" grpId="1"/>
      <p:bldP spid="43" grpId="0"/>
      <p:bldP spid="43" grpId="1"/>
      <p:bldP spid="44" grpId="0"/>
      <p:bldP spid="44" grpId="1"/>
      <p:bldP spid="45" grpId="0"/>
      <p:bldP spid="45" grpId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>
            <a:extLst>
              <a:ext uri="{FF2B5EF4-FFF2-40B4-BE49-F238E27FC236}">
                <a16:creationId xmlns:a16="http://schemas.microsoft.com/office/drawing/2014/main" xmlns="" id="{07B1BE2E-6485-4570-8804-8479E35126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0113" y="4819650"/>
            <a:ext cx="431800" cy="4318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lang="zh-TW" altLang="en-US" sz="1800"/>
          </a:p>
        </p:txBody>
      </p:sp>
      <p:sp>
        <p:nvSpPr>
          <p:cNvPr id="64515" name="Rectangle 12">
            <a:extLst>
              <a:ext uri="{FF2B5EF4-FFF2-40B4-BE49-F238E27FC236}">
                <a16:creationId xmlns:a16="http://schemas.microsoft.com/office/drawing/2014/main" xmlns="" id="{EC8238C7-80A9-4673-883C-6F558CC808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250" y="2501900"/>
            <a:ext cx="7993063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tabLst>
                <a:tab pos="571500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tabLst>
                <a:tab pos="571500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tabLst>
                <a:tab pos="571500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tabLst>
                <a:tab pos="571500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tabLst>
                <a:tab pos="571500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1500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1500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1500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1500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CN" sz="2800">
                <a:ea typeface="標楷體" panose="03000509000000000000" pitchFamily="65" charset="-120"/>
              </a:rPr>
              <a:t>25. </a:t>
            </a:r>
            <a:r>
              <a:rPr lang="zh-TW" altLang="en-US" sz="2800">
                <a:ea typeface="標楷體" panose="03000509000000000000" pitchFamily="65" charset="-120"/>
              </a:rPr>
              <a:t>從正方形中剪出一個邊長</a:t>
            </a:r>
            <a:r>
              <a:rPr lang="en-US" altLang="zh-TW" sz="2800">
                <a:ea typeface="標楷體" panose="03000509000000000000" pitchFamily="65" charset="-120"/>
              </a:rPr>
              <a:t>2cm</a:t>
            </a:r>
            <a:r>
              <a:rPr lang="zh-TW" altLang="en-US" sz="2800">
                <a:ea typeface="標楷體" panose="03000509000000000000" pitchFamily="65" charset="-120"/>
              </a:rPr>
              <a:t>的等邊三角形，  </a:t>
            </a:r>
          </a:p>
          <a:p>
            <a:r>
              <a:rPr lang="zh-TW" altLang="en-US" sz="2800">
                <a:ea typeface="標楷體" panose="03000509000000000000" pitchFamily="65" charset="-120"/>
              </a:rPr>
              <a:t>      如上圖所示。餘下圖形的周界</a:t>
            </a:r>
            <a:r>
              <a:rPr lang="zh-CN" altLang="en-US" sz="2800">
                <a:ea typeface="標楷體" panose="03000509000000000000" pitchFamily="65" charset="-120"/>
              </a:rPr>
              <a:t>是多少？</a:t>
            </a:r>
          </a:p>
        </p:txBody>
      </p:sp>
      <p:sp>
        <p:nvSpPr>
          <p:cNvPr id="64516" name="Text Box 4">
            <a:extLst>
              <a:ext uri="{FF2B5EF4-FFF2-40B4-BE49-F238E27FC236}">
                <a16:creationId xmlns:a16="http://schemas.microsoft.com/office/drawing/2014/main" xmlns="" id="{9B650297-1B52-446D-A094-924CCEC265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4088" y="3543300"/>
            <a:ext cx="2520950" cy="235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342900" indent="-3429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2800"/>
              <a:t>A. 32cm                             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TW" sz="2800"/>
              <a:t>B. 44cm</a:t>
            </a:r>
            <a:endParaRPr lang="en-US" altLang="zh-TW" sz="2800" baseline="30000"/>
          </a:p>
          <a:p>
            <a:pPr eaLnBrk="1" hangingPunct="1">
              <a:spcBef>
                <a:spcPct val="50000"/>
              </a:spcBef>
            </a:pPr>
            <a:r>
              <a:rPr lang="en-US" altLang="zh-TW" sz="2800"/>
              <a:t>C. 50cm                             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TW" sz="2800"/>
              <a:t>D. 52cm                   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6F2FF047-F356-4EE0-918D-25B37D64BD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0313" y="4754563"/>
            <a:ext cx="9286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[2</a:t>
            </a:r>
            <a:r>
              <a:rPr lang="zh-TW" altLang="en-US" sz="2800">
                <a:solidFill>
                  <a:srgbClr val="FF0000"/>
                </a:solidFill>
                <a:ea typeface="標楷體" panose="03000509000000000000" pitchFamily="65" charset="-120"/>
              </a:rPr>
              <a:t>分</a:t>
            </a:r>
            <a:r>
              <a:rPr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]</a:t>
            </a:r>
            <a:endParaRPr lang="zh-TW" altLang="en-US" sz="2800">
              <a:solidFill>
                <a:srgbClr val="FF0000"/>
              </a:solidFill>
              <a:ea typeface="標楷體" panose="03000509000000000000" pitchFamily="65" charset="-120"/>
            </a:endParaRPr>
          </a:p>
        </p:txBody>
      </p:sp>
      <p:sp>
        <p:nvSpPr>
          <p:cNvPr id="31765" name="Rectangle 21">
            <a:extLst>
              <a:ext uri="{FF2B5EF4-FFF2-40B4-BE49-F238E27FC236}">
                <a16:creationId xmlns:a16="http://schemas.microsoft.com/office/drawing/2014/main" xmlns="" id="{FF82D24D-EFF7-4FCE-A154-67CED4B351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6100" y="3475038"/>
            <a:ext cx="31686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kumimoji="0" lang="zh-TW" altLang="en-US" sz="2800">
                <a:solidFill>
                  <a:srgbClr val="003399"/>
                </a:solidFill>
                <a:ea typeface="標楷體" panose="03000509000000000000" pitchFamily="65" charset="-120"/>
              </a:rPr>
              <a:t>周界是</a:t>
            </a:r>
            <a:endParaRPr lang="zh-TW" altLang="en-US" sz="2800">
              <a:solidFill>
                <a:srgbClr val="003399"/>
              </a:solidFill>
              <a:ea typeface="標楷體" panose="03000509000000000000" pitchFamily="65" charset="-120"/>
            </a:endParaRPr>
          </a:p>
        </p:txBody>
      </p:sp>
      <p:sp>
        <p:nvSpPr>
          <p:cNvPr id="31766" name="Rectangle 22">
            <a:extLst>
              <a:ext uri="{FF2B5EF4-FFF2-40B4-BE49-F238E27FC236}">
                <a16:creationId xmlns:a16="http://schemas.microsoft.com/office/drawing/2014/main" xmlns="" id="{02717215-A675-4711-ABB2-F18378EB84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7563" y="4005263"/>
            <a:ext cx="25923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</a:rPr>
              <a:t>12 </a:t>
            </a:r>
            <a:r>
              <a:rPr lang="en-US" altLang="zh-TW" sz="2800">
                <a:solidFill>
                  <a:srgbClr val="003399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 2" panose="05020102010507070707" pitchFamily="18" charset="2"/>
              </a:rPr>
              <a:t>×</a:t>
            </a: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  <a:sym typeface="Wingdings 2" panose="05020102010507070707" pitchFamily="18" charset="2"/>
              </a:rPr>
              <a:t> </a:t>
            </a: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</a:rPr>
              <a:t>4</a:t>
            </a:r>
            <a:r>
              <a:rPr lang="zh-TW" altLang="en-US" sz="2800">
                <a:solidFill>
                  <a:srgbClr val="003399"/>
                </a:solidFill>
                <a:ea typeface="標楷體" panose="03000509000000000000" pitchFamily="65" charset="-120"/>
                <a:sym typeface="Wingdings" panose="05000000000000000000" pitchFamily="2" charset="2"/>
              </a:rPr>
              <a:t>＋</a:t>
            </a:r>
            <a:r>
              <a:rPr lang="en-US" altLang="zh-TW" sz="2800">
                <a:solidFill>
                  <a:srgbClr val="003399"/>
                </a:solidFill>
                <a:sym typeface="Wingdings" panose="05000000000000000000" pitchFamily="2" charset="2"/>
              </a:rPr>
              <a:t>2</a:t>
            </a:r>
          </a:p>
        </p:txBody>
      </p:sp>
      <p:sp>
        <p:nvSpPr>
          <p:cNvPr id="31767" name="Rectangle 23">
            <a:extLst>
              <a:ext uri="{FF2B5EF4-FFF2-40B4-BE49-F238E27FC236}">
                <a16:creationId xmlns:a16="http://schemas.microsoft.com/office/drawing/2014/main" xmlns="" id="{7645813C-1A6B-498E-AA86-81113C4E79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8638" y="4543425"/>
            <a:ext cx="25923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</a:rPr>
              <a:t>= 50(cm)</a:t>
            </a:r>
            <a:endParaRPr lang="en-US" altLang="zh-TW" sz="2800">
              <a:solidFill>
                <a:srgbClr val="003399"/>
              </a:solidFill>
              <a:sym typeface="Wingdings" panose="05000000000000000000" pitchFamily="2" charset="2"/>
            </a:endParaRPr>
          </a:p>
        </p:txBody>
      </p:sp>
      <p:sp>
        <p:nvSpPr>
          <p:cNvPr id="64521" name="AutoShape 32">
            <a:extLst>
              <a:ext uri="{FF2B5EF4-FFF2-40B4-BE49-F238E27FC236}">
                <a16:creationId xmlns:a16="http://schemas.microsoft.com/office/drawing/2014/main" xmlns="" id="{EB10418B-C0EF-4875-9CD6-922D4D35F44E}"/>
              </a:ext>
            </a:extLst>
          </p:cNvPr>
          <p:cNvSpPr>
            <a:spLocks noChangeArrowheads="1"/>
          </p:cNvSpPr>
          <p:nvPr/>
        </p:nvSpPr>
        <p:spPr bwMode="auto">
          <a:xfrm rot="-1068322">
            <a:off x="2858294" y="1328812"/>
            <a:ext cx="471487" cy="215900"/>
          </a:xfrm>
          <a:prstGeom prst="leftArrow">
            <a:avLst>
              <a:gd name="adj1" fmla="val 50000"/>
              <a:gd name="adj2" fmla="val 54596"/>
            </a:avLst>
          </a:prstGeom>
          <a:solidFill>
            <a:schemeClr val="accent1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en-US" altLang="zh-TW"/>
          </a:p>
        </p:txBody>
      </p:sp>
      <p:sp>
        <p:nvSpPr>
          <p:cNvPr id="64522" name="Text Box 33">
            <a:extLst>
              <a:ext uri="{FF2B5EF4-FFF2-40B4-BE49-F238E27FC236}">
                <a16:creationId xmlns:a16="http://schemas.microsoft.com/office/drawing/2014/main" xmlns="" id="{7F437197-97BC-4C23-BD42-582FDE4626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2044" y="2240037"/>
            <a:ext cx="12255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/>
              <a:t>12cm</a:t>
            </a:r>
          </a:p>
        </p:txBody>
      </p:sp>
      <p:sp>
        <p:nvSpPr>
          <p:cNvPr id="64523" name="Text Box 34">
            <a:extLst>
              <a:ext uri="{FF2B5EF4-FFF2-40B4-BE49-F238E27FC236}">
                <a16:creationId xmlns:a16="http://schemas.microsoft.com/office/drawing/2014/main" xmlns="" id="{2BA32B6A-0F19-49BC-93F9-F388238403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1081" y="1689175"/>
            <a:ext cx="12255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/>
              <a:t>2cm</a:t>
            </a:r>
          </a:p>
        </p:txBody>
      </p:sp>
      <p:sp>
        <p:nvSpPr>
          <p:cNvPr id="64524" name="Freeform 29">
            <a:extLst>
              <a:ext uri="{FF2B5EF4-FFF2-40B4-BE49-F238E27FC236}">
                <a16:creationId xmlns:a16="http://schemas.microsoft.com/office/drawing/2014/main" xmlns="" id="{4DF9641A-A021-4CEC-96A7-313E6F33AA13}"/>
              </a:ext>
            </a:extLst>
          </p:cNvPr>
          <p:cNvSpPr>
            <a:spLocks/>
          </p:cNvSpPr>
          <p:nvPr/>
        </p:nvSpPr>
        <p:spPr bwMode="auto">
          <a:xfrm>
            <a:off x="2267744" y="1519312"/>
            <a:ext cx="293687" cy="322263"/>
          </a:xfrm>
          <a:custGeom>
            <a:avLst/>
            <a:gdLst>
              <a:gd name="T0" fmla="*/ 0 w 120"/>
              <a:gd name="T1" fmla="*/ 0 h 136"/>
              <a:gd name="T2" fmla="*/ 2147483646 w 120"/>
              <a:gd name="T3" fmla="*/ 2147483646 h 136"/>
              <a:gd name="T4" fmla="*/ 0 w 120"/>
              <a:gd name="T5" fmla="*/ 2147483646 h 136"/>
              <a:gd name="T6" fmla="*/ 0 w 120"/>
              <a:gd name="T7" fmla="*/ 0 h 136"/>
              <a:gd name="T8" fmla="*/ 0 60000 65536"/>
              <a:gd name="T9" fmla="*/ 0 60000 65536"/>
              <a:gd name="T10" fmla="*/ 0 60000 65536"/>
              <a:gd name="T11" fmla="*/ 0 60000 65536"/>
              <a:gd name="T12" fmla="*/ 0 w 120"/>
              <a:gd name="T13" fmla="*/ 0 h 136"/>
              <a:gd name="T14" fmla="*/ 120 w 120"/>
              <a:gd name="T15" fmla="*/ 136 h 1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0" h="136">
                <a:moveTo>
                  <a:pt x="0" y="0"/>
                </a:moveTo>
                <a:lnTo>
                  <a:pt x="120" y="69"/>
                </a:lnTo>
                <a:lnTo>
                  <a:pt x="0" y="136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80" name="Line 36">
            <a:extLst>
              <a:ext uri="{FF2B5EF4-FFF2-40B4-BE49-F238E27FC236}">
                <a16:creationId xmlns:a16="http://schemas.microsoft.com/office/drawing/2014/main" xmlns="" id="{3FAF3CDC-34F7-480A-BB88-6F0AD0CA9A18}"/>
              </a:ext>
            </a:extLst>
          </p:cNvPr>
          <p:cNvSpPr>
            <a:spLocks noChangeShapeType="1"/>
          </p:cNvSpPr>
          <p:nvPr/>
        </p:nvSpPr>
        <p:spPr bwMode="auto">
          <a:xfrm>
            <a:off x="1281113" y="2974975"/>
            <a:ext cx="6335712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26" name="任意多边形: 形状 2">
            <a:extLst>
              <a:ext uri="{FF2B5EF4-FFF2-40B4-BE49-F238E27FC236}">
                <a16:creationId xmlns:a16="http://schemas.microsoft.com/office/drawing/2014/main" xmlns="" id="{C27055BD-96C7-4F99-9949-DD6D94BEE4E4}"/>
              </a:ext>
            </a:extLst>
          </p:cNvPr>
          <p:cNvSpPr>
            <a:spLocks/>
          </p:cNvSpPr>
          <p:nvPr/>
        </p:nvSpPr>
        <p:spPr bwMode="auto">
          <a:xfrm>
            <a:off x="3390106" y="1068462"/>
            <a:ext cx="1265238" cy="1235075"/>
          </a:xfrm>
          <a:custGeom>
            <a:avLst/>
            <a:gdLst>
              <a:gd name="T0" fmla="*/ 7634 w 1264920"/>
              <a:gd name="T1" fmla="*/ 145304 h 1234440"/>
              <a:gd name="T2" fmla="*/ 7634 w 1264920"/>
              <a:gd name="T3" fmla="*/ 0 h 1234440"/>
              <a:gd name="T4" fmla="*/ 1267146 w 1264920"/>
              <a:gd name="T5" fmla="*/ 0 h 1234440"/>
              <a:gd name="T6" fmla="*/ 1267146 w 1264920"/>
              <a:gd name="T7" fmla="*/ 1238892 h 1234440"/>
              <a:gd name="T8" fmla="*/ 0 w 1264920"/>
              <a:gd name="T9" fmla="*/ 1238892 h 1234440"/>
              <a:gd name="T10" fmla="*/ 0 w 1264920"/>
              <a:gd name="T11" fmla="*/ 466496 h 1234440"/>
              <a:gd name="T12" fmla="*/ 297705 w 1264920"/>
              <a:gd name="T13" fmla="*/ 313547 h 1234440"/>
              <a:gd name="T14" fmla="*/ 7634 w 1264920"/>
              <a:gd name="T15" fmla="*/ 145304 h 123444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264920" h="1234440">
                <a:moveTo>
                  <a:pt x="7620" y="144780"/>
                </a:moveTo>
                <a:lnTo>
                  <a:pt x="7620" y="0"/>
                </a:lnTo>
                <a:lnTo>
                  <a:pt x="1264920" y="0"/>
                </a:lnTo>
                <a:lnTo>
                  <a:pt x="1264920" y="1234440"/>
                </a:lnTo>
                <a:lnTo>
                  <a:pt x="0" y="1234440"/>
                </a:lnTo>
                <a:lnTo>
                  <a:pt x="0" y="464820"/>
                </a:lnTo>
                <a:lnTo>
                  <a:pt x="297180" y="312420"/>
                </a:lnTo>
                <a:lnTo>
                  <a:pt x="7620" y="144780"/>
                </a:lnTo>
                <a:close/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任意多边形: 形状 3">
            <a:extLst>
              <a:ext uri="{FF2B5EF4-FFF2-40B4-BE49-F238E27FC236}">
                <a16:creationId xmlns:a16="http://schemas.microsoft.com/office/drawing/2014/main" xmlns="" id="{3C3A82CA-8668-4B5E-A7F2-19FA8DBB998E}"/>
              </a:ext>
            </a:extLst>
          </p:cNvPr>
          <p:cNvSpPr>
            <a:spLocks/>
          </p:cNvSpPr>
          <p:nvPr/>
        </p:nvSpPr>
        <p:spPr bwMode="auto">
          <a:xfrm>
            <a:off x="3388519" y="1068462"/>
            <a:ext cx="1266825" cy="1228725"/>
          </a:xfrm>
          <a:custGeom>
            <a:avLst/>
            <a:gdLst>
              <a:gd name="T0" fmla="*/ 9525 w 1266825"/>
              <a:gd name="T1" fmla="*/ 142875 h 1228725"/>
              <a:gd name="T2" fmla="*/ 9525 w 1266825"/>
              <a:gd name="T3" fmla="*/ 0 h 1228725"/>
              <a:gd name="T4" fmla="*/ 1266825 w 1266825"/>
              <a:gd name="T5" fmla="*/ 0 h 1228725"/>
              <a:gd name="T6" fmla="*/ 1266825 w 1266825"/>
              <a:gd name="T7" fmla="*/ 1228725 h 1228725"/>
              <a:gd name="T8" fmla="*/ 0 w 1266825"/>
              <a:gd name="T9" fmla="*/ 1228725 h 1228725"/>
              <a:gd name="T10" fmla="*/ 0 w 1266825"/>
              <a:gd name="T11" fmla="*/ 457200 h 1228725"/>
              <a:gd name="T12" fmla="*/ 300037 w 1266825"/>
              <a:gd name="T13" fmla="*/ 309563 h 122872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266825" h="1228725">
                <a:moveTo>
                  <a:pt x="9525" y="142875"/>
                </a:moveTo>
                <a:lnTo>
                  <a:pt x="9525" y="0"/>
                </a:lnTo>
                <a:lnTo>
                  <a:pt x="1266825" y="0"/>
                </a:lnTo>
                <a:lnTo>
                  <a:pt x="1266825" y="1228725"/>
                </a:lnTo>
                <a:lnTo>
                  <a:pt x="0" y="1228725"/>
                </a:lnTo>
                <a:lnTo>
                  <a:pt x="0" y="457200"/>
                </a:lnTo>
                <a:lnTo>
                  <a:pt x="300037" y="309563"/>
                </a:lnTo>
              </a:path>
            </a:pathLst>
          </a:custGeom>
          <a:noFill/>
          <a:ln w="19050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任意多边形: 形状 4">
            <a:extLst>
              <a:ext uri="{FF2B5EF4-FFF2-40B4-BE49-F238E27FC236}">
                <a16:creationId xmlns:a16="http://schemas.microsoft.com/office/drawing/2014/main" xmlns="" id="{12C62E2D-66A6-4E68-9009-437B2B4E1988}"/>
              </a:ext>
            </a:extLst>
          </p:cNvPr>
          <p:cNvSpPr>
            <a:spLocks/>
          </p:cNvSpPr>
          <p:nvPr/>
        </p:nvSpPr>
        <p:spPr bwMode="auto">
          <a:xfrm>
            <a:off x="3391694" y="1203400"/>
            <a:ext cx="295275" cy="176212"/>
          </a:xfrm>
          <a:custGeom>
            <a:avLst/>
            <a:gdLst>
              <a:gd name="T0" fmla="*/ 0 w 295275"/>
              <a:gd name="T1" fmla="*/ 0 h 176212"/>
              <a:gd name="T2" fmla="*/ 295275 w 295275"/>
              <a:gd name="T3" fmla="*/ 176212 h 176212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95275" h="176212">
                <a:moveTo>
                  <a:pt x="0" y="0"/>
                </a:moveTo>
                <a:lnTo>
                  <a:pt x="295275" y="176212"/>
                </a:lnTo>
              </a:path>
            </a:pathLst>
          </a:custGeom>
          <a:noFill/>
          <a:ln w="19050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1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600000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4.44444E-6 L -0.01614 0.01297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600" y="64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1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1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317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317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317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317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222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2210" grpId="0" animBg="1"/>
      <p:bldP spid="28" grpId="0"/>
      <p:bldP spid="31765" grpId="0"/>
      <p:bldP spid="31765" grpId="1"/>
      <p:bldP spid="31766" grpId="0"/>
      <p:bldP spid="31766" grpId="1"/>
      <p:bldP spid="31767" grpId="0"/>
      <p:bldP spid="31767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>
            <a:hlinkClick r:id="rId3" action="ppaction://hlinksldjump"/>
            <a:extLst>
              <a:ext uri="{FF2B5EF4-FFF2-40B4-BE49-F238E27FC236}">
                <a16:creationId xmlns:a16="http://schemas.microsoft.com/office/drawing/2014/main" xmlns="" id="{738A5A2B-0CBE-46B6-A70F-002CAF08DF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8175" y="987425"/>
            <a:ext cx="2036763" cy="901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/>
          </a:p>
        </p:txBody>
      </p:sp>
      <p:sp>
        <p:nvSpPr>
          <p:cNvPr id="11267" name="AutoShape 3">
            <a:extLst>
              <a:ext uri="{FF2B5EF4-FFF2-40B4-BE49-F238E27FC236}">
                <a16:creationId xmlns:a16="http://schemas.microsoft.com/office/drawing/2014/main" xmlns="" id="{6D303A49-E491-4A6A-98F5-494913BCF4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538" y="987425"/>
            <a:ext cx="2036762" cy="901700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 w="15875" algn="ctr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/>
          </a:p>
        </p:txBody>
      </p:sp>
      <p:graphicFrame>
        <p:nvGraphicFramePr>
          <p:cNvPr id="7213" name="Group 45">
            <a:extLst>
              <a:ext uri="{FF2B5EF4-FFF2-40B4-BE49-F238E27FC236}">
                <a16:creationId xmlns:a16="http://schemas.microsoft.com/office/drawing/2014/main" xmlns="" id="{36B27B55-8DDD-4E5B-B148-EB2E9BC9E5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8243578"/>
              </p:ext>
            </p:extLst>
          </p:nvPr>
        </p:nvGraphicFramePr>
        <p:xfrm>
          <a:off x="611188" y="1538288"/>
          <a:ext cx="8137526" cy="4694237"/>
        </p:xfrm>
        <a:graphic>
          <a:graphicData uri="http://schemas.openxmlformats.org/drawingml/2006/table">
            <a:tbl>
              <a:tblPr/>
              <a:tblGrid>
                <a:gridCol w="133558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6985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02716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60492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68058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範疇</a:t>
                      </a:r>
                    </a:p>
                  </a:txBody>
                  <a:tcPr marL="0" marR="0" marT="46817" marB="46817" anchor="ctr" horzOverflow="overflow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題目</a:t>
                      </a:r>
                    </a:p>
                  </a:txBody>
                  <a:tcPr marL="0" marR="0" marT="46817" marB="46817" anchor="ctr" horzOverflow="overflow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gridSpan="2"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課題</a:t>
                      </a:r>
                    </a:p>
                  </a:txBody>
                  <a:tcPr marL="0" marR="0" marT="46817" marB="46817" anchor="ctr" horzOverflow="overflow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739780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數</a:t>
                      </a:r>
                    </a:p>
                  </a:txBody>
                  <a:tcPr marL="0" marR="0" marT="46817" marB="46817" anchor="ctr" horzOverflow="overflow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1</a:t>
                      </a:r>
                      <a:r>
                        <a:rPr kumimoji="1" lang="zh-TW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－</a:t>
                      </a:r>
                      <a:r>
                        <a:rPr kumimoji="1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marL="0" marR="0" marT="46817" marB="46817" anchor="ctr" horzOverflow="overflow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  <a:sym typeface="Wingdings 2" panose="05020102010507070707" pitchFamily="18" charset="2"/>
                        </a:rPr>
                        <a:t></a:t>
                      </a: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  <a:sym typeface="Wingdings 2" panose="05020102010507070707" pitchFamily="18" charset="2"/>
                        </a:rPr>
                        <a:t>小</a:t>
                      </a:r>
                      <a:r>
                        <a:rPr kumimoji="1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  <a:sym typeface="Wingdings 2" panose="05020102010507070707" pitchFamily="18" charset="2"/>
                        </a:rPr>
                        <a:t>數乘法</a:t>
                      </a:r>
                      <a:endParaRPr kumimoji="1" lang="zh-TW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panose="020B0604020202020204" pitchFamily="34" charset="0"/>
                        <a:ea typeface="標楷體" panose="03000509000000000000" pitchFamily="65" charset="-120"/>
                        <a:cs typeface="Arial" panose="020B0604020202020204" pitchFamily="34" charset="0"/>
                        <a:sym typeface="Wingdings 2" panose="05020102010507070707" pitchFamily="18" charset="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1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  <a:sym typeface="Wingdings 2" panose="05020102010507070707" pitchFamily="18" charset="2"/>
                        </a:rPr>
                        <a:t></a:t>
                      </a:r>
                      <a:r>
                        <a:rPr kumimoji="1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  <a:sym typeface="Wingdings 2" panose="05020102010507070707" pitchFamily="18" charset="2"/>
                        </a:rPr>
                        <a:t>分數四則混合計算</a:t>
                      </a:r>
                      <a:endParaRPr kumimoji="1" lang="en-US" altLang="zh-TW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3333CC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  <a:ea typeface="標楷體" panose="03000509000000000000" pitchFamily="65" charset="-120"/>
                        <a:cs typeface="Arial" panose="020B0604020202020204" pitchFamily="34" charset="0"/>
                        <a:sym typeface="Wingdings 2" panose="05020102010507070707" pitchFamily="18" charset="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  <a:sym typeface="Wingdings 2" panose="05020102010507070707" pitchFamily="18" charset="2"/>
                        </a:rPr>
                        <a:t></a:t>
                      </a:r>
                      <a:r>
                        <a:rPr kumimoji="1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  <a:sym typeface="Wingdings 2" panose="05020102010507070707" pitchFamily="18" charset="2"/>
                        </a:rPr>
                        <a:t>小數減法</a:t>
                      </a: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  <a:sym typeface="Wingdings 2" panose="05020102010507070707" pitchFamily="18" charset="2"/>
                        </a:rPr>
                        <a:t>(4</a:t>
                      </a:r>
                      <a:r>
                        <a:rPr kumimoji="1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  <a:sym typeface="Wingdings 2" panose="05020102010507070707" pitchFamily="18" charset="2"/>
                        </a:rPr>
                        <a:t>下</a:t>
                      </a: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  <a:sym typeface="Wingdings 2" panose="05020102010507070707" pitchFamily="18" charset="2"/>
                        </a:rPr>
                        <a:t>)</a:t>
                      </a:r>
                      <a:r>
                        <a:rPr kumimoji="1" lang="en-US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1" lang="en-US" altLang="zh-TW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  <a:sym typeface="Wingdings 2" panose="05020102010507070707" pitchFamily="18" charset="2"/>
                        </a:rPr>
                        <a:t>                      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  <a:sym typeface="Wingdings 2" panose="05020102010507070707" pitchFamily="18" charset="2"/>
                        </a:rPr>
                        <a:t></a:t>
                      </a:r>
                      <a:r>
                        <a:rPr kumimoji="1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  <a:sym typeface="Wingdings 2" panose="05020102010507070707" pitchFamily="18" charset="2"/>
                        </a:rPr>
                        <a:t>整</a:t>
                      </a:r>
                      <a:r>
                        <a:rPr kumimoji="1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數四則混合計算</a:t>
                      </a:r>
                      <a:r>
                        <a:rPr kumimoji="1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 (</a:t>
                      </a: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4</a:t>
                      </a:r>
                      <a:r>
                        <a:rPr kumimoji="1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下</a:t>
                      </a:r>
                      <a:r>
                        <a:rPr kumimoji="1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)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  <a:sym typeface="Wingdings 2" panose="05020102010507070707" pitchFamily="18" charset="2"/>
                        </a:rPr>
                        <a:t></a:t>
                      </a:r>
                      <a:r>
                        <a:rPr kumimoji="1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  <a:sym typeface="Wingdings 2" panose="05020102010507070707" pitchFamily="18" charset="2"/>
                        </a:rPr>
                        <a:t>整除性</a:t>
                      </a: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  <a:sym typeface="Wingdings 2" panose="05020102010507070707" pitchFamily="18" charset="2"/>
                        </a:rPr>
                        <a:t>(4</a:t>
                      </a:r>
                      <a:r>
                        <a:rPr kumimoji="1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  <a:sym typeface="Wingdings 2" panose="05020102010507070707" pitchFamily="18" charset="2"/>
                        </a:rPr>
                        <a:t>上</a:t>
                      </a: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  <a:sym typeface="Wingdings 2" panose="05020102010507070707" pitchFamily="18" charset="2"/>
                        </a:rPr>
                        <a:t>)</a:t>
                      </a:r>
                      <a:endParaRPr kumimoji="1" lang="en-US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panose="020B0604020202020204" pitchFamily="34" charset="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marL="0" marR="0" marT="46817" marB="46817" anchor="ctr" horzOverflow="overflow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  <a:sym typeface="Wingdings 2" panose="05020102010507070707" pitchFamily="18" charset="2"/>
                        </a:rPr>
                        <a:t></a:t>
                      </a:r>
                      <a:r>
                        <a:rPr kumimoji="1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  <a:sym typeface="Wingdings 2" panose="05020102010507070707" pitchFamily="18" charset="2"/>
                        </a:rPr>
                        <a:t>分數乘法</a:t>
                      </a:r>
                      <a:r>
                        <a:rPr kumimoji="1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和</a:t>
                      </a:r>
                      <a:r>
                        <a:rPr kumimoji="1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  <a:sym typeface="Wingdings 2" panose="05020102010507070707" pitchFamily="18" charset="2"/>
                        </a:rPr>
                        <a:t>除法</a:t>
                      </a:r>
                      <a:endParaRPr kumimoji="1" lang="en-US" altLang="zh-TW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3333CC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  <a:ea typeface="標楷體" panose="03000509000000000000" pitchFamily="65" charset="-120"/>
                        <a:cs typeface="Arial" panose="020B0604020202020204" pitchFamily="34" charset="0"/>
                        <a:sym typeface="Wingdings 2" panose="05020102010507070707" pitchFamily="18" charset="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  <a:sym typeface="Wingdings 2" panose="05020102010507070707" pitchFamily="18" charset="2"/>
                        </a:rPr>
                        <a:t></a:t>
                      </a:r>
                      <a:r>
                        <a:rPr kumimoji="1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  <a:sym typeface="Wingdings 2" panose="05020102010507070707" pitchFamily="18" charset="2"/>
                        </a:rPr>
                        <a:t>多位數</a:t>
                      </a:r>
                      <a:endParaRPr kumimoji="1" lang="en-US" altLang="zh-TW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3333CC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  <a:ea typeface="標楷體" panose="03000509000000000000" pitchFamily="65" charset="-120"/>
                        <a:cs typeface="Arial" panose="020B0604020202020204" pitchFamily="34" charset="0"/>
                        <a:sym typeface="Wingdings 2" panose="05020102010507070707" pitchFamily="18" charset="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  <a:sym typeface="Wingdings 2" panose="05020102010507070707" pitchFamily="18" charset="2"/>
                        </a:rPr>
                        <a:t></a:t>
                      </a:r>
                      <a:r>
                        <a:rPr kumimoji="1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小數加減混合計算</a:t>
                      </a:r>
                      <a:r>
                        <a:rPr kumimoji="1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 (</a:t>
                      </a: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4</a:t>
                      </a:r>
                      <a:r>
                        <a:rPr kumimoji="1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下</a:t>
                      </a:r>
                      <a:r>
                        <a:rPr kumimoji="1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)</a:t>
                      </a:r>
                      <a:endParaRPr kumimoji="1" lang="en-US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panose="020B0604020202020204" pitchFamily="34" charset="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  <a:sym typeface="Wingdings 2" panose="05020102010507070707" pitchFamily="18" charset="2"/>
                        </a:rPr>
                        <a:t>分數的認識</a:t>
                      </a:r>
                      <a:r>
                        <a:rPr kumimoji="1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(</a:t>
                      </a: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4</a:t>
                      </a:r>
                      <a:r>
                        <a:rPr kumimoji="1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下</a:t>
                      </a:r>
                      <a:r>
                        <a:rPr kumimoji="1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  <a:sym typeface="Wingdings 2" panose="05020102010507070707" pitchFamily="18" charset="2"/>
                        </a:rPr>
                        <a:t>倍數和因數</a:t>
                      </a: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  <a:sym typeface="Wingdings 2" panose="05020102010507070707" pitchFamily="18" charset="2"/>
                        </a:rPr>
                        <a:t>(4</a:t>
                      </a:r>
                      <a:r>
                        <a:rPr kumimoji="1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  <a:sym typeface="Wingdings 2" panose="05020102010507070707" pitchFamily="18" charset="2"/>
                        </a:rPr>
                        <a:t>上</a:t>
                      </a: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  <a:sym typeface="Wingdings 2" panose="05020102010507070707" pitchFamily="18" charset="2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1" lang="en-US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panose="020B0604020202020204" pitchFamily="34" charset="0"/>
                        <a:ea typeface="標楷體" panose="03000509000000000000" pitchFamily="65" charset="-120"/>
                        <a:cs typeface="Arial" panose="020B0604020202020204" pitchFamily="34" charset="0"/>
                        <a:sym typeface="Wingdings 2" panose="05020102010507070707" pitchFamily="18" charset="2"/>
                      </a:endParaRPr>
                    </a:p>
                  </a:txBody>
                  <a:tcPr marL="0" marR="0" marT="46817" marB="46817" horzOverflow="overflow">
                    <a:lnL>
                      <a:noFill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16904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圖形與空間</a:t>
                      </a:r>
                    </a:p>
                  </a:txBody>
                  <a:tcPr marL="0" marR="0" marT="46817" marB="46817" anchor="ctr" horzOverflow="overflow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15</a:t>
                      </a:r>
                      <a:r>
                        <a:rPr kumimoji="1" lang="zh-TW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－</a:t>
                      </a:r>
                      <a:r>
                        <a:rPr kumimoji="1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19</a:t>
                      </a:r>
                    </a:p>
                  </a:txBody>
                  <a:tcPr marL="0" marR="0" marT="46817" marB="46817" anchor="ctr" horzOverflow="overflow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  <a:sym typeface="Wingdings 2" panose="05020102010507070707" pitchFamily="18" charset="2"/>
                        </a:rPr>
                        <a:t></a:t>
                      </a:r>
                      <a:r>
                        <a:rPr kumimoji="1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  <a:sym typeface="Wingdings 2" panose="05020102010507070707" pitchFamily="18" charset="2"/>
                        </a:rPr>
                        <a:t>摺紙圖樣</a:t>
                      </a:r>
                      <a:endParaRPr kumimoji="1" lang="en-US" altLang="zh-TW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3333CC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  <a:ea typeface="標楷體" panose="03000509000000000000" pitchFamily="65" charset="-120"/>
                        <a:cs typeface="Arial" panose="020B0604020202020204" pitchFamily="34" charset="0"/>
                        <a:sym typeface="Wingdings 2" panose="05020102010507070707" pitchFamily="18" charset="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  <a:sym typeface="Wingdings 2" panose="05020102010507070707" pitchFamily="18" charset="2"/>
                        </a:rPr>
                        <a:t>八個方向</a:t>
                      </a: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  <a:sym typeface="Wingdings 2" panose="05020102010507070707" pitchFamily="18" charset="2"/>
                        </a:rPr>
                        <a:t>(4</a:t>
                      </a:r>
                      <a:r>
                        <a:rPr kumimoji="1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  <a:sym typeface="Wingdings 2" panose="05020102010507070707" pitchFamily="18" charset="2"/>
                        </a:rPr>
                        <a:t>上</a:t>
                      </a: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  <a:sym typeface="Wingdings 2" panose="05020102010507070707" pitchFamily="18" charset="2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  <a:sym typeface="Wingdings 2" panose="05020102010507070707" pitchFamily="18" charset="2"/>
                        </a:rPr>
                        <a:t></a:t>
                      </a:r>
                      <a:r>
                        <a:rPr kumimoji="1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  <a:sym typeface="Wingdings 2" panose="05020102010507070707" pitchFamily="18" charset="2"/>
                        </a:rPr>
                        <a:t>圖形分割和拼砌</a:t>
                      </a: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  <a:sym typeface="Wingdings 2" panose="05020102010507070707" pitchFamily="18" charset="2"/>
                        </a:rPr>
                        <a:t>(4</a:t>
                      </a:r>
                      <a:r>
                        <a:rPr kumimoji="1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  <a:sym typeface="Wingdings 2" panose="05020102010507070707" pitchFamily="18" charset="2"/>
                        </a:rPr>
                        <a:t>上</a:t>
                      </a: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  <a:sym typeface="Wingdings 2" panose="05020102010507070707" pitchFamily="18" charset="2"/>
                        </a:rPr>
                        <a:t>)</a:t>
                      </a:r>
                    </a:p>
                  </a:txBody>
                  <a:tcPr marL="0" marR="0" marT="46817" marB="46817" anchor="ctr" horzOverflow="overflow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  <a:sym typeface="Wingdings 2" panose="05020102010507070707" pitchFamily="18" charset="2"/>
                        </a:rPr>
                        <a:t></a:t>
                      </a:r>
                      <a:r>
                        <a:rPr kumimoji="1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  <a:sym typeface="Wingdings 2" panose="05020102010507070707" pitchFamily="18" charset="2"/>
                        </a:rPr>
                        <a:t>圓的認識</a:t>
                      </a:r>
                      <a:endParaRPr kumimoji="1" lang="zh-CN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3333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標楷體" panose="03000509000000000000" pitchFamily="65" charset="-120"/>
                        <a:cs typeface="Arial" panose="020B0604020202020204" pitchFamily="34" charset="0"/>
                        <a:sym typeface="Wingdings 2" panose="05020102010507070707" pitchFamily="18" charset="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  <a:sym typeface="Wingdings 2" panose="05020102010507070707" pitchFamily="18" charset="2"/>
                        </a:rPr>
                        <a:t></a:t>
                      </a:r>
                      <a:r>
                        <a:rPr kumimoji="1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  <a:sym typeface="Wingdings 2" panose="05020102010507070707" pitchFamily="18" charset="2"/>
                        </a:rPr>
                        <a:t> 四邊形</a:t>
                      </a: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  <a:sym typeface="Wingdings 2" panose="05020102010507070707" pitchFamily="18" charset="2"/>
                        </a:rPr>
                        <a:t>(4</a:t>
                      </a:r>
                      <a:r>
                        <a:rPr kumimoji="1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  <a:sym typeface="Wingdings 2" panose="05020102010507070707" pitchFamily="18" charset="2"/>
                        </a:rPr>
                        <a:t>上</a:t>
                      </a: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  <a:sym typeface="Wingdings 2" panose="05020102010507070707" pitchFamily="18" charset="2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kumimoji="1" lang="en-US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panose="020B0604020202020204" pitchFamily="34" charset="0"/>
                        <a:ea typeface="標楷體" panose="03000509000000000000" pitchFamily="65" charset="-120"/>
                        <a:cs typeface="Arial" panose="020B0604020202020204" pitchFamily="34" charset="0"/>
                        <a:sym typeface="Wingdings 2" panose="05020102010507070707" pitchFamily="18" charset="2"/>
                      </a:endParaRPr>
                    </a:p>
                  </a:txBody>
                  <a:tcPr marL="0" marR="0" marT="46817" marB="46817" horzOverflow="overflow">
                    <a:lnL>
                      <a:noFill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16904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度量</a:t>
                      </a:r>
                    </a:p>
                  </a:txBody>
                  <a:tcPr marL="0" marR="0" marT="46817" marB="46817" anchor="ctr" horzOverflow="overflow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20</a:t>
                      </a:r>
                      <a:r>
                        <a:rPr kumimoji="1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－</a:t>
                      </a: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26</a:t>
                      </a:r>
                    </a:p>
                  </a:txBody>
                  <a:tcPr marL="0" marR="0" marT="46817" marB="46817" anchor="ctr" horzOverflow="overflow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  <a:sym typeface="Wingdings 2" panose="05020102010507070707" pitchFamily="18" charset="2"/>
                        </a:rPr>
                        <a:t></a:t>
                      </a: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  <a:sym typeface="Wingdings 2" panose="05020102010507070707" pitchFamily="18" charset="2"/>
                        </a:rPr>
                        <a:t>多邊形</a:t>
                      </a:r>
                      <a:r>
                        <a:rPr kumimoji="1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  <a:sym typeface="Wingdings 2" panose="05020102010507070707" pitchFamily="18" charset="2"/>
                        </a:rPr>
                        <a:t>的</a:t>
                      </a: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  <a:sym typeface="Wingdings 2" panose="05020102010507070707" pitchFamily="18" charset="2"/>
                        </a:rPr>
                        <a:t>面積</a:t>
                      </a:r>
                      <a:endParaRPr kumimoji="1" lang="zh-TW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panose="020B0604020202020204" pitchFamily="34" charset="0"/>
                        <a:ea typeface="標楷體" panose="03000509000000000000" pitchFamily="65" charset="-120"/>
                        <a:cs typeface="Arial" panose="020B0604020202020204" pitchFamily="34" charset="0"/>
                        <a:sym typeface="Wingdings 2" panose="05020102010507070707" pitchFamily="18" charset="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  <a:sym typeface="Wingdings 2" panose="05020102010507070707" pitchFamily="18" charset="2"/>
                        </a:rPr>
                        <a:t></a:t>
                      </a:r>
                      <a:r>
                        <a:rPr kumimoji="1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  <a:sym typeface="Wingdings 2" panose="05020102010507070707" pitchFamily="18" charset="2"/>
                        </a:rPr>
                        <a:t>體積</a:t>
                      </a:r>
                      <a:endParaRPr kumimoji="1" lang="en-US" altLang="zh-TW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3333CC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  <a:ea typeface="標楷體" panose="03000509000000000000" pitchFamily="65" charset="-120"/>
                        <a:cs typeface="Arial" panose="020B0604020202020204" pitchFamily="34" charset="0"/>
                        <a:sym typeface="Wingdings 2" panose="05020102010507070707" pitchFamily="18" charset="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  <a:sym typeface="Wingdings 2" panose="05020102010507070707" pitchFamily="18" charset="2"/>
                        </a:rPr>
                        <a:t></a:t>
                      </a:r>
                      <a:r>
                        <a:rPr kumimoji="1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  <a:sym typeface="Wingdings 2" panose="05020102010507070707" pitchFamily="18" charset="2"/>
                        </a:rPr>
                        <a:t>周界</a:t>
                      </a: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  <a:sym typeface="Wingdings 2" panose="05020102010507070707" pitchFamily="18" charset="2"/>
                        </a:rPr>
                        <a:t>(4</a:t>
                      </a:r>
                      <a:r>
                        <a:rPr kumimoji="1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  <a:sym typeface="Wingdings 2" panose="05020102010507070707" pitchFamily="18" charset="2"/>
                        </a:rPr>
                        <a:t>下</a:t>
                      </a: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  <a:sym typeface="Wingdings 2" panose="05020102010507070707" pitchFamily="18" charset="2"/>
                        </a:rPr>
                        <a:t>)</a:t>
                      </a:r>
                    </a:p>
                  </a:txBody>
                  <a:tcPr marL="0" marR="0" marT="46817" marB="46817" anchor="ctr" horzOverflow="overflow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  <a:sym typeface="Wingdings 2" panose="05020102010507070707" pitchFamily="18" charset="2"/>
                        </a:rPr>
                        <a:t></a:t>
                      </a:r>
                      <a:r>
                        <a:rPr kumimoji="1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  <a:sym typeface="Wingdings 2" panose="05020102010507070707" pitchFamily="18" charset="2"/>
                        </a:rPr>
                        <a:t>三角形</a:t>
                      </a:r>
                      <a:r>
                        <a:rPr kumimoji="1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  <a:sym typeface="Wingdings 2" panose="05020102010507070707" pitchFamily="18" charset="2"/>
                        </a:rPr>
                        <a:t>的</a:t>
                      </a:r>
                      <a:r>
                        <a:rPr kumimoji="1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  <a:sym typeface="Wingdings 2" panose="05020102010507070707" pitchFamily="18" charset="2"/>
                        </a:rPr>
                        <a:t>面積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  <a:sym typeface="Wingdings 2" panose="05020102010507070707" pitchFamily="18" charset="2"/>
                        </a:rPr>
                        <a:t>面積</a:t>
                      </a: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  <a:sym typeface="Wingdings 2" panose="05020102010507070707" pitchFamily="18" charset="2"/>
                        </a:rPr>
                        <a:t>(4</a:t>
                      </a:r>
                      <a:r>
                        <a:rPr kumimoji="1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  <a:sym typeface="Wingdings 2" panose="05020102010507070707" pitchFamily="18" charset="2"/>
                        </a:rPr>
                        <a:t>下</a:t>
                      </a: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  <a:sym typeface="Wingdings 2" panose="05020102010507070707" pitchFamily="18" charset="2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panose="020B0604020202020204" pitchFamily="34" charset="0"/>
                        <a:ea typeface="標楷體" panose="03000509000000000000" pitchFamily="65" charset="-120"/>
                        <a:cs typeface="Arial" panose="020B0604020202020204" pitchFamily="34" charset="0"/>
                        <a:sym typeface="Wingdings 2" panose="05020102010507070707" pitchFamily="18" charset="2"/>
                      </a:endParaRPr>
                    </a:p>
                  </a:txBody>
                  <a:tcPr marL="0" marR="0" marT="46817" marB="46817" anchor="ctr" horzOverflow="overflow">
                    <a:lnL>
                      <a:noFill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84533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數據處理</a:t>
                      </a:r>
                    </a:p>
                  </a:txBody>
                  <a:tcPr marL="0" marR="0" marT="46817" marB="468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27</a:t>
                      </a:r>
                      <a:r>
                        <a:rPr kumimoji="1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－</a:t>
                      </a: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 marL="0" marR="0" marT="46817" marB="46817" anchor="ctr" horzOverflow="overflow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  <a:sym typeface="Wingdings 2" panose="05020102010507070707" pitchFamily="18" charset="2"/>
                        </a:rPr>
                        <a:t></a:t>
                      </a:r>
                      <a:r>
                        <a:rPr kumimoji="1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  <a:sym typeface="Wingdings 2" panose="05020102010507070707" pitchFamily="18" charset="2"/>
                        </a:rPr>
                        <a:t>複合</a:t>
                      </a:r>
                      <a:r>
                        <a:rPr kumimoji="1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  <a:sym typeface="Wingdings 2" panose="05020102010507070707" pitchFamily="18" charset="2"/>
                        </a:rPr>
                        <a:t>棒形圖</a:t>
                      </a:r>
                      <a:endParaRPr kumimoji="1" lang="en-US" altLang="zh-TW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3333CC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  <a:ea typeface="標楷體" panose="03000509000000000000" pitchFamily="65" charset="-120"/>
                        <a:cs typeface="Arial" panose="020B0604020202020204" pitchFamily="34" charset="0"/>
                        <a:sym typeface="Wingdings 2" panose="05020102010507070707" pitchFamily="18" charset="2"/>
                      </a:endParaRPr>
                    </a:p>
                  </a:txBody>
                  <a:tcPr marL="0" marR="0" marT="46817" marB="46817" anchor="ctr" horzOverflow="overflow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  <a:sym typeface="Wingdings 2" panose="05020102010507070707" pitchFamily="18" charset="2"/>
                        </a:rPr>
                        <a:t>棒形圖</a:t>
                      </a: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  <a:sym typeface="Wingdings 2" panose="05020102010507070707" pitchFamily="18" charset="2"/>
                        </a:rPr>
                        <a:t>(4</a:t>
                      </a:r>
                      <a:r>
                        <a:rPr kumimoji="1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  <a:sym typeface="Wingdings 2" panose="05020102010507070707" pitchFamily="18" charset="2"/>
                        </a:rPr>
                        <a:t>上</a:t>
                      </a: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  <a:sym typeface="Wingdings 2" panose="05020102010507070707" pitchFamily="18" charset="2"/>
                        </a:rPr>
                        <a:t>)</a:t>
                      </a:r>
                    </a:p>
                  </a:txBody>
                  <a:tcPr marL="0" marR="0" marT="46817" marB="46817" anchor="ctr" horzOverflow="overflow">
                    <a:lnL>
                      <a:noFill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68058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代數</a:t>
                      </a:r>
                    </a:p>
                  </a:txBody>
                  <a:tcPr marL="0" marR="0" marT="46817" marB="468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29</a:t>
                      </a:r>
                      <a:r>
                        <a:rPr kumimoji="1" lang="zh-TW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－</a:t>
                      </a:r>
                      <a:r>
                        <a:rPr kumimoji="1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0" marR="0" marT="46817" marB="46817" anchor="ctr" horzOverflow="overflow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  <a:sym typeface="Wingdings 2" panose="05020102010507070707" pitchFamily="18" charset="2"/>
                        </a:rPr>
                        <a:t></a:t>
                      </a:r>
                      <a:r>
                        <a:rPr kumimoji="1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代數式</a:t>
                      </a:r>
                      <a:endParaRPr kumimoji="1" lang="en-US" altLang="zh-CN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3333CC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marL="0" marR="0" marT="46817" marB="46817" anchor="ctr" horzOverflow="overflow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  <a:sym typeface="Wingdings 2" panose="05020102010507070707" pitchFamily="18" charset="2"/>
                        </a:rPr>
                        <a:t></a:t>
                      </a:r>
                      <a:r>
                        <a:rPr kumimoji="1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方程</a:t>
                      </a:r>
                      <a:endParaRPr kumimoji="1" lang="en-US" altLang="zh-CN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3333CC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marL="0" marR="0" marT="46817" marB="46817" anchor="ctr" horzOverflow="overflow">
                    <a:lnL>
                      <a:noFill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11304" name="WordArt 44">
            <a:extLst>
              <a:ext uri="{FF2B5EF4-FFF2-40B4-BE49-F238E27FC236}">
                <a16:creationId xmlns:a16="http://schemas.microsoft.com/office/drawing/2014/main" xmlns="" id="{1504229D-F68E-46E9-B834-281C33D0DA6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27075" y="1106488"/>
            <a:ext cx="1797050" cy="35083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TW" altLang="en-US" sz="3600" b="1" kern="10">
                <a:solidFill>
                  <a:srgbClr val="0066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甲部考核課題</a:t>
            </a:r>
            <a:endParaRPr lang="en-US" sz="3600" b="1" kern="10">
              <a:solidFill>
                <a:srgbClr val="0066FF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1305" name="WordArt 45">
            <a:hlinkClick r:id="rId3" action="ppaction://hlinksldjump"/>
            <a:extLst>
              <a:ext uri="{FF2B5EF4-FFF2-40B4-BE49-F238E27FC236}">
                <a16:creationId xmlns:a16="http://schemas.microsoft.com/office/drawing/2014/main" xmlns="" id="{A14EEBD9-24BF-4976-8EFE-DB531C224BF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932113" y="1158875"/>
            <a:ext cx="633412" cy="2873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b="1" kern="10">
                <a:solidFill>
                  <a:srgbClr val="80808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乙部</a:t>
            </a:r>
            <a:endParaRPr lang="en-US" sz="3600" b="1" kern="10">
              <a:solidFill>
                <a:srgbClr val="80808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1306" name="Picture 53" descr="學生須知">
            <a:hlinkClick r:id="rId4" action="ppaction://hlinksldjump"/>
            <a:extLst>
              <a:ext uri="{FF2B5EF4-FFF2-40B4-BE49-F238E27FC236}">
                <a16:creationId xmlns:a16="http://schemas.microsoft.com/office/drawing/2014/main" xmlns="" id="{7529912D-5216-42A3-9AC9-2B6202C8F5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944563"/>
            <a:ext cx="1385888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07" name="Picture 35" descr="btnMathMain">
            <a:hlinkClick r:id="" action="ppaction://hlinkshowjump?jump=firstslide"/>
            <a:extLst>
              <a:ext uri="{FF2B5EF4-FFF2-40B4-BE49-F238E27FC236}">
                <a16:creationId xmlns:a16="http://schemas.microsoft.com/office/drawing/2014/main" xmlns="" id="{4BACBF36-92AA-43A9-AC69-FA6A6C8A6D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280150"/>
            <a:ext cx="1439863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2">
            <a:extLst>
              <a:ext uri="{FF2B5EF4-FFF2-40B4-BE49-F238E27FC236}">
                <a16:creationId xmlns:a16="http://schemas.microsoft.com/office/drawing/2014/main" xmlns="" id="{FBCDB66B-CACD-49A9-A65D-82E64BD8FB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22663" y="4012481"/>
            <a:ext cx="468313" cy="360362"/>
          </a:xfrm>
          <a:prstGeom prst="rect">
            <a:avLst/>
          </a:prstGeom>
          <a:solidFill>
            <a:srgbClr val="00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lang="zh-TW" altLang="en-US" sz="1800"/>
          </a:p>
        </p:txBody>
      </p:sp>
      <p:sp>
        <p:nvSpPr>
          <p:cNvPr id="19" name="Rectangle 2">
            <a:extLst>
              <a:ext uri="{FF2B5EF4-FFF2-40B4-BE49-F238E27FC236}">
                <a16:creationId xmlns:a16="http://schemas.microsoft.com/office/drawing/2014/main" xmlns="" id="{5247E425-3442-4BB4-8EB7-CD0D50567B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3588" y="4509368"/>
            <a:ext cx="468313" cy="360363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en-US" altLang="zh-TW" sz="1800"/>
              <a:t> </a:t>
            </a:r>
          </a:p>
        </p:txBody>
      </p:sp>
      <p:sp>
        <p:nvSpPr>
          <p:cNvPr id="66564" name="Rectangle 14">
            <a:extLst>
              <a:ext uri="{FF2B5EF4-FFF2-40B4-BE49-F238E27FC236}">
                <a16:creationId xmlns:a16="http://schemas.microsoft.com/office/drawing/2014/main" xmlns="" id="{FE400508-F600-42AC-94BB-4AAFD4E195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550" y="2901950"/>
            <a:ext cx="853916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2800" dirty="0">
                <a:ea typeface="標楷體" panose="03000509000000000000" pitchFamily="65" charset="-120"/>
              </a:rPr>
              <a:t>26.</a:t>
            </a:r>
            <a:r>
              <a:rPr lang="zh-TW" altLang="en-US" sz="2800" dirty="0">
                <a:ea typeface="標楷體" panose="03000509000000000000" pitchFamily="65" charset="-120"/>
              </a:rPr>
              <a:t> 以上立體由多個邊長</a:t>
            </a:r>
            <a:r>
              <a:rPr lang="en-US" altLang="zh-TW" sz="2800" dirty="0">
                <a:ea typeface="標楷體" panose="03000509000000000000" pitchFamily="65" charset="-120"/>
              </a:rPr>
              <a:t>5cm</a:t>
            </a:r>
            <a:r>
              <a:rPr lang="zh-TW" altLang="en-US" sz="2800" dirty="0">
                <a:ea typeface="標楷體" panose="03000509000000000000" pitchFamily="65" charset="-120"/>
              </a:rPr>
              <a:t>的正方體組成。該立體</a:t>
            </a:r>
            <a:endParaRPr lang="en-US" altLang="zh-TW" sz="2800" dirty="0">
              <a:ea typeface="標楷體" panose="03000509000000000000" pitchFamily="65" charset="-120"/>
            </a:endParaRPr>
          </a:p>
          <a:p>
            <a:r>
              <a:rPr lang="zh-TW" altLang="en-US" sz="2800" dirty="0">
                <a:ea typeface="標楷體" panose="03000509000000000000" pitchFamily="65" charset="-120"/>
              </a:rPr>
              <a:t>      的體積是多少？</a:t>
            </a:r>
            <a:endParaRPr lang="en-US" altLang="zh-CN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1" name="TextBox 27">
            <a:extLst>
              <a:ext uri="{FF2B5EF4-FFF2-40B4-BE49-F238E27FC236}">
                <a16:creationId xmlns:a16="http://schemas.microsoft.com/office/drawing/2014/main" xmlns="" id="{C3664DB6-31F1-4B7C-A39F-69C54A2A66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3051" y="4409356"/>
            <a:ext cx="9286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[2</a:t>
            </a:r>
            <a:r>
              <a:rPr lang="zh-TW" altLang="en-US" sz="2800">
                <a:solidFill>
                  <a:srgbClr val="FF0000"/>
                </a:solidFill>
                <a:ea typeface="標楷體" panose="03000509000000000000" pitchFamily="65" charset="-120"/>
              </a:rPr>
              <a:t>分</a:t>
            </a:r>
            <a:r>
              <a:rPr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]</a:t>
            </a:r>
            <a:endParaRPr lang="zh-TW" altLang="en-US" sz="2800">
              <a:solidFill>
                <a:srgbClr val="FF0000"/>
              </a:solidFill>
              <a:ea typeface="標楷體" panose="03000509000000000000" pitchFamily="65" charset="-120"/>
            </a:endParaRPr>
          </a:p>
        </p:txBody>
      </p:sp>
      <p:sp>
        <p:nvSpPr>
          <p:cNvPr id="22" name="Rectangle 15">
            <a:extLst>
              <a:ext uri="{FF2B5EF4-FFF2-40B4-BE49-F238E27FC236}">
                <a16:creationId xmlns:a16="http://schemas.microsoft.com/office/drawing/2014/main" xmlns="" id="{D3F62943-A95B-4642-965D-87A66D20AF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9993" y="2034206"/>
            <a:ext cx="44069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Aft>
                <a:spcPct val="30000"/>
              </a:spcAft>
            </a:pPr>
            <a:r>
              <a:rPr lang="zh-TW" altLang="en-US" sz="2800" dirty="0">
                <a:solidFill>
                  <a:srgbClr val="003399"/>
                </a:solidFill>
                <a:ea typeface="標楷體" panose="03000509000000000000" pitchFamily="65" charset="-120"/>
              </a:rPr>
              <a:t>該立體由</a:t>
            </a:r>
            <a:r>
              <a:rPr lang="en-US" altLang="zh-TW" sz="2800" dirty="0">
                <a:solidFill>
                  <a:srgbClr val="003399"/>
                </a:solidFill>
                <a:ea typeface="標楷體" panose="03000509000000000000" pitchFamily="65" charset="-120"/>
              </a:rPr>
              <a:t>13</a:t>
            </a:r>
            <a:r>
              <a:rPr lang="zh-TW" altLang="en-US" sz="2800" dirty="0">
                <a:solidFill>
                  <a:srgbClr val="003399"/>
                </a:solidFill>
                <a:ea typeface="標楷體" panose="03000509000000000000" pitchFamily="65" charset="-120"/>
              </a:rPr>
              <a:t>個正方體組成。</a:t>
            </a:r>
            <a:endParaRPr lang="en-US" altLang="zh-TW" sz="2800" dirty="0">
              <a:solidFill>
                <a:srgbClr val="003399"/>
              </a:solidFill>
              <a:ea typeface="標楷體" panose="03000509000000000000" pitchFamily="65" charset="-120"/>
            </a:endParaRPr>
          </a:p>
        </p:txBody>
      </p:sp>
      <p:sp>
        <p:nvSpPr>
          <p:cNvPr id="23" name="Line 69">
            <a:extLst>
              <a:ext uri="{FF2B5EF4-FFF2-40B4-BE49-F238E27FC236}">
                <a16:creationId xmlns:a16="http://schemas.microsoft.com/office/drawing/2014/main" xmlns="" id="{5D5B9C1D-6C9A-4FB7-81AA-269CC25BA36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384550" y="3422650"/>
            <a:ext cx="2878138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Rectangle 15">
            <a:extLst>
              <a:ext uri="{FF2B5EF4-FFF2-40B4-BE49-F238E27FC236}">
                <a16:creationId xmlns:a16="http://schemas.microsoft.com/office/drawing/2014/main" xmlns="" id="{7C376325-0F94-4DE3-857A-D28A393565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0063" y="2542638"/>
            <a:ext cx="48609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342900" indent="-3429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2800" dirty="0">
                <a:solidFill>
                  <a:srgbClr val="003399"/>
                </a:solidFill>
                <a:ea typeface="標楷體" panose="03000509000000000000" pitchFamily="65" charset="-120"/>
              </a:rPr>
              <a:t>5</a:t>
            </a:r>
            <a:r>
              <a:rPr lang="zh-TW" altLang="en-US" sz="2800" dirty="0">
                <a:solidFill>
                  <a:srgbClr val="003399"/>
                </a:solidFill>
                <a:ea typeface="標楷體" panose="03000509000000000000" pitchFamily="65" charset="-120"/>
              </a:rPr>
              <a:t> </a:t>
            </a:r>
            <a:r>
              <a:rPr lang="zh-TW" altLang="en-US" sz="2800" dirty="0">
                <a:solidFill>
                  <a:srgbClr val="003399"/>
                </a:solidFill>
                <a:ea typeface="標楷體" panose="03000509000000000000" pitchFamily="65" charset="-120"/>
                <a:sym typeface="Symbol" panose="05050102010706020507" pitchFamily="18" charset="2"/>
              </a:rPr>
              <a:t> </a:t>
            </a:r>
            <a:r>
              <a:rPr lang="en-US" altLang="zh-TW" sz="2800" dirty="0">
                <a:solidFill>
                  <a:srgbClr val="003399"/>
                </a:solidFill>
                <a:ea typeface="標楷體" panose="03000509000000000000" pitchFamily="65" charset="-120"/>
                <a:sym typeface="Symbol" panose="05050102010706020507" pitchFamily="18" charset="2"/>
              </a:rPr>
              <a:t>5</a:t>
            </a:r>
            <a:r>
              <a:rPr lang="zh-TW" altLang="en-US" sz="2800" dirty="0">
                <a:solidFill>
                  <a:srgbClr val="003399"/>
                </a:solidFill>
                <a:ea typeface="標楷體" panose="03000509000000000000" pitchFamily="65" charset="-120"/>
                <a:sym typeface="Symbol" panose="05050102010706020507" pitchFamily="18" charset="2"/>
              </a:rPr>
              <a:t>  </a:t>
            </a:r>
            <a:r>
              <a:rPr lang="en-US" altLang="zh-TW" sz="2800" dirty="0">
                <a:solidFill>
                  <a:srgbClr val="003399"/>
                </a:solidFill>
                <a:ea typeface="標楷體" panose="03000509000000000000" pitchFamily="65" charset="-120"/>
                <a:sym typeface="Symbol" panose="05050102010706020507" pitchFamily="18" charset="2"/>
              </a:rPr>
              <a:t>5 </a:t>
            </a:r>
            <a:r>
              <a:rPr lang="zh-TW" altLang="en-US" sz="2800" dirty="0">
                <a:solidFill>
                  <a:srgbClr val="003399"/>
                </a:solidFill>
                <a:ea typeface="標楷體" panose="03000509000000000000" pitchFamily="65" charset="-120"/>
                <a:sym typeface="Symbol" panose="05050102010706020507" pitchFamily="18" charset="2"/>
              </a:rPr>
              <a:t> </a:t>
            </a:r>
            <a:r>
              <a:rPr lang="en-US" altLang="zh-TW" sz="2800" dirty="0">
                <a:solidFill>
                  <a:srgbClr val="003399"/>
                </a:solidFill>
                <a:ea typeface="標楷體" panose="03000509000000000000" pitchFamily="65" charset="-120"/>
                <a:sym typeface="Symbol" panose="05050102010706020507" pitchFamily="18" charset="2"/>
              </a:rPr>
              <a:t>13</a:t>
            </a:r>
            <a:r>
              <a:rPr lang="zh-TW" altLang="en-US" sz="2800" dirty="0">
                <a:solidFill>
                  <a:srgbClr val="003399"/>
                </a:solidFill>
                <a:ea typeface="標楷體" panose="03000509000000000000" pitchFamily="65" charset="-120"/>
                <a:sym typeface="Symbol" panose="05050102010706020507" pitchFamily="18" charset="2"/>
              </a:rPr>
              <a:t> </a:t>
            </a:r>
            <a:r>
              <a:rPr lang="en-US" altLang="zh-TW" sz="2800" dirty="0">
                <a:solidFill>
                  <a:srgbClr val="003399"/>
                </a:solidFill>
                <a:ea typeface="標楷體" panose="03000509000000000000" pitchFamily="65" charset="-120"/>
              </a:rPr>
              <a:t>= 1625(cm</a:t>
            </a:r>
            <a:r>
              <a:rPr lang="en-US" altLang="zh-TW" sz="2800" baseline="30000" dirty="0">
                <a:solidFill>
                  <a:srgbClr val="003399"/>
                </a:solidFill>
                <a:ea typeface="標楷體" panose="03000509000000000000" pitchFamily="65" charset="-120"/>
              </a:rPr>
              <a:t>3</a:t>
            </a:r>
            <a:r>
              <a:rPr lang="en-US" altLang="zh-TW" sz="2800" dirty="0">
                <a:solidFill>
                  <a:srgbClr val="003399"/>
                </a:solidFill>
                <a:ea typeface="標楷體" panose="03000509000000000000" pitchFamily="65" charset="-120"/>
              </a:rPr>
              <a:t>)</a:t>
            </a:r>
          </a:p>
        </p:txBody>
      </p:sp>
      <p:pic>
        <p:nvPicPr>
          <p:cNvPr id="27" name="Picture 23" descr="常犯錯誤-green">
            <a:extLst>
              <a:ext uri="{FF2B5EF4-FFF2-40B4-BE49-F238E27FC236}">
                <a16:creationId xmlns:a16="http://schemas.microsoft.com/office/drawing/2014/main" xmlns="" id="{52532952-C7B7-4939-9CE9-D193DDB60A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9132" y="4843462"/>
            <a:ext cx="1385888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ctangle 26">
            <a:extLst>
              <a:ext uri="{FF2B5EF4-FFF2-40B4-BE49-F238E27FC236}">
                <a16:creationId xmlns:a16="http://schemas.microsoft.com/office/drawing/2014/main" xmlns="" id="{1C7173E8-BA22-4A31-BB00-142693ADA7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9607" y="5314950"/>
            <a:ext cx="4541838" cy="987425"/>
          </a:xfrm>
          <a:prstGeom prst="rect">
            <a:avLst/>
          </a:prstGeom>
          <a:gradFill rotWithShape="1">
            <a:gsLst>
              <a:gs pos="0">
                <a:srgbClr val="CCFF99"/>
              </a:gs>
              <a:gs pos="50000">
                <a:srgbClr val="FFFF99"/>
              </a:gs>
              <a:gs pos="100000">
                <a:srgbClr val="CCFF99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部分學生沒有把被完全遮擋的小正方體積木計算在內。</a:t>
            </a:r>
          </a:p>
        </p:txBody>
      </p:sp>
      <p:sp>
        <p:nvSpPr>
          <p:cNvPr id="66571" name="立方体 2">
            <a:extLst>
              <a:ext uri="{FF2B5EF4-FFF2-40B4-BE49-F238E27FC236}">
                <a16:creationId xmlns:a16="http://schemas.microsoft.com/office/drawing/2014/main" xmlns="" id="{E91C4CC5-01BB-4988-A8D6-D72EEFD45998}"/>
              </a:ext>
            </a:extLst>
          </p:cNvPr>
          <p:cNvSpPr>
            <a:spLocks noChangeAspect="1"/>
          </p:cNvSpPr>
          <p:nvPr/>
        </p:nvSpPr>
        <p:spPr bwMode="auto">
          <a:xfrm>
            <a:off x="2108200" y="1525588"/>
            <a:ext cx="673100" cy="671512"/>
          </a:xfrm>
          <a:prstGeom prst="cube">
            <a:avLst>
              <a:gd name="adj" fmla="val 25000"/>
            </a:avLst>
          </a:prstGeom>
          <a:solidFill>
            <a:srgbClr val="FFFFFF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lang="zh-TW" altLang="en-US" sz="1800"/>
          </a:p>
        </p:txBody>
      </p:sp>
      <p:sp>
        <p:nvSpPr>
          <p:cNvPr id="66572" name="立方体 47">
            <a:extLst>
              <a:ext uri="{FF2B5EF4-FFF2-40B4-BE49-F238E27FC236}">
                <a16:creationId xmlns:a16="http://schemas.microsoft.com/office/drawing/2014/main" xmlns="" id="{264C0C02-C315-4C45-9149-5463D84FFEA4}"/>
              </a:ext>
            </a:extLst>
          </p:cNvPr>
          <p:cNvSpPr>
            <a:spLocks noChangeAspect="1"/>
          </p:cNvSpPr>
          <p:nvPr/>
        </p:nvSpPr>
        <p:spPr bwMode="auto">
          <a:xfrm>
            <a:off x="2611438" y="1525588"/>
            <a:ext cx="671512" cy="671512"/>
          </a:xfrm>
          <a:prstGeom prst="cube">
            <a:avLst>
              <a:gd name="adj" fmla="val 25000"/>
            </a:avLst>
          </a:prstGeom>
          <a:solidFill>
            <a:srgbClr val="FFFFFF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lang="zh-TW" altLang="en-US" sz="1800"/>
          </a:p>
        </p:txBody>
      </p:sp>
      <p:sp>
        <p:nvSpPr>
          <p:cNvPr id="66573" name="立方体 48">
            <a:extLst>
              <a:ext uri="{FF2B5EF4-FFF2-40B4-BE49-F238E27FC236}">
                <a16:creationId xmlns:a16="http://schemas.microsoft.com/office/drawing/2014/main" xmlns="" id="{E77F78D3-74AE-4274-A8C8-2107A5173765}"/>
              </a:ext>
            </a:extLst>
          </p:cNvPr>
          <p:cNvSpPr>
            <a:spLocks noChangeAspect="1"/>
          </p:cNvSpPr>
          <p:nvPr/>
        </p:nvSpPr>
        <p:spPr bwMode="auto">
          <a:xfrm>
            <a:off x="3114675" y="1525588"/>
            <a:ext cx="671513" cy="671512"/>
          </a:xfrm>
          <a:prstGeom prst="cube">
            <a:avLst>
              <a:gd name="adj" fmla="val 25000"/>
            </a:avLst>
          </a:prstGeom>
          <a:solidFill>
            <a:srgbClr val="FFFFFF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lang="zh-TW" altLang="en-US" sz="1800"/>
          </a:p>
        </p:txBody>
      </p:sp>
      <p:sp>
        <p:nvSpPr>
          <p:cNvPr id="66574" name="立方体 49">
            <a:extLst>
              <a:ext uri="{FF2B5EF4-FFF2-40B4-BE49-F238E27FC236}">
                <a16:creationId xmlns:a16="http://schemas.microsoft.com/office/drawing/2014/main" xmlns="" id="{21B2D500-C3C6-47BA-B379-E6C962DA9A0C}"/>
              </a:ext>
            </a:extLst>
          </p:cNvPr>
          <p:cNvSpPr>
            <a:spLocks noChangeAspect="1"/>
          </p:cNvSpPr>
          <p:nvPr/>
        </p:nvSpPr>
        <p:spPr bwMode="auto">
          <a:xfrm>
            <a:off x="1941513" y="1693863"/>
            <a:ext cx="671512" cy="671512"/>
          </a:xfrm>
          <a:prstGeom prst="cube">
            <a:avLst>
              <a:gd name="adj" fmla="val 25000"/>
            </a:avLst>
          </a:prstGeom>
          <a:solidFill>
            <a:srgbClr val="FFFFFF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lang="zh-TW" altLang="en-US" sz="1800"/>
          </a:p>
        </p:txBody>
      </p:sp>
      <p:sp>
        <p:nvSpPr>
          <p:cNvPr id="66575" name="立方体 50">
            <a:extLst>
              <a:ext uri="{FF2B5EF4-FFF2-40B4-BE49-F238E27FC236}">
                <a16:creationId xmlns:a16="http://schemas.microsoft.com/office/drawing/2014/main" xmlns="" id="{13232F89-423A-4FBD-826E-4C420EAC0186}"/>
              </a:ext>
            </a:extLst>
          </p:cNvPr>
          <p:cNvSpPr>
            <a:spLocks noChangeAspect="1"/>
          </p:cNvSpPr>
          <p:nvPr/>
        </p:nvSpPr>
        <p:spPr bwMode="auto">
          <a:xfrm>
            <a:off x="2444750" y="1693863"/>
            <a:ext cx="671513" cy="671512"/>
          </a:xfrm>
          <a:prstGeom prst="cube">
            <a:avLst>
              <a:gd name="adj" fmla="val 25000"/>
            </a:avLst>
          </a:prstGeom>
          <a:solidFill>
            <a:srgbClr val="FFFFFF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lang="zh-TW" altLang="en-US" sz="1800"/>
          </a:p>
        </p:txBody>
      </p:sp>
      <p:sp>
        <p:nvSpPr>
          <p:cNvPr id="66576" name="立方体 51">
            <a:extLst>
              <a:ext uri="{FF2B5EF4-FFF2-40B4-BE49-F238E27FC236}">
                <a16:creationId xmlns:a16="http://schemas.microsoft.com/office/drawing/2014/main" xmlns="" id="{F8B6D352-E687-4DCE-8060-A57D189B5105}"/>
              </a:ext>
            </a:extLst>
          </p:cNvPr>
          <p:cNvSpPr>
            <a:spLocks noChangeAspect="1"/>
          </p:cNvSpPr>
          <p:nvPr/>
        </p:nvSpPr>
        <p:spPr bwMode="auto">
          <a:xfrm>
            <a:off x="2946400" y="1693863"/>
            <a:ext cx="671513" cy="671512"/>
          </a:xfrm>
          <a:prstGeom prst="cube">
            <a:avLst>
              <a:gd name="adj" fmla="val 25000"/>
            </a:avLst>
          </a:prstGeom>
          <a:solidFill>
            <a:srgbClr val="FFFFFF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lang="zh-TW" altLang="en-US" sz="1800"/>
          </a:p>
        </p:txBody>
      </p:sp>
      <p:sp>
        <p:nvSpPr>
          <p:cNvPr id="66577" name="立方体 52">
            <a:extLst>
              <a:ext uri="{FF2B5EF4-FFF2-40B4-BE49-F238E27FC236}">
                <a16:creationId xmlns:a16="http://schemas.microsoft.com/office/drawing/2014/main" xmlns="" id="{2D2F7C66-21D0-454B-A1E8-A72D972BF88F}"/>
              </a:ext>
            </a:extLst>
          </p:cNvPr>
          <p:cNvSpPr>
            <a:spLocks noChangeAspect="1"/>
          </p:cNvSpPr>
          <p:nvPr/>
        </p:nvSpPr>
        <p:spPr bwMode="auto">
          <a:xfrm>
            <a:off x="1773238" y="1862138"/>
            <a:ext cx="671512" cy="671512"/>
          </a:xfrm>
          <a:prstGeom prst="cube">
            <a:avLst>
              <a:gd name="adj" fmla="val 25000"/>
            </a:avLst>
          </a:prstGeom>
          <a:solidFill>
            <a:srgbClr val="FFFFFF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lang="zh-TW" altLang="en-US" sz="1800"/>
          </a:p>
        </p:txBody>
      </p:sp>
      <p:sp>
        <p:nvSpPr>
          <p:cNvPr id="66578" name="立方体 53">
            <a:extLst>
              <a:ext uri="{FF2B5EF4-FFF2-40B4-BE49-F238E27FC236}">
                <a16:creationId xmlns:a16="http://schemas.microsoft.com/office/drawing/2014/main" xmlns="" id="{93470892-C58E-4FC3-B76D-020417F431CD}"/>
              </a:ext>
            </a:extLst>
          </p:cNvPr>
          <p:cNvSpPr>
            <a:spLocks noChangeAspect="1"/>
          </p:cNvSpPr>
          <p:nvPr/>
        </p:nvSpPr>
        <p:spPr bwMode="auto">
          <a:xfrm>
            <a:off x="2276475" y="1862138"/>
            <a:ext cx="671513" cy="671512"/>
          </a:xfrm>
          <a:prstGeom prst="cube">
            <a:avLst>
              <a:gd name="adj" fmla="val 25000"/>
            </a:avLst>
          </a:prstGeom>
          <a:solidFill>
            <a:srgbClr val="FFFFFF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lang="zh-TW" altLang="en-US" sz="1800"/>
          </a:p>
        </p:txBody>
      </p:sp>
      <p:sp>
        <p:nvSpPr>
          <p:cNvPr id="66579" name="立方体 54">
            <a:extLst>
              <a:ext uri="{FF2B5EF4-FFF2-40B4-BE49-F238E27FC236}">
                <a16:creationId xmlns:a16="http://schemas.microsoft.com/office/drawing/2014/main" xmlns="" id="{D493B8B6-206D-4F9C-9D65-8F7C26C26530}"/>
              </a:ext>
            </a:extLst>
          </p:cNvPr>
          <p:cNvSpPr>
            <a:spLocks noChangeAspect="1"/>
          </p:cNvSpPr>
          <p:nvPr/>
        </p:nvSpPr>
        <p:spPr bwMode="auto">
          <a:xfrm>
            <a:off x="2779713" y="1862138"/>
            <a:ext cx="671512" cy="671512"/>
          </a:xfrm>
          <a:prstGeom prst="cube">
            <a:avLst>
              <a:gd name="adj" fmla="val 25000"/>
            </a:avLst>
          </a:prstGeom>
          <a:solidFill>
            <a:srgbClr val="FFFFFF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lang="zh-TW" altLang="en-US" sz="1800"/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xmlns="" id="{A45CCE12-BEE2-47FB-98D4-8542C89AFF82}"/>
              </a:ext>
            </a:extLst>
          </p:cNvPr>
          <p:cNvGrpSpPr/>
          <p:nvPr/>
        </p:nvGrpSpPr>
        <p:grpSpPr>
          <a:xfrm>
            <a:off x="1773238" y="1028700"/>
            <a:ext cx="1679575" cy="1000125"/>
            <a:chOff x="1773238" y="1028700"/>
            <a:chExt cx="1679575" cy="1000125"/>
          </a:xfrm>
        </p:grpSpPr>
        <p:sp>
          <p:nvSpPr>
            <p:cNvPr id="66580" name="立方体 42">
              <a:extLst>
                <a:ext uri="{FF2B5EF4-FFF2-40B4-BE49-F238E27FC236}">
                  <a16:creationId xmlns:a16="http://schemas.microsoft.com/office/drawing/2014/main" xmlns="" id="{1365E664-1F4D-4E50-9CC0-8580B5A1E9C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103438" y="1028700"/>
              <a:ext cx="671512" cy="671513"/>
            </a:xfrm>
            <a:prstGeom prst="cube">
              <a:avLst>
                <a:gd name="adj" fmla="val 25000"/>
              </a:avLst>
            </a:prstGeom>
            <a:solidFill>
              <a:srgbClr val="FFFFFF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endParaRPr lang="zh-TW" altLang="en-US" sz="1800"/>
            </a:p>
          </p:txBody>
        </p:sp>
        <p:sp>
          <p:nvSpPr>
            <p:cNvPr id="66581" name="立方体 43">
              <a:extLst>
                <a:ext uri="{FF2B5EF4-FFF2-40B4-BE49-F238E27FC236}">
                  <a16:creationId xmlns:a16="http://schemas.microsoft.com/office/drawing/2014/main" xmlns="" id="{FFC1A1E9-401F-4555-8A86-95B654388AB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781300" y="1357313"/>
              <a:ext cx="671513" cy="671512"/>
            </a:xfrm>
            <a:prstGeom prst="cube">
              <a:avLst>
                <a:gd name="adj" fmla="val 25000"/>
              </a:avLst>
            </a:prstGeom>
            <a:solidFill>
              <a:srgbClr val="FFFFFF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endParaRPr lang="zh-TW" altLang="en-US" sz="1800"/>
            </a:p>
          </p:txBody>
        </p:sp>
        <p:sp>
          <p:nvSpPr>
            <p:cNvPr id="66582" name="立方体 44">
              <a:extLst>
                <a:ext uri="{FF2B5EF4-FFF2-40B4-BE49-F238E27FC236}">
                  <a16:creationId xmlns:a16="http://schemas.microsoft.com/office/drawing/2014/main" xmlns="" id="{C0E69DB0-CA87-4488-B457-B4B4E43DCB0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938338" y="1192213"/>
              <a:ext cx="671512" cy="671512"/>
            </a:xfrm>
            <a:prstGeom prst="cube">
              <a:avLst>
                <a:gd name="adj" fmla="val 25000"/>
              </a:avLst>
            </a:prstGeom>
            <a:solidFill>
              <a:srgbClr val="FFFFFF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endParaRPr lang="zh-TW" altLang="en-US" sz="1800"/>
            </a:p>
          </p:txBody>
        </p:sp>
        <p:sp>
          <p:nvSpPr>
            <p:cNvPr id="66583" name="立方体 45">
              <a:extLst>
                <a:ext uri="{FF2B5EF4-FFF2-40B4-BE49-F238E27FC236}">
                  <a16:creationId xmlns:a16="http://schemas.microsoft.com/office/drawing/2014/main" xmlns="" id="{4AD15D1E-9D35-45A2-B65E-EE1B0D9AB1C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73238" y="1357313"/>
              <a:ext cx="671512" cy="671512"/>
            </a:xfrm>
            <a:prstGeom prst="cube">
              <a:avLst>
                <a:gd name="adj" fmla="val 25000"/>
              </a:avLst>
            </a:prstGeom>
            <a:solidFill>
              <a:srgbClr val="FFFFFF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endParaRPr lang="zh-TW" altLang="en-US" sz="1800"/>
            </a:p>
          </p:txBody>
        </p:sp>
      </p:grpSp>
      <p:sp>
        <p:nvSpPr>
          <p:cNvPr id="45" name="WordArt 11">
            <a:extLst>
              <a:ext uri="{FF2B5EF4-FFF2-40B4-BE49-F238E27FC236}">
                <a16:creationId xmlns:a16="http://schemas.microsoft.com/office/drawing/2014/main" xmlns="" id="{216EBD05-8C37-4A05-91E8-B5EA674BA41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884813" y="3860081"/>
            <a:ext cx="936625" cy="6477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Wingdings 2" panose="05020102010507070707" pitchFamily="18" charset="2"/>
              </a:rPr>
              <a:t>O</a:t>
            </a:r>
          </a:p>
        </p:txBody>
      </p:sp>
      <p:sp>
        <p:nvSpPr>
          <p:cNvPr id="47" name="Rectangle 15">
            <a:extLst>
              <a:ext uri="{FF2B5EF4-FFF2-40B4-BE49-F238E27FC236}">
                <a16:creationId xmlns:a16="http://schemas.microsoft.com/office/drawing/2014/main" xmlns="" id="{2689BE3C-A8E6-46DC-8F49-284328D588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464" y="2519362"/>
            <a:ext cx="344946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342900" indent="-3429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Aft>
                <a:spcPct val="30000"/>
              </a:spcAft>
            </a:pPr>
            <a:r>
              <a:rPr lang="zh-TW" altLang="en-US" sz="2800" dirty="0">
                <a:solidFill>
                  <a:srgbClr val="003399"/>
                </a:solidFill>
                <a:ea typeface="標楷體" panose="03000509000000000000" pitchFamily="65" charset="-120"/>
              </a:rPr>
              <a:t>該立體的體積是：</a:t>
            </a:r>
            <a:endParaRPr lang="en-US" altLang="zh-TW" sz="2800" dirty="0">
              <a:solidFill>
                <a:srgbClr val="003399"/>
              </a:solidFill>
              <a:ea typeface="標楷體" panose="03000509000000000000" pitchFamily="65" charset="-120"/>
            </a:endParaRPr>
          </a:p>
        </p:txBody>
      </p:sp>
      <p:sp>
        <p:nvSpPr>
          <p:cNvPr id="48" name="Rectangle 15">
            <a:extLst>
              <a:ext uri="{FF2B5EF4-FFF2-40B4-BE49-F238E27FC236}">
                <a16:creationId xmlns:a16="http://schemas.microsoft.com/office/drawing/2014/main" xmlns="" id="{CCB22B50-212D-4D45-8862-E5BDAE64B1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0431" y="3435350"/>
            <a:ext cx="470376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2800" dirty="0">
                <a:solidFill>
                  <a:srgbClr val="003399"/>
                </a:solidFill>
                <a:ea typeface="標楷體" panose="03000509000000000000" pitchFamily="65" charset="-120"/>
              </a:rPr>
              <a:t>   </a:t>
            </a:r>
            <a:r>
              <a:rPr lang="en-US" altLang="zh-TW" sz="2800" dirty="0">
                <a:solidFill>
                  <a:srgbClr val="003399"/>
                </a:solidFill>
                <a:ea typeface="標楷體" panose="03000509000000000000" pitchFamily="65" charset="-120"/>
              </a:rPr>
              <a:t>5</a:t>
            </a:r>
            <a:r>
              <a:rPr lang="zh-TW" altLang="en-US" sz="2800" dirty="0">
                <a:solidFill>
                  <a:srgbClr val="003399"/>
                </a:solidFill>
                <a:ea typeface="標楷體" panose="03000509000000000000" pitchFamily="65" charset="-120"/>
              </a:rPr>
              <a:t> </a:t>
            </a:r>
            <a:r>
              <a:rPr lang="zh-TW" altLang="en-US" sz="2800" dirty="0">
                <a:solidFill>
                  <a:srgbClr val="003399"/>
                </a:solidFill>
                <a:ea typeface="標楷體" panose="03000509000000000000" pitchFamily="65" charset="-120"/>
                <a:sym typeface="Symbol" panose="05050102010706020507" pitchFamily="18" charset="2"/>
              </a:rPr>
              <a:t> </a:t>
            </a:r>
            <a:r>
              <a:rPr lang="en-US" altLang="zh-TW" sz="2800" dirty="0">
                <a:solidFill>
                  <a:srgbClr val="003399"/>
                </a:solidFill>
                <a:ea typeface="標楷體" panose="03000509000000000000" pitchFamily="65" charset="-120"/>
                <a:sym typeface="Symbol" panose="05050102010706020507" pitchFamily="18" charset="2"/>
              </a:rPr>
              <a:t>5</a:t>
            </a:r>
            <a:r>
              <a:rPr lang="zh-TW" altLang="en-US" sz="2800" dirty="0">
                <a:solidFill>
                  <a:srgbClr val="003399"/>
                </a:solidFill>
                <a:ea typeface="標楷體" panose="03000509000000000000" pitchFamily="65" charset="-120"/>
                <a:sym typeface="Symbol" panose="05050102010706020507" pitchFamily="18" charset="2"/>
              </a:rPr>
              <a:t>  </a:t>
            </a:r>
            <a:r>
              <a:rPr lang="en-US" altLang="zh-TW" sz="2800" dirty="0">
                <a:solidFill>
                  <a:srgbClr val="003399"/>
                </a:solidFill>
                <a:ea typeface="標楷體" panose="03000509000000000000" pitchFamily="65" charset="-120"/>
                <a:sym typeface="Symbol" panose="05050102010706020507" pitchFamily="18" charset="2"/>
              </a:rPr>
              <a:t>5 </a:t>
            </a:r>
            <a:r>
              <a:rPr lang="zh-TW" altLang="en-US" sz="2800" dirty="0">
                <a:solidFill>
                  <a:srgbClr val="003399"/>
                </a:solidFill>
                <a:ea typeface="標楷體" panose="03000509000000000000" pitchFamily="65" charset="-120"/>
                <a:sym typeface="Symbol" panose="05050102010706020507" pitchFamily="18" charset="2"/>
              </a:rPr>
              <a:t> </a:t>
            </a:r>
            <a:r>
              <a:rPr lang="en-US" altLang="zh-TW" sz="2800" dirty="0">
                <a:solidFill>
                  <a:srgbClr val="003399"/>
                </a:solidFill>
                <a:ea typeface="標楷體" panose="03000509000000000000" pitchFamily="65" charset="-120"/>
                <a:sym typeface="Symbol" panose="05050102010706020507" pitchFamily="18" charset="2"/>
              </a:rPr>
              <a:t>11</a:t>
            </a:r>
            <a:r>
              <a:rPr lang="zh-TW" altLang="en-US" sz="2800" dirty="0">
                <a:solidFill>
                  <a:srgbClr val="003399"/>
                </a:solidFill>
                <a:ea typeface="標楷體" panose="03000509000000000000" pitchFamily="65" charset="-120"/>
                <a:sym typeface="Symbol" panose="05050102010706020507" pitchFamily="18" charset="2"/>
              </a:rPr>
              <a:t> </a:t>
            </a:r>
            <a:r>
              <a:rPr lang="en-US" altLang="zh-TW" sz="2800" dirty="0">
                <a:solidFill>
                  <a:srgbClr val="003399"/>
                </a:solidFill>
                <a:ea typeface="標楷體" panose="03000509000000000000" pitchFamily="65" charset="-120"/>
              </a:rPr>
              <a:t>=</a:t>
            </a:r>
            <a:r>
              <a:rPr lang="en-US" altLang="zh-CN" sz="2800" dirty="0">
                <a:solidFill>
                  <a:srgbClr val="003399"/>
                </a:solidFill>
                <a:ea typeface="標楷體" panose="03000509000000000000" pitchFamily="65" charset="-120"/>
              </a:rPr>
              <a:t> </a:t>
            </a:r>
            <a:r>
              <a:rPr lang="en-US" altLang="zh-TW" sz="2800" dirty="0">
                <a:solidFill>
                  <a:srgbClr val="003399"/>
                </a:solidFill>
                <a:ea typeface="標楷體" panose="03000509000000000000" pitchFamily="65" charset="-120"/>
              </a:rPr>
              <a:t>1375(cm</a:t>
            </a:r>
            <a:r>
              <a:rPr lang="en-US" altLang="zh-TW" sz="2800" baseline="30000" dirty="0">
                <a:solidFill>
                  <a:srgbClr val="003399"/>
                </a:solidFill>
                <a:ea typeface="標楷體" panose="03000509000000000000" pitchFamily="65" charset="-120"/>
              </a:rPr>
              <a:t>3</a:t>
            </a:r>
            <a:r>
              <a:rPr lang="en-US" altLang="zh-TW" sz="2800" dirty="0">
                <a:solidFill>
                  <a:srgbClr val="003399"/>
                </a:solidFill>
                <a:ea typeface="標楷體" panose="03000509000000000000" pitchFamily="65" charset="-120"/>
              </a:rPr>
              <a:t>)</a:t>
            </a:r>
          </a:p>
        </p:txBody>
      </p:sp>
      <p:sp>
        <p:nvSpPr>
          <p:cNvPr id="66587" name="Rectangle 15">
            <a:extLst>
              <a:ext uri="{FF2B5EF4-FFF2-40B4-BE49-F238E27FC236}">
                <a16:creationId xmlns:a16="http://schemas.microsoft.com/office/drawing/2014/main" xmlns="" id="{7738295F-CB5F-48BA-A7CF-A4BBA0DEB5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2476" y="3918818"/>
            <a:ext cx="7073900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Aft>
                <a:spcPts val="600"/>
              </a:spcAft>
              <a:buFontTx/>
              <a:buAutoNum type="alphaUcPeriod"/>
            </a:pPr>
            <a:r>
              <a:rPr lang="zh-TW" altLang="en-US" sz="2800" dirty="0">
                <a:ea typeface="標楷體" panose="03000509000000000000" pitchFamily="65" charset="-120"/>
              </a:rPr>
              <a:t> 1</a:t>
            </a:r>
            <a:r>
              <a:rPr lang="en-US" altLang="zh-TW" sz="2800" dirty="0">
                <a:ea typeface="標楷體" panose="03000509000000000000" pitchFamily="65" charset="-120"/>
              </a:rPr>
              <a:t>250cm</a:t>
            </a:r>
            <a:r>
              <a:rPr lang="en-US" altLang="zh-TW" sz="2800" baseline="30000" dirty="0">
                <a:ea typeface="標楷體" panose="03000509000000000000" pitchFamily="65" charset="-120"/>
              </a:rPr>
              <a:t>3</a:t>
            </a:r>
            <a:r>
              <a:rPr lang="zh-TW" altLang="zh-CN" sz="2800" dirty="0">
                <a:ea typeface="標楷體" panose="03000509000000000000" pitchFamily="65" charset="-120"/>
              </a:rPr>
              <a:t> </a:t>
            </a:r>
            <a:r>
              <a:rPr lang="en-US" altLang="zh-CN" sz="2800" dirty="0">
                <a:ea typeface="標楷體" panose="03000509000000000000" pitchFamily="65" charset="-120"/>
              </a:rPr>
              <a:t> </a:t>
            </a:r>
            <a:r>
              <a:rPr lang="zh-TW" altLang="zh-CN" sz="2800" dirty="0">
                <a:ea typeface="標楷體" panose="03000509000000000000" pitchFamily="65" charset="-120"/>
              </a:rPr>
              <a:t> </a:t>
            </a:r>
            <a:r>
              <a:rPr lang="en-US" altLang="zh-CN" sz="2800" dirty="0">
                <a:ea typeface="標楷體" panose="03000509000000000000" pitchFamily="65" charset="-120"/>
              </a:rPr>
              <a:t> </a:t>
            </a:r>
            <a:r>
              <a:rPr lang="zh-TW" altLang="zh-CN" sz="2800" dirty="0">
                <a:ea typeface="標楷體" panose="03000509000000000000" pitchFamily="65" charset="-120"/>
              </a:rPr>
              <a:t> </a:t>
            </a:r>
            <a:r>
              <a:rPr lang="en-US" altLang="zh-CN" sz="2800" dirty="0">
                <a:ea typeface="標楷體" panose="03000509000000000000" pitchFamily="65" charset="-120"/>
              </a:rPr>
              <a:t> </a:t>
            </a:r>
            <a:r>
              <a:rPr lang="zh-TW" altLang="zh-CN" sz="2800" dirty="0">
                <a:ea typeface="標楷體" panose="03000509000000000000" pitchFamily="65" charset="-120"/>
              </a:rPr>
              <a:t> </a:t>
            </a:r>
            <a:r>
              <a:rPr lang="en-US" altLang="zh-CN" sz="2800" dirty="0">
                <a:ea typeface="標楷體" panose="03000509000000000000" pitchFamily="65" charset="-120"/>
              </a:rPr>
              <a:t> </a:t>
            </a:r>
            <a:r>
              <a:rPr lang="zh-TW" altLang="zh-CN" sz="2800" dirty="0">
                <a:ea typeface="標楷體" panose="03000509000000000000" pitchFamily="65" charset="-120"/>
              </a:rPr>
              <a:t> </a:t>
            </a:r>
            <a:r>
              <a:rPr lang="en-US" altLang="zh-CN" sz="2800" dirty="0">
                <a:ea typeface="標楷體" panose="03000509000000000000" pitchFamily="65" charset="-120"/>
              </a:rPr>
              <a:t>    </a:t>
            </a:r>
            <a:r>
              <a:rPr lang="zh-CN" altLang="en-US" sz="2800" dirty="0">
                <a:ea typeface="標楷體" panose="03000509000000000000" pitchFamily="65" charset="-120"/>
              </a:rPr>
              <a:t> </a:t>
            </a:r>
            <a:r>
              <a:rPr lang="zh-CN" altLang="zh-TW" sz="2800" dirty="0">
                <a:ea typeface="標楷體" panose="03000509000000000000" pitchFamily="65" charset="-120"/>
              </a:rPr>
              <a:t> </a:t>
            </a:r>
            <a:r>
              <a:rPr lang="en-US" altLang="zh-CN" sz="2800" dirty="0">
                <a:ea typeface="標楷體" panose="03000509000000000000" pitchFamily="65" charset="-120"/>
              </a:rPr>
              <a:t>  </a:t>
            </a:r>
            <a:r>
              <a:rPr lang="en-US" altLang="zh-TW" sz="2800" dirty="0">
                <a:ea typeface="標楷體" panose="03000509000000000000" pitchFamily="65" charset="-120"/>
              </a:rPr>
              <a:t>	    </a:t>
            </a:r>
            <a:r>
              <a:rPr lang="en-US" altLang="zh-CN" sz="2800" dirty="0">
                <a:ea typeface="標楷體" panose="03000509000000000000" pitchFamily="65" charset="-120"/>
              </a:rPr>
              <a:t>B. </a:t>
            </a:r>
            <a:r>
              <a:rPr lang="en-US" altLang="zh-TW" sz="2800" dirty="0">
                <a:ea typeface="標楷體" panose="03000509000000000000" pitchFamily="65" charset="-120"/>
              </a:rPr>
              <a:t>1375cm</a:t>
            </a:r>
            <a:r>
              <a:rPr lang="en-US" altLang="zh-TW" sz="2800" baseline="30000" dirty="0">
                <a:ea typeface="標楷體" panose="03000509000000000000" pitchFamily="65" charset="-120"/>
              </a:rPr>
              <a:t>3</a:t>
            </a:r>
            <a:endParaRPr lang="en-US" altLang="zh-CN" sz="2800" dirty="0">
              <a:ea typeface="標楷體" panose="03000509000000000000" pitchFamily="65" charset="-120"/>
            </a:endParaRPr>
          </a:p>
          <a:p>
            <a:pPr eaLnBrk="1" hangingPunct="1">
              <a:spcAft>
                <a:spcPts val="600"/>
              </a:spcAft>
            </a:pPr>
            <a:r>
              <a:rPr lang="en-US" altLang="zh-CN" sz="2800" dirty="0">
                <a:ea typeface="標楷體" panose="03000509000000000000" pitchFamily="65" charset="-120"/>
              </a:rPr>
              <a:t>C. 16</a:t>
            </a:r>
            <a:r>
              <a:rPr lang="en-US" altLang="zh-TW" sz="2800" dirty="0">
                <a:ea typeface="標楷體" panose="03000509000000000000" pitchFamily="65" charset="-120"/>
              </a:rPr>
              <a:t>25cm</a:t>
            </a:r>
            <a:r>
              <a:rPr lang="en-US" altLang="zh-TW" sz="2800" baseline="30000" dirty="0">
                <a:ea typeface="標楷體" panose="03000509000000000000" pitchFamily="65" charset="-120"/>
              </a:rPr>
              <a:t>3</a:t>
            </a:r>
            <a:r>
              <a:rPr lang="zh-TW" altLang="zh-CN" sz="2800" dirty="0">
                <a:ea typeface="標楷體" panose="03000509000000000000" pitchFamily="65" charset="-120"/>
              </a:rPr>
              <a:t> </a:t>
            </a:r>
            <a:r>
              <a:rPr lang="en-US" altLang="zh-CN" sz="2800" dirty="0">
                <a:ea typeface="標楷體" panose="03000509000000000000" pitchFamily="65" charset="-120"/>
              </a:rPr>
              <a:t> </a:t>
            </a:r>
            <a:r>
              <a:rPr lang="zh-TW" altLang="zh-CN" sz="2800" dirty="0">
                <a:ea typeface="標楷體" panose="03000509000000000000" pitchFamily="65" charset="-120"/>
              </a:rPr>
              <a:t> </a:t>
            </a:r>
            <a:r>
              <a:rPr lang="en-US" altLang="zh-CN" sz="2800" dirty="0">
                <a:ea typeface="標楷體" panose="03000509000000000000" pitchFamily="65" charset="-120"/>
              </a:rPr>
              <a:t> </a:t>
            </a:r>
            <a:r>
              <a:rPr lang="zh-TW" altLang="zh-CN" sz="2800" dirty="0">
                <a:ea typeface="標楷體" panose="03000509000000000000" pitchFamily="65" charset="-120"/>
              </a:rPr>
              <a:t> </a:t>
            </a:r>
            <a:r>
              <a:rPr lang="en-US" altLang="zh-CN" sz="2800" dirty="0">
                <a:ea typeface="標楷體" panose="03000509000000000000" pitchFamily="65" charset="-120"/>
              </a:rPr>
              <a:t> </a:t>
            </a:r>
            <a:r>
              <a:rPr lang="zh-TW" altLang="zh-CN" sz="2800" dirty="0">
                <a:ea typeface="標楷體" panose="03000509000000000000" pitchFamily="65" charset="-120"/>
              </a:rPr>
              <a:t> </a:t>
            </a:r>
            <a:r>
              <a:rPr lang="en-US" altLang="zh-CN" sz="2800" dirty="0">
                <a:ea typeface="標楷體" panose="03000509000000000000" pitchFamily="65" charset="-120"/>
              </a:rPr>
              <a:t> </a:t>
            </a:r>
            <a:r>
              <a:rPr lang="zh-TW" altLang="zh-CN" sz="2800" dirty="0">
                <a:ea typeface="標楷體" panose="03000509000000000000" pitchFamily="65" charset="-120"/>
              </a:rPr>
              <a:t> </a:t>
            </a:r>
            <a:r>
              <a:rPr lang="en-US" altLang="zh-CN" sz="2800" dirty="0">
                <a:ea typeface="標楷體" panose="03000509000000000000" pitchFamily="65" charset="-120"/>
              </a:rPr>
              <a:t>    </a:t>
            </a:r>
            <a:r>
              <a:rPr lang="zh-CN" altLang="en-US" sz="2800" dirty="0">
                <a:ea typeface="標楷體" panose="03000509000000000000" pitchFamily="65" charset="-120"/>
              </a:rPr>
              <a:t> </a:t>
            </a:r>
            <a:r>
              <a:rPr lang="zh-CN" altLang="zh-TW" sz="2800" dirty="0">
                <a:ea typeface="標楷體" panose="03000509000000000000" pitchFamily="65" charset="-120"/>
              </a:rPr>
              <a:t> </a:t>
            </a:r>
            <a:r>
              <a:rPr lang="en-US" altLang="zh-CN" sz="2800" dirty="0">
                <a:ea typeface="標楷體" panose="03000509000000000000" pitchFamily="65" charset="-120"/>
              </a:rPr>
              <a:t>   </a:t>
            </a:r>
            <a:r>
              <a:rPr lang="en-US" altLang="zh-TW" sz="2800" dirty="0">
                <a:ea typeface="標楷體" panose="03000509000000000000" pitchFamily="65" charset="-120"/>
              </a:rPr>
              <a:t>	    </a:t>
            </a:r>
            <a:r>
              <a:rPr lang="en-US" altLang="zh-CN" sz="2800" dirty="0">
                <a:ea typeface="標楷體" panose="03000509000000000000" pitchFamily="65" charset="-120"/>
              </a:rPr>
              <a:t>D. 2250</a:t>
            </a:r>
            <a:r>
              <a:rPr lang="en-US" altLang="zh-TW" sz="2800" dirty="0">
                <a:ea typeface="標楷體" panose="03000509000000000000" pitchFamily="65" charset="-120"/>
              </a:rPr>
              <a:t>cm</a:t>
            </a:r>
            <a:r>
              <a:rPr lang="en-US" altLang="zh-TW" sz="2800" baseline="30000" dirty="0">
                <a:ea typeface="標楷體" panose="03000509000000000000" pitchFamily="65" charset="-120"/>
              </a:rPr>
              <a:t>3</a:t>
            </a:r>
            <a:endParaRPr lang="en-US" altLang="zh-CN" sz="2800" dirty="0">
              <a:ea typeface="標楷體" panose="03000509000000000000" pitchFamily="65" charset="-120"/>
            </a:endParaRPr>
          </a:p>
        </p:txBody>
      </p:sp>
      <p:grpSp>
        <p:nvGrpSpPr>
          <p:cNvPr id="29" name="组合 28">
            <a:extLst>
              <a:ext uri="{FF2B5EF4-FFF2-40B4-BE49-F238E27FC236}">
                <a16:creationId xmlns:a16="http://schemas.microsoft.com/office/drawing/2014/main" xmlns="" id="{F39A3B2B-5F1D-445D-813F-664148A708E7}"/>
              </a:ext>
            </a:extLst>
          </p:cNvPr>
          <p:cNvGrpSpPr/>
          <p:nvPr/>
        </p:nvGrpSpPr>
        <p:grpSpPr>
          <a:xfrm>
            <a:off x="1779482" y="1024020"/>
            <a:ext cx="1679575" cy="1000125"/>
            <a:chOff x="1773238" y="1028700"/>
            <a:chExt cx="1679575" cy="1000125"/>
          </a:xfrm>
        </p:grpSpPr>
        <p:sp>
          <p:nvSpPr>
            <p:cNvPr id="31" name="立方体 42">
              <a:extLst>
                <a:ext uri="{FF2B5EF4-FFF2-40B4-BE49-F238E27FC236}">
                  <a16:creationId xmlns:a16="http://schemas.microsoft.com/office/drawing/2014/main" xmlns="" id="{61AAFA23-8D01-4D3F-A2A8-8E2F7E33E1A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103438" y="1028700"/>
              <a:ext cx="671512" cy="671513"/>
            </a:xfrm>
            <a:prstGeom prst="cube">
              <a:avLst>
                <a:gd name="adj" fmla="val 25000"/>
              </a:avLst>
            </a:prstGeom>
            <a:solidFill>
              <a:srgbClr val="FFFFFF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endParaRPr lang="zh-TW" altLang="en-US" sz="1800"/>
            </a:p>
          </p:txBody>
        </p:sp>
        <p:sp>
          <p:nvSpPr>
            <p:cNvPr id="32" name="立方体 43">
              <a:extLst>
                <a:ext uri="{FF2B5EF4-FFF2-40B4-BE49-F238E27FC236}">
                  <a16:creationId xmlns:a16="http://schemas.microsoft.com/office/drawing/2014/main" xmlns="" id="{84502726-0ADA-4B3B-990F-A4F6DAFD1F5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781300" y="1357313"/>
              <a:ext cx="671513" cy="671512"/>
            </a:xfrm>
            <a:prstGeom prst="cube">
              <a:avLst>
                <a:gd name="adj" fmla="val 25000"/>
              </a:avLst>
            </a:prstGeom>
            <a:solidFill>
              <a:srgbClr val="FFFFFF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endParaRPr lang="zh-TW" altLang="en-US" sz="1800"/>
            </a:p>
          </p:txBody>
        </p:sp>
        <p:sp>
          <p:nvSpPr>
            <p:cNvPr id="33" name="立方体 44">
              <a:extLst>
                <a:ext uri="{FF2B5EF4-FFF2-40B4-BE49-F238E27FC236}">
                  <a16:creationId xmlns:a16="http://schemas.microsoft.com/office/drawing/2014/main" xmlns="" id="{E1B91CAB-A43B-4284-989C-716C27D0269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938338" y="1192213"/>
              <a:ext cx="671512" cy="671512"/>
            </a:xfrm>
            <a:prstGeom prst="cube">
              <a:avLst>
                <a:gd name="adj" fmla="val 25000"/>
              </a:avLst>
            </a:prstGeom>
            <a:solidFill>
              <a:srgbClr val="FFFFFF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endParaRPr lang="zh-TW" altLang="en-US" sz="1800"/>
            </a:p>
          </p:txBody>
        </p:sp>
        <p:sp>
          <p:nvSpPr>
            <p:cNvPr id="34" name="立方体 45">
              <a:extLst>
                <a:ext uri="{FF2B5EF4-FFF2-40B4-BE49-F238E27FC236}">
                  <a16:creationId xmlns:a16="http://schemas.microsoft.com/office/drawing/2014/main" xmlns="" id="{CA4B6C81-E24A-4498-B629-0A70BDC44B4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73238" y="1357313"/>
              <a:ext cx="671512" cy="671512"/>
            </a:xfrm>
            <a:prstGeom prst="cube">
              <a:avLst>
                <a:gd name="adj" fmla="val 25000"/>
              </a:avLst>
            </a:prstGeom>
            <a:solidFill>
              <a:srgbClr val="FFFFFF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endParaRPr lang="zh-TW" altLang="en-US" sz="18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3.33333E-6 L 0.23004 -0.025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93" y="-1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19" grpId="1" animBg="1"/>
      <p:bldP spid="21" grpId="0"/>
      <p:bldP spid="21" grpId="1"/>
      <p:bldP spid="22" grpId="0"/>
      <p:bldP spid="22" grpId="1"/>
      <p:bldP spid="26" grpId="0" uiExpand="1" build="p"/>
      <p:bldP spid="26" grpId="1" uiExpand="1" build="p"/>
      <p:bldP spid="30" grpId="0" animBg="1"/>
      <p:bldP spid="47" grpId="0"/>
      <p:bldP spid="47" grpId="1"/>
      <p:bldP spid="4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690"/>
          <a:stretch/>
        </p:blipFill>
        <p:spPr>
          <a:xfrm>
            <a:off x="2222353" y="1248718"/>
            <a:ext cx="4537224" cy="2400150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xmlns="" id="{068A5484-E5EA-400E-BC98-8904BAF123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2663" y="3924300"/>
            <a:ext cx="677862" cy="3683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lang="zh-CN" altLang="en-US" sz="1800"/>
          </a:p>
        </p:txBody>
      </p:sp>
      <p:sp>
        <p:nvSpPr>
          <p:cNvPr id="38" name="Rectangle 2">
            <a:extLst>
              <a:ext uri="{FF2B5EF4-FFF2-40B4-BE49-F238E27FC236}">
                <a16:creationId xmlns:a16="http://schemas.microsoft.com/office/drawing/2014/main" xmlns="" id="{21B86DD2-CA97-46FB-AEDA-93AC51805E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4894263"/>
            <a:ext cx="431800" cy="4318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lang="en-US" altLang="zh-TW" sz="2800"/>
          </a:p>
        </p:txBody>
      </p:sp>
      <p:sp>
        <p:nvSpPr>
          <p:cNvPr id="68612" name="Text Box 4">
            <a:extLst>
              <a:ext uri="{FF2B5EF4-FFF2-40B4-BE49-F238E27FC236}">
                <a16:creationId xmlns:a16="http://schemas.microsoft.com/office/drawing/2014/main" xmlns="" id="{7E8097CD-51A2-4B74-B4BF-A6086702BC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4821238"/>
            <a:ext cx="6361113" cy="551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342900" indent="-3429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ts val="4300"/>
              </a:lnSpc>
              <a:spcBef>
                <a:spcPct val="50000"/>
              </a:spcBef>
            </a:pPr>
            <a:r>
              <a:rPr lang="en-US" altLang="zh-TW" sz="2800" dirty="0"/>
              <a:t>A. $</a:t>
            </a:r>
            <a:r>
              <a:rPr lang="en-US" altLang="zh-TW" sz="2800" dirty="0" smtClean="0"/>
              <a:t>52 200  </a:t>
            </a:r>
            <a:r>
              <a:rPr lang="en-US" altLang="zh-TW" sz="2800" dirty="0"/>
              <a:t>	 </a:t>
            </a:r>
            <a:r>
              <a:rPr lang="en-US" altLang="zh-TW" sz="2800" dirty="0" smtClean="0"/>
              <a:t>        B</a:t>
            </a:r>
            <a:r>
              <a:rPr lang="en-US" altLang="zh-TW" sz="2800" dirty="0"/>
              <a:t>. $</a:t>
            </a:r>
            <a:r>
              <a:rPr lang="en-US" altLang="zh-TW" sz="2800" dirty="0" smtClean="0"/>
              <a:t>55 950</a:t>
            </a:r>
            <a:endParaRPr lang="en-US" altLang="zh-TW" sz="2800" dirty="0"/>
          </a:p>
        </p:txBody>
      </p:sp>
      <p:sp>
        <p:nvSpPr>
          <p:cNvPr id="68610" name="Text Box 4">
            <a:extLst>
              <a:ext uri="{FF2B5EF4-FFF2-40B4-BE49-F238E27FC236}">
                <a16:creationId xmlns:a16="http://schemas.microsoft.com/office/drawing/2014/main" xmlns="" id="{F3F49960-56A7-4BCE-96A3-D7D1C59ACA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8850" y="5416550"/>
            <a:ext cx="6345238" cy="551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342900" indent="-3429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ts val="4300"/>
              </a:lnSpc>
              <a:spcBef>
                <a:spcPct val="50000"/>
              </a:spcBef>
            </a:pPr>
            <a:r>
              <a:rPr lang="en-US" altLang="zh-TW" sz="2800" dirty="0"/>
              <a:t>C. $</a:t>
            </a:r>
            <a:r>
              <a:rPr lang="en-US" altLang="zh-TW" sz="2800" dirty="0" smtClean="0"/>
              <a:t>56 200</a:t>
            </a:r>
            <a:r>
              <a:rPr lang="en-US" altLang="zh-TW" sz="2800" dirty="0"/>
              <a:t>			D. $</a:t>
            </a:r>
            <a:r>
              <a:rPr lang="en-US" altLang="zh-TW" sz="2800" dirty="0" smtClean="0"/>
              <a:t>61 200                    </a:t>
            </a:r>
            <a:endParaRPr lang="en-US" altLang="zh-TW" sz="2800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97031014-8E2A-4D96-BB69-FBA8495F51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5400" y="4821238"/>
            <a:ext cx="9286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[2</a:t>
            </a:r>
            <a:r>
              <a:rPr lang="zh-TW" altLang="en-US" sz="2800">
                <a:solidFill>
                  <a:srgbClr val="FF0000"/>
                </a:solidFill>
                <a:ea typeface="標楷體" panose="03000509000000000000" pitchFamily="65" charset="-120"/>
              </a:rPr>
              <a:t>分</a:t>
            </a:r>
            <a:r>
              <a:rPr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]</a:t>
            </a:r>
            <a:endParaRPr lang="zh-TW" altLang="en-US" sz="2800">
              <a:solidFill>
                <a:srgbClr val="FF0000"/>
              </a:solidFill>
              <a:ea typeface="標楷體" panose="03000509000000000000" pitchFamily="65" charset="-120"/>
            </a:endParaRPr>
          </a:p>
        </p:txBody>
      </p:sp>
      <p:sp>
        <p:nvSpPr>
          <p:cNvPr id="68615" name="Rectangle 21">
            <a:extLst>
              <a:ext uri="{FF2B5EF4-FFF2-40B4-BE49-F238E27FC236}">
                <a16:creationId xmlns:a16="http://schemas.microsoft.com/office/drawing/2014/main" xmlns="" id="{0F8B25D7-D3FE-4D78-A20F-4783545957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8" y="3843338"/>
            <a:ext cx="872172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625475" indent="-625475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CN" sz="2800" dirty="0">
                <a:ea typeface="標楷體" panose="03000509000000000000" pitchFamily="65" charset="-120"/>
              </a:rPr>
              <a:t>2</a:t>
            </a:r>
            <a:r>
              <a:rPr lang="en-US" altLang="zh-TW" sz="2800" dirty="0">
                <a:ea typeface="標楷體" panose="03000509000000000000" pitchFamily="65" charset="-120"/>
              </a:rPr>
              <a:t>7</a:t>
            </a:r>
            <a:r>
              <a:rPr lang="en-US" altLang="zh-CN" sz="2800" dirty="0">
                <a:ea typeface="標楷體" panose="03000509000000000000" pitchFamily="65" charset="-120"/>
              </a:rPr>
              <a:t>. </a:t>
            </a:r>
            <a:r>
              <a:rPr lang="zh-TW" altLang="en-US" sz="2800" dirty="0">
                <a:ea typeface="標楷體" panose="03000509000000000000" pitchFamily="65" charset="-120"/>
              </a:rPr>
              <a:t>上星期售出最多的兩種果汁每杯售價都是</a:t>
            </a:r>
            <a:r>
              <a:rPr lang="en-US" altLang="zh-TW" sz="2800" dirty="0">
                <a:ea typeface="標楷體" panose="03000509000000000000" pitchFamily="65" charset="-120"/>
              </a:rPr>
              <a:t>$29</a:t>
            </a:r>
            <a:r>
              <a:rPr lang="zh-TW" altLang="en-US" sz="2800" dirty="0">
                <a:ea typeface="標楷體" panose="03000509000000000000" pitchFamily="65" charset="-120"/>
              </a:rPr>
              <a:t>，比其餘兩種便宜</a:t>
            </a:r>
            <a:r>
              <a:rPr lang="en-US" altLang="zh-TW" sz="2800" dirty="0">
                <a:ea typeface="標楷體" panose="03000509000000000000" pitchFamily="65" charset="-120"/>
              </a:rPr>
              <a:t>$5</a:t>
            </a:r>
            <a:r>
              <a:rPr lang="zh-TW" altLang="en-US" sz="2800" dirty="0">
                <a:ea typeface="標楷體" panose="03000509000000000000" pitchFamily="65" charset="-120"/>
              </a:rPr>
              <a:t>。果汁店上星期的總收入是多少？</a:t>
            </a:r>
            <a:endParaRPr lang="zh-CN" altLang="en-US" sz="2800" baseline="30000" dirty="0">
              <a:ea typeface="標楷體" panose="03000509000000000000" pitchFamily="65" charset="-12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7EA59E53-CB05-4281-8583-9FE5395879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4209" y="5219700"/>
            <a:ext cx="40020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2800" dirty="0">
                <a:solidFill>
                  <a:srgbClr val="003399"/>
                </a:solidFill>
              </a:rPr>
              <a:t>＋</a:t>
            </a:r>
            <a:r>
              <a:rPr lang="en-US" altLang="zh-TW" sz="2800" dirty="0">
                <a:solidFill>
                  <a:srgbClr val="003399"/>
                </a:solidFill>
              </a:rPr>
              <a:t>(29</a:t>
            </a:r>
            <a:r>
              <a:rPr lang="zh-TW" altLang="en-US" sz="2800" dirty="0">
                <a:solidFill>
                  <a:srgbClr val="003399"/>
                </a:solidFill>
              </a:rPr>
              <a:t>＋</a:t>
            </a:r>
            <a:r>
              <a:rPr lang="en-US" altLang="zh-TW" sz="2800" dirty="0">
                <a:solidFill>
                  <a:srgbClr val="003399"/>
                </a:solidFill>
              </a:rPr>
              <a:t>5</a:t>
            </a:r>
            <a:r>
              <a:rPr lang="en-US" altLang="zh-TW" sz="2800" dirty="0" smtClean="0">
                <a:solidFill>
                  <a:srgbClr val="003399"/>
                </a:solidFill>
              </a:rPr>
              <a:t>)</a:t>
            </a:r>
            <a:r>
              <a:rPr lang="zh-TW" altLang="en-US" sz="2800" dirty="0" smtClean="0">
                <a:solidFill>
                  <a:srgbClr val="003399"/>
                </a:solidFill>
                <a:ea typeface="標楷體" panose="03000509000000000000" pitchFamily="65" charset="-120"/>
                <a:sym typeface="Symbol" panose="05050102010706020507" pitchFamily="18" charset="2"/>
              </a:rPr>
              <a:t></a:t>
            </a:r>
            <a:r>
              <a:rPr lang="en-US" altLang="zh-TW" sz="2800" dirty="0" smtClean="0">
                <a:solidFill>
                  <a:srgbClr val="003399"/>
                </a:solidFill>
                <a:ea typeface="標楷體" panose="03000509000000000000" pitchFamily="65" charset="-120"/>
                <a:sym typeface="Symbol" panose="05050102010706020507" pitchFamily="18" charset="2"/>
              </a:rPr>
              <a:t>(</a:t>
            </a:r>
            <a:r>
              <a:rPr lang="en-US" altLang="zh-TW" sz="2800" dirty="0">
                <a:solidFill>
                  <a:srgbClr val="FF00FF"/>
                </a:solidFill>
                <a:ea typeface="標楷體" panose="03000509000000000000" pitchFamily="65" charset="-120"/>
                <a:sym typeface="Symbol" panose="05050102010706020507" pitchFamily="18" charset="2"/>
              </a:rPr>
              <a:t>3</a:t>
            </a:r>
            <a:r>
              <a:rPr lang="en-US" altLang="zh-TW" sz="2800" dirty="0">
                <a:solidFill>
                  <a:srgbClr val="FF00FF"/>
                </a:solidFill>
              </a:rPr>
              <a:t>50</a:t>
            </a:r>
            <a:r>
              <a:rPr lang="zh-TW" altLang="en-US" sz="2800" dirty="0">
                <a:solidFill>
                  <a:srgbClr val="003399"/>
                </a:solidFill>
              </a:rPr>
              <a:t>＋</a:t>
            </a:r>
            <a:r>
              <a:rPr lang="en-US" altLang="zh-TW" sz="2800" dirty="0">
                <a:solidFill>
                  <a:srgbClr val="FF00FF"/>
                </a:solidFill>
              </a:rPr>
              <a:t>400</a:t>
            </a:r>
            <a:r>
              <a:rPr lang="en-US" altLang="zh-TW" sz="2800" dirty="0">
                <a:solidFill>
                  <a:srgbClr val="003399"/>
                </a:solidFill>
              </a:rPr>
              <a:t>)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CAE8A540-EAB4-47F8-B9A8-C6691E58F1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6256" y="5229200"/>
            <a:ext cx="202044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2800" dirty="0">
                <a:solidFill>
                  <a:srgbClr val="003399"/>
                </a:solidFill>
              </a:rPr>
              <a:t>= $</a:t>
            </a:r>
            <a:r>
              <a:rPr lang="en-US" altLang="zh-TW" sz="2800" dirty="0" smtClean="0">
                <a:solidFill>
                  <a:srgbClr val="003399"/>
                </a:solidFill>
              </a:rPr>
              <a:t>55 950</a:t>
            </a:r>
            <a:endParaRPr lang="en-US" altLang="zh-TW" sz="2800" dirty="0">
              <a:solidFill>
                <a:srgbClr val="003399"/>
              </a:solidFill>
            </a:endParaRPr>
          </a:p>
        </p:txBody>
      </p:sp>
      <p:sp>
        <p:nvSpPr>
          <p:cNvPr id="2" name="TextBox 33">
            <a:extLst>
              <a:ext uri="{FF2B5EF4-FFF2-40B4-BE49-F238E27FC236}">
                <a16:creationId xmlns:a16="http://schemas.microsoft.com/office/drawing/2014/main" xmlns="" id="{2E1E00E0-8249-469E-A6AF-4D3BDB429F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9399" y="1555750"/>
            <a:ext cx="936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2400" dirty="0">
                <a:solidFill>
                  <a:srgbClr val="003399"/>
                </a:solidFill>
              </a:rPr>
              <a:t>450</a:t>
            </a:r>
          </a:p>
        </p:txBody>
      </p:sp>
      <p:sp>
        <p:nvSpPr>
          <p:cNvPr id="3" name="TextBox 33">
            <a:extLst>
              <a:ext uri="{FF2B5EF4-FFF2-40B4-BE49-F238E27FC236}">
                <a16:creationId xmlns:a16="http://schemas.microsoft.com/office/drawing/2014/main" xmlns="" id="{DF5A3CFF-C86D-46B3-B7E1-86961EC3EC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4835" y="1039018"/>
            <a:ext cx="936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2400" dirty="0">
                <a:solidFill>
                  <a:srgbClr val="003399"/>
                </a:solidFill>
              </a:rPr>
              <a:t>600</a:t>
            </a:r>
          </a:p>
        </p:txBody>
      </p:sp>
      <p:sp>
        <p:nvSpPr>
          <p:cNvPr id="68637" name="Text Box 56">
            <a:extLst>
              <a:ext uri="{FF2B5EF4-FFF2-40B4-BE49-F238E27FC236}">
                <a16:creationId xmlns:a16="http://schemas.microsoft.com/office/drawing/2014/main" xmlns="" id="{41CF0023-9880-401C-9F5D-BAD2F36661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8137" y="876300"/>
            <a:ext cx="30241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u="sng" dirty="0">
                <a:ea typeface="標楷體" panose="03000509000000000000" pitchFamily="65" charset="-120"/>
              </a:rPr>
              <a:t>果汁店上星期果汁的銷量</a:t>
            </a: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xmlns="" id="{E5047F8B-F632-4920-B547-CE897892162E}"/>
              </a:ext>
            </a:extLst>
          </p:cNvPr>
          <p:cNvGrpSpPr/>
          <p:nvPr/>
        </p:nvGrpSpPr>
        <p:grpSpPr>
          <a:xfrm>
            <a:off x="1246188" y="1206500"/>
            <a:ext cx="6091237" cy="2711450"/>
            <a:chOff x="1246188" y="1206500"/>
            <a:chExt cx="6091237" cy="2711450"/>
          </a:xfrm>
        </p:grpSpPr>
        <p:sp>
          <p:nvSpPr>
            <p:cNvPr id="68623" name="Text Box 38">
              <a:extLst>
                <a:ext uri="{FF2B5EF4-FFF2-40B4-BE49-F238E27FC236}">
                  <a16:creationId xmlns:a16="http://schemas.microsoft.com/office/drawing/2014/main" xmlns="" id="{77201A73-D276-4E97-AFA5-C5D465724E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62113" y="3000375"/>
              <a:ext cx="935037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dirty="0"/>
                <a:t>100</a:t>
              </a:r>
            </a:p>
          </p:txBody>
        </p:sp>
        <p:sp>
          <p:nvSpPr>
            <p:cNvPr id="68624" name="Text Box 39">
              <a:extLst>
                <a:ext uri="{FF2B5EF4-FFF2-40B4-BE49-F238E27FC236}">
                  <a16:creationId xmlns:a16="http://schemas.microsoft.com/office/drawing/2014/main" xmlns="" id="{2DDB5AD3-2E2C-4A43-8A93-40CED0C732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66875" y="2633663"/>
              <a:ext cx="935038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/>
                <a:t>200</a:t>
              </a:r>
            </a:p>
          </p:txBody>
        </p:sp>
        <p:sp>
          <p:nvSpPr>
            <p:cNvPr id="68625" name="Text Box 40">
              <a:extLst>
                <a:ext uri="{FF2B5EF4-FFF2-40B4-BE49-F238E27FC236}">
                  <a16:creationId xmlns:a16="http://schemas.microsoft.com/office/drawing/2014/main" xmlns="" id="{CC82BC8D-65F3-40CD-A730-BE2222EE36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70050" y="2279650"/>
              <a:ext cx="935038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dirty="0"/>
                <a:t>300</a:t>
              </a:r>
            </a:p>
          </p:txBody>
        </p:sp>
        <p:sp>
          <p:nvSpPr>
            <p:cNvPr id="68626" name="Text Box 41">
              <a:extLst>
                <a:ext uri="{FF2B5EF4-FFF2-40B4-BE49-F238E27FC236}">
                  <a16:creationId xmlns:a16="http://schemas.microsoft.com/office/drawing/2014/main" xmlns="" id="{596A4EDD-34AC-4FBF-914A-D76A190498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74813" y="1903413"/>
              <a:ext cx="935037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dirty="0"/>
                <a:t>400</a:t>
              </a:r>
            </a:p>
          </p:txBody>
        </p:sp>
        <p:sp>
          <p:nvSpPr>
            <p:cNvPr id="68627" name="Text Box 42">
              <a:extLst>
                <a:ext uri="{FF2B5EF4-FFF2-40B4-BE49-F238E27FC236}">
                  <a16:creationId xmlns:a16="http://schemas.microsoft.com/office/drawing/2014/main" xmlns="" id="{7D1B9AEC-1EB4-4BC2-A18F-CF54F9318F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92275" y="1549400"/>
              <a:ext cx="935038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dirty="0"/>
                <a:t>500</a:t>
              </a:r>
            </a:p>
          </p:txBody>
        </p:sp>
        <p:sp>
          <p:nvSpPr>
            <p:cNvPr id="68628" name="Text Box 43">
              <a:extLst>
                <a:ext uri="{FF2B5EF4-FFF2-40B4-BE49-F238E27FC236}">
                  <a16:creationId xmlns:a16="http://schemas.microsoft.com/office/drawing/2014/main" xmlns="" id="{69E2B4FA-3A6D-4E0C-87E4-FC9D10D4E4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92275" y="1206500"/>
              <a:ext cx="935038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dirty="0"/>
                <a:t>600</a:t>
              </a:r>
            </a:p>
          </p:txBody>
        </p:sp>
        <p:sp>
          <p:nvSpPr>
            <p:cNvPr id="68629" name="Text Box 46">
              <a:extLst>
                <a:ext uri="{FF2B5EF4-FFF2-40B4-BE49-F238E27FC236}">
                  <a16:creationId xmlns:a16="http://schemas.microsoft.com/office/drawing/2014/main" xmlns="" id="{D11A3981-50E9-4946-AA53-A97928BD00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89734" y="3517900"/>
              <a:ext cx="1046162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TW" altLang="en-US" dirty="0">
                  <a:ea typeface="標楷體" panose="03000509000000000000" pitchFamily="65" charset="-120"/>
                </a:rPr>
                <a:t>蘋果汁</a:t>
              </a:r>
            </a:p>
          </p:txBody>
        </p:sp>
        <p:sp>
          <p:nvSpPr>
            <p:cNvPr id="68630" name="Text Box 47">
              <a:extLst>
                <a:ext uri="{FF2B5EF4-FFF2-40B4-BE49-F238E27FC236}">
                  <a16:creationId xmlns:a16="http://schemas.microsoft.com/office/drawing/2014/main" xmlns="" id="{856DD430-298E-43DD-A84E-AFABB2EA94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20504" y="3509963"/>
              <a:ext cx="979488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TW" altLang="en-US" dirty="0">
                  <a:ea typeface="標楷體" panose="03000509000000000000" pitchFamily="65" charset="-120"/>
                </a:rPr>
                <a:t>葡萄汁</a:t>
              </a:r>
            </a:p>
          </p:txBody>
        </p:sp>
        <p:sp>
          <p:nvSpPr>
            <p:cNvPr id="68631" name="Text Box 48">
              <a:extLst>
                <a:ext uri="{FF2B5EF4-FFF2-40B4-BE49-F238E27FC236}">
                  <a16:creationId xmlns:a16="http://schemas.microsoft.com/office/drawing/2014/main" xmlns="" id="{EA0889E4-9895-4130-97C5-E7C3D8993E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28616" y="3509963"/>
              <a:ext cx="979488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TW" altLang="en-US" dirty="0">
                  <a:ea typeface="標楷體" panose="03000509000000000000" pitchFamily="65" charset="-120"/>
                </a:rPr>
                <a:t>芒果汁</a:t>
              </a:r>
            </a:p>
          </p:txBody>
        </p:sp>
        <p:sp>
          <p:nvSpPr>
            <p:cNvPr id="68632" name="Text Box 49">
              <a:extLst>
                <a:ext uri="{FF2B5EF4-FFF2-40B4-BE49-F238E27FC236}">
                  <a16:creationId xmlns:a16="http://schemas.microsoft.com/office/drawing/2014/main" xmlns="" id="{7BE4802D-341C-4C26-AD30-312A173680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80038" y="3509963"/>
              <a:ext cx="792162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TW" altLang="en-US" dirty="0">
                  <a:ea typeface="標楷體" panose="03000509000000000000" pitchFamily="65" charset="-120"/>
                </a:rPr>
                <a:t>橙汁</a:t>
              </a:r>
            </a:p>
          </p:txBody>
        </p:sp>
        <p:sp>
          <p:nvSpPr>
            <p:cNvPr id="68633" name="Text Box 50">
              <a:extLst>
                <a:ext uri="{FF2B5EF4-FFF2-40B4-BE49-F238E27FC236}">
                  <a16:creationId xmlns:a16="http://schemas.microsoft.com/office/drawing/2014/main" xmlns="" id="{3CCF46CD-4FF0-46C4-904E-342A54C971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45263" y="3497263"/>
              <a:ext cx="792162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TW" altLang="en-US" dirty="0">
                  <a:ea typeface="標楷體" panose="03000509000000000000" pitchFamily="65" charset="-120"/>
                </a:rPr>
                <a:t>果汁</a:t>
              </a:r>
            </a:p>
          </p:txBody>
        </p:sp>
        <p:sp>
          <p:nvSpPr>
            <p:cNvPr id="68634" name="Text Box 51">
              <a:extLst>
                <a:ext uri="{FF2B5EF4-FFF2-40B4-BE49-F238E27FC236}">
                  <a16:creationId xmlns:a16="http://schemas.microsoft.com/office/drawing/2014/main" xmlns="" id="{88918AA8-6714-412E-8490-5F2A269672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564357" y="2166144"/>
              <a:ext cx="1765300" cy="401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TW" altLang="en-US" dirty="0">
                  <a:ea typeface="標楷體" panose="03000509000000000000" pitchFamily="65" charset="-120"/>
                </a:rPr>
                <a:t>果汁銷量</a:t>
              </a:r>
              <a:r>
                <a:rPr lang="en-US" altLang="zh-TW" dirty="0">
                  <a:ea typeface="標楷體" panose="03000509000000000000" pitchFamily="65" charset="-120"/>
                </a:rPr>
                <a:t>(</a:t>
              </a:r>
              <a:r>
                <a:rPr lang="zh-TW" altLang="en-US" dirty="0">
                  <a:ea typeface="標楷體" panose="03000509000000000000" pitchFamily="65" charset="-120"/>
                </a:rPr>
                <a:t>杯</a:t>
              </a:r>
              <a:r>
                <a:rPr lang="en-US" altLang="zh-TW" dirty="0">
                  <a:ea typeface="標楷體" panose="03000509000000000000" pitchFamily="65" charset="-120"/>
                </a:rPr>
                <a:t>)</a:t>
              </a:r>
            </a:p>
          </p:txBody>
        </p:sp>
        <p:sp>
          <p:nvSpPr>
            <p:cNvPr id="68638" name="Text Box 59">
              <a:extLst>
                <a:ext uri="{FF2B5EF4-FFF2-40B4-BE49-F238E27FC236}">
                  <a16:creationId xmlns:a16="http://schemas.microsoft.com/office/drawing/2014/main" xmlns="" id="{0D587217-0A16-45F0-B8BC-54C1FFFEFF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63700" y="3373438"/>
              <a:ext cx="935038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dirty="0"/>
                <a:t>    0</a:t>
              </a:r>
            </a:p>
          </p:txBody>
        </p:sp>
      </p:grpSp>
      <p:sp>
        <p:nvSpPr>
          <p:cNvPr id="36" name="TextBox 33">
            <a:extLst>
              <a:ext uri="{FF2B5EF4-FFF2-40B4-BE49-F238E27FC236}">
                <a16:creationId xmlns:a16="http://schemas.microsoft.com/office/drawing/2014/main" xmlns="" id="{88CDB297-35B8-4562-9E01-25EBD09C36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0057" y="1908176"/>
            <a:ext cx="936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2400" dirty="0">
                <a:solidFill>
                  <a:srgbClr val="FF00FF"/>
                </a:solidFill>
              </a:rPr>
              <a:t>350</a:t>
            </a:r>
          </a:p>
        </p:txBody>
      </p:sp>
      <p:sp>
        <p:nvSpPr>
          <p:cNvPr id="37" name="TextBox 33">
            <a:extLst>
              <a:ext uri="{FF2B5EF4-FFF2-40B4-BE49-F238E27FC236}">
                <a16:creationId xmlns:a16="http://schemas.microsoft.com/office/drawing/2014/main" xmlns="" id="{3C165F90-566A-45AC-9F39-57E2EF06F2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3750" y="1748309"/>
            <a:ext cx="936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2400" dirty="0">
                <a:solidFill>
                  <a:srgbClr val="FF00FF"/>
                </a:solidFill>
              </a:rPr>
              <a:t>400</a:t>
            </a:r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xmlns="" id="{98C381DF-EC56-49DE-837B-2A7031785CF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051050" y="4321175"/>
            <a:ext cx="4524375" cy="0"/>
          </a:xfrm>
          <a:prstGeom prst="line">
            <a:avLst/>
          </a:prstGeom>
          <a:noFill/>
          <a:ln w="38100" algn="ctr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0" name="直接连接符 39">
            <a:extLst>
              <a:ext uri="{FF2B5EF4-FFF2-40B4-BE49-F238E27FC236}">
                <a16:creationId xmlns:a16="http://schemas.microsoft.com/office/drawing/2014/main" xmlns="" id="{F4E36388-C37D-42E1-9CE3-FBE5DD7B8DC8}"/>
              </a:ext>
            </a:extLst>
          </p:cNvPr>
          <p:cNvCxnSpPr>
            <a:cxnSpLocks/>
          </p:cNvCxnSpPr>
          <p:nvPr/>
        </p:nvCxnSpPr>
        <p:spPr bwMode="auto">
          <a:xfrm>
            <a:off x="8281988" y="4321175"/>
            <a:ext cx="423862" cy="0"/>
          </a:xfrm>
          <a:prstGeom prst="line">
            <a:avLst/>
          </a:prstGeom>
          <a:noFill/>
          <a:ln w="38100" algn="ctr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" name="直接连接符 41">
            <a:extLst>
              <a:ext uri="{FF2B5EF4-FFF2-40B4-BE49-F238E27FC236}">
                <a16:creationId xmlns:a16="http://schemas.microsoft.com/office/drawing/2014/main" xmlns="" id="{DCE6E511-5202-4C6B-98C7-09E2AFA7116E}"/>
              </a:ext>
            </a:extLst>
          </p:cNvPr>
          <p:cNvCxnSpPr>
            <a:cxnSpLocks/>
          </p:cNvCxnSpPr>
          <p:nvPr/>
        </p:nvCxnSpPr>
        <p:spPr bwMode="auto">
          <a:xfrm>
            <a:off x="971550" y="4797425"/>
            <a:ext cx="2547938" cy="0"/>
          </a:xfrm>
          <a:prstGeom prst="line">
            <a:avLst/>
          </a:prstGeom>
          <a:noFill/>
          <a:ln w="38100" algn="ctr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6" name="TextBox 33">
            <a:extLst>
              <a:ext uri="{FF2B5EF4-FFF2-40B4-BE49-F238E27FC236}">
                <a16:creationId xmlns:a16="http://schemas.microsoft.com/office/drawing/2014/main" xmlns="" id="{E2CC90B2-63EB-4B19-95D0-7EADFBA94D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0425" y="4743450"/>
            <a:ext cx="19081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2800" dirty="0">
                <a:solidFill>
                  <a:srgbClr val="0033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總</a:t>
            </a:r>
            <a:r>
              <a:rPr lang="zh-TW" altLang="en-US" sz="2800" dirty="0" smtClean="0">
                <a:solidFill>
                  <a:srgbClr val="0033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收入是</a:t>
            </a:r>
            <a:endParaRPr lang="en-US" altLang="zh-TW" sz="2800" dirty="0">
              <a:solidFill>
                <a:srgbClr val="003399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7" name="TextBox 33">
            <a:extLst>
              <a:ext uri="{FF2B5EF4-FFF2-40B4-BE49-F238E27FC236}">
                <a16:creationId xmlns:a16="http://schemas.microsoft.com/office/drawing/2014/main" xmlns="" id="{C72B8B7F-4B0C-419B-BBE7-860301CC2E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3600" y="5230813"/>
            <a:ext cx="27082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2800" dirty="0" smtClean="0">
                <a:solidFill>
                  <a:srgbClr val="003399"/>
                </a:solidFill>
              </a:rPr>
              <a:t>29</a:t>
            </a:r>
            <a:r>
              <a:rPr lang="zh-TW" altLang="en-US" sz="2800" dirty="0" smtClean="0">
                <a:solidFill>
                  <a:srgbClr val="003399"/>
                </a:solidFill>
                <a:ea typeface="標楷體" panose="03000509000000000000" pitchFamily="65" charset="-120"/>
                <a:sym typeface="Symbol" panose="05050102010706020507" pitchFamily="18" charset="2"/>
              </a:rPr>
              <a:t></a:t>
            </a:r>
            <a:r>
              <a:rPr lang="en-US" altLang="zh-TW" sz="2800" dirty="0" smtClean="0">
                <a:solidFill>
                  <a:srgbClr val="003399"/>
                </a:solidFill>
                <a:ea typeface="標楷體" panose="03000509000000000000" pitchFamily="65" charset="-120"/>
                <a:sym typeface="Symbol" panose="05050102010706020507" pitchFamily="18" charset="2"/>
              </a:rPr>
              <a:t>(</a:t>
            </a:r>
            <a:r>
              <a:rPr lang="en-US" altLang="zh-TW" sz="2800" dirty="0">
                <a:solidFill>
                  <a:srgbClr val="003399"/>
                </a:solidFill>
                <a:ea typeface="標楷體" panose="03000509000000000000" pitchFamily="65" charset="-120"/>
                <a:sym typeface="Symbol" panose="05050102010706020507" pitchFamily="18" charset="2"/>
              </a:rPr>
              <a:t>4</a:t>
            </a:r>
            <a:r>
              <a:rPr lang="en-US" altLang="zh-TW" sz="2800" dirty="0">
                <a:solidFill>
                  <a:srgbClr val="003399"/>
                </a:solidFill>
              </a:rPr>
              <a:t>50</a:t>
            </a:r>
            <a:r>
              <a:rPr lang="zh-TW" altLang="en-US" sz="2800" dirty="0">
                <a:solidFill>
                  <a:srgbClr val="003399"/>
                </a:solidFill>
              </a:rPr>
              <a:t>＋</a:t>
            </a:r>
            <a:r>
              <a:rPr lang="en-US" altLang="zh-TW" sz="2800" dirty="0">
                <a:solidFill>
                  <a:srgbClr val="003399"/>
                </a:solidFill>
              </a:rPr>
              <a:t>600)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686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686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5" presetID="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68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68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38" grpId="0" animBg="1"/>
      <p:bldP spid="68612" grpId="0"/>
      <p:bldP spid="68612" grpId="1"/>
      <p:bldP spid="68610" grpId="0"/>
      <p:bldP spid="68610" grpId="1"/>
      <p:bldP spid="39" grpId="0"/>
      <p:bldP spid="34" grpId="0"/>
      <p:bldP spid="34" grpId="1"/>
      <p:bldP spid="35" grpId="0"/>
      <p:bldP spid="35" grpId="1"/>
      <p:bldP spid="2" grpId="0"/>
      <p:bldP spid="2" grpId="1"/>
      <p:bldP spid="3" grpId="0"/>
      <p:bldP spid="3" grpId="1"/>
      <p:bldP spid="36" grpId="0"/>
      <p:bldP spid="36" grpId="1"/>
      <p:bldP spid="37" grpId="0"/>
      <p:bldP spid="37" grpId="1"/>
      <p:bldP spid="46" grpId="0"/>
      <p:bldP spid="46" grpId="1"/>
      <p:bldP spid="47" grpId="0"/>
      <p:bldP spid="47" grpId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>
            <a:extLst>
              <a:ext uri="{FF2B5EF4-FFF2-40B4-BE49-F238E27FC236}">
                <a16:creationId xmlns:a16="http://schemas.microsoft.com/office/drawing/2014/main" xmlns="" id="{87EC555F-B86E-43E0-8829-10C5F59BD0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4586" y="4677311"/>
            <a:ext cx="365760" cy="36576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lang="zh-TW" altLang="en-US" sz="1800"/>
          </a:p>
        </p:txBody>
      </p:sp>
      <p:sp>
        <p:nvSpPr>
          <p:cNvPr id="54" name="矩形 53">
            <a:extLst>
              <a:ext uri="{FF2B5EF4-FFF2-40B4-BE49-F238E27FC236}">
                <a16:creationId xmlns:a16="http://schemas.microsoft.com/office/drawing/2014/main" xmlns="" id="{A7399844-D52D-464B-93CE-4D9A4D8A998F}"/>
              </a:ext>
            </a:extLst>
          </p:cNvPr>
          <p:cNvSpPr/>
          <p:nvPr/>
        </p:nvSpPr>
        <p:spPr bwMode="auto">
          <a:xfrm>
            <a:off x="6379927" y="3884844"/>
            <a:ext cx="1026008" cy="266099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xmlns="" id="{F4F6363D-99C6-4F89-B341-46C441993A3B}"/>
              </a:ext>
            </a:extLst>
          </p:cNvPr>
          <p:cNvSpPr/>
          <p:nvPr/>
        </p:nvSpPr>
        <p:spPr bwMode="auto">
          <a:xfrm>
            <a:off x="6066273" y="2984829"/>
            <a:ext cx="1026008" cy="266099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70659" name="Text Box 4">
            <a:extLst>
              <a:ext uri="{FF2B5EF4-FFF2-40B4-BE49-F238E27FC236}">
                <a16:creationId xmlns:a16="http://schemas.microsoft.com/office/drawing/2014/main" xmlns="" id="{DA676DBE-E392-4278-AA22-46B1253EB1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6593" y="4283720"/>
            <a:ext cx="5794082" cy="153888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>
            <a:lvl1pPr marL="342900" indent="-3429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indent="0" eaLnBrk="1" hangingPunct="1">
              <a:spcBef>
                <a:spcPts val="0"/>
              </a:spcBef>
              <a:defRPr/>
            </a:pPr>
            <a:r>
              <a:rPr lang="en-US" altLang="zh-TW" sz="2400" dirty="0">
                <a:ea typeface="標楷體" panose="03000509000000000000" pitchFamily="65" charset="-120"/>
              </a:rPr>
              <a:t>A. </a:t>
            </a:r>
            <a:r>
              <a:rPr lang="zh-TW" altLang="en-US" sz="2400" dirty="0">
                <a:ea typeface="標楷體" panose="03000509000000000000" pitchFamily="65" charset="-120"/>
              </a:rPr>
              <a:t>每月收入都比支出多。</a:t>
            </a:r>
            <a:r>
              <a:rPr lang="zh-TW" altLang="en-US" sz="2400" dirty="0"/>
              <a:t>   </a:t>
            </a:r>
            <a:endParaRPr lang="en-US" altLang="zh-TW" sz="2400" dirty="0"/>
          </a:p>
          <a:p>
            <a:pPr marL="0" indent="0" eaLnBrk="1" hangingPunct="1">
              <a:spcBef>
                <a:spcPts val="0"/>
              </a:spcBef>
              <a:defRPr/>
            </a:pPr>
            <a:r>
              <a:rPr lang="en-US" altLang="zh-TW" sz="2400" dirty="0"/>
              <a:t>B.</a:t>
            </a:r>
            <a:r>
              <a:rPr lang="zh-TW" altLang="en-US" sz="2400" dirty="0"/>
              <a:t> 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在二月至四月，總收入</a:t>
            </a:r>
            <a:r>
              <a:rPr lang="zh-TW" altLang="en-US" sz="2400" dirty="0">
                <a:ea typeface="標楷體" panose="03000509000000000000" pitchFamily="65" charset="-120"/>
              </a:rPr>
              <a:t>比總支出多。</a:t>
            </a:r>
            <a:r>
              <a:rPr lang="en-US" altLang="zh-TW" sz="2400" dirty="0"/>
              <a:t>            </a:t>
            </a:r>
          </a:p>
          <a:p>
            <a:pPr marL="0" indent="0" eaLnBrk="1" hangingPunct="1">
              <a:spcBef>
                <a:spcPts val="0"/>
              </a:spcBef>
              <a:defRPr/>
            </a:pPr>
            <a:r>
              <a:rPr lang="en-US" altLang="zh-TW" sz="2400" dirty="0"/>
              <a:t>C. </a:t>
            </a:r>
            <a:r>
              <a:rPr lang="zh-CN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四月的</a:t>
            </a:r>
            <a:r>
              <a:rPr lang="zh-CN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收入比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支出多</a:t>
            </a:r>
            <a:r>
              <a:rPr lang="en-US" altLang="zh-CN" sz="2400" dirty="0">
                <a:ea typeface="標楷體" panose="03000509000000000000" pitchFamily="65" charset="-120"/>
              </a:rPr>
              <a:t>$2000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eaLnBrk="1" hangingPunct="1">
              <a:spcBef>
                <a:spcPts val="0"/>
              </a:spcBef>
              <a:defRPr/>
            </a:pPr>
            <a:r>
              <a:rPr lang="en-US" altLang="zh-TW" sz="2400" dirty="0"/>
              <a:t>D. 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在一月至四月，總支出是</a:t>
            </a:r>
            <a:r>
              <a:rPr lang="en-US" altLang="zh-TW" sz="2400" dirty="0">
                <a:latin typeface="+mn-lt"/>
                <a:ea typeface="標楷體" panose="03000509000000000000" pitchFamily="65" charset="-120"/>
              </a:rPr>
              <a:t>$</a:t>
            </a:r>
            <a:r>
              <a:rPr lang="en-US" altLang="zh-TW" sz="2400" dirty="0" smtClean="0">
                <a:latin typeface="+mn-lt"/>
                <a:ea typeface="標楷體" panose="03000509000000000000" pitchFamily="65" charset="-120"/>
              </a:rPr>
              <a:t>44</a:t>
            </a:r>
            <a:r>
              <a:rPr lang="zh-TW" altLang="en-US" sz="2400" dirty="0" smtClean="0">
                <a:latin typeface="+mn-lt"/>
                <a:ea typeface="標楷體" panose="03000509000000000000" pitchFamily="65" charset="-120"/>
              </a:rPr>
              <a:t> </a:t>
            </a:r>
            <a:r>
              <a:rPr lang="en-US" altLang="zh-TW" sz="2400" dirty="0" smtClean="0">
                <a:latin typeface="+mn-lt"/>
                <a:ea typeface="標楷體" panose="03000509000000000000" pitchFamily="65" charset="-120"/>
              </a:rPr>
              <a:t>000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85C85914-8A35-4C7F-92A8-C0FB858B417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802" t="11343" b="7200"/>
          <a:stretch/>
        </p:blipFill>
        <p:spPr>
          <a:xfrm>
            <a:off x="2051719" y="1268759"/>
            <a:ext cx="4618955" cy="2304257"/>
          </a:xfrm>
          <a:prstGeom prst="rect">
            <a:avLst/>
          </a:prstGeom>
        </p:spPr>
      </p:pic>
      <p:sp>
        <p:nvSpPr>
          <p:cNvPr id="70660" name="Rectangle 10">
            <a:extLst>
              <a:ext uri="{FF2B5EF4-FFF2-40B4-BE49-F238E27FC236}">
                <a16:creationId xmlns:a16="http://schemas.microsoft.com/office/drawing/2014/main" xmlns="" id="{350ECDE8-BD07-4FBF-9A41-9AE4F31E34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250" y="3822055"/>
            <a:ext cx="60674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CN" sz="2400" dirty="0">
                <a:ea typeface="標楷體" panose="03000509000000000000" pitchFamily="65" charset="-120"/>
              </a:rPr>
              <a:t>2</a:t>
            </a:r>
            <a:r>
              <a:rPr lang="en-US" altLang="zh-TW" sz="2400" dirty="0">
                <a:ea typeface="標楷體" panose="03000509000000000000" pitchFamily="65" charset="-120"/>
              </a:rPr>
              <a:t>8</a:t>
            </a:r>
            <a:r>
              <a:rPr lang="en-US" altLang="zh-CN" sz="2400" dirty="0">
                <a:ea typeface="標楷體" panose="03000509000000000000" pitchFamily="65" charset="-120"/>
              </a:rPr>
              <a:t>.</a:t>
            </a:r>
            <a:r>
              <a:rPr lang="zh-TW" altLang="en-US" sz="2400" dirty="0">
                <a:ea typeface="標楷體" panose="03000509000000000000" pitchFamily="65" charset="-120"/>
              </a:rPr>
              <a:t> 根據上圖，以下哪一項是正確的？</a:t>
            </a:r>
            <a:endParaRPr lang="zh-CN" altLang="en-US" sz="2400" dirty="0">
              <a:ea typeface="標楷體" panose="03000509000000000000" pitchFamily="65" charset="-12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7BEBE885-142C-403B-B177-900B58EE24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9927" y="4529961"/>
            <a:ext cx="9286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2800" dirty="0">
                <a:solidFill>
                  <a:srgbClr val="FF0000"/>
                </a:solidFill>
                <a:ea typeface="標楷體" panose="03000509000000000000" pitchFamily="65" charset="-120"/>
              </a:rPr>
              <a:t>[2</a:t>
            </a:r>
            <a:r>
              <a:rPr lang="zh-TW" altLang="en-US" sz="2800" dirty="0">
                <a:solidFill>
                  <a:srgbClr val="FF0000"/>
                </a:solidFill>
                <a:ea typeface="標楷體" panose="03000509000000000000" pitchFamily="65" charset="-120"/>
              </a:rPr>
              <a:t>分</a:t>
            </a:r>
            <a:r>
              <a:rPr lang="en-US" altLang="zh-TW" sz="2800" dirty="0">
                <a:solidFill>
                  <a:srgbClr val="FF0000"/>
                </a:solidFill>
                <a:ea typeface="標楷體" panose="03000509000000000000" pitchFamily="65" charset="-120"/>
              </a:rPr>
              <a:t>]</a:t>
            </a:r>
            <a:endParaRPr lang="zh-TW" altLang="en-US" sz="2800" dirty="0">
              <a:solidFill>
                <a:srgbClr val="FF0000"/>
              </a:solidFill>
              <a:ea typeface="標楷體" panose="03000509000000000000" pitchFamily="65" charset="-120"/>
            </a:endParaRPr>
          </a:p>
        </p:txBody>
      </p:sp>
      <p:sp>
        <p:nvSpPr>
          <p:cNvPr id="74" name="TextBox 33">
            <a:extLst>
              <a:ext uri="{FF2B5EF4-FFF2-40B4-BE49-F238E27FC236}">
                <a16:creationId xmlns:a16="http://schemas.microsoft.com/office/drawing/2014/main" xmlns="" id="{8AE9F352-3AFF-480E-8DA4-6BDBD5FB74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3572" y="4238372"/>
            <a:ext cx="4127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2800" dirty="0">
                <a:solidFill>
                  <a:srgbClr val="FF00FF"/>
                </a:solidFill>
                <a:sym typeface="Wingdings" panose="05000000000000000000" pitchFamily="2" charset="2"/>
              </a:rPr>
              <a:t></a:t>
            </a:r>
            <a:endParaRPr lang="en-US" altLang="zh-TW" sz="2800" dirty="0">
              <a:solidFill>
                <a:srgbClr val="FF00FF"/>
              </a:solidFill>
            </a:endParaRPr>
          </a:p>
        </p:txBody>
      </p:sp>
      <p:sp>
        <p:nvSpPr>
          <p:cNvPr id="75" name="TextBox 33">
            <a:extLst>
              <a:ext uri="{FF2B5EF4-FFF2-40B4-BE49-F238E27FC236}">
                <a16:creationId xmlns:a16="http://schemas.microsoft.com/office/drawing/2014/main" xmlns="" id="{084C70ED-A8F0-448A-AC9B-BF4DB64D2F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0750" y="4591948"/>
            <a:ext cx="4127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2800" dirty="0">
                <a:solidFill>
                  <a:srgbClr val="FF00FF"/>
                </a:solidFill>
                <a:sym typeface="Wingdings" panose="05000000000000000000" pitchFamily="2" charset="2"/>
              </a:rPr>
              <a:t></a:t>
            </a:r>
            <a:endParaRPr lang="en-US" altLang="zh-TW" sz="2800" dirty="0">
              <a:solidFill>
                <a:srgbClr val="FF00FF"/>
              </a:solidFill>
            </a:endParaRPr>
          </a:p>
        </p:txBody>
      </p:sp>
      <p:sp>
        <p:nvSpPr>
          <p:cNvPr id="76" name="TextBox 33">
            <a:extLst>
              <a:ext uri="{FF2B5EF4-FFF2-40B4-BE49-F238E27FC236}">
                <a16:creationId xmlns:a16="http://schemas.microsoft.com/office/drawing/2014/main" xmlns="" id="{E677302C-4E71-4913-8A04-8EBC1E6CD9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26850" y="4991367"/>
            <a:ext cx="4143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2800" dirty="0">
                <a:solidFill>
                  <a:srgbClr val="FF00FF"/>
                </a:solidFill>
                <a:sym typeface="Wingdings" panose="05000000000000000000" pitchFamily="2" charset="2"/>
              </a:rPr>
              <a:t></a:t>
            </a:r>
            <a:endParaRPr lang="en-US" altLang="zh-TW" sz="2800" dirty="0">
              <a:solidFill>
                <a:srgbClr val="FF00FF"/>
              </a:solidFill>
            </a:endParaRPr>
          </a:p>
        </p:txBody>
      </p:sp>
      <p:sp>
        <p:nvSpPr>
          <p:cNvPr id="77" name="TextBox 33">
            <a:extLst>
              <a:ext uri="{FF2B5EF4-FFF2-40B4-BE49-F238E27FC236}">
                <a16:creationId xmlns:a16="http://schemas.microsoft.com/office/drawing/2014/main" xmlns="" id="{17EA74C1-E1D8-4EC2-ABE3-5484019778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75643" y="5386505"/>
            <a:ext cx="4143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2800" dirty="0">
                <a:solidFill>
                  <a:srgbClr val="FF00FF"/>
                </a:solidFill>
                <a:sym typeface="Wingdings" panose="05000000000000000000" pitchFamily="2" charset="2"/>
              </a:rPr>
              <a:t></a:t>
            </a:r>
            <a:endParaRPr lang="en-US" altLang="zh-TW" sz="2800" dirty="0">
              <a:solidFill>
                <a:srgbClr val="FF00FF"/>
              </a:solidFill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xmlns="" id="{A7356280-FF7E-440A-B5B0-5E6BBE6C2B06}"/>
              </a:ext>
            </a:extLst>
          </p:cNvPr>
          <p:cNvSpPr txBox="1"/>
          <p:nvPr/>
        </p:nvSpPr>
        <p:spPr>
          <a:xfrm>
            <a:off x="2987824" y="1412776"/>
            <a:ext cx="1190155" cy="5575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zh-TW" altLang="en-US" dirty="0">
                <a:solidFill>
                  <a:srgbClr val="FF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收入比</a:t>
            </a:r>
            <a:endParaRPr lang="en-US" altLang="zh-TW" dirty="0">
              <a:solidFill>
                <a:srgbClr val="FF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1800"/>
              </a:lnSpc>
            </a:pPr>
            <a:r>
              <a:rPr lang="zh-TW" altLang="en-US" dirty="0">
                <a:solidFill>
                  <a:srgbClr val="FF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支出少</a:t>
            </a:r>
            <a:endParaRPr lang="en-US" dirty="0">
              <a:solidFill>
                <a:srgbClr val="FF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xmlns="" id="{975F685B-73CC-42CC-B8C8-4AD6AD25B72C}"/>
              </a:ext>
            </a:extLst>
          </p:cNvPr>
          <p:cNvSpPr/>
          <p:nvPr/>
        </p:nvSpPr>
        <p:spPr bwMode="auto">
          <a:xfrm>
            <a:off x="3131840" y="1916832"/>
            <a:ext cx="644108" cy="1900555"/>
          </a:xfrm>
          <a:prstGeom prst="rect">
            <a:avLst/>
          </a:prstGeom>
          <a:noFill/>
          <a:ln w="2857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xmlns="" id="{C2E74870-93D6-43CE-BB99-531BED52CB74}"/>
              </a:ext>
            </a:extLst>
          </p:cNvPr>
          <p:cNvSpPr txBox="1"/>
          <p:nvPr/>
        </p:nvSpPr>
        <p:spPr>
          <a:xfrm>
            <a:off x="2791618" y="2015939"/>
            <a:ext cx="928688" cy="326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altLang="zh-TW" dirty="0">
                <a:solidFill>
                  <a:srgbClr val="FF00FF"/>
                </a:solidFill>
                <a:latin typeface="+mn-lt"/>
                <a:ea typeface="標楷體" panose="03000509000000000000" pitchFamily="65" charset="-120"/>
              </a:rPr>
              <a:t>8000</a:t>
            </a:r>
            <a:endParaRPr lang="en-US" dirty="0">
              <a:solidFill>
                <a:srgbClr val="FF00FF"/>
              </a:solidFill>
              <a:latin typeface="+mn-lt"/>
              <a:ea typeface="標楷體" panose="03000509000000000000" pitchFamily="65" charset="-120"/>
            </a:endParaRPr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xmlns="" id="{31A3B3B4-AE0F-465A-BEAD-C616CE16A17D}"/>
              </a:ext>
            </a:extLst>
          </p:cNvPr>
          <p:cNvSpPr txBox="1"/>
          <p:nvPr/>
        </p:nvSpPr>
        <p:spPr>
          <a:xfrm>
            <a:off x="3720306" y="1542315"/>
            <a:ext cx="928688" cy="326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altLang="zh-TW" dirty="0">
                <a:solidFill>
                  <a:srgbClr val="FF00FF"/>
                </a:solidFill>
                <a:latin typeface="+mn-lt"/>
                <a:ea typeface="標楷體" panose="03000509000000000000" pitchFamily="65" charset="-120"/>
              </a:rPr>
              <a:t>11000</a:t>
            </a:r>
            <a:endParaRPr lang="en-US" dirty="0">
              <a:solidFill>
                <a:srgbClr val="FF00FF"/>
              </a:solidFill>
              <a:latin typeface="+mn-lt"/>
              <a:ea typeface="標楷體" panose="03000509000000000000" pitchFamily="65" charset="-120"/>
            </a:endParaRPr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xmlns="" id="{581B6116-82F3-488F-A88C-EEE3BB14661D}"/>
              </a:ext>
            </a:extLst>
          </p:cNvPr>
          <p:cNvSpPr txBox="1"/>
          <p:nvPr/>
        </p:nvSpPr>
        <p:spPr>
          <a:xfrm>
            <a:off x="4452788" y="1332213"/>
            <a:ext cx="928688" cy="326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altLang="zh-TW" dirty="0">
                <a:solidFill>
                  <a:srgbClr val="FF00FF"/>
                </a:solidFill>
                <a:latin typeface="+mn-lt"/>
                <a:ea typeface="標楷體" panose="03000509000000000000" pitchFamily="65" charset="-120"/>
              </a:rPr>
              <a:t>12000</a:t>
            </a:r>
            <a:endParaRPr lang="en-US" dirty="0">
              <a:solidFill>
                <a:srgbClr val="FF00FF"/>
              </a:solidFill>
              <a:latin typeface="+mn-lt"/>
              <a:ea typeface="標楷體" panose="03000509000000000000" pitchFamily="65" charset="-120"/>
            </a:endParaRPr>
          </a:p>
        </p:txBody>
      </p:sp>
      <p:sp>
        <p:nvSpPr>
          <p:cNvPr id="46" name="文本框 45">
            <a:extLst>
              <a:ext uri="{FF2B5EF4-FFF2-40B4-BE49-F238E27FC236}">
                <a16:creationId xmlns:a16="http://schemas.microsoft.com/office/drawing/2014/main" xmlns="" id="{090B8411-1C41-4E89-AEDA-EDB371FF3678}"/>
              </a:ext>
            </a:extLst>
          </p:cNvPr>
          <p:cNvSpPr txBox="1"/>
          <p:nvPr/>
        </p:nvSpPr>
        <p:spPr>
          <a:xfrm>
            <a:off x="5781192" y="2324116"/>
            <a:ext cx="2653677" cy="326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zh-TW" altLang="en-US" dirty="0">
                <a:solidFill>
                  <a:srgbClr val="FF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二月至四月總收入：</a:t>
            </a:r>
            <a:endParaRPr lang="en-US" dirty="0">
              <a:solidFill>
                <a:srgbClr val="FF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8" name="文本框 47">
            <a:extLst>
              <a:ext uri="{FF2B5EF4-FFF2-40B4-BE49-F238E27FC236}">
                <a16:creationId xmlns:a16="http://schemas.microsoft.com/office/drawing/2014/main" xmlns="" id="{BBEFC55A-918C-4C3C-894C-3E4F073DCA83}"/>
              </a:ext>
            </a:extLst>
          </p:cNvPr>
          <p:cNvSpPr txBox="1"/>
          <p:nvPr/>
        </p:nvSpPr>
        <p:spPr>
          <a:xfrm>
            <a:off x="3063997" y="1682193"/>
            <a:ext cx="928688" cy="326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altLang="zh-TW" dirty="0">
                <a:solidFill>
                  <a:srgbClr val="FF00FF"/>
                </a:solidFill>
                <a:latin typeface="+mn-lt"/>
                <a:ea typeface="標楷體" panose="03000509000000000000" pitchFamily="65" charset="-120"/>
              </a:rPr>
              <a:t>10000</a:t>
            </a:r>
            <a:endParaRPr lang="en-US" dirty="0">
              <a:solidFill>
                <a:srgbClr val="FF00FF"/>
              </a:solidFill>
              <a:latin typeface="+mn-lt"/>
              <a:ea typeface="標楷體" panose="03000509000000000000" pitchFamily="65" charset="-120"/>
            </a:endParaRPr>
          </a:p>
        </p:txBody>
      </p:sp>
      <p:sp>
        <p:nvSpPr>
          <p:cNvPr id="49" name="文本框 48">
            <a:extLst>
              <a:ext uri="{FF2B5EF4-FFF2-40B4-BE49-F238E27FC236}">
                <a16:creationId xmlns:a16="http://schemas.microsoft.com/office/drawing/2014/main" xmlns="" id="{4623F9F5-08BA-4B34-B568-D80CC69EA2CD}"/>
              </a:ext>
            </a:extLst>
          </p:cNvPr>
          <p:cNvSpPr txBox="1"/>
          <p:nvPr/>
        </p:nvSpPr>
        <p:spPr>
          <a:xfrm>
            <a:off x="4923803" y="1564774"/>
            <a:ext cx="1004787" cy="326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altLang="zh-TW" dirty="0">
                <a:solidFill>
                  <a:srgbClr val="FF00FF"/>
                </a:solidFill>
                <a:latin typeface="+mn-lt"/>
                <a:ea typeface="標楷體" panose="03000509000000000000" pitchFamily="65" charset="-120"/>
              </a:rPr>
              <a:t>11000</a:t>
            </a:r>
            <a:endParaRPr lang="en-US" dirty="0">
              <a:solidFill>
                <a:srgbClr val="FF00FF"/>
              </a:solidFill>
              <a:latin typeface="+mn-lt"/>
              <a:ea typeface="標楷體" panose="03000509000000000000" pitchFamily="65" charset="-120"/>
            </a:endParaRPr>
          </a:p>
        </p:txBody>
      </p:sp>
      <p:sp>
        <p:nvSpPr>
          <p:cNvPr id="50" name="文本框 49">
            <a:extLst>
              <a:ext uri="{FF2B5EF4-FFF2-40B4-BE49-F238E27FC236}">
                <a16:creationId xmlns:a16="http://schemas.microsoft.com/office/drawing/2014/main" xmlns="" id="{A688A4A3-FA26-480A-A6BE-CB2889586426}"/>
              </a:ext>
            </a:extLst>
          </p:cNvPr>
          <p:cNvSpPr txBox="1"/>
          <p:nvPr/>
        </p:nvSpPr>
        <p:spPr>
          <a:xfrm>
            <a:off x="4184650" y="2361665"/>
            <a:ext cx="928688" cy="326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altLang="zh-TW" dirty="0">
                <a:solidFill>
                  <a:srgbClr val="FF00FF"/>
                </a:solidFill>
                <a:latin typeface="+mn-lt"/>
                <a:ea typeface="標楷體" panose="03000509000000000000" pitchFamily="65" charset="-120"/>
              </a:rPr>
              <a:t>6000</a:t>
            </a:r>
            <a:endParaRPr lang="en-US" dirty="0">
              <a:solidFill>
                <a:srgbClr val="FF00FF"/>
              </a:solidFill>
              <a:latin typeface="+mn-lt"/>
              <a:ea typeface="標楷體" panose="03000509000000000000" pitchFamily="65" charset="-120"/>
            </a:endParaRPr>
          </a:p>
        </p:txBody>
      </p:sp>
      <p:sp>
        <p:nvSpPr>
          <p:cNvPr id="51" name="文本框 50">
            <a:extLst>
              <a:ext uri="{FF2B5EF4-FFF2-40B4-BE49-F238E27FC236}">
                <a16:creationId xmlns:a16="http://schemas.microsoft.com/office/drawing/2014/main" xmlns="" id="{96BDC7F8-0732-4A6B-B7C5-28F89C6273E6}"/>
              </a:ext>
            </a:extLst>
          </p:cNvPr>
          <p:cNvSpPr txBox="1"/>
          <p:nvPr/>
        </p:nvSpPr>
        <p:spPr>
          <a:xfrm>
            <a:off x="6104975" y="3250928"/>
            <a:ext cx="2653677" cy="326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zh-TW" altLang="en-US" dirty="0">
                <a:solidFill>
                  <a:srgbClr val="FF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二月至四月總支出：</a:t>
            </a:r>
            <a:endParaRPr lang="en-US" dirty="0">
              <a:solidFill>
                <a:srgbClr val="FF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2" name="文本框 51">
            <a:extLst>
              <a:ext uri="{FF2B5EF4-FFF2-40B4-BE49-F238E27FC236}">
                <a16:creationId xmlns:a16="http://schemas.microsoft.com/office/drawing/2014/main" xmlns="" id="{43999E7F-F7E4-4BBF-97AD-322E21844EC7}"/>
              </a:ext>
            </a:extLst>
          </p:cNvPr>
          <p:cNvSpPr txBox="1"/>
          <p:nvPr/>
        </p:nvSpPr>
        <p:spPr>
          <a:xfrm>
            <a:off x="6082812" y="3517027"/>
            <a:ext cx="29536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FF00FF"/>
                </a:solidFill>
                <a:latin typeface="+mn-lt"/>
                <a:ea typeface="標楷體" panose="03000509000000000000" pitchFamily="65" charset="-120"/>
              </a:rPr>
              <a:t>10</a:t>
            </a:r>
            <a:r>
              <a:rPr lang="zh-TW" altLang="en-US" dirty="0" smtClean="0">
                <a:solidFill>
                  <a:srgbClr val="FF00FF"/>
                </a:solidFill>
                <a:latin typeface="+mn-lt"/>
                <a:ea typeface="標楷體" panose="03000509000000000000" pitchFamily="65" charset="-120"/>
              </a:rPr>
              <a:t> </a:t>
            </a:r>
            <a:r>
              <a:rPr lang="en-US" altLang="zh-TW" dirty="0" smtClean="0">
                <a:solidFill>
                  <a:srgbClr val="FF00FF"/>
                </a:solidFill>
                <a:latin typeface="+mn-lt"/>
                <a:ea typeface="標楷體" panose="03000509000000000000" pitchFamily="65" charset="-120"/>
              </a:rPr>
              <a:t>000</a:t>
            </a:r>
            <a:r>
              <a:rPr lang="zh-TW" altLang="en-US" dirty="0">
                <a:solidFill>
                  <a:srgbClr val="FF00FF"/>
                </a:solidFill>
                <a:latin typeface="+mn-lt"/>
                <a:ea typeface="標楷體" panose="03000509000000000000" pitchFamily="65" charset="-120"/>
              </a:rPr>
              <a:t>＋</a:t>
            </a:r>
            <a:r>
              <a:rPr lang="en-US" altLang="zh-TW" dirty="0">
                <a:solidFill>
                  <a:srgbClr val="FF00FF"/>
                </a:solidFill>
                <a:latin typeface="+mn-lt"/>
                <a:ea typeface="標楷體" panose="03000509000000000000" pitchFamily="65" charset="-120"/>
              </a:rPr>
              <a:t>6000</a:t>
            </a:r>
            <a:r>
              <a:rPr lang="zh-TW" altLang="en-US" dirty="0">
                <a:solidFill>
                  <a:srgbClr val="FF00FF"/>
                </a:solidFill>
                <a:latin typeface="+mn-lt"/>
                <a:ea typeface="標楷體" panose="03000509000000000000" pitchFamily="65" charset="-120"/>
              </a:rPr>
              <a:t>＋</a:t>
            </a:r>
            <a:r>
              <a:rPr lang="en-US" altLang="zh-TW" dirty="0" smtClean="0">
                <a:solidFill>
                  <a:srgbClr val="FF00FF"/>
                </a:solidFill>
                <a:latin typeface="+mn-lt"/>
                <a:ea typeface="標楷體" panose="03000509000000000000" pitchFamily="65" charset="-120"/>
              </a:rPr>
              <a:t>11</a:t>
            </a:r>
            <a:r>
              <a:rPr lang="zh-TW" altLang="en-US" dirty="0" smtClean="0">
                <a:solidFill>
                  <a:srgbClr val="FF00FF"/>
                </a:solidFill>
                <a:latin typeface="+mn-lt"/>
                <a:ea typeface="標楷體" panose="03000509000000000000" pitchFamily="65" charset="-120"/>
              </a:rPr>
              <a:t> </a:t>
            </a:r>
            <a:r>
              <a:rPr lang="en-US" altLang="zh-TW" dirty="0" smtClean="0">
                <a:solidFill>
                  <a:srgbClr val="FF00FF"/>
                </a:solidFill>
                <a:latin typeface="+mn-lt"/>
                <a:ea typeface="標楷體" panose="03000509000000000000" pitchFamily="65" charset="-120"/>
              </a:rPr>
              <a:t>000</a:t>
            </a:r>
            <a:r>
              <a:rPr lang="zh-TW" altLang="en-US" dirty="0" smtClean="0">
                <a:solidFill>
                  <a:srgbClr val="FF00FF"/>
                </a:solidFill>
                <a:latin typeface="+mn-lt"/>
                <a:ea typeface="標楷體" panose="03000509000000000000" pitchFamily="65" charset="-120"/>
              </a:rPr>
              <a:t> </a:t>
            </a:r>
            <a:r>
              <a:rPr lang="en-US" altLang="zh-TW" dirty="0">
                <a:solidFill>
                  <a:srgbClr val="FF00FF"/>
                </a:solidFill>
                <a:latin typeface="+mn-lt"/>
                <a:ea typeface="標楷體" panose="03000509000000000000" pitchFamily="65" charset="-120"/>
              </a:rPr>
              <a:t>=</a:t>
            </a:r>
            <a:r>
              <a:rPr lang="zh-TW" altLang="en-US" dirty="0">
                <a:solidFill>
                  <a:srgbClr val="FF00FF"/>
                </a:solidFill>
                <a:latin typeface="+mn-lt"/>
                <a:ea typeface="標楷體" panose="03000509000000000000" pitchFamily="65" charset="-120"/>
              </a:rPr>
              <a:t> </a:t>
            </a:r>
            <a:r>
              <a:rPr lang="en-US" altLang="zh-TW" dirty="0">
                <a:solidFill>
                  <a:srgbClr val="FF00FF"/>
                </a:solidFill>
                <a:latin typeface="+mn-lt"/>
                <a:ea typeface="標楷體" panose="03000509000000000000" pitchFamily="65" charset="-120"/>
              </a:rPr>
              <a:t>$</a:t>
            </a:r>
            <a:r>
              <a:rPr lang="en-US" altLang="zh-TW" dirty="0" smtClean="0">
                <a:solidFill>
                  <a:srgbClr val="FF00FF"/>
                </a:solidFill>
                <a:latin typeface="+mn-lt"/>
                <a:ea typeface="標楷體" panose="03000509000000000000" pitchFamily="65" charset="-120"/>
              </a:rPr>
              <a:t>27</a:t>
            </a:r>
            <a:r>
              <a:rPr lang="zh-TW" altLang="en-US" dirty="0" smtClean="0">
                <a:solidFill>
                  <a:srgbClr val="FF00FF"/>
                </a:solidFill>
                <a:latin typeface="+mn-lt"/>
                <a:ea typeface="標楷體" panose="03000509000000000000" pitchFamily="65" charset="-120"/>
              </a:rPr>
              <a:t> </a:t>
            </a:r>
            <a:r>
              <a:rPr lang="en-US" altLang="zh-TW" dirty="0" smtClean="0">
                <a:solidFill>
                  <a:srgbClr val="FF00FF"/>
                </a:solidFill>
                <a:latin typeface="+mn-lt"/>
                <a:ea typeface="標楷體" panose="03000509000000000000" pitchFamily="65" charset="-120"/>
              </a:rPr>
              <a:t>000</a:t>
            </a:r>
            <a:endParaRPr lang="en-US" dirty="0">
              <a:solidFill>
                <a:srgbClr val="FF00FF"/>
              </a:solidFill>
              <a:latin typeface="+mn-lt"/>
              <a:ea typeface="標楷體" panose="03000509000000000000" pitchFamily="65" charset="-120"/>
            </a:endParaRPr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xmlns="" id="{CFC8BB5C-5EFE-4CCC-A04F-8F18D90D439F}"/>
              </a:ext>
            </a:extLst>
          </p:cNvPr>
          <p:cNvSpPr txBox="1"/>
          <p:nvPr/>
        </p:nvSpPr>
        <p:spPr>
          <a:xfrm>
            <a:off x="5807661" y="2603699"/>
            <a:ext cx="2864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FF"/>
                </a:solidFill>
                <a:latin typeface="+mn-lt"/>
                <a:ea typeface="標楷體" panose="03000509000000000000" pitchFamily="65" charset="-120"/>
              </a:rPr>
              <a:t>8000</a:t>
            </a:r>
            <a:r>
              <a:rPr lang="zh-TW" altLang="en-US" dirty="0">
                <a:solidFill>
                  <a:srgbClr val="FF00FF"/>
                </a:solidFill>
                <a:latin typeface="+mn-lt"/>
                <a:ea typeface="標楷體" panose="03000509000000000000" pitchFamily="65" charset="-120"/>
              </a:rPr>
              <a:t>＋</a:t>
            </a:r>
            <a:r>
              <a:rPr lang="en-US" altLang="zh-TW" dirty="0" smtClean="0">
                <a:solidFill>
                  <a:srgbClr val="FF00FF"/>
                </a:solidFill>
                <a:latin typeface="+mn-lt"/>
                <a:ea typeface="標楷體" panose="03000509000000000000" pitchFamily="65" charset="-120"/>
              </a:rPr>
              <a:t>11</a:t>
            </a:r>
            <a:r>
              <a:rPr lang="zh-TW" altLang="en-US" dirty="0" smtClean="0">
                <a:solidFill>
                  <a:srgbClr val="FF00FF"/>
                </a:solidFill>
                <a:latin typeface="+mn-lt"/>
                <a:ea typeface="標楷體" panose="03000509000000000000" pitchFamily="65" charset="-120"/>
              </a:rPr>
              <a:t> </a:t>
            </a:r>
            <a:r>
              <a:rPr lang="en-US" altLang="zh-TW" dirty="0" smtClean="0">
                <a:solidFill>
                  <a:srgbClr val="FF00FF"/>
                </a:solidFill>
                <a:latin typeface="+mn-lt"/>
                <a:ea typeface="標楷體" panose="03000509000000000000" pitchFamily="65" charset="-120"/>
              </a:rPr>
              <a:t>000</a:t>
            </a:r>
            <a:r>
              <a:rPr lang="zh-TW" altLang="en-US" dirty="0">
                <a:solidFill>
                  <a:srgbClr val="FF00FF"/>
                </a:solidFill>
                <a:latin typeface="+mn-lt"/>
                <a:ea typeface="標楷體" panose="03000509000000000000" pitchFamily="65" charset="-120"/>
              </a:rPr>
              <a:t>＋</a:t>
            </a:r>
            <a:r>
              <a:rPr lang="en-US" altLang="zh-TW" dirty="0" smtClean="0">
                <a:solidFill>
                  <a:srgbClr val="FF00FF"/>
                </a:solidFill>
                <a:latin typeface="+mn-lt"/>
                <a:ea typeface="標楷體" panose="03000509000000000000" pitchFamily="65" charset="-120"/>
              </a:rPr>
              <a:t>12</a:t>
            </a:r>
            <a:r>
              <a:rPr lang="zh-TW" altLang="en-US" dirty="0" smtClean="0">
                <a:solidFill>
                  <a:srgbClr val="FF00FF"/>
                </a:solidFill>
                <a:latin typeface="+mn-lt"/>
                <a:ea typeface="標楷體" panose="03000509000000000000" pitchFamily="65" charset="-120"/>
              </a:rPr>
              <a:t> </a:t>
            </a:r>
            <a:r>
              <a:rPr lang="en-US" altLang="zh-TW" dirty="0" smtClean="0">
                <a:solidFill>
                  <a:srgbClr val="FF00FF"/>
                </a:solidFill>
                <a:latin typeface="+mn-lt"/>
                <a:ea typeface="標楷體" panose="03000509000000000000" pitchFamily="65" charset="-120"/>
              </a:rPr>
              <a:t>000</a:t>
            </a:r>
            <a:r>
              <a:rPr lang="zh-TW" altLang="en-US" dirty="0" smtClean="0">
                <a:solidFill>
                  <a:srgbClr val="FF00FF"/>
                </a:solidFill>
                <a:latin typeface="+mn-lt"/>
                <a:ea typeface="標楷體" panose="03000509000000000000" pitchFamily="65" charset="-120"/>
              </a:rPr>
              <a:t> </a:t>
            </a:r>
            <a:r>
              <a:rPr lang="en-US" altLang="zh-TW" dirty="0">
                <a:solidFill>
                  <a:srgbClr val="FF00FF"/>
                </a:solidFill>
                <a:latin typeface="+mn-lt"/>
                <a:ea typeface="標楷體" panose="03000509000000000000" pitchFamily="65" charset="-120"/>
              </a:rPr>
              <a:t>=</a:t>
            </a:r>
            <a:r>
              <a:rPr lang="zh-TW" altLang="en-US" dirty="0">
                <a:solidFill>
                  <a:srgbClr val="FF00FF"/>
                </a:solidFill>
                <a:latin typeface="+mn-lt"/>
                <a:ea typeface="標楷體" panose="03000509000000000000" pitchFamily="65" charset="-120"/>
              </a:rPr>
              <a:t> </a:t>
            </a:r>
            <a:r>
              <a:rPr lang="en-US" altLang="zh-TW" dirty="0">
                <a:solidFill>
                  <a:srgbClr val="FF00FF"/>
                </a:solidFill>
                <a:latin typeface="+mn-lt"/>
                <a:ea typeface="標楷體" panose="03000509000000000000" pitchFamily="65" charset="-120"/>
              </a:rPr>
              <a:t>$</a:t>
            </a:r>
            <a:r>
              <a:rPr lang="en-US" altLang="zh-TW" dirty="0" smtClean="0">
                <a:solidFill>
                  <a:srgbClr val="FF00FF"/>
                </a:solidFill>
                <a:latin typeface="+mn-lt"/>
                <a:ea typeface="標楷體" panose="03000509000000000000" pitchFamily="65" charset="-120"/>
              </a:rPr>
              <a:t>31</a:t>
            </a:r>
            <a:r>
              <a:rPr lang="zh-TW" altLang="en-US" dirty="0" smtClean="0">
                <a:solidFill>
                  <a:srgbClr val="FF00FF"/>
                </a:solidFill>
                <a:latin typeface="+mn-lt"/>
                <a:ea typeface="標楷體" panose="03000509000000000000" pitchFamily="65" charset="-120"/>
              </a:rPr>
              <a:t> </a:t>
            </a:r>
            <a:r>
              <a:rPr lang="en-US" altLang="zh-TW" dirty="0" smtClean="0">
                <a:solidFill>
                  <a:srgbClr val="FF00FF"/>
                </a:solidFill>
                <a:latin typeface="+mn-lt"/>
                <a:ea typeface="標楷體" panose="03000509000000000000" pitchFamily="65" charset="-120"/>
              </a:rPr>
              <a:t>000</a:t>
            </a:r>
            <a:endParaRPr lang="en-US" dirty="0">
              <a:solidFill>
                <a:srgbClr val="FF00FF"/>
              </a:solidFill>
              <a:latin typeface="+mn-lt"/>
              <a:ea typeface="標楷體" panose="03000509000000000000" pitchFamily="65" charset="-120"/>
            </a:endParaRPr>
          </a:p>
        </p:txBody>
      </p:sp>
      <p:sp>
        <p:nvSpPr>
          <p:cNvPr id="55" name="文本框 54">
            <a:extLst>
              <a:ext uri="{FF2B5EF4-FFF2-40B4-BE49-F238E27FC236}">
                <a16:creationId xmlns:a16="http://schemas.microsoft.com/office/drawing/2014/main" xmlns="" id="{C01D9B02-DA89-4778-9298-1F975E10BC52}"/>
              </a:ext>
            </a:extLst>
          </p:cNvPr>
          <p:cNvSpPr txBox="1"/>
          <p:nvPr/>
        </p:nvSpPr>
        <p:spPr>
          <a:xfrm>
            <a:off x="5722891" y="5051528"/>
            <a:ext cx="30185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FF00FF"/>
                </a:solidFill>
                <a:latin typeface="+mn-lt"/>
                <a:ea typeface="標楷體" panose="03000509000000000000" pitchFamily="65" charset="-120"/>
              </a:rPr>
              <a:t>12</a:t>
            </a:r>
            <a:r>
              <a:rPr lang="zh-TW" altLang="en-US" dirty="0" smtClean="0">
                <a:solidFill>
                  <a:srgbClr val="FF00FF"/>
                </a:solidFill>
                <a:latin typeface="+mn-lt"/>
                <a:ea typeface="標楷體" panose="03000509000000000000" pitchFamily="65" charset="-120"/>
              </a:rPr>
              <a:t> </a:t>
            </a:r>
            <a:r>
              <a:rPr lang="en-US" altLang="zh-TW" dirty="0" smtClean="0">
                <a:solidFill>
                  <a:srgbClr val="FF00FF"/>
                </a:solidFill>
                <a:latin typeface="+mn-lt"/>
                <a:ea typeface="標楷體" panose="03000509000000000000" pitchFamily="65" charset="-120"/>
              </a:rPr>
              <a:t>000</a:t>
            </a:r>
            <a:r>
              <a:rPr lang="zh-TW" altLang="en-US" dirty="0">
                <a:solidFill>
                  <a:srgbClr val="FF00FF"/>
                </a:solidFill>
                <a:latin typeface="+mn-lt"/>
                <a:ea typeface="標楷體" panose="03000509000000000000" pitchFamily="65" charset="-120"/>
              </a:rPr>
              <a:t>－</a:t>
            </a:r>
            <a:r>
              <a:rPr lang="en-US" altLang="zh-TW" dirty="0" smtClean="0">
                <a:solidFill>
                  <a:srgbClr val="FF00FF"/>
                </a:solidFill>
                <a:latin typeface="+mn-lt"/>
                <a:ea typeface="標楷體" panose="03000509000000000000" pitchFamily="65" charset="-120"/>
              </a:rPr>
              <a:t>11</a:t>
            </a:r>
            <a:r>
              <a:rPr lang="zh-TW" altLang="en-US" dirty="0" smtClean="0">
                <a:solidFill>
                  <a:srgbClr val="FF00FF"/>
                </a:solidFill>
                <a:latin typeface="+mn-lt"/>
                <a:ea typeface="標楷體" panose="03000509000000000000" pitchFamily="65" charset="-120"/>
              </a:rPr>
              <a:t> </a:t>
            </a:r>
            <a:r>
              <a:rPr lang="en-US" altLang="zh-TW" dirty="0" smtClean="0">
                <a:solidFill>
                  <a:srgbClr val="FF00FF"/>
                </a:solidFill>
                <a:latin typeface="+mn-lt"/>
                <a:ea typeface="標楷體" panose="03000509000000000000" pitchFamily="65" charset="-120"/>
              </a:rPr>
              <a:t>000 </a:t>
            </a:r>
            <a:r>
              <a:rPr lang="en-US" altLang="zh-TW" dirty="0">
                <a:solidFill>
                  <a:srgbClr val="FF00FF"/>
                </a:solidFill>
                <a:latin typeface="+mn-lt"/>
                <a:ea typeface="標楷體" panose="03000509000000000000" pitchFamily="65" charset="-120"/>
              </a:rPr>
              <a:t>= 1000</a:t>
            </a:r>
            <a:endParaRPr lang="en-US" dirty="0">
              <a:solidFill>
                <a:srgbClr val="FF00FF"/>
              </a:solidFill>
              <a:latin typeface="+mn-lt"/>
              <a:ea typeface="標楷體" panose="03000509000000000000" pitchFamily="65" charset="-120"/>
            </a:endParaRPr>
          </a:p>
        </p:txBody>
      </p:sp>
      <p:sp>
        <p:nvSpPr>
          <p:cNvPr id="56" name="文本框 55">
            <a:extLst>
              <a:ext uri="{FF2B5EF4-FFF2-40B4-BE49-F238E27FC236}">
                <a16:creationId xmlns:a16="http://schemas.microsoft.com/office/drawing/2014/main" xmlns="" id="{F8B4405D-CAE2-4209-ADCF-1762E2D07E00}"/>
              </a:ext>
            </a:extLst>
          </p:cNvPr>
          <p:cNvSpPr txBox="1"/>
          <p:nvPr/>
        </p:nvSpPr>
        <p:spPr>
          <a:xfrm>
            <a:off x="1166134" y="5764675"/>
            <a:ext cx="51235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FF"/>
                </a:solidFill>
                <a:latin typeface="+mn-lt"/>
                <a:ea typeface="標楷體" panose="03000509000000000000" pitchFamily="65" charset="-120"/>
              </a:rPr>
              <a:t>7000</a:t>
            </a:r>
            <a:r>
              <a:rPr lang="zh-TW" altLang="en-US" dirty="0">
                <a:solidFill>
                  <a:srgbClr val="FF00FF"/>
                </a:solidFill>
                <a:latin typeface="+mn-lt"/>
                <a:ea typeface="標楷體" panose="03000509000000000000" pitchFamily="65" charset="-120"/>
              </a:rPr>
              <a:t>＋</a:t>
            </a:r>
            <a:r>
              <a:rPr lang="en-US" altLang="zh-TW" dirty="0" smtClean="0">
                <a:solidFill>
                  <a:srgbClr val="FF00FF"/>
                </a:solidFill>
                <a:latin typeface="+mn-lt"/>
                <a:ea typeface="標楷體" panose="03000509000000000000" pitchFamily="65" charset="-120"/>
              </a:rPr>
              <a:t>10</a:t>
            </a:r>
            <a:r>
              <a:rPr lang="zh-TW" altLang="en-US" dirty="0" smtClean="0">
                <a:solidFill>
                  <a:srgbClr val="FF00FF"/>
                </a:solidFill>
                <a:latin typeface="+mn-lt"/>
                <a:ea typeface="標楷體" panose="03000509000000000000" pitchFamily="65" charset="-120"/>
              </a:rPr>
              <a:t> </a:t>
            </a:r>
            <a:r>
              <a:rPr lang="en-US" altLang="zh-TW" dirty="0" smtClean="0">
                <a:solidFill>
                  <a:srgbClr val="FF00FF"/>
                </a:solidFill>
                <a:latin typeface="+mn-lt"/>
                <a:ea typeface="標楷體" panose="03000509000000000000" pitchFamily="65" charset="-120"/>
              </a:rPr>
              <a:t>000</a:t>
            </a:r>
            <a:r>
              <a:rPr lang="zh-TW" altLang="en-US" dirty="0">
                <a:solidFill>
                  <a:srgbClr val="FF00FF"/>
                </a:solidFill>
                <a:ea typeface="標楷體" panose="03000509000000000000" pitchFamily="65" charset="-120"/>
              </a:rPr>
              <a:t>＋</a:t>
            </a:r>
            <a:r>
              <a:rPr lang="en-US" altLang="zh-TW" dirty="0">
                <a:solidFill>
                  <a:srgbClr val="FF00FF"/>
                </a:solidFill>
                <a:ea typeface="標楷體" panose="03000509000000000000" pitchFamily="65" charset="-120"/>
              </a:rPr>
              <a:t>6000</a:t>
            </a:r>
            <a:r>
              <a:rPr lang="zh-TW" altLang="en-US" dirty="0">
                <a:solidFill>
                  <a:srgbClr val="FF00FF"/>
                </a:solidFill>
                <a:ea typeface="標楷體" panose="03000509000000000000" pitchFamily="65" charset="-120"/>
              </a:rPr>
              <a:t>＋</a:t>
            </a:r>
            <a:r>
              <a:rPr lang="en-US" altLang="zh-TW" dirty="0" smtClean="0">
                <a:solidFill>
                  <a:srgbClr val="FF00FF"/>
                </a:solidFill>
                <a:ea typeface="標楷體" panose="03000509000000000000" pitchFamily="65" charset="-120"/>
              </a:rPr>
              <a:t>11</a:t>
            </a:r>
            <a:r>
              <a:rPr lang="zh-TW" altLang="en-US" dirty="0" smtClean="0">
                <a:solidFill>
                  <a:srgbClr val="FF00FF"/>
                </a:solidFill>
                <a:ea typeface="標楷體" panose="03000509000000000000" pitchFamily="65" charset="-120"/>
              </a:rPr>
              <a:t> </a:t>
            </a:r>
            <a:r>
              <a:rPr lang="en-US" altLang="zh-TW" dirty="0" smtClean="0">
                <a:solidFill>
                  <a:srgbClr val="FF00FF"/>
                </a:solidFill>
                <a:ea typeface="標楷體" panose="03000509000000000000" pitchFamily="65" charset="-120"/>
              </a:rPr>
              <a:t>000</a:t>
            </a:r>
            <a:r>
              <a:rPr lang="en-US" altLang="zh-TW" dirty="0" smtClean="0">
                <a:solidFill>
                  <a:srgbClr val="FF00FF"/>
                </a:solidFill>
                <a:latin typeface="+mn-lt"/>
                <a:ea typeface="標楷體" panose="03000509000000000000" pitchFamily="65" charset="-120"/>
              </a:rPr>
              <a:t> </a:t>
            </a:r>
            <a:r>
              <a:rPr lang="en-US" altLang="zh-TW" dirty="0">
                <a:solidFill>
                  <a:srgbClr val="FF00FF"/>
                </a:solidFill>
                <a:latin typeface="+mn-lt"/>
                <a:ea typeface="標楷體" panose="03000509000000000000" pitchFamily="65" charset="-120"/>
              </a:rPr>
              <a:t>= </a:t>
            </a:r>
            <a:r>
              <a:rPr lang="en-US" altLang="zh-TW" dirty="0" smtClean="0">
                <a:solidFill>
                  <a:srgbClr val="FF00FF"/>
                </a:solidFill>
                <a:latin typeface="+mn-lt"/>
                <a:ea typeface="標楷體" panose="03000509000000000000" pitchFamily="65" charset="-120"/>
              </a:rPr>
              <a:t>34</a:t>
            </a:r>
            <a:r>
              <a:rPr lang="zh-TW" altLang="en-US" dirty="0" smtClean="0">
                <a:solidFill>
                  <a:srgbClr val="FF00FF"/>
                </a:solidFill>
                <a:latin typeface="+mn-lt"/>
                <a:ea typeface="標楷體" panose="03000509000000000000" pitchFamily="65" charset="-120"/>
              </a:rPr>
              <a:t> </a:t>
            </a:r>
            <a:r>
              <a:rPr lang="en-US" altLang="zh-TW" dirty="0" smtClean="0">
                <a:solidFill>
                  <a:srgbClr val="FF00FF"/>
                </a:solidFill>
                <a:latin typeface="+mn-lt"/>
                <a:ea typeface="標楷體" panose="03000509000000000000" pitchFamily="65" charset="-120"/>
              </a:rPr>
              <a:t>000</a:t>
            </a:r>
            <a:endParaRPr lang="en-US" dirty="0">
              <a:solidFill>
                <a:srgbClr val="FF00FF"/>
              </a:solidFill>
              <a:latin typeface="+mn-lt"/>
              <a:ea typeface="標楷體" panose="03000509000000000000" pitchFamily="65" charset="-120"/>
            </a:endParaRPr>
          </a:p>
        </p:txBody>
      </p:sp>
      <p:sp>
        <p:nvSpPr>
          <p:cNvPr id="57" name="文本框 56">
            <a:extLst>
              <a:ext uri="{FF2B5EF4-FFF2-40B4-BE49-F238E27FC236}">
                <a16:creationId xmlns:a16="http://schemas.microsoft.com/office/drawing/2014/main" xmlns="" id="{A6F0507F-6EA4-4BB4-B336-31685AD42416}"/>
              </a:ext>
            </a:extLst>
          </p:cNvPr>
          <p:cNvSpPr txBox="1"/>
          <p:nvPr/>
        </p:nvSpPr>
        <p:spPr>
          <a:xfrm>
            <a:off x="2554532" y="2223177"/>
            <a:ext cx="928688" cy="326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altLang="zh-TW" dirty="0">
                <a:solidFill>
                  <a:srgbClr val="FF00FF"/>
                </a:solidFill>
                <a:latin typeface="+mn-lt"/>
                <a:ea typeface="標楷體" panose="03000509000000000000" pitchFamily="65" charset="-120"/>
              </a:rPr>
              <a:t>7000</a:t>
            </a:r>
            <a:endParaRPr lang="en-US" dirty="0">
              <a:solidFill>
                <a:srgbClr val="FF00FF"/>
              </a:solidFill>
              <a:latin typeface="+mn-lt"/>
              <a:ea typeface="標楷體" panose="03000509000000000000" pitchFamily="65" charset="-12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167465" y="1134099"/>
            <a:ext cx="11031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14 000</a:t>
            </a:r>
            <a:endParaRPr lang="zh-CN" altLang="en-US" dirty="0"/>
          </a:p>
        </p:txBody>
      </p:sp>
      <p:sp>
        <p:nvSpPr>
          <p:cNvPr id="29" name="文本框 28"/>
          <p:cNvSpPr txBox="1"/>
          <p:nvPr/>
        </p:nvSpPr>
        <p:spPr>
          <a:xfrm>
            <a:off x="1147066" y="1412776"/>
            <a:ext cx="11031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12 000</a:t>
            </a:r>
            <a:endParaRPr lang="zh-CN" altLang="en-US" dirty="0"/>
          </a:p>
        </p:txBody>
      </p:sp>
      <p:sp>
        <p:nvSpPr>
          <p:cNvPr id="30" name="文本框 29"/>
          <p:cNvSpPr txBox="1"/>
          <p:nvPr/>
        </p:nvSpPr>
        <p:spPr>
          <a:xfrm>
            <a:off x="1135002" y="1718058"/>
            <a:ext cx="11031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10 000</a:t>
            </a:r>
            <a:endParaRPr lang="zh-CN" altLang="en-US" dirty="0"/>
          </a:p>
        </p:txBody>
      </p:sp>
      <p:sp>
        <p:nvSpPr>
          <p:cNvPr id="31" name="文本框 30"/>
          <p:cNvSpPr txBox="1"/>
          <p:nvPr/>
        </p:nvSpPr>
        <p:spPr>
          <a:xfrm>
            <a:off x="1269260" y="2052773"/>
            <a:ext cx="9141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8 000</a:t>
            </a:r>
            <a:endParaRPr lang="zh-CN" altLang="en-US" dirty="0"/>
          </a:p>
        </p:txBody>
      </p:sp>
      <p:sp>
        <p:nvSpPr>
          <p:cNvPr id="32" name="文本框 31"/>
          <p:cNvSpPr txBox="1"/>
          <p:nvPr/>
        </p:nvSpPr>
        <p:spPr>
          <a:xfrm>
            <a:off x="1269260" y="2386555"/>
            <a:ext cx="9141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6 000</a:t>
            </a:r>
            <a:endParaRPr lang="zh-CN" altLang="en-US" dirty="0"/>
          </a:p>
        </p:txBody>
      </p:sp>
      <p:sp>
        <p:nvSpPr>
          <p:cNvPr id="33" name="文本框 32"/>
          <p:cNvSpPr txBox="1"/>
          <p:nvPr/>
        </p:nvSpPr>
        <p:spPr>
          <a:xfrm>
            <a:off x="1286441" y="2688264"/>
            <a:ext cx="9141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4 000</a:t>
            </a:r>
            <a:endParaRPr lang="zh-CN" altLang="en-US" dirty="0"/>
          </a:p>
        </p:txBody>
      </p:sp>
      <p:sp>
        <p:nvSpPr>
          <p:cNvPr id="34" name="文本框 33"/>
          <p:cNvSpPr txBox="1"/>
          <p:nvPr/>
        </p:nvSpPr>
        <p:spPr>
          <a:xfrm>
            <a:off x="1286441" y="2989973"/>
            <a:ext cx="9141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2 000</a:t>
            </a:r>
            <a:endParaRPr lang="zh-CN" altLang="en-US" dirty="0"/>
          </a:p>
        </p:txBody>
      </p:sp>
      <p:sp>
        <p:nvSpPr>
          <p:cNvPr id="35" name="文本框 34"/>
          <p:cNvSpPr txBox="1"/>
          <p:nvPr/>
        </p:nvSpPr>
        <p:spPr>
          <a:xfrm>
            <a:off x="1758991" y="3316718"/>
            <a:ext cx="4129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0</a:t>
            </a:r>
            <a:endParaRPr lang="zh-CN" altLang="en-US" dirty="0"/>
          </a:p>
        </p:txBody>
      </p:sp>
      <p:sp>
        <p:nvSpPr>
          <p:cNvPr id="36" name="文本框 35"/>
          <p:cNvSpPr txBox="1"/>
          <p:nvPr/>
        </p:nvSpPr>
        <p:spPr>
          <a:xfrm>
            <a:off x="2051719" y="816036"/>
            <a:ext cx="34563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許先生在一月至四月的收支</a:t>
            </a:r>
            <a:endParaRPr lang="zh-CN" altLang="en-US" u="sng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2380206" y="3486240"/>
            <a:ext cx="40332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一月  二月  三月  四月  月份</a:t>
            </a:r>
            <a:endParaRPr lang="zh-CN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"/>
                            </p:stCondLst>
                            <p:childTnLst>
                              <p:par>
                                <p:cTn id="1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000"/>
                            </p:stCondLst>
                            <p:childTnLst>
                              <p:par>
                                <p:cTn id="12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00"/>
                            </p:stCondLst>
                            <p:childTnLst>
                              <p:par>
                                <p:cTn id="1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000"/>
                            </p:stCondLst>
                            <p:childTnLst>
                              <p:par>
                                <p:cTn id="142" presetID="22" presetClass="entr" presetSubtype="8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500"/>
                            </p:stCondLst>
                            <p:childTnLst>
                              <p:par>
                                <p:cTn id="146" presetID="22" presetClass="entr" presetSubtype="8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2000"/>
                            </p:stCondLst>
                            <p:childTnLst>
                              <p:par>
                                <p:cTn id="1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2500"/>
                            </p:stCondLst>
                            <p:childTnLst>
                              <p:par>
                                <p:cTn id="15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500"/>
                            </p:stCondLst>
                            <p:childTnLst>
                              <p:par>
                                <p:cTn id="18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1000"/>
                            </p:stCondLst>
                            <p:childTnLst>
                              <p:par>
                                <p:cTn id="19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54" grpId="0" animBg="1"/>
      <p:bldP spid="54" grpId="1" animBg="1"/>
      <p:bldP spid="7" grpId="0" animBg="1"/>
      <p:bldP spid="7" grpId="1" animBg="1"/>
      <p:bldP spid="21" grpId="0"/>
      <p:bldP spid="74" grpId="0"/>
      <p:bldP spid="74" grpId="1"/>
      <p:bldP spid="75" grpId="0"/>
      <p:bldP spid="75" grpId="1"/>
      <p:bldP spid="76" grpId="0"/>
      <p:bldP spid="76" grpId="1"/>
      <p:bldP spid="77" grpId="0"/>
      <p:bldP spid="77" grpId="1"/>
      <p:bldP spid="3" grpId="0"/>
      <p:bldP spid="3" grpId="1"/>
      <p:bldP spid="4" grpId="0" animBg="1"/>
      <p:bldP spid="4" grpId="1" animBg="1"/>
      <p:bldP spid="42" grpId="0"/>
      <p:bldP spid="42" grpId="1"/>
      <p:bldP spid="43" grpId="0"/>
      <p:bldP spid="43" grpId="1"/>
      <p:bldP spid="45" grpId="0"/>
      <p:bldP spid="45" grpId="1"/>
      <p:bldP spid="45" grpId="2"/>
      <p:bldP spid="45" grpId="3"/>
      <p:bldP spid="46" grpId="0"/>
      <p:bldP spid="46" grpId="1"/>
      <p:bldP spid="48" grpId="0"/>
      <p:bldP spid="48" grpId="1"/>
      <p:bldP spid="48" grpId="2"/>
      <p:bldP spid="48" grpId="3"/>
      <p:bldP spid="49" grpId="0"/>
      <p:bldP spid="49" grpId="1"/>
      <p:bldP spid="50" grpId="0"/>
      <p:bldP spid="50" grpId="1"/>
      <p:bldP spid="50" grpId="2"/>
      <p:bldP spid="50" grpId="3"/>
      <p:bldP spid="51" grpId="0"/>
      <p:bldP spid="51" grpId="1"/>
      <p:bldP spid="52" grpId="0"/>
      <p:bldP spid="52" grpId="1"/>
      <p:bldP spid="47" grpId="0"/>
      <p:bldP spid="47" grpId="1"/>
      <p:bldP spid="55" grpId="0"/>
      <p:bldP spid="55" grpId="1"/>
      <p:bldP spid="56" grpId="0"/>
      <p:bldP spid="56" grpId="1"/>
      <p:bldP spid="57" grpId="0"/>
      <p:bldP spid="57" grpId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41">
            <a:extLst>
              <a:ext uri="{FF2B5EF4-FFF2-40B4-BE49-F238E27FC236}">
                <a16:creationId xmlns:a16="http://schemas.microsoft.com/office/drawing/2014/main" xmlns="" id="{491878FF-3E97-4E90-9367-94FF5B0744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06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3997" tIns="914112" rIns="683997" bIns="914112" anchor="ctr"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lang="en-US" altLang="zh-TW" sz="1800"/>
          </a:p>
        </p:txBody>
      </p:sp>
      <p:sp>
        <p:nvSpPr>
          <p:cNvPr id="72707" name="Rectangle 10">
            <a:extLst>
              <a:ext uri="{FF2B5EF4-FFF2-40B4-BE49-F238E27FC236}">
                <a16:creationId xmlns:a16="http://schemas.microsoft.com/office/drawing/2014/main" xmlns="" id="{8811D323-423D-427A-B351-C0618AF3F7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52413" y="1841500"/>
            <a:ext cx="8893176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endParaRPr lang="zh-CN" altLang="en-US" sz="2800">
              <a:ea typeface="標楷體" panose="03000509000000000000" pitchFamily="65" charset="-120"/>
            </a:endParaRPr>
          </a:p>
        </p:txBody>
      </p:sp>
      <p:sp>
        <p:nvSpPr>
          <p:cNvPr id="33" name="Rectangle 2">
            <a:extLst>
              <a:ext uri="{FF2B5EF4-FFF2-40B4-BE49-F238E27FC236}">
                <a16:creationId xmlns:a16="http://schemas.microsoft.com/office/drawing/2014/main" xmlns="" id="{EF36C9DB-8D9C-4CA8-B9D1-9A713A91D3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0913" y="4483100"/>
            <a:ext cx="431800" cy="4318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lang="en-US" altLang="zh-TW" sz="2800"/>
          </a:p>
        </p:txBody>
      </p:sp>
      <p:sp>
        <p:nvSpPr>
          <p:cNvPr id="72709" name="Text Box 5">
            <a:extLst>
              <a:ext uri="{FF2B5EF4-FFF2-40B4-BE49-F238E27FC236}">
                <a16:creationId xmlns:a16="http://schemas.microsoft.com/office/drawing/2014/main" xmlns="" id="{CB5F9175-A16F-4B60-86D8-0979F66654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4437063"/>
            <a:ext cx="7586662" cy="116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lphaUcPeriod"/>
            </a:pPr>
            <a:r>
              <a:rPr lang="en-US" altLang="zh-TW" sz="2800"/>
              <a:t> (32</a:t>
            </a:r>
            <a:r>
              <a:rPr lang="zh-TW" altLang="en-US" sz="2800">
                <a:ea typeface="標楷體" panose="03000509000000000000" pitchFamily="65" charset="-120"/>
                <a:sym typeface="Wingdings" panose="05000000000000000000" pitchFamily="2" charset="2"/>
              </a:rPr>
              <a:t>＋</a:t>
            </a:r>
            <a:r>
              <a:rPr lang="en-US" altLang="zh-TW" sz="2800">
                <a:sym typeface="Wingdings" panose="05000000000000000000" pitchFamily="2" charset="2"/>
              </a:rPr>
              <a:t>2</a:t>
            </a:r>
            <a:r>
              <a:rPr lang="en-US" altLang="zh-TW" sz="2800" i="1">
                <a:sym typeface="Wingdings" panose="05000000000000000000" pitchFamily="2" charset="2"/>
              </a:rPr>
              <a:t>x</a:t>
            </a:r>
            <a:r>
              <a:rPr lang="en-US" altLang="zh-TW" sz="2800">
                <a:sym typeface="Wingdings" panose="05000000000000000000" pitchFamily="2" charset="2"/>
              </a:rPr>
              <a:t>)</a:t>
            </a:r>
            <a:r>
              <a:rPr lang="en-US" altLang="zh-TW" sz="1000">
                <a:sym typeface="Wingdings" panose="05000000000000000000" pitchFamily="2" charset="2"/>
              </a:rPr>
              <a:t> </a:t>
            </a:r>
            <a:r>
              <a:rPr lang="en-US" altLang="zh-TW" sz="2800">
                <a:sym typeface="Wingdings" panose="05000000000000000000" pitchFamily="2" charset="2"/>
              </a:rPr>
              <a:t>cm             </a:t>
            </a:r>
            <a:r>
              <a:rPr lang="zh-TW" altLang="en-US" sz="2800">
                <a:sym typeface="Wingdings" panose="05000000000000000000" pitchFamily="2" charset="2"/>
              </a:rPr>
              <a:t> </a:t>
            </a:r>
            <a:r>
              <a:rPr lang="en-US" altLang="zh-TW" sz="2800"/>
              <a:t>B. (32</a:t>
            </a:r>
            <a:r>
              <a:rPr lang="zh-TW" altLang="en-US" sz="2800">
                <a:ea typeface="標楷體" panose="03000509000000000000" pitchFamily="65" charset="-120"/>
                <a:sym typeface="Wingdings" panose="05000000000000000000" pitchFamily="2" charset="2"/>
              </a:rPr>
              <a:t>＋</a:t>
            </a:r>
            <a:r>
              <a:rPr lang="en-US" altLang="zh-TW" sz="2800" i="1">
                <a:sym typeface="Wingdings" panose="05000000000000000000" pitchFamily="2" charset="2"/>
              </a:rPr>
              <a:t>x</a:t>
            </a:r>
            <a:r>
              <a:rPr lang="en-US" altLang="zh-TW" sz="2800">
                <a:sym typeface="Wingdings" panose="05000000000000000000" pitchFamily="2" charset="2"/>
              </a:rPr>
              <a:t>)</a:t>
            </a:r>
            <a:r>
              <a:rPr lang="en-US" altLang="zh-TW" sz="1000">
                <a:sym typeface="Wingdings" panose="05000000000000000000" pitchFamily="2" charset="2"/>
              </a:rPr>
              <a:t> </a:t>
            </a:r>
            <a:r>
              <a:rPr lang="en-US" altLang="zh-TW" sz="2800">
                <a:sym typeface="Wingdings" panose="05000000000000000000" pitchFamily="2" charset="2"/>
              </a:rPr>
              <a:t>cm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TW" sz="2800"/>
              <a:t>C. (16</a:t>
            </a:r>
            <a:r>
              <a:rPr lang="zh-TW" altLang="en-US" sz="2800">
                <a:ea typeface="標楷體" panose="03000509000000000000" pitchFamily="65" charset="-120"/>
                <a:sym typeface="Wingdings" panose="05000000000000000000" pitchFamily="2" charset="2"/>
              </a:rPr>
              <a:t>＋</a:t>
            </a:r>
            <a:r>
              <a:rPr lang="en-US" altLang="zh-TW" sz="2800">
                <a:sym typeface="Wingdings" panose="05000000000000000000" pitchFamily="2" charset="2"/>
              </a:rPr>
              <a:t>2</a:t>
            </a:r>
            <a:r>
              <a:rPr lang="en-US" altLang="zh-TW" sz="2800" i="1">
                <a:sym typeface="Wingdings" panose="05000000000000000000" pitchFamily="2" charset="2"/>
              </a:rPr>
              <a:t>x</a:t>
            </a:r>
            <a:r>
              <a:rPr lang="en-US" altLang="zh-TW" sz="2800">
                <a:sym typeface="Wingdings" panose="05000000000000000000" pitchFamily="2" charset="2"/>
              </a:rPr>
              <a:t>)</a:t>
            </a:r>
            <a:r>
              <a:rPr lang="en-US" altLang="zh-TW" sz="1000">
                <a:sym typeface="Wingdings" panose="05000000000000000000" pitchFamily="2" charset="2"/>
              </a:rPr>
              <a:t> </a:t>
            </a:r>
            <a:r>
              <a:rPr lang="en-US" altLang="zh-TW" sz="2800">
                <a:sym typeface="Wingdings" panose="05000000000000000000" pitchFamily="2" charset="2"/>
              </a:rPr>
              <a:t>cm     	</a:t>
            </a:r>
            <a:r>
              <a:rPr lang="en-US" altLang="zh-TW" sz="2800"/>
              <a:t>D. (16</a:t>
            </a:r>
            <a:r>
              <a:rPr lang="zh-TW" altLang="en-US" sz="2800">
                <a:ea typeface="標楷體" panose="03000509000000000000" pitchFamily="65" charset="-120"/>
                <a:sym typeface="Wingdings" panose="05000000000000000000" pitchFamily="2" charset="2"/>
              </a:rPr>
              <a:t>＋</a:t>
            </a:r>
            <a:r>
              <a:rPr lang="en-US" altLang="zh-TW" sz="2800" i="1"/>
              <a:t>x</a:t>
            </a:r>
            <a:r>
              <a:rPr lang="en-US" altLang="zh-TW" sz="2800"/>
              <a:t>)</a:t>
            </a:r>
            <a:r>
              <a:rPr lang="en-US" altLang="zh-TW" sz="1000"/>
              <a:t> </a:t>
            </a:r>
            <a:r>
              <a:rPr lang="en-US" altLang="zh-TW" sz="2800"/>
              <a:t>cm</a:t>
            </a:r>
          </a:p>
        </p:txBody>
      </p:sp>
      <p:sp>
        <p:nvSpPr>
          <p:cNvPr id="72710" name="Rectangle 41">
            <a:extLst>
              <a:ext uri="{FF2B5EF4-FFF2-40B4-BE49-F238E27FC236}">
                <a16:creationId xmlns:a16="http://schemas.microsoft.com/office/drawing/2014/main" xmlns="" id="{24FC7791-85B4-4F71-98A4-B9374D6B69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06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3997" tIns="914112" rIns="683997" bIns="914112" anchor="ctr"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lang="en-US" altLang="zh-TW" sz="1800"/>
          </a:p>
        </p:txBody>
      </p:sp>
      <p:sp>
        <p:nvSpPr>
          <p:cNvPr id="36" name="TextBox 52">
            <a:extLst>
              <a:ext uri="{FF2B5EF4-FFF2-40B4-BE49-F238E27FC236}">
                <a16:creationId xmlns:a16="http://schemas.microsoft.com/office/drawing/2014/main" xmlns="" id="{C43DDE11-0522-4B62-8E90-E44D789992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8038" y="4437063"/>
            <a:ext cx="9286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[2</a:t>
            </a:r>
            <a:r>
              <a:rPr lang="zh-TW" altLang="en-US" sz="2800">
                <a:solidFill>
                  <a:srgbClr val="FF0000"/>
                </a:solidFill>
                <a:ea typeface="標楷體" panose="03000509000000000000" pitchFamily="65" charset="-120"/>
              </a:rPr>
              <a:t>分</a:t>
            </a:r>
            <a:r>
              <a:rPr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]</a:t>
            </a:r>
            <a:endParaRPr lang="zh-TW" altLang="en-US" sz="2800">
              <a:solidFill>
                <a:srgbClr val="FF0000"/>
              </a:solidFill>
              <a:ea typeface="標楷體" panose="03000509000000000000" pitchFamily="65" charset="-120"/>
            </a:endParaRPr>
          </a:p>
        </p:txBody>
      </p:sp>
      <p:sp>
        <p:nvSpPr>
          <p:cNvPr id="72712" name="Rectangle 10">
            <a:extLst>
              <a:ext uri="{FF2B5EF4-FFF2-40B4-BE49-F238E27FC236}">
                <a16:creationId xmlns:a16="http://schemas.microsoft.com/office/drawing/2014/main" xmlns="" id="{BBC7CBBC-445C-4036-B5BB-5F4F172A01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425" y="3287713"/>
            <a:ext cx="8374063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CN" sz="2800">
                <a:ea typeface="標楷體" panose="03000509000000000000" pitchFamily="65" charset="-120"/>
              </a:rPr>
              <a:t>2</a:t>
            </a:r>
            <a:r>
              <a:rPr lang="en-US" altLang="zh-TW" sz="2800">
                <a:ea typeface="標楷體" panose="03000509000000000000" pitchFamily="65" charset="-120"/>
              </a:rPr>
              <a:t>9</a:t>
            </a:r>
            <a:r>
              <a:rPr lang="en-US" altLang="zh-CN" sz="2800">
                <a:ea typeface="標楷體" panose="03000509000000000000" pitchFamily="65" charset="-120"/>
              </a:rPr>
              <a:t>. </a:t>
            </a:r>
            <a:r>
              <a:rPr lang="zh-TW" altLang="en-US" sz="2800">
                <a:ea typeface="標楷體" panose="03000509000000000000" pitchFamily="65" charset="-120"/>
              </a:rPr>
              <a:t>上圖是一個平行四邊形，沿虛線剪開後，然後</a:t>
            </a:r>
          </a:p>
          <a:p>
            <a:r>
              <a:rPr lang="zh-TW" altLang="en-US" sz="2800">
                <a:ea typeface="標楷體" panose="03000509000000000000" pitchFamily="65" charset="-120"/>
              </a:rPr>
              <a:t>      再拼砌成一個梯形。這個梯形的周界是多少？</a:t>
            </a:r>
            <a:endParaRPr lang="zh-CN" altLang="en-US" sz="2800">
              <a:ea typeface="標楷體" panose="03000509000000000000" pitchFamily="65" charset="-120"/>
            </a:endParaRPr>
          </a:p>
        </p:txBody>
      </p:sp>
      <p:sp>
        <p:nvSpPr>
          <p:cNvPr id="72713" name="Rectangle 10">
            <a:extLst>
              <a:ext uri="{FF2B5EF4-FFF2-40B4-BE49-F238E27FC236}">
                <a16:creationId xmlns:a16="http://schemas.microsoft.com/office/drawing/2014/main" xmlns="" id="{A29FE5B9-5A1F-477F-9BB7-30A24A0ED2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52413" y="1841500"/>
            <a:ext cx="8893176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endParaRPr lang="zh-CN" altLang="en-US" sz="2800">
              <a:ea typeface="標楷體" panose="03000509000000000000" pitchFamily="65" charset="-120"/>
            </a:endParaRPr>
          </a:p>
        </p:txBody>
      </p:sp>
      <p:sp>
        <p:nvSpPr>
          <p:cNvPr id="72714" name="AutoShape 65">
            <a:extLst>
              <a:ext uri="{FF2B5EF4-FFF2-40B4-BE49-F238E27FC236}">
                <a16:creationId xmlns:a16="http://schemas.microsoft.com/office/drawing/2014/main" xmlns="" id="{5A2875ED-9EE6-4420-85CE-77E1959317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0" y="1268413"/>
            <a:ext cx="3600450" cy="1079500"/>
          </a:xfrm>
          <a:prstGeom prst="parallelogram">
            <a:avLst>
              <a:gd name="adj" fmla="val 95735"/>
            </a:avLst>
          </a:prstGeom>
          <a:noFill/>
          <a:ln w="12700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en-US" altLang="zh-TW"/>
          </a:p>
        </p:txBody>
      </p:sp>
      <p:sp>
        <p:nvSpPr>
          <p:cNvPr id="72715" name="Line 66">
            <a:extLst>
              <a:ext uri="{FF2B5EF4-FFF2-40B4-BE49-F238E27FC236}">
                <a16:creationId xmlns:a16="http://schemas.microsoft.com/office/drawing/2014/main" xmlns="" id="{E51A02E5-CEEC-4A41-A169-E2B9B068CEAA}"/>
              </a:ext>
            </a:extLst>
          </p:cNvPr>
          <p:cNvSpPr>
            <a:spLocks noChangeShapeType="1"/>
          </p:cNvSpPr>
          <p:nvPr/>
        </p:nvSpPr>
        <p:spPr bwMode="auto">
          <a:xfrm>
            <a:off x="2005013" y="1268413"/>
            <a:ext cx="0" cy="1081087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16" name="Text Box 68">
            <a:extLst>
              <a:ext uri="{FF2B5EF4-FFF2-40B4-BE49-F238E27FC236}">
                <a16:creationId xmlns:a16="http://schemas.microsoft.com/office/drawing/2014/main" xmlns="" id="{20585B15-F0BC-468C-9426-8C7B6A21F1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2349500"/>
            <a:ext cx="10080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/>
              <a:t>6cm</a:t>
            </a:r>
          </a:p>
        </p:txBody>
      </p:sp>
      <p:sp>
        <p:nvSpPr>
          <p:cNvPr id="72717" name="Text Box 69">
            <a:extLst>
              <a:ext uri="{FF2B5EF4-FFF2-40B4-BE49-F238E27FC236}">
                <a16:creationId xmlns:a16="http://schemas.microsoft.com/office/drawing/2014/main" xmlns="" id="{3BB74D1F-5142-4B6E-AE14-C24AFD6785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0775" y="2349500"/>
            <a:ext cx="10080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/>
              <a:t>10cm</a:t>
            </a:r>
          </a:p>
        </p:txBody>
      </p:sp>
      <p:sp>
        <p:nvSpPr>
          <p:cNvPr id="72718" name="Text Box 70">
            <a:extLst>
              <a:ext uri="{FF2B5EF4-FFF2-40B4-BE49-F238E27FC236}">
                <a16:creationId xmlns:a16="http://schemas.microsoft.com/office/drawing/2014/main" xmlns="" id="{44B8FF2C-E425-4088-BB5A-33A220FD84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5738" y="1736725"/>
            <a:ext cx="10080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i="1"/>
              <a:t>x</a:t>
            </a:r>
            <a:r>
              <a:rPr lang="en-US" altLang="zh-TW"/>
              <a:t> cm</a:t>
            </a:r>
          </a:p>
        </p:txBody>
      </p:sp>
      <p:sp>
        <p:nvSpPr>
          <p:cNvPr id="72719" name="Line 71">
            <a:extLst>
              <a:ext uri="{FF2B5EF4-FFF2-40B4-BE49-F238E27FC236}">
                <a16:creationId xmlns:a16="http://schemas.microsoft.com/office/drawing/2014/main" xmlns="" id="{D24B948F-6BA3-4F97-A29A-16E4933586FF}"/>
              </a:ext>
            </a:extLst>
          </p:cNvPr>
          <p:cNvSpPr>
            <a:spLocks noChangeShapeType="1"/>
          </p:cNvSpPr>
          <p:nvPr/>
        </p:nvSpPr>
        <p:spPr bwMode="auto">
          <a:xfrm>
            <a:off x="933450" y="2408238"/>
            <a:ext cx="10795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20" name="Line 72">
            <a:extLst>
              <a:ext uri="{FF2B5EF4-FFF2-40B4-BE49-F238E27FC236}">
                <a16:creationId xmlns:a16="http://schemas.microsoft.com/office/drawing/2014/main" xmlns="" id="{9CBDB6D2-31A3-47A1-A36E-E56D4E090D68}"/>
              </a:ext>
            </a:extLst>
          </p:cNvPr>
          <p:cNvSpPr>
            <a:spLocks noChangeShapeType="1"/>
          </p:cNvSpPr>
          <p:nvPr/>
        </p:nvSpPr>
        <p:spPr bwMode="auto">
          <a:xfrm>
            <a:off x="2012950" y="2400300"/>
            <a:ext cx="15176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Freeform 73">
            <a:extLst>
              <a:ext uri="{FF2B5EF4-FFF2-40B4-BE49-F238E27FC236}">
                <a16:creationId xmlns:a16="http://schemas.microsoft.com/office/drawing/2014/main" xmlns="" id="{8EC8D61D-796F-4632-8AB2-591B21F78026}"/>
              </a:ext>
            </a:extLst>
          </p:cNvPr>
          <p:cNvSpPr>
            <a:spLocks/>
          </p:cNvSpPr>
          <p:nvPr/>
        </p:nvSpPr>
        <p:spPr bwMode="auto">
          <a:xfrm>
            <a:off x="2057400" y="1270000"/>
            <a:ext cx="2547938" cy="1085850"/>
          </a:xfrm>
          <a:custGeom>
            <a:avLst/>
            <a:gdLst>
              <a:gd name="T0" fmla="*/ 0 w 1605"/>
              <a:gd name="T1" fmla="*/ 0 h 684"/>
              <a:gd name="T2" fmla="*/ 0 w 1605"/>
              <a:gd name="T3" fmla="*/ 2147483646 h 684"/>
              <a:gd name="T4" fmla="*/ 2147483646 w 1605"/>
              <a:gd name="T5" fmla="*/ 2147483646 h 684"/>
              <a:gd name="T6" fmla="*/ 2147483646 w 1605"/>
              <a:gd name="T7" fmla="*/ 2147483646 h 684"/>
              <a:gd name="T8" fmla="*/ 0 w 1605"/>
              <a:gd name="T9" fmla="*/ 0 h 6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05"/>
              <a:gd name="T16" fmla="*/ 0 h 684"/>
              <a:gd name="T17" fmla="*/ 1605 w 1605"/>
              <a:gd name="T18" fmla="*/ 684 h 68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05" h="684">
                <a:moveTo>
                  <a:pt x="0" y="0"/>
                </a:moveTo>
                <a:lnTo>
                  <a:pt x="0" y="680"/>
                </a:lnTo>
                <a:lnTo>
                  <a:pt x="954" y="684"/>
                </a:lnTo>
                <a:lnTo>
                  <a:pt x="1605" y="6"/>
                </a:lnTo>
                <a:lnTo>
                  <a:pt x="0" y="0"/>
                </a:lnTo>
                <a:close/>
              </a:path>
            </a:pathLst>
          </a:custGeom>
          <a:solidFill>
            <a:srgbClr val="D4F2AC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Freeform 74">
            <a:extLst>
              <a:ext uri="{FF2B5EF4-FFF2-40B4-BE49-F238E27FC236}">
                <a16:creationId xmlns:a16="http://schemas.microsoft.com/office/drawing/2014/main" xmlns="" id="{AC4770B6-94B5-453A-AA87-7B8D26B98FE1}"/>
              </a:ext>
            </a:extLst>
          </p:cNvPr>
          <p:cNvSpPr>
            <a:spLocks/>
          </p:cNvSpPr>
          <p:nvPr/>
        </p:nvSpPr>
        <p:spPr bwMode="auto">
          <a:xfrm>
            <a:off x="990600" y="1247775"/>
            <a:ext cx="1062038" cy="1101725"/>
          </a:xfrm>
          <a:custGeom>
            <a:avLst/>
            <a:gdLst>
              <a:gd name="T0" fmla="*/ 2147483646 w 648"/>
              <a:gd name="T1" fmla="*/ 0 h 672"/>
              <a:gd name="T2" fmla="*/ 0 w 648"/>
              <a:gd name="T3" fmla="*/ 2147483646 h 672"/>
              <a:gd name="T4" fmla="*/ 2147483646 w 648"/>
              <a:gd name="T5" fmla="*/ 2147483646 h 672"/>
              <a:gd name="T6" fmla="*/ 2147483646 w 648"/>
              <a:gd name="T7" fmla="*/ 0 h 672"/>
              <a:gd name="T8" fmla="*/ 0 60000 65536"/>
              <a:gd name="T9" fmla="*/ 0 60000 65536"/>
              <a:gd name="T10" fmla="*/ 0 60000 65536"/>
              <a:gd name="T11" fmla="*/ 0 60000 65536"/>
              <a:gd name="T12" fmla="*/ 0 w 648"/>
              <a:gd name="T13" fmla="*/ 0 h 672"/>
              <a:gd name="T14" fmla="*/ 648 w 648"/>
              <a:gd name="T15" fmla="*/ 672 h 67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48" h="672">
                <a:moveTo>
                  <a:pt x="648" y="0"/>
                </a:moveTo>
                <a:lnTo>
                  <a:pt x="0" y="672"/>
                </a:lnTo>
                <a:lnTo>
                  <a:pt x="648" y="672"/>
                </a:lnTo>
                <a:lnTo>
                  <a:pt x="648" y="0"/>
                </a:lnTo>
                <a:close/>
              </a:path>
            </a:pathLst>
          </a:custGeom>
          <a:solidFill>
            <a:srgbClr val="D4F2AC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48" name="Picture 75" descr="8iMathLRsupBk1a">
            <a:extLst>
              <a:ext uri="{FF2B5EF4-FFF2-40B4-BE49-F238E27FC236}">
                <a16:creationId xmlns:a16="http://schemas.microsoft.com/office/drawing/2014/main" xmlns="" id="{360CBC48-943D-4945-AA06-62B69270F7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9588" y="2497138"/>
            <a:ext cx="446087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Line 76">
            <a:extLst>
              <a:ext uri="{FF2B5EF4-FFF2-40B4-BE49-F238E27FC236}">
                <a16:creationId xmlns:a16="http://schemas.microsoft.com/office/drawing/2014/main" xmlns="" id="{ED4FFC1E-3503-4907-B016-FCAE235ADD6A}"/>
              </a:ext>
            </a:extLst>
          </p:cNvPr>
          <p:cNvSpPr>
            <a:spLocks noChangeShapeType="1"/>
          </p:cNvSpPr>
          <p:nvPr/>
        </p:nvSpPr>
        <p:spPr bwMode="auto">
          <a:xfrm>
            <a:off x="4814888" y="3767138"/>
            <a:ext cx="2089150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Text Box 79">
            <a:extLst>
              <a:ext uri="{FF2B5EF4-FFF2-40B4-BE49-F238E27FC236}">
                <a16:creationId xmlns:a16="http://schemas.microsoft.com/office/drawing/2014/main" xmlns="" id="{C982E1C8-5FB1-4953-AB50-D918456036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1500" y="908050"/>
            <a:ext cx="2089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>
                <a:solidFill>
                  <a:srgbClr val="003399"/>
                </a:solidFill>
              </a:rPr>
              <a:t>(6</a:t>
            </a:r>
            <a:r>
              <a:rPr lang="zh-TW" altLang="en-US">
                <a:solidFill>
                  <a:srgbClr val="003399"/>
                </a:solidFill>
                <a:ea typeface="標楷體" panose="03000509000000000000" pitchFamily="65" charset="-120"/>
              </a:rPr>
              <a:t>＋</a:t>
            </a:r>
            <a:r>
              <a:rPr lang="en-US" altLang="zh-TW">
                <a:solidFill>
                  <a:srgbClr val="003399"/>
                </a:solidFill>
              </a:rPr>
              <a:t>6</a:t>
            </a:r>
            <a:r>
              <a:rPr lang="zh-TW" altLang="en-US">
                <a:solidFill>
                  <a:srgbClr val="003399"/>
                </a:solidFill>
                <a:ea typeface="標楷體" panose="03000509000000000000" pitchFamily="65" charset="-120"/>
              </a:rPr>
              <a:t>＋</a:t>
            </a:r>
            <a:r>
              <a:rPr lang="en-US" altLang="zh-TW">
                <a:solidFill>
                  <a:srgbClr val="003399"/>
                </a:solidFill>
              </a:rPr>
              <a:t>10)cm</a:t>
            </a:r>
          </a:p>
        </p:txBody>
      </p:sp>
      <p:sp>
        <p:nvSpPr>
          <p:cNvPr id="52" name="Text Box 80">
            <a:extLst>
              <a:ext uri="{FF2B5EF4-FFF2-40B4-BE49-F238E27FC236}">
                <a16:creationId xmlns:a16="http://schemas.microsoft.com/office/drawing/2014/main" xmlns="" id="{BFDC19DC-0EB1-4413-8A26-4C63A00B75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4550" y="1725613"/>
            <a:ext cx="10080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i="1">
                <a:solidFill>
                  <a:srgbClr val="003399"/>
                </a:solidFill>
              </a:rPr>
              <a:t>x</a:t>
            </a:r>
            <a:r>
              <a:rPr lang="en-US" altLang="zh-TW">
                <a:solidFill>
                  <a:srgbClr val="003399"/>
                </a:solidFill>
              </a:rPr>
              <a:t> cm</a:t>
            </a:r>
          </a:p>
        </p:txBody>
      </p:sp>
      <p:sp>
        <p:nvSpPr>
          <p:cNvPr id="54" name="Text Box 81">
            <a:extLst>
              <a:ext uri="{FF2B5EF4-FFF2-40B4-BE49-F238E27FC236}">
                <a16:creationId xmlns:a16="http://schemas.microsoft.com/office/drawing/2014/main" xmlns="" id="{3ACC3798-A113-4E92-A48C-0FA661AA8A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40650" y="1700213"/>
            <a:ext cx="10080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i="1">
                <a:solidFill>
                  <a:srgbClr val="003399"/>
                </a:solidFill>
              </a:rPr>
              <a:t>x</a:t>
            </a:r>
            <a:r>
              <a:rPr lang="en-US" altLang="zh-TW">
                <a:solidFill>
                  <a:srgbClr val="003399"/>
                </a:solidFill>
              </a:rPr>
              <a:t> cm</a:t>
            </a:r>
          </a:p>
        </p:txBody>
      </p:sp>
      <p:sp>
        <p:nvSpPr>
          <p:cNvPr id="55" name="Text Box 82">
            <a:extLst>
              <a:ext uri="{FF2B5EF4-FFF2-40B4-BE49-F238E27FC236}">
                <a16:creationId xmlns:a16="http://schemas.microsoft.com/office/drawing/2014/main" xmlns="" id="{BD94CD85-3618-4C31-BFD8-0C00B6CD04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6325" y="2311400"/>
            <a:ext cx="10080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>
                <a:solidFill>
                  <a:srgbClr val="003399"/>
                </a:solidFill>
              </a:rPr>
              <a:t>10cm</a:t>
            </a:r>
          </a:p>
        </p:txBody>
      </p:sp>
      <p:sp>
        <p:nvSpPr>
          <p:cNvPr id="56" name="Text Box 64">
            <a:extLst>
              <a:ext uri="{FF2B5EF4-FFF2-40B4-BE49-F238E27FC236}">
                <a16:creationId xmlns:a16="http://schemas.microsoft.com/office/drawing/2014/main" xmlns="" id="{3705B323-B51A-40F6-8A5A-C0AF989432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2781300"/>
            <a:ext cx="4176712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96000"/>
              </a:lnSpc>
            </a:pP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</a:rPr>
              <a:t>(6</a:t>
            </a:r>
            <a:r>
              <a:rPr lang="zh-TW" altLang="en-US" sz="2800">
                <a:solidFill>
                  <a:srgbClr val="003399"/>
                </a:solidFill>
                <a:ea typeface="標楷體" panose="03000509000000000000" pitchFamily="65" charset="-120"/>
                <a:sym typeface="Wingdings" panose="05000000000000000000" pitchFamily="2" charset="2"/>
              </a:rPr>
              <a:t>＋</a:t>
            </a:r>
            <a:r>
              <a:rPr lang="en-US" altLang="zh-TW" sz="2800">
                <a:solidFill>
                  <a:srgbClr val="003399"/>
                </a:solidFill>
                <a:sym typeface="Wingdings" panose="05000000000000000000" pitchFamily="2" charset="2"/>
              </a:rPr>
              <a:t>6</a:t>
            </a:r>
            <a:r>
              <a:rPr lang="zh-TW" altLang="en-US" sz="2800">
                <a:solidFill>
                  <a:srgbClr val="003399"/>
                </a:solidFill>
                <a:ea typeface="標楷體" panose="03000509000000000000" pitchFamily="65" charset="-120"/>
                <a:sym typeface="Wingdings" panose="05000000000000000000" pitchFamily="2" charset="2"/>
              </a:rPr>
              <a:t>＋</a:t>
            </a:r>
            <a:r>
              <a:rPr lang="en-US" altLang="zh-TW" sz="2800">
                <a:solidFill>
                  <a:srgbClr val="003399"/>
                </a:solidFill>
                <a:sym typeface="Wingdings" panose="05000000000000000000" pitchFamily="2" charset="2"/>
              </a:rPr>
              <a:t>10)</a:t>
            </a:r>
            <a:r>
              <a:rPr lang="zh-TW" altLang="en-US" sz="2800">
                <a:solidFill>
                  <a:srgbClr val="003399"/>
                </a:solidFill>
                <a:ea typeface="標楷體" panose="03000509000000000000" pitchFamily="65" charset="-120"/>
                <a:sym typeface="Wingdings" panose="05000000000000000000" pitchFamily="2" charset="2"/>
              </a:rPr>
              <a:t>＋</a:t>
            </a:r>
            <a:r>
              <a:rPr lang="en-US" altLang="zh-TW" sz="2800">
                <a:solidFill>
                  <a:srgbClr val="003399"/>
                </a:solidFill>
                <a:sym typeface="Wingdings" panose="05000000000000000000" pitchFamily="2" charset="2"/>
              </a:rPr>
              <a:t>10</a:t>
            </a:r>
            <a:r>
              <a:rPr lang="zh-TW" altLang="en-US" sz="2800">
                <a:solidFill>
                  <a:srgbClr val="003399"/>
                </a:solidFill>
                <a:ea typeface="標楷體" panose="03000509000000000000" pitchFamily="65" charset="-120"/>
                <a:sym typeface="Wingdings" panose="05000000000000000000" pitchFamily="2" charset="2"/>
              </a:rPr>
              <a:t>＋</a:t>
            </a:r>
            <a:r>
              <a:rPr lang="en-US" altLang="zh-TW" sz="2800" i="1">
                <a:solidFill>
                  <a:srgbClr val="003399"/>
                </a:solidFill>
                <a:sym typeface="Wingdings" panose="05000000000000000000" pitchFamily="2" charset="2"/>
              </a:rPr>
              <a:t>x</a:t>
            </a:r>
            <a:r>
              <a:rPr lang="zh-TW" altLang="en-US" sz="2800">
                <a:solidFill>
                  <a:srgbClr val="003399"/>
                </a:solidFill>
                <a:ea typeface="標楷體" panose="03000509000000000000" pitchFamily="65" charset="-120"/>
                <a:sym typeface="Wingdings" panose="05000000000000000000" pitchFamily="2" charset="2"/>
              </a:rPr>
              <a:t>＋</a:t>
            </a:r>
            <a:r>
              <a:rPr lang="en-US" altLang="zh-TW" sz="2800" i="1">
                <a:solidFill>
                  <a:srgbClr val="003399"/>
                </a:solidFill>
                <a:sym typeface="Wingdings" panose="05000000000000000000" pitchFamily="2" charset="2"/>
              </a:rPr>
              <a:t>x</a:t>
            </a:r>
            <a:endParaRPr lang="en-US" altLang="zh-TW" sz="2800" i="1">
              <a:solidFill>
                <a:srgbClr val="003399"/>
              </a:solidFill>
              <a:ea typeface="標楷體" panose="03000509000000000000" pitchFamily="65" charset="-120"/>
            </a:endParaRPr>
          </a:p>
        </p:txBody>
      </p:sp>
      <p:sp>
        <p:nvSpPr>
          <p:cNvPr id="57" name="Text Box 64">
            <a:extLst>
              <a:ext uri="{FF2B5EF4-FFF2-40B4-BE49-F238E27FC236}">
                <a16:creationId xmlns:a16="http://schemas.microsoft.com/office/drawing/2014/main" xmlns="" id="{F4797E80-B5E6-497E-A1B0-B1D07E8A56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3438" y="2781300"/>
            <a:ext cx="3960812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96000"/>
              </a:lnSpc>
            </a:pP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</a:rPr>
              <a:t>= 22</a:t>
            </a:r>
            <a:r>
              <a:rPr lang="zh-TW" altLang="en-US" sz="2800">
                <a:solidFill>
                  <a:srgbClr val="003399"/>
                </a:solidFill>
                <a:ea typeface="標楷體" panose="03000509000000000000" pitchFamily="65" charset="-120"/>
                <a:sym typeface="Wingdings" panose="05000000000000000000" pitchFamily="2" charset="2"/>
              </a:rPr>
              <a:t>＋</a:t>
            </a:r>
            <a:r>
              <a:rPr lang="en-US" altLang="zh-TW" sz="2800">
                <a:solidFill>
                  <a:srgbClr val="003399"/>
                </a:solidFill>
                <a:sym typeface="Wingdings" panose="05000000000000000000" pitchFamily="2" charset="2"/>
              </a:rPr>
              <a:t>10</a:t>
            </a:r>
            <a:r>
              <a:rPr lang="zh-TW" altLang="en-US" sz="2800">
                <a:solidFill>
                  <a:srgbClr val="003399"/>
                </a:solidFill>
                <a:ea typeface="標楷體" panose="03000509000000000000" pitchFamily="65" charset="-120"/>
                <a:sym typeface="Wingdings" panose="05000000000000000000" pitchFamily="2" charset="2"/>
              </a:rPr>
              <a:t>＋</a:t>
            </a:r>
            <a:r>
              <a:rPr lang="en-US" altLang="zh-TW" sz="2800">
                <a:solidFill>
                  <a:srgbClr val="003399"/>
                </a:solidFill>
                <a:sym typeface="Wingdings" panose="05000000000000000000" pitchFamily="2" charset="2"/>
              </a:rPr>
              <a:t>2</a:t>
            </a:r>
            <a:r>
              <a:rPr lang="en-US" altLang="zh-TW" sz="2800" i="1">
                <a:solidFill>
                  <a:srgbClr val="003399"/>
                </a:solidFill>
                <a:sym typeface="Wingdings" panose="05000000000000000000" pitchFamily="2" charset="2"/>
              </a:rPr>
              <a:t>x</a:t>
            </a:r>
          </a:p>
        </p:txBody>
      </p:sp>
      <p:sp>
        <p:nvSpPr>
          <p:cNvPr id="58" name="Text Box 64">
            <a:extLst>
              <a:ext uri="{FF2B5EF4-FFF2-40B4-BE49-F238E27FC236}">
                <a16:creationId xmlns:a16="http://schemas.microsoft.com/office/drawing/2014/main" xmlns="" id="{454724E5-D6AD-44C5-976F-8568945F0C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8488" y="2781300"/>
            <a:ext cx="3960812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96000"/>
              </a:lnSpc>
            </a:pP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</a:rPr>
              <a:t>= 32</a:t>
            </a:r>
            <a:r>
              <a:rPr lang="zh-TW" altLang="en-US" sz="2800">
                <a:solidFill>
                  <a:srgbClr val="003399"/>
                </a:solidFill>
                <a:ea typeface="標楷體" panose="03000509000000000000" pitchFamily="65" charset="-120"/>
                <a:sym typeface="Wingdings" panose="05000000000000000000" pitchFamily="2" charset="2"/>
              </a:rPr>
              <a:t>＋</a:t>
            </a:r>
            <a:r>
              <a:rPr lang="en-US" altLang="zh-TW" sz="2800">
                <a:solidFill>
                  <a:srgbClr val="003399"/>
                </a:solidFill>
                <a:sym typeface="Wingdings" panose="05000000000000000000" pitchFamily="2" charset="2"/>
              </a:rPr>
              <a:t>2</a:t>
            </a:r>
            <a:r>
              <a:rPr lang="en-US" altLang="zh-TW" sz="2800" i="1">
                <a:solidFill>
                  <a:srgbClr val="003399"/>
                </a:solidFill>
                <a:sym typeface="Wingdings" panose="05000000000000000000" pitchFamily="2" charset="2"/>
              </a:rPr>
              <a:t>x</a:t>
            </a:r>
          </a:p>
        </p:txBody>
      </p:sp>
      <p:sp>
        <p:nvSpPr>
          <p:cNvPr id="72732" name="Text Box 68">
            <a:extLst>
              <a:ext uri="{FF2B5EF4-FFF2-40B4-BE49-F238E27FC236}">
                <a16:creationId xmlns:a16="http://schemas.microsoft.com/office/drawing/2014/main" xmlns="" id="{58A6D701-8242-44A5-811C-D69EB9DFF5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9613" y="1628775"/>
            <a:ext cx="10080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/>
              <a:t>6cm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 L 0.0 -0.33333  E" pathEditMode="relative" rAng="0" ptsTypes="">
                                      <p:cBhvr>
                                        <p:cTn id="1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48148E-6 L 0.41285 0.0002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642" y="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0.00092 L 0.41354 -0.00092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67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3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6" grpId="0"/>
      <p:bldP spid="50" grpId="0"/>
      <p:bldP spid="50" grpId="1"/>
      <p:bldP spid="52" grpId="0"/>
      <p:bldP spid="52" grpId="1"/>
      <p:bldP spid="54" grpId="0"/>
      <p:bldP spid="54" grpId="1"/>
      <p:bldP spid="55" grpId="0"/>
      <p:bldP spid="55" grpId="1"/>
      <p:bldP spid="56" grpId="0"/>
      <p:bldP spid="56" grpId="1"/>
      <p:bldP spid="57" grpId="0"/>
      <p:bldP spid="57" grpId="1"/>
      <p:bldP spid="58" grpId="0"/>
      <p:bldP spid="58" grpId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2">
            <a:extLst>
              <a:ext uri="{FF2B5EF4-FFF2-40B4-BE49-F238E27FC236}">
                <a16:creationId xmlns:a16="http://schemas.microsoft.com/office/drawing/2014/main" xmlns="" id="{C1AA09B4-9369-40BF-9136-7966247848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5513" y="1700213"/>
            <a:ext cx="431800" cy="4318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lang="zh-TW" altLang="en-US" sz="1800"/>
          </a:p>
        </p:txBody>
      </p:sp>
      <p:sp>
        <p:nvSpPr>
          <p:cNvPr id="74755" name="Text Box 4">
            <a:extLst>
              <a:ext uri="{FF2B5EF4-FFF2-40B4-BE49-F238E27FC236}">
                <a16:creationId xmlns:a16="http://schemas.microsoft.com/office/drawing/2014/main" xmlns="" id="{51C05B9B-7E37-4B11-BDBC-CD9BB95A91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9650" y="1700213"/>
            <a:ext cx="1296988" cy="235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342900" indent="-3429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2800"/>
              <a:t>A. 3                            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TW" sz="2800"/>
              <a:t>B. 6</a:t>
            </a:r>
            <a:endParaRPr lang="en-US" altLang="zh-TW" sz="2800" baseline="30000"/>
          </a:p>
          <a:p>
            <a:pPr eaLnBrk="1" hangingPunct="1">
              <a:spcBef>
                <a:spcPct val="50000"/>
              </a:spcBef>
            </a:pPr>
            <a:r>
              <a:rPr lang="en-US" altLang="zh-TW" sz="2800"/>
              <a:t>C. 12                            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TW" sz="2800"/>
              <a:t>D. 48                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0A5E2D8B-8B4F-4094-9A38-BA119E504B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8475" y="1628775"/>
            <a:ext cx="9286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[2</a:t>
            </a:r>
            <a:r>
              <a:rPr lang="zh-TW" altLang="en-US" sz="2800">
                <a:solidFill>
                  <a:srgbClr val="FF0000"/>
                </a:solidFill>
                <a:ea typeface="標楷體" panose="03000509000000000000" pitchFamily="65" charset="-120"/>
              </a:rPr>
              <a:t>分</a:t>
            </a:r>
            <a:r>
              <a:rPr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]</a:t>
            </a:r>
            <a:endParaRPr lang="zh-TW" altLang="en-US" sz="2800">
              <a:solidFill>
                <a:srgbClr val="FF0000"/>
              </a:solidFill>
              <a:ea typeface="標楷體" panose="03000509000000000000" pitchFamily="65" charset="-120"/>
            </a:endParaRPr>
          </a:p>
        </p:txBody>
      </p:sp>
      <p:sp>
        <p:nvSpPr>
          <p:cNvPr id="74757" name="Rectangle 36">
            <a:extLst>
              <a:ext uri="{FF2B5EF4-FFF2-40B4-BE49-F238E27FC236}">
                <a16:creationId xmlns:a16="http://schemas.microsoft.com/office/drawing/2014/main" xmlns="" id="{A10C35B2-6B8B-4250-9A67-AB75E9307F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663" y="893763"/>
            <a:ext cx="48101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/>
            <a:r>
              <a:rPr lang="en-US" altLang="zh-TW" sz="2800">
                <a:ea typeface="標楷體" panose="03000509000000000000" pitchFamily="65" charset="-120"/>
              </a:rPr>
              <a:t>30</a:t>
            </a:r>
            <a:r>
              <a:rPr lang="en-US" altLang="zh-CN" sz="2800">
                <a:ea typeface="標楷體" panose="03000509000000000000" pitchFamily="65" charset="-120"/>
              </a:rPr>
              <a:t>.</a:t>
            </a:r>
            <a:r>
              <a:rPr lang="en-US" altLang="zh-TW" sz="2800">
                <a:ea typeface="標楷體" panose="03000509000000000000" pitchFamily="65" charset="-120"/>
              </a:rPr>
              <a:t> </a:t>
            </a:r>
            <a:r>
              <a:rPr lang="zh-TW" altLang="en-US" sz="2800">
                <a:ea typeface="標楷體" panose="03000509000000000000" pitchFamily="65" charset="-120"/>
              </a:rPr>
              <a:t>如果</a:t>
            </a:r>
            <a:r>
              <a:rPr lang="en-US" altLang="zh-TW" sz="2800">
                <a:ea typeface="標楷體" panose="03000509000000000000" pitchFamily="65" charset="-120"/>
              </a:rPr>
              <a:t>2</a:t>
            </a:r>
            <a:r>
              <a:rPr lang="en-US" altLang="zh-TW" sz="2800" i="1">
                <a:ea typeface="標楷體" panose="03000509000000000000" pitchFamily="65" charset="-120"/>
              </a:rPr>
              <a:t>p</a:t>
            </a:r>
            <a:r>
              <a:rPr lang="en-US" altLang="zh-TW" sz="2800">
                <a:ea typeface="標楷體" panose="03000509000000000000" pitchFamily="65" charset="-120"/>
              </a:rPr>
              <a:t> = 12</a:t>
            </a:r>
            <a:r>
              <a:rPr lang="zh-TW" altLang="en-US" sz="2800">
                <a:ea typeface="標楷體" panose="03000509000000000000" pitchFamily="65" charset="-120"/>
              </a:rPr>
              <a:t>，那麼     </a:t>
            </a:r>
            <a:r>
              <a:rPr lang="en-US" altLang="zh-TW" sz="2800">
                <a:ea typeface="標楷體" panose="03000509000000000000" pitchFamily="65" charset="-120"/>
              </a:rPr>
              <a:t>=</a:t>
            </a:r>
            <a:r>
              <a:rPr lang="zh-TW" altLang="en-US" sz="2800">
                <a:ea typeface="標楷體" panose="03000509000000000000" pitchFamily="65" charset="-120"/>
              </a:rPr>
              <a:t>？</a:t>
            </a:r>
          </a:p>
        </p:txBody>
      </p:sp>
      <p:sp>
        <p:nvSpPr>
          <p:cNvPr id="41" name="Text Box 49">
            <a:extLst>
              <a:ext uri="{FF2B5EF4-FFF2-40B4-BE49-F238E27FC236}">
                <a16:creationId xmlns:a16="http://schemas.microsoft.com/office/drawing/2014/main" xmlns="" id="{A8FAB75D-0F7A-4EDE-A275-66F862D1AD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1275" y="2765425"/>
            <a:ext cx="13430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2800" i="1">
                <a:solidFill>
                  <a:srgbClr val="003399"/>
                </a:solidFill>
              </a:rPr>
              <a:t>p</a:t>
            </a:r>
            <a:r>
              <a:rPr lang="en-US" altLang="zh-TW" sz="2800">
                <a:solidFill>
                  <a:srgbClr val="003399"/>
                </a:solidFill>
              </a:rPr>
              <a:t> = 6</a:t>
            </a:r>
          </a:p>
        </p:txBody>
      </p:sp>
      <p:sp>
        <p:nvSpPr>
          <p:cNvPr id="2" name="Text Box 49">
            <a:extLst>
              <a:ext uri="{FF2B5EF4-FFF2-40B4-BE49-F238E27FC236}">
                <a16:creationId xmlns:a16="http://schemas.microsoft.com/office/drawing/2014/main" xmlns="" id="{7A242B91-736A-42DD-B3AD-6C2772E0F2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8075" y="1557338"/>
            <a:ext cx="15986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2800">
                <a:solidFill>
                  <a:srgbClr val="003399"/>
                </a:solidFill>
              </a:rPr>
              <a:t>2</a:t>
            </a:r>
            <a:r>
              <a:rPr lang="en-US" altLang="zh-TW" sz="2800" i="1">
                <a:solidFill>
                  <a:srgbClr val="003399"/>
                </a:solidFill>
              </a:rPr>
              <a:t>p</a:t>
            </a:r>
            <a:r>
              <a:rPr lang="en-US" altLang="zh-TW" sz="2800">
                <a:solidFill>
                  <a:srgbClr val="003399"/>
                </a:solidFill>
              </a:rPr>
              <a:t> = 12</a:t>
            </a:r>
          </a:p>
        </p:txBody>
      </p:sp>
      <p:grpSp>
        <p:nvGrpSpPr>
          <p:cNvPr id="5" name="Group 89">
            <a:extLst>
              <a:ext uri="{FF2B5EF4-FFF2-40B4-BE49-F238E27FC236}">
                <a16:creationId xmlns:a16="http://schemas.microsoft.com/office/drawing/2014/main" xmlns="" id="{B2BCE727-5121-4983-BBD7-FC4B205E1725}"/>
              </a:ext>
            </a:extLst>
          </p:cNvPr>
          <p:cNvGrpSpPr>
            <a:grpSpLocks/>
          </p:cNvGrpSpPr>
          <p:nvPr/>
        </p:nvGrpSpPr>
        <p:grpSpPr bwMode="auto">
          <a:xfrm>
            <a:off x="3640138" y="1984375"/>
            <a:ext cx="1008062" cy="917575"/>
            <a:chOff x="2277" y="1386"/>
            <a:chExt cx="635" cy="578"/>
          </a:xfrm>
        </p:grpSpPr>
        <p:sp>
          <p:nvSpPr>
            <p:cNvPr id="74783" name="Text Box 46">
              <a:extLst>
                <a:ext uri="{FF2B5EF4-FFF2-40B4-BE49-F238E27FC236}">
                  <a16:creationId xmlns:a16="http://schemas.microsoft.com/office/drawing/2014/main" xmlns="" id="{F8102F97-BB45-4039-8C00-95F90C8C0A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77" y="1386"/>
              <a:ext cx="635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2800">
                  <a:solidFill>
                    <a:srgbClr val="003399"/>
                  </a:solidFill>
                </a:rPr>
                <a:t>2</a:t>
              </a:r>
              <a:r>
                <a:rPr lang="en-US" altLang="zh-TW" sz="2800" i="1">
                  <a:solidFill>
                    <a:srgbClr val="003399"/>
                  </a:solidFill>
                </a:rPr>
                <a:t>p</a:t>
              </a:r>
            </a:p>
          </p:txBody>
        </p:sp>
        <p:sp>
          <p:nvSpPr>
            <p:cNvPr id="74784" name="Text Box 47">
              <a:extLst>
                <a:ext uri="{FF2B5EF4-FFF2-40B4-BE49-F238E27FC236}">
                  <a16:creationId xmlns:a16="http://schemas.microsoft.com/office/drawing/2014/main" xmlns="" id="{BBBC448B-E8D2-46D7-BC6F-96361771E9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37" y="1637"/>
              <a:ext cx="317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2800">
                  <a:solidFill>
                    <a:srgbClr val="003399"/>
                  </a:solidFill>
                </a:rPr>
                <a:t>2</a:t>
              </a:r>
            </a:p>
          </p:txBody>
        </p:sp>
        <p:sp>
          <p:nvSpPr>
            <p:cNvPr id="74785" name="Line 48">
              <a:extLst>
                <a:ext uri="{FF2B5EF4-FFF2-40B4-BE49-F238E27FC236}">
                  <a16:creationId xmlns:a16="http://schemas.microsoft.com/office/drawing/2014/main" xmlns="" id="{D9C97164-B444-436C-BE97-1851321D73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39" y="1704"/>
              <a:ext cx="240" cy="0"/>
            </a:xfrm>
            <a:prstGeom prst="line">
              <a:avLst/>
            </a:prstGeom>
            <a:noFill/>
            <a:ln w="17780">
              <a:solidFill>
                <a:srgbClr val="00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5902" name="Rectangle 62">
            <a:extLst>
              <a:ext uri="{FF2B5EF4-FFF2-40B4-BE49-F238E27FC236}">
                <a16:creationId xmlns:a16="http://schemas.microsoft.com/office/drawing/2014/main" xmlns="" id="{2259D3E9-43E2-43A0-832C-C52616DA2A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2900" y="2205038"/>
            <a:ext cx="3111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2800">
                <a:solidFill>
                  <a:srgbClr val="003399"/>
                </a:solidFill>
              </a:rPr>
              <a:t>=</a:t>
            </a:r>
          </a:p>
        </p:txBody>
      </p:sp>
      <p:sp>
        <p:nvSpPr>
          <p:cNvPr id="35910" name="Rectangle 70">
            <a:extLst>
              <a:ext uri="{FF2B5EF4-FFF2-40B4-BE49-F238E27FC236}">
                <a16:creationId xmlns:a16="http://schemas.microsoft.com/office/drawing/2014/main" xmlns="" id="{F4B406BF-C624-4775-A56C-E231C49021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4100" y="3582988"/>
            <a:ext cx="3111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2800">
                <a:solidFill>
                  <a:srgbClr val="003399"/>
                </a:solidFill>
              </a:rPr>
              <a:t>=</a:t>
            </a:r>
          </a:p>
        </p:txBody>
      </p:sp>
      <p:grpSp>
        <p:nvGrpSpPr>
          <p:cNvPr id="6" name="Group 91">
            <a:extLst>
              <a:ext uri="{FF2B5EF4-FFF2-40B4-BE49-F238E27FC236}">
                <a16:creationId xmlns:a16="http://schemas.microsoft.com/office/drawing/2014/main" xmlns="" id="{CD840FB7-9C6D-4CF8-9482-1D4302726271}"/>
              </a:ext>
            </a:extLst>
          </p:cNvPr>
          <p:cNvGrpSpPr>
            <a:grpSpLocks/>
          </p:cNvGrpSpPr>
          <p:nvPr/>
        </p:nvGrpSpPr>
        <p:grpSpPr bwMode="auto">
          <a:xfrm>
            <a:off x="4500563" y="3341688"/>
            <a:ext cx="530225" cy="917575"/>
            <a:chOff x="2312" y="2740"/>
            <a:chExt cx="334" cy="578"/>
          </a:xfrm>
        </p:grpSpPr>
        <p:sp>
          <p:nvSpPr>
            <p:cNvPr id="74780" name="Text Box 46">
              <a:extLst>
                <a:ext uri="{FF2B5EF4-FFF2-40B4-BE49-F238E27FC236}">
                  <a16:creationId xmlns:a16="http://schemas.microsoft.com/office/drawing/2014/main" xmlns="" id="{CBD0EFF8-BFEB-48E1-8C87-710A06E02D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29" y="2740"/>
              <a:ext cx="317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2800" i="1">
                  <a:solidFill>
                    <a:srgbClr val="003399"/>
                  </a:solidFill>
                </a:rPr>
                <a:t>p</a:t>
              </a:r>
            </a:p>
          </p:txBody>
        </p:sp>
        <p:sp>
          <p:nvSpPr>
            <p:cNvPr id="74781" name="Text Box 47">
              <a:extLst>
                <a:ext uri="{FF2B5EF4-FFF2-40B4-BE49-F238E27FC236}">
                  <a16:creationId xmlns:a16="http://schemas.microsoft.com/office/drawing/2014/main" xmlns="" id="{51337080-EFF9-43F8-AC7B-46896A2969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12" y="2991"/>
              <a:ext cx="317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2800">
                  <a:solidFill>
                    <a:srgbClr val="003399"/>
                  </a:solidFill>
                </a:rPr>
                <a:t>2</a:t>
              </a:r>
            </a:p>
          </p:txBody>
        </p:sp>
        <p:sp>
          <p:nvSpPr>
            <p:cNvPr id="74782" name="Line 48">
              <a:extLst>
                <a:ext uri="{FF2B5EF4-FFF2-40B4-BE49-F238E27FC236}">
                  <a16:creationId xmlns:a16="http://schemas.microsoft.com/office/drawing/2014/main" xmlns="" id="{BC91772E-91CE-41EB-B637-AD6C73AE4A4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14" y="3058"/>
              <a:ext cx="240" cy="0"/>
            </a:xfrm>
            <a:prstGeom prst="line">
              <a:avLst/>
            </a:prstGeom>
            <a:noFill/>
            <a:ln w="17780">
              <a:solidFill>
                <a:srgbClr val="00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" name="Group 92">
            <a:extLst>
              <a:ext uri="{FF2B5EF4-FFF2-40B4-BE49-F238E27FC236}">
                <a16:creationId xmlns:a16="http://schemas.microsoft.com/office/drawing/2014/main" xmlns="" id="{6CB96769-043D-43A7-811E-C863924BA975}"/>
              </a:ext>
            </a:extLst>
          </p:cNvPr>
          <p:cNvGrpSpPr>
            <a:grpSpLocks/>
          </p:cNvGrpSpPr>
          <p:nvPr/>
        </p:nvGrpSpPr>
        <p:grpSpPr bwMode="auto">
          <a:xfrm>
            <a:off x="5246688" y="3414713"/>
            <a:ext cx="504825" cy="841375"/>
            <a:chOff x="2903" y="2786"/>
            <a:chExt cx="318" cy="530"/>
          </a:xfrm>
        </p:grpSpPr>
        <p:sp>
          <p:nvSpPr>
            <p:cNvPr id="74777" name="Text Box 46">
              <a:extLst>
                <a:ext uri="{FF2B5EF4-FFF2-40B4-BE49-F238E27FC236}">
                  <a16:creationId xmlns:a16="http://schemas.microsoft.com/office/drawing/2014/main" xmlns="" id="{69F522F3-EE31-45FF-BD8D-5F5ECB6DE7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04" y="2786"/>
              <a:ext cx="317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2800">
                  <a:solidFill>
                    <a:srgbClr val="003399"/>
                  </a:solidFill>
                </a:rPr>
                <a:t>6</a:t>
              </a:r>
            </a:p>
          </p:txBody>
        </p:sp>
        <p:sp>
          <p:nvSpPr>
            <p:cNvPr id="74778" name="Text Box 47">
              <a:extLst>
                <a:ext uri="{FF2B5EF4-FFF2-40B4-BE49-F238E27FC236}">
                  <a16:creationId xmlns:a16="http://schemas.microsoft.com/office/drawing/2014/main" xmlns="" id="{C8AF1013-FE77-4AB8-96BE-C39B52AD47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03" y="2989"/>
              <a:ext cx="317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2800">
                  <a:solidFill>
                    <a:srgbClr val="003399"/>
                  </a:solidFill>
                </a:rPr>
                <a:t>2</a:t>
              </a:r>
            </a:p>
          </p:txBody>
        </p:sp>
        <p:sp>
          <p:nvSpPr>
            <p:cNvPr id="74779" name="Line 48">
              <a:extLst>
                <a:ext uri="{FF2B5EF4-FFF2-40B4-BE49-F238E27FC236}">
                  <a16:creationId xmlns:a16="http://schemas.microsoft.com/office/drawing/2014/main" xmlns="" id="{20DA53BF-F95C-4901-85EB-24CE91ABFD1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05" y="3056"/>
              <a:ext cx="240" cy="0"/>
            </a:xfrm>
            <a:prstGeom prst="line">
              <a:avLst/>
            </a:prstGeom>
            <a:noFill/>
            <a:ln w="17780">
              <a:solidFill>
                <a:srgbClr val="00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5917" name="Rectangle 77">
            <a:extLst>
              <a:ext uri="{FF2B5EF4-FFF2-40B4-BE49-F238E27FC236}">
                <a16:creationId xmlns:a16="http://schemas.microsoft.com/office/drawing/2014/main" xmlns="" id="{DD4A0D7E-7C60-4845-B390-FE1FD6B6E5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07050" y="3582988"/>
            <a:ext cx="3111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2800">
                <a:solidFill>
                  <a:srgbClr val="003399"/>
                </a:solidFill>
              </a:rPr>
              <a:t>=</a:t>
            </a:r>
          </a:p>
        </p:txBody>
      </p:sp>
      <p:sp>
        <p:nvSpPr>
          <p:cNvPr id="3" name="Text Box 49">
            <a:extLst>
              <a:ext uri="{FF2B5EF4-FFF2-40B4-BE49-F238E27FC236}">
                <a16:creationId xmlns:a16="http://schemas.microsoft.com/office/drawing/2014/main" xmlns="" id="{85ED7627-FE48-4DDF-9854-2DD76109C2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0100" y="3584575"/>
            <a:ext cx="5032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2800">
                <a:solidFill>
                  <a:srgbClr val="003399"/>
                </a:solidFill>
              </a:rPr>
              <a:t>3</a:t>
            </a:r>
          </a:p>
        </p:txBody>
      </p:sp>
      <p:grpSp>
        <p:nvGrpSpPr>
          <p:cNvPr id="74767" name="Group 87">
            <a:extLst>
              <a:ext uri="{FF2B5EF4-FFF2-40B4-BE49-F238E27FC236}">
                <a16:creationId xmlns:a16="http://schemas.microsoft.com/office/drawing/2014/main" xmlns="" id="{BAD36F0C-673E-4905-9095-8EF7A0820278}"/>
              </a:ext>
            </a:extLst>
          </p:cNvPr>
          <p:cNvGrpSpPr>
            <a:grpSpLocks/>
          </p:cNvGrpSpPr>
          <p:nvPr/>
        </p:nvGrpSpPr>
        <p:grpSpPr bwMode="auto">
          <a:xfrm>
            <a:off x="3932238" y="692150"/>
            <a:ext cx="517525" cy="904875"/>
            <a:chOff x="2472" y="404"/>
            <a:chExt cx="326" cy="570"/>
          </a:xfrm>
        </p:grpSpPr>
        <p:sp>
          <p:nvSpPr>
            <p:cNvPr id="74774" name="Text Box 46">
              <a:extLst>
                <a:ext uri="{FF2B5EF4-FFF2-40B4-BE49-F238E27FC236}">
                  <a16:creationId xmlns:a16="http://schemas.microsoft.com/office/drawing/2014/main" xmlns="" id="{EC722115-554D-4FE5-B290-56F81F3A28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81" y="404"/>
              <a:ext cx="317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2800" i="1"/>
                <a:t>p</a:t>
              </a:r>
            </a:p>
          </p:txBody>
        </p:sp>
        <p:sp>
          <p:nvSpPr>
            <p:cNvPr id="74775" name="Text Box 47">
              <a:extLst>
                <a:ext uri="{FF2B5EF4-FFF2-40B4-BE49-F238E27FC236}">
                  <a16:creationId xmlns:a16="http://schemas.microsoft.com/office/drawing/2014/main" xmlns="" id="{3847A5AB-4F47-497F-BCA4-C28C685274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72" y="647"/>
              <a:ext cx="317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2800"/>
                <a:t>2</a:t>
              </a:r>
            </a:p>
          </p:txBody>
        </p:sp>
        <p:sp>
          <p:nvSpPr>
            <p:cNvPr id="74776" name="Line 48">
              <a:extLst>
                <a:ext uri="{FF2B5EF4-FFF2-40B4-BE49-F238E27FC236}">
                  <a16:creationId xmlns:a16="http://schemas.microsoft.com/office/drawing/2014/main" xmlns="" id="{4CB11CCB-59EE-485A-BFCE-894EF01A6C4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74" y="714"/>
              <a:ext cx="240" cy="0"/>
            </a:xfrm>
            <a:prstGeom prst="line">
              <a:avLst/>
            </a:prstGeom>
            <a:noFill/>
            <a:ln w="1778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" name="Group 90">
            <a:extLst>
              <a:ext uri="{FF2B5EF4-FFF2-40B4-BE49-F238E27FC236}">
                <a16:creationId xmlns:a16="http://schemas.microsoft.com/office/drawing/2014/main" xmlns="" id="{D7462F53-7418-46C0-BA4F-67E6E8BCEE77}"/>
              </a:ext>
            </a:extLst>
          </p:cNvPr>
          <p:cNvGrpSpPr>
            <a:grpSpLocks/>
          </p:cNvGrpSpPr>
          <p:nvPr/>
        </p:nvGrpSpPr>
        <p:grpSpPr bwMode="auto">
          <a:xfrm>
            <a:off x="4464050" y="2073275"/>
            <a:ext cx="936625" cy="838200"/>
            <a:chOff x="2813" y="1452"/>
            <a:chExt cx="590" cy="528"/>
          </a:xfrm>
        </p:grpSpPr>
        <p:sp>
          <p:nvSpPr>
            <p:cNvPr id="74770" name="Text Box 14">
              <a:extLst>
                <a:ext uri="{FF2B5EF4-FFF2-40B4-BE49-F238E27FC236}">
                  <a16:creationId xmlns:a16="http://schemas.microsoft.com/office/drawing/2014/main" xmlns="" id="{033ED7B0-6B11-4FA6-BA8E-2B970C41E8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51" y="1482"/>
              <a:ext cx="288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endParaRPr lang="zh-TW" altLang="en-US" sz="2800">
                <a:solidFill>
                  <a:srgbClr val="003399"/>
                </a:solidFill>
              </a:endParaRPr>
            </a:p>
          </p:txBody>
        </p:sp>
        <p:sp>
          <p:nvSpPr>
            <p:cNvPr id="74771" name="Text Box 47">
              <a:extLst>
                <a:ext uri="{FF2B5EF4-FFF2-40B4-BE49-F238E27FC236}">
                  <a16:creationId xmlns:a16="http://schemas.microsoft.com/office/drawing/2014/main" xmlns="" id="{A5BDF669-BA27-4F1B-95FF-00793E4E8A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78" y="1653"/>
              <a:ext cx="317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2800">
                  <a:solidFill>
                    <a:srgbClr val="003399"/>
                  </a:solidFill>
                </a:rPr>
                <a:t>2</a:t>
              </a:r>
            </a:p>
          </p:txBody>
        </p:sp>
        <p:sp>
          <p:nvSpPr>
            <p:cNvPr id="74772" name="Line 48">
              <a:extLst>
                <a:ext uri="{FF2B5EF4-FFF2-40B4-BE49-F238E27FC236}">
                  <a16:creationId xmlns:a16="http://schemas.microsoft.com/office/drawing/2014/main" xmlns="" id="{97CB4CD9-EF42-4394-88B3-B7AE4BB391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5" y="1718"/>
              <a:ext cx="240" cy="0"/>
            </a:xfrm>
            <a:prstGeom prst="line">
              <a:avLst/>
            </a:prstGeom>
            <a:noFill/>
            <a:ln w="17780">
              <a:solidFill>
                <a:srgbClr val="00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73" name="Text Box 46">
              <a:extLst>
                <a:ext uri="{FF2B5EF4-FFF2-40B4-BE49-F238E27FC236}">
                  <a16:creationId xmlns:a16="http://schemas.microsoft.com/office/drawing/2014/main" xmlns="" id="{FE21AE4C-BDF7-4974-9426-8C26649A44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13" y="1452"/>
              <a:ext cx="59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2800">
                  <a:solidFill>
                    <a:srgbClr val="003399"/>
                  </a:solidFill>
                </a:rPr>
                <a:t>12</a:t>
              </a:r>
            </a:p>
          </p:txBody>
        </p:sp>
      </p:grpSp>
      <p:sp>
        <p:nvSpPr>
          <p:cNvPr id="4" name="Text Box 49">
            <a:extLst>
              <a:ext uri="{FF2B5EF4-FFF2-40B4-BE49-F238E27FC236}">
                <a16:creationId xmlns:a16="http://schemas.microsoft.com/office/drawing/2014/main" xmlns="" id="{892CA089-FC66-4CA7-AE4D-ED788A7087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3557588"/>
            <a:ext cx="100806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2800">
                <a:solidFill>
                  <a:srgbClr val="003399"/>
                </a:solidFill>
                <a:ea typeface="標楷體" panose="03000509000000000000" pitchFamily="65" charset="-120"/>
              </a:rPr>
              <a:t>所以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5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5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5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" dur="500"/>
                                        <p:tgtEl>
                                          <p:spTgt spid="359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" dur="500"/>
                                        <p:tgtEl>
                                          <p:spTgt spid="359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4" dur="500"/>
                                        <p:tgtEl>
                                          <p:spTgt spid="359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7" grpId="0"/>
      <p:bldP spid="41" grpId="0"/>
      <p:bldP spid="41" grpId="1"/>
      <p:bldP spid="2" grpId="0"/>
      <p:bldP spid="2" grpId="1"/>
      <p:bldP spid="35902" grpId="0"/>
      <p:bldP spid="35902" grpId="1"/>
      <p:bldP spid="35910" grpId="0"/>
      <p:bldP spid="35910" grpId="1"/>
      <p:bldP spid="35917" grpId="0"/>
      <p:bldP spid="35917" grpId="1"/>
      <p:bldP spid="3" grpId="0"/>
      <p:bldP spid="3" grpId="1"/>
      <p:bldP spid="4" grpId="0"/>
      <p:bldP spid="4" grpId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9" name="Rectangle 4">
            <a:extLst>
              <a:ext uri="{FF2B5EF4-FFF2-40B4-BE49-F238E27FC236}">
                <a16:creationId xmlns:a16="http://schemas.microsoft.com/office/drawing/2014/main" xmlns="" id="{B206D945-B60D-494B-B46E-18EFA17F51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592" y="3065945"/>
            <a:ext cx="7992888" cy="1463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zh-CN" altLang="en-US" sz="2800" dirty="0">
                <a:ea typeface="標楷體" panose="03000509000000000000" pitchFamily="65" charset="-120"/>
              </a:rPr>
              <a:t>  </a:t>
            </a:r>
            <a:r>
              <a:rPr lang="en-US" altLang="zh-CN" sz="2800" dirty="0">
                <a:ea typeface="標楷體" panose="03000509000000000000" pitchFamily="65" charset="-120"/>
              </a:rPr>
              <a:t>(</a:t>
            </a:r>
            <a:r>
              <a:rPr lang="en-US" altLang="zh-TW" sz="2800" dirty="0">
                <a:ea typeface="標楷體" panose="03000509000000000000" pitchFamily="65" charset="-120"/>
              </a:rPr>
              <a:t>a</a:t>
            </a:r>
            <a:r>
              <a:rPr lang="en-US" altLang="zh-CN" sz="2800" dirty="0" smtClean="0">
                <a:ea typeface="標楷體" panose="03000509000000000000" pitchFamily="65" charset="-120"/>
              </a:rPr>
              <a:t>)</a:t>
            </a:r>
            <a:r>
              <a:rPr lang="en-US" altLang="zh-TW" sz="2800" dirty="0"/>
              <a:t> </a:t>
            </a:r>
            <a:r>
              <a:rPr lang="zh-TW" altLang="en-US" sz="2800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李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先生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買了一塊長方體的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抹茶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蛋糕，並把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它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放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入圖一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的長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方體紙盒內。在答題紙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上完成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這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個紙盒的摺紙圖樣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       </a:t>
            </a:r>
            <a:r>
              <a:rPr kumimoji="0" lang="en-US" altLang="zh-TW" sz="2800" dirty="0">
                <a:ea typeface="標楷體" panose="03000509000000000000" pitchFamily="65" charset="-120"/>
              </a:rPr>
              <a:t>[2</a:t>
            </a:r>
            <a:r>
              <a:rPr kumimoji="0" lang="zh-TW" altLang="en-US" sz="2800" dirty="0">
                <a:ea typeface="標楷體" panose="03000509000000000000" pitchFamily="65" charset="-120"/>
              </a:rPr>
              <a:t>分</a:t>
            </a:r>
            <a:r>
              <a:rPr kumimoji="0" lang="en-US" altLang="zh-TW" sz="2800" dirty="0">
                <a:ea typeface="標楷體" panose="03000509000000000000" pitchFamily="65" charset="-120"/>
              </a:rPr>
              <a:t>]</a:t>
            </a:r>
            <a:r>
              <a:rPr lang="en-US" altLang="zh-TW" sz="2800" dirty="0">
                <a:ea typeface="標楷體" panose="03000509000000000000" pitchFamily="65" charset="-120"/>
              </a:rPr>
              <a:t> </a:t>
            </a:r>
            <a:endParaRPr lang="en-US" altLang="zh-CN" sz="2800" dirty="0">
              <a:ea typeface="標楷體" panose="03000509000000000000" pitchFamily="65" charset="-120"/>
            </a:endParaRPr>
          </a:p>
        </p:txBody>
      </p:sp>
      <p:sp>
        <p:nvSpPr>
          <p:cNvPr id="91142" name="Rectangle 25">
            <a:extLst>
              <a:ext uri="{FF2B5EF4-FFF2-40B4-BE49-F238E27FC236}">
                <a16:creationId xmlns:a16="http://schemas.microsoft.com/office/drawing/2014/main" xmlns="" id="{306027B1-FFE6-414E-AC97-81869E3FCA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536" y="3090641"/>
            <a:ext cx="78418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2800" dirty="0" smtClean="0">
                <a:ea typeface="標楷體" panose="03000509000000000000" pitchFamily="65" charset="-120"/>
              </a:rPr>
              <a:t>3</a:t>
            </a:r>
            <a:r>
              <a:rPr lang="en-US" altLang="zh-TW" sz="2800" dirty="0">
                <a:ea typeface="標楷體" panose="03000509000000000000" pitchFamily="65" charset="-120"/>
              </a:rPr>
              <a:t>1</a:t>
            </a:r>
            <a:r>
              <a:rPr lang="en-US" altLang="zh-TW" sz="2800" dirty="0" smtClean="0">
                <a:ea typeface="標楷體" panose="03000509000000000000" pitchFamily="65" charset="-120"/>
              </a:rPr>
              <a:t>. </a:t>
            </a:r>
            <a:endParaRPr lang="en-US" altLang="zh-CN" sz="2800" dirty="0">
              <a:ea typeface="標楷體" panose="03000509000000000000" pitchFamily="65" charset="-12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79725" y="1000061"/>
            <a:ext cx="6462433" cy="2044554"/>
          </a:xfrm>
          <a:prstGeom prst="rect">
            <a:avLst/>
          </a:prstGeom>
        </p:spPr>
      </p:pic>
      <p:sp>
        <p:nvSpPr>
          <p:cNvPr id="5" name="任意多边形 4"/>
          <p:cNvSpPr/>
          <p:nvPr/>
        </p:nvSpPr>
        <p:spPr bwMode="auto">
          <a:xfrm>
            <a:off x="6030097" y="3987114"/>
            <a:ext cx="2430162" cy="0"/>
          </a:xfrm>
          <a:custGeom>
            <a:avLst/>
            <a:gdLst>
              <a:gd name="connsiteX0" fmla="*/ 0 w 2430162"/>
              <a:gd name="connsiteY0" fmla="*/ 0 h 0"/>
              <a:gd name="connsiteX1" fmla="*/ 2430162 w 2430162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30162">
                <a:moveTo>
                  <a:pt x="0" y="0"/>
                </a:moveTo>
                <a:lnTo>
                  <a:pt x="2430162" y="0"/>
                </a:lnTo>
              </a:path>
            </a:pathLst>
          </a:custGeom>
          <a:noFill/>
          <a:ln w="28575" cap="flat" cmpd="sng" algn="ctr">
            <a:solidFill>
              <a:srgbClr val="0033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28" name="任意多边形 27"/>
          <p:cNvSpPr/>
          <p:nvPr/>
        </p:nvSpPr>
        <p:spPr bwMode="auto">
          <a:xfrm>
            <a:off x="1708156" y="4453588"/>
            <a:ext cx="3108960" cy="0"/>
          </a:xfrm>
          <a:custGeom>
            <a:avLst/>
            <a:gdLst>
              <a:gd name="connsiteX0" fmla="*/ 0 w 2430162"/>
              <a:gd name="connsiteY0" fmla="*/ 0 h 0"/>
              <a:gd name="connsiteX1" fmla="*/ 2430162 w 2430162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30162">
                <a:moveTo>
                  <a:pt x="0" y="0"/>
                </a:moveTo>
                <a:lnTo>
                  <a:pt x="2430162" y="0"/>
                </a:lnTo>
              </a:path>
            </a:pathLst>
          </a:custGeom>
          <a:noFill/>
          <a:ln w="28575" cap="flat" cmpd="sng" algn="ctr">
            <a:solidFill>
              <a:srgbClr val="0033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859360" y="3171786"/>
            <a:ext cx="4206240" cy="265176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91142" name="Rectangle 25">
            <a:extLst>
              <a:ext uri="{FF2B5EF4-FFF2-40B4-BE49-F238E27FC236}">
                <a16:creationId xmlns:a16="http://schemas.microsoft.com/office/drawing/2014/main" xmlns="" id="{306027B1-FFE6-414E-AC97-81869E3FCA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528" y="3044615"/>
            <a:ext cx="144016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2800" dirty="0" smtClean="0">
                <a:ea typeface="標楷體" panose="03000509000000000000" pitchFamily="65" charset="-120"/>
              </a:rPr>
              <a:t>3</a:t>
            </a:r>
            <a:r>
              <a:rPr lang="en-US" altLang="zh-TW" sz="2800" dirty="0">
                <a:ea typeface="標楷體" panose="03000509000000000000" pitchFamily="65" charset="-120"/>
              </a:rPr>
              <a:t>1</a:t>
            </a:r>
            <a:r>
              <a:rPr lang="en-US" altLang="zh-TW" sz="2800" dirty="0" smtClean="0">
                <a:ea typeface="標楷體" panose="03000509000000000000" pitchFamily="65" charset="-120"/>
              </a:rPr>
              <a:t>. </a:t>
            </a:r>
            <a:r>
              <a:rPr lang="en-US" altLang="zh-CN" sz="2800" dirty="0">
                <a:ea typeface="標楷體" panose="03000509000000000000" pitchFamily="65" charset="-120"/>
              </a:rPr>
              <a:t>(</a:t>
            </a:r>
            <a:r>
              <a:rPr lang="en-US" altLang="zh-TW" sz="2800" dirty="0">
                <a:ea typeface="標楷體" panose="03000509000000000000" pitchFamily="65" charset="-120"/>
              </a:rPr>
              <a:t>a</a:t>
            </a:r>
            <a:r>
              <a:rPr lang="en-US" altLang="zh-CN" sz="2800" dirty="0">
                <a:ea typeface="標楷體" panose="03000509000000000000" pitchFamily="65" charset="-120"/>
              </a:rPr>
              <a:t>)</a:t>
            </a:r>
            <a:r>
              <a:rPr lang="en-US" altLang="zh-TW" sz="2800" dirty="0"/>
              <a:t> </a:t>
            </a:r>
            <a:endParaRPr lang="en-US" altLang="zh-CN" sz="2800" dirty="0">
              <a:ea typeface="標楷體" panose="03000509000000000000" pitchFamily="65" charset="-12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79725" y="1000061"/>
            <a:ext cx="6462433" cy="204455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7704" y="3212976"/>
            <a:ext cx="4104456" cy="2543606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 bwMode="auto">
          <a:xfrm>
            <a:off x="2411760" y="2708920"/>
            <a:ext cx="576064" cy="335695"/>
          </a:xfrm>
          <a:prstGeom prst="rect">
            <a:avLst/>
          </a:prstGeom>
          <a:noFill/>
          <a:ln w="2857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10" name="矩形 9"/>
          <p:cNvSpPr/>
          <p:nvPr/>
        </p:nvSpPr>
        <p:spPr bwMode="auto">
          <a:xfrm>
            <a:off x="3959932" y="1854490"/>
            <a:ext cx="576064" cy="335695"/>
          </a:xfrm>
          <a:prstGeom prst="rect">
            <a:avLst/>
          </a:prstGeom>
          <a:noFill/>
          <a:ln w="2857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11" name="矩形 10"/>
          <p:cNvSpPr/>
          <p:nvPr/>
        </p:nvSpPr>
        <p:spPr bwMode="auto">
          <a:xfrm>
            <a:off x="5585208" y="5260018"/>
            <a:ext cx="528736" cy="263687"/>
          </a:xfrm>
          <a:prstGeom prst="rect">
            <a:avLst/>
          </a:prstGeom>
          <a:noFill/>
          <a:ln w="2857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12" name="矩形 11"/>
          <p:cNvSpPr/>
          <p:nvPr/>
        </p:nvSpPr>
        <p:spPr bwMode="auto">
          <a:xfrm>
            <a:off x="5322308" y="5510972"/>
            <a:ext cx="528736" cy="263687"/>
          </a:xfrm>
          <a:prstGeom prst="rect">
            <a:avLst/>
          </a:prstGeom>
          <a:noFill/>
          <a:ln w="2857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7" name="矩形 6"/>
          <p:cNvSpPr/>
          <p:nvPr/>
        </p:nvSpPr>
        <p:spPr bwMode="auto">
          <a:xfrm>
            <a:off x="3188467" y="3869286"/>
            <a:ext cx="411480" cy="1033272"/>
          </a:xfrm>
          <a:prstGeom prst="rect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14" name="矩形 13"/>
          <p:cNvSpPr/>
          <p:nvPr/>
        </p:nvSpPr>
        <p:spPr bwMode="auto">
          <a:xfrm>
            <a:off x="3677085" y="2449552"/>
            <a:ext cx="576064" cy="335695"/>
          </a:xfrm>
          <a:prstGeom prst="rect">
            <a:avLst/>
          </a:prstGeom>
          <a:noFill/>
          <a:ln w="2857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15" name="矩形 14"/>
          <p:cNvSpPr/>
          <p:nvPr/>
        </p:nvSpPr>
        <p:spPr bwMode="auto">
          <a:xfrm>
            <a:off x="3599947" y="3869286"/>
            <a:ext cx="621792" cy="1033272"/>
          </a:xfrm>
          <a:prstGeom prst="rect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16" name="矩形 15"/>
          <p:cNvSpPr/>
          <p:nvPr/>
        </p:nvSpPr>
        <p:spPr bwMode="auto">
          <a:xfrm>
            <a:off x="4221677" y="3869286"/>
            <a:ext cx="411480" cy="1033272"/>
          </a:xfrm>
          <a:prstGeom prst="rect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17" name="矩形 16"/>
          <p:cNvSpPr/>
          <p:nvPr/>
        </p:nvSpPr>
        <p:spPr bwMode="auto">
          <a:xfrm rot="5400000">
            <a:off x="3704656" y="3352650"/>
            <a:ext cx="411480" cy="621792"/>
          </a:xfrm>
          <a:prstGeom prst="rect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18" name="矩形 17"/>
          <p:cNvSpPr/>
          <p:nvPr/>
        </p:nvSpPr>
        <p:spPr bwMode="auto">
          <a:xfrm rot="5400000">
            <a:off x="3705483" y="4797402"/>
            <a:ext cx="411480" cy="621792"/>
          </a:xfrm>
          <a:prstGeom prst="rect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632325" y="3217473"/>
            <a:ext cx="44552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solidFill>
                  <a:srgbClr val="003399"/>
                </a:solidFill>
                <a:latin typeface="+mn-lt"/>
                <a:ea typeface="標楷體" panose="03000509000000000000" pitchFamily="65" charset="-120"/>
              </a:rPr>
              <a:t>盒子的摺紙圖樣是</a:t>
            </a:r>
            <a:r>
              <a:rPr lang="en-US" altLang="zh-TW" dirty="0" smtClean="0">
                <a:solidFill>
                  <a:srgbClr val="003399"/>
                </a:solidFill>
                <a:latin typeface="+mn-lt"/>
                <a:ea typeface="標楷體" panose="03000509000000000000" pitchFamily="65" charset="-120"/>
              </a:rPr>
              <a:t>6</a:t>
            </a:r>
            <a:r>
              <a:rPr lang="zh-TW" altLang="en-US" dirty="0" smtClean="0">
                <a:solidFill>
                  <a:srgbClr val="003399"/>
                </a:solidFill>
                <a:latin typeface="+mn-lt"/>
                <a:ea typeface="標楷體" panose="03000509000000000000" pitchFamily="65" charset="-120"/>
              </a:rPr>
              <a:t>個長方形的面。</a:t>
            </a:r>
            <a:endParaRPr lang="zh-CN" altLang="en-US" dirty="0">
              <a:solidFill>
                <a:srgbClr val="003399"/>
              </a:solidFill>
              <a:latin typeface="+mn-lt"/>
              <a:ea typeface="標楷體" panose="03000509000000000000" pitchFamily="65" charset="-12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4775759" y="4059003"/>
            <a:ext cx="35245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solidFill>
                  <a:srgbClr val="003399"/>
                </a:solidFill>
                <a:latin typeface="+mn-lt"/>
                <a:ea typeface="標楷體" panose="03000509000000000000" pitchFamily="65" charset="-120"/>
              </a:rPr>
              <a:t>下面：長</a:t>
            </a:r>
            <a:r>
              <a:rPr lang="en-US" altLang="zh-TW" dirty="0" smtClean="0">
                <a:solidFill>
                  <a:srgbClr val="003399"/>
                </a:solidFill>
                <a:latin typeface="+mn-lt"/>
                <a:ea typeface="標楷體" panose="03000509000000000000" pitchFamily="65" charset="-120"/>
              </a:rPr>
              <a:t>20cm</a:t>
            </a:r>
            <a:r>
              <a:rPr lang="en-US" altLang="zh-TW" dirty="0">
                <a:solidFill>
                  <a:srgbClr val="003399"/>
                </a:solidFill>
                <a:latin typeface="+mn-lt"/>
                <a:ea typeface="標楷體" panose="03000509000000000000" pitchFamily="65" charset="-120"/>
                <a:sym typeface="Wingdings 2" panose="05020102010507070707" pitchFamily="18" charset="2"/>
              </a:rPr>
              <a:t>、</a:t>
            </a:r>
            <a:r>
              <a:rPr lang="zh-TW" altLang="en-US" dirty="0" smtClean="0">
                <a:solidFill>
                  <a:srgbClr val="003399"/>
                </a:solidFill>
                <a:latin typeface="+mn-lt"/>
                <a:ea typeface="標楷體" panose="03000509000000000000" pitchFamily="65" charset="-120"/>
              </a:rPr>
              <a:t>闊</a:t>
            </a:r>
            <a:r>
              <a:rPr lang="en-US" altLang="zh-TW" dirty="0" smtClean="0">
                <a:solidFill>
                  <a:srgbClr val="003399"/>
                </a:solidFill>
                <a:latin typeface="+mn-lt"/>
                <a:ea typeface="標楷體" panose="03000509000000000000" pitchFamily="65" charset="-120"/>
              </a:rPr>
              <a:t>12cm</a:t>
            </a:r>
            <a:r>
              <a:rPr lang="zh-TW" altLang="en-US" dirty="0" smtClean="0">
                <a:solidFill>
                  <a:srgbClr val="003399"/>
                </a:solidFill>
                <a:latin typeface="+mn-lt"/>
                <a:ea typeface="標楷體" panose="03000509000000000000" pitchFamily="65" charset="-120"/>
              </a:rPr>
              <a:t>。</a:t>
            </a:r>
            <a:endParaRPr lang="zh-CN" altLang="en-US" dirty="0">
              <a:solidFill>
                <a:srgbClr val="003399"/>
              </a:solidFill>
              <a:latin typeface="+mn-lt"/>
              <a:ea typeface="標楷體" panose="03000509000000000000" pitchFamily="65" charset="-120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4796976" y="3610341"/>
            <a:ext cx="33593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solidFill>
                  <a:srgbClr val="003399"/>
                </a:solidFill>
                <a:latin typeface="+mn-lt"/>
                <a:ea typeface="標楷體" panose="03000509000000000000" pitchFamily="65" charset="-120"/>
              </a:rPr>
              <a:t>後面：長</a:t>
            </a:r>
            <a:r>
              <a:rPr lang="en-US" altLang="zh-TW" dirty="0" smtClean="0">
                <a:solidFill>
                  <a:srgbClr val="003399"/>
                </a:solidFill>
                <a:latin typeface="+mn-lt"/>
                <a:ea typeface="標楷體" panose="03000509000000000000" pitchFamily="65" charset="-120"/>
              </a:rPr>
              <a:t>20cm</a:t>
            </a:r>
            <a:r>
              <a:rPr lang="en-US" altLang="zh-TW" dirty="0">
                <a:solidFill>
                  <a:srgbClr val="003399"/>
                </a:solidFill>
                <a:latin typeface="+mn-lt"/>
                <a:ea typeface="標楷體" panose="03000509000000000000" pitchFamily="65" charset="-120"/>
                <a:sym typeface="Wingdings 2" panose="05020102010507070707" pitchFamily="18" charset="2"/>
              </a:rPr>
              <a:t>、</a:t>
            </a:r>
            <a:r>
              <a:rPr lang="zh-TW" altLang="en-US" dirty="0" smtClean="0">
                <a:solidFill>
                  <a:srgbClr val="003399"/>
                </a:solidFill>
                <a:latin typeface="+mn-lt"/>
                <a:ea typeface="標楷體" panose="03000509000000000000" pitchFamily="65" charset="-120"/>
              </a:rPr>
              <a:t>闊</a:t>
            </a:r>
            <a:r>
              <a:rPr lang="en-US" altLang="zh-TW" dirty="0" smtClean="0">
                <a:solidFill>
                  <a:srgbClr val="003399"/>
                </a:solidFill>
                <a:latin typeface="+mn-lt"/>
                <a:ea typeface="標楷體" panose="03000509000000000000" pitchFamily="65" charset="-120"/>
              </a:rPr>
              <a:t>8cm</a:t>
            </a:r>
            <a:r>
              <a:rPr lang="zh-TW" altLang="en-US" dirty="0" smtClean="0">
                <a:solidFill>
                  <a:srgbClr val="003399"/>
                </a:solidFill>
                <a:latin typeface="+mn-lt"/>
                <a:ea typeface="標楷體" panose="03000509000000000000" pitchFamily="65" charset="-120"/>
              </a:rPr>
              <a:t>。</a:t>
            </a:r>
            <a:endParaRPr lang="zh-CN" altLang="en-US" dirty="0">
              <a:solidFill>
                <a:srgbClr val="003399"/>
              </a:solidFill>
              <a:latin typeface="+mn-lt"/>
              <a:ea typeface="標楷體" panose="03000509000000000000" pitchFamily="65" charset="-120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4775553" y="4489286"/>
            <a:ext cx="33807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solidFill>
                  <a:srgbClr val="003399"/>
                </a:solidFill>
                <a:latin typeface="+mn-lt"/>
                <a:ea typeface="標楷體" panose="03000509000000000000" pitchFamily="65" charset="-120"/>
              </a:rPr>
              <a:t>前</a:t>
            </a:r>
            <a:r>
              <a:rPr lang="zh-TW" altLang="en-US" dirty="0" smtClean="0">
                <a:solidFill>
                  <a:srgbClr val="003399"/>
                </a:solidFill>
                <a:latin typeface="+mn-lt"/>
                <a:ea typeface="標楷體" panose="03000509000000000000" pitchFamily="65" charset="-120"/>
              </a:rPr>
              <a:t>面：長</a:t>
            </a:r>
            <a:r>
              <a:rPr lang="en-US" altLang="zh-TW" dirty="0" smtClean="0">
                <a:solidFill>
                  <a:srgbClr val="003399"/>
                </a:solidFill>
                <a:latin typeface="+mn-lt"/>
                <a:ea typeface="標楷體" panose="03000509000000000000" pitchFamily="65" charset="-120"/>
              </a:rPr>
              <a:t>20cm</a:t>
            </a:r>
            <a:r>
              <a:rPr lang="en-US" altLang="zh-TW" dirty="0">
                <a:solidFill>
                  <a:srgbClr val="003399"/>
                </a:solidFill>
                <a:latin typeface="+mn-lt"/>
                <a:ea typeface="標楷體" panose="03000509000000000000" pitchFamily="65" charset="-120"/>
                <a:sym typeface="Wingdings 2" panose="05020102010507070707" pitchFamily="18" charset="2"/>
              </a:rPr>
              <a:t>、</a:t>
            </a:r>
            <a:r>
              <a:rPr lang="zh-TW" altLang="en-US" dirty="0" smtClean="0">
                <a:solidFill>
                  <a:srgbClr val="003399"/>
                </a:solidFill>
                <a:latin typeface="+mn-lt"/>
                <a:ea typeface="標楷體" panose="03000509000000000000" pitchFamily="65" charset="-120"/>
              </a:rPr>
              <a:t>闊</a:t>
            </a:r>
            <a:r>
              <a:rPr lang="en-US" altLang="zh-TW" dirty="0">
                <a:solidFill>
                  <a:srgbClr val="003399"/>
                </a:solidFill>
                <a:latin typeface="+mn-lt"/>
                <a:ea typeface="標楷體" panose="03000509000000000000" pitchFamily="65" charset="-120"/>
              </a:rPr>
              <a:t>8</a:t>
            </a:r>
            <a:r>
              <a:rPr lang="en-US" altLang="zh-TW" dirty="0" smtClean="0">
                <a:solidFill>
                  <a:srgbClr val="003399"/>
                </a:solidFill>
                <a:latin typeface="+mn-lt"/>
                <a:ea typeface="標楷體" panose="03000509000000000000" pitchFamily="65" charset="-120"/>
              </a:rPr>
              <a:t>cm</a:t>
            </a:r>
            <a:r>
              <a:rPr lang="zh-TW" altLang="en-US" dirty="0" smtClean="0">
                <a:solidFill>
                  <a:srgbClr val="003399"/>
                </a:solidFill>
                <a:latin typeface="+mn-lt"/>
                <a:ea typeface="標楷體" panose="03000509000000000000" pitchFamily="65" charset="-120"/>
              </a:rPr>
              <a:t>。</a:t>
            </a:r>
            <a:endParaRPr lang="zh-CN" altLang="en-US" dirty="0">
              <a:solidFill>
                <a:srgbClr val="003399"/>
              </a:solidFill>
              <a:latin typeface="+mn-lt"/>
              <a:ea typeface="標楷體" panose="03000509000000000000" pitchFamily="65" charset="-120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4796976" y="3619380"/>
            <a:ext cx="33807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solidFill>
                  <a:srgbClr val="003399"/>
                </a:solidFill>
                <a:latin typeface="+mn-lt"/>
                <a:ea typeface="標楷體" panose="03000509000000000000" pitchFamily="65" charset="-120"/>
              </a:rPr>
              <a:t>左面：長</a:t>
            </a:r>
            <a:r>
              <a:rPr lang="en-US" altLang="zh-TW" dirty="0" smtClean="0">
                <a:solidFill>
                  <a:srgbClr val="003399"/>
                </a:solidFill>
                <a:latin typeface="+mn-lt"/>
                <a:ea typeface="標楷體" panose="03000509000000000000" pitchFamily="65" charset="-120"/>
              </a:rPr>
              <a:t>12cm</a:t>
            </a:r>
            <a:r>
              <a:rPr lang="en-US" altLang="zh-TW" dirty="0">
                <a:solidFill>
                  <a:srgbClr val="003399"/>
                </a:solidFill>
                <a:latin typeface="+mn-lt"/>
                <a:ea typeface="標楷體" panose="03000509000000000000" pitchFamily="65" charset="-120"/>
                <a:sym typeface="Wingdings 2" panose="05020102010507070707" pitchFamily="18" charset="2"/>
              </a:rPr>
              <a:t>、</a:t>
            </a:r>
            <a:r>
              <a:rPr lang="zh-TW" altLang="en-US" dirty="0" smtClean="0">
                <a:solidFill>
                  <a:srgbClr val="003399"/>
                </a:solidFill>
                <a:latin typeface="+mn-lt"/>
                <a:ea typeface="標楷體" panose="03000509000000000000" pitchFamily="65" charset="-120"/>
              </a:rPr>
              <a:t>闊</a:t>
            </a:r>
            <a:r>
              <a:rPr lang="en-US" altLang="zh-TW" dirty="0">
                <a:solidFill>
                  <a:srgbClr val="003399"/>
                </a:solidFill>
                <a:latin typeface="+mn-lt"/>
                <a:ea typeface="標楷體" panose="03000509000000000000" pitchFamily="65" charset="-120"/>
              </a:rPr>
              <a:t>8</a:t>
            </a:r>
            <a:r>
              <a:rPr lang="en-US" altLang="zh-TW" dirty="0" smtClean="0">
                <a:solidFill>
                  <a:srgbClr val="003399"/>
                </a:solidFill>
                <a:latin typeface="+mn-lt"/>
                <a:ea typeface="標楷體" panose="03000509000000000000" pitchFamily="65" charset="-120"/>
              </a:rPr>
              <a:t>cm</a:t>
            </a:r>
            <a:r>
              <a:rPr lang="zh-TW" altLang="en-US" dirty="0" smtClean="0">
                <a:solidFill>
                  <a:srgbClr val="003399"/>
                </a:solidFill>
                <a:latin typeface="+mn-lt"/>
                <a:ea typeface="標楷體" panose="03000509000000000000" pitchFamily="65" charset="-120"/>
              </a:rPr>
              <a:t>。</a:t>
            </a:r>
            <a:endParaRPr lang="zh-CN" altLang="en-US" dirty="0">
              <a:solidFill>
                <a:srgbClr val="003399"/>
              </a:solidFill>
              <a:latin typeface="+mn-lt"/>
              <a:ea typeface="標楷體" panose="03000509000000000000" pitchFamily="65" charset="-120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4775553" y="4039104"/>
            <a:ext cx="33807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solidFill>
                  <a:srgbClr val="003399"/>
                </a:solidFill>
                <a:latin typeface="+mn-lt"/>
                <a:ea typeface="標楷體" panose="03000509000000000000" pitchFamily="65" charset="-120"/>
              </a:rPr>
              <a:t>右</a:t>
            </a:r>
            <a:r>
              <a:rPr lang="zh-TW" altLang="en-US" dirty="0" smtClean="0">
                <a:solidFill>
                  <a:srgbClr val="003399"/>
                </a:solidFill>
                <a:latin typeface="+mn-lt"/>
                <a:ea typeface="標楷體" panose="03000509000000000000" pitchFamily="65" charset="-120"/>
              </a:rPr>
              <a:t>面：長</a:t>
            </a:r>
            <a:r>
              <a:rPr lang="en-US" altLang="zh-TW" dirty="0" smtClean="0">
                <a:solidFill>
                  <a:srgbClr val="003399"/>
                </a:solidFill>
                <a:latin typeface="+mn-lt"/>
                <a:ea typeface="標楷體" panose="03000509000000000000" pitchFamily="65" charset="-120"/>
              </a:rPr>
              <a:t>12cm</a:t>
            </a:r>
            <a:r>
              <a:rPr lang="en-US" altLang="zh-TW" dirty="0">
                <a:solidFill>
                  <a:srgbClr val="003399"/>
                </a:solidFill>
                <a:latin typeface="+mn-lt"/>
                <a:ea typeface="標楷體" panose="03000509000000000000" pitchFamily="65" charset="-120"/>
                <a:sym typeface="Wingdings 2" panose="05020102010507070707" pitchFamily="18" charset="2"/>
              </a:rPr>
              <a:t>、</a:t>
            </a:r>
            <a:r>
              <a:rPr lang="zh-TW" altLang="en-US" dirty="0" smtClean="0">
                <a:solidFill>
                  <a:srgbClr val="003399"/>
                </a:solidFill>
                <a:latin typeface="+mn-lt"/>
                <a:ea typeface="標楷體" panose="03000509000000000000" pitchFamily="65" charset="-120"/>
              </a:rPr>
              <a:t>闊</a:t>
            </a:r>
            <a:r>
              <a:rPr lang="en-US" altLang="zh-TW" dirty="0">
                <a:solidFill>
                  <a:srgbClr val="003399"/>
                </a:solidFill>
                <a:latin typeface="+mn-lt"/>
                <a:ea typeface="標楷體" panose="03000509000000000000" pitchFamily="65" charset="-120"/>
              </a:rPr>
              <a:t>8</a:t>
            </a:r>
            <a:r>
              <a:rPr lang="en-US" altLang="zh-TW" dirty="0" smtClean="0">
                <a:solidFill>
                  <a:srgbClr val="003399"/>
                </a:solidFill>
                <a:latin typeface="+mn-lt"/>
                <a:ea typeface="標楷體" panose="03000509000000000000" pitchFamily="65" charset="-120"/>
              </a:rPr>
              <a:t>cm</a:t>
            </a:r>
            <a:r>
              <a:rPr lang="zh-TW" altLang="en-US" dirty="0" smtClean="0">
                <a:solidFill>
                  <a:srgbClr val="003399"/>
                </a:solidFill>
                <a:latin typeface="+mn-lt"/>
                <a:ea typeface="標楷體" panose="03000509000000000000" pitchFamily="65" charset="-120"/>
              </a:rPr>
              <a:t>。</a:t>
            </a:r>
            <a:endParaRPr lang="zh-CN" altLang="en-US" dirty="0">
              <a:solidFill>
                <a:srgbClr val="003399"/>
              </a:solidFill>
              <a:latin typeface="+mn-lt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41004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7" grpId="0" animBg="1"/>
      <p:bldP spid="14" grpId="0" animBg="1"/>
      <p:bldP spid="14" grpId="1" animBg="1"/>
      <p:bldP spid="15" grpId="0" animBg="1"/>
      <p:bldP spid="16" grpId="0" animBg="1"/>
      <p:bldP spid="17" grpId="0" animBg="1"/>
      <p:bldP spid="18" grpId="0" animBg="1"/>
      <p:bldP spid="8" grpId="0"/>
      <p:bldP spid="8" grpId="1"/>
      <p:bldP spid="20" grpId="0"/>
      <p:bldP spid="20" grpId="1"/>
      <p:bldP spid="21" grpId="0"/>
      <p:bldP spid="21" grpId="1"/>
      <p:bldP spid="22" grpId="0"/>
      <p:bldP spid="22" grpId="1"/>
      <p:bldP spid="23" grpId="0"/>
      <p:bldP spid="23" grpId="1"/>
      <p:bldP spid="24" grpId="0"/>
      <p:bldP spid="24" grpId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9" name="Rectangle 4">
            <a:extLst>
              <a:ext uri="{FF2B5EF4-FFF2-40B4-BE49-F238E27FC236}">
                <a16:creationId xmlns:a16="http://schemas.microsoft.com/office/drawing/2014/main" xmlns="" id="{B206D945-B60D-494B-B46E-18EFA17F51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592" y="3535856"/>
            <a:ext cx="79928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zh-CN" altLang="en-US" sz="2800" dirty="0">
                <a:ea typeface="標楷體" panose="03000509000000000000" pitchFamily="65" charset="-120"/>
              </a:rPr>
              <a:t>  </a:t>
            </a:r>
            <a:endParaRPr lang="en-US" altLang="zh-CN" sz="2800" dirty="0">
              <a:ea typeface="標楷體" panose="03000509000000000000" pitchFamily="65" charset="-120"/>
            </a:endParaRPr>
          </a:p>
        </p:txBody>
      </p:sp>
      <p:sp>
        <p:nvSpPr>
          <p:cNvPr id="91142" name="Rectangle 25">
            <a:extLst>
              <a:ext uri="{FF2B5EF4-FFF2-40B4-BE49-F238E27FC236}">
                <a16:creationId xmlns:a16="http://schemas.microsoft.com/office/drawing/2014/main" xmlns="" id="{306027B1-FFE6-414E-AC97-81869E3FCA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536" y="2957291"/>
            <a:ext cx="78418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2800" dirty="0" smtClean="0">
                <a:ea typeface="標楷體" panose="03000509000000000000" pitchFamily="65" charset="-120"/>
              </a:rPr>
              <a:t>3</a:t>
            </a:r>
            <a:r>
              <a:rPr lang="en-US" altLang="zh-TW" sz="2800" dirty="0">
                <a:ea typeface="標楷體" panose="03000509000000000000" pitchFamily="65" charset="-120"/>
              </a:rPr>
              <a:t>1</a:t>
            </a:r>
            <a:r>
              <a:rPr lang="en-US" altLang="zh-TW" sz="2800" dirty="0" smtClean="0">
                <a:ea typeface="標楷體" panose="03000509000000000000" pitchFamily="65" charset="-120"/>
              </a:rPr>
              <a:t>. </a:t>
            </a:r>
            <a:endParaRPr lang="en-US" altLang="zh-CN" sz="2800" dirty="0">
              <a:ea typeface="標楷體" panose="03000509000000000000" pitchFamily="65" charset="-12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79725" y="971486"/>
            <a:ext cx="6462433" cy="2044554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011245" y="2951561"/>
            <a:ext cx="8046640" cy="1436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00"/>
              </a:spcAft>
            </a:pPr>
            <a:r>
              <a:rPr lang="en-US" altLang="zh-CN" sz="2800" dirty="0" smtClean="0">
                <a:ea typeface="標楷體" panose="03000509000000000000" pitchFamily="65" charset="-120"/>
              </a:rPr>
              <a:t>(</a:t>
            </a:r>
            <a:r>
              <a:rPr lang="en-US" altLang="zh-TW" sz="2800" dirty="0" smtClean="0">
                <a:ea typeface="標楷體" panose="03000509000000000000" pitchFamily="65" charset="-120"/>
              </a:rPr>
              <a:t>b</a:t>
            </a:r>
            <a:r>
              <a:rPr lang="en-US" altLang="zh-CN" sz="2800" dirty="0" smtClean="0">
                <a:ea typeface="標楷體" panose="03000509000000000000" pitchFamily="65" charset="-120"/>
              </a:rPr>
              <a:t>) </a:t>
            </a:r>
            <a:r>
              <a:rPr lang="zh-TW" altLang="en-US" sz="2800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李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先生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沿着虛</a:t>
            </a:r>
            <a:r>
              <a:rPr lang="zh-TW" altLang="en-US" sz="2800" dirty="0">
                <a:latin typeface="+mn-lt"/>
                <a:ea typeface="標楷體" panose="03000509000000000000" pitchFamily="65" charset="-120"/>
              </a:rPr>
              <a:t>線把抹茶蛋糕</a:t>
            </a:r>
            <a:r>
              <a:rPr lang="zh-TW" altLang="en-US" sz="2800" dirty="0" smtClean="0">
                <a:latin typeface="+mn-lt"/>
                <a:ea typeface="標楷體" panose="03000509000000000000" pitchFamily="65" charset="-120"/>
              </a:rPr>
              <a:t>平均</a:t>
            </a:r>
            <a:r>
              <a:rPr lang="zh-TW" altLang="en-US" sz="2800" dirty="0">
                <a:latin typeface="+mn-lt"/>
                <a:ea typeface="標楷體" panose="03000509000000000000" pitchFamily="65" charset="-120"/>
              </a:rPr>
              <a:t>分成</a:t>
            </a:r>
            <a:r>
              <a:rPr lang="en-US" altLang="zh-TW" sz="2800" dirty="0">
                <a:latin typeface="+mn-lt"/>
                <a:ea typeface="標楷體" panose="03000509000000000000" pitchFamily="65" charset="-120"/>
              </a:rPr>
              <a:t>8</a:t>
            </a:r>
            <a:r>
              <a:rPr lang="zh-TW" altLang="en-US" sz="2800" dirty="0">
                <a:latin typeface="+mn-lt"/>
                <a:ea typeface="標楷體" panose="03000509000000000000" pitchFamily="65" charset="-120"/>
              </a:rPr>
              <a:t>份</a:t>
            </a:r>
            <a:r>
              <a:rPr lang="zh-TW" altLang="en-US" sz="2800" dirty="0" smtClean="0">
                <a:latin typeface="+mn-lt"/>
                <a:ea typeface="標楷體" panose="03000509000000000000" pitchFamily="65" charset="-120"/>
              </a:rPr>
              <a:t>，  </a:t>
            </a:r>
            <a:endParaRPr lang="en-US" altLang="zh-TW" sz="2800" dirty="0" smtClean="0">
              <a:latin typeface="+mn-lt"/>
              <a:ea typeface="標楷體" panose="03000509000000000000" pitchFamily="65" charset="-120"/>
            </a:endParaRPr>
          </a:p>
          <a:p>
            <a:r>
              <a:rPr lang="zh-TW" altLang="en-US" sz="2800" dirty="0" smtClean="0">
                <a:latin typeface="+mn-lt"/>
                <a:ea typeface="標楷體" panose="03000509000000000000" pitchFamily="65" charset="-120"/>
              </a:rPr>
              <a:t>     如</a:t>
            </a:r>
            <a:r>
              <a:rPr lang="zh-TW" altLang="en-US" sz="2800" dirty="0">
                <a:latin typeface="+mn-lt"/>
                <a:ea typeface="標楷體" panose="03000509000000000000" pitchFamily="65" charset="-120"/>
              </a:rPr>
              <a:t>圖二所示。</a:t>
            </a:r>
            <a:r>
              <a:rPr lang="zh-TW" altLang="en-US" sz="2800" dirty="0" smtClean="0">
                <a:latin typeface="+mn-lt"/>
                <a:ea typeface="標楷體" panose="03000509000000000000" pitchFamily="65" charset="-120"/>
              </a:rPr>
              <a:t>每份</a:t>
            </a:r>
            <a:r>
              <a:rPr lang="zh-TW" altLang="en-US" sz="2800" dirty="0">
                <a:latin typeface="+mn-lt"/>
                <a:ea typeface="標楷體" panose="03000509000000000000" pitchFamily="65" charset="-120"/>
              </a:rPr>
              <a:t>抹茶蛋糕的體積是多少</a:t>
            </a:r>
            <a:r>
              <a:rPr lang="zh-TW" altLang="en-US" sz="2800" dirty="0" smtClean="0">
                <a:latin typeface="+mn-lt"/>
                <a:ea typeface="標楷體" panose="03000509000000000000" pitchFamily="65" charset="-120"/>
              </a:rPr>
              <a:t>？</a:t>
            </a:r>
            <a:r>
              <a:rPr lang="en-US" altLang="zh-TW" sz="2800" dirty="0" smtClean="0">
                <a:latin typeface="+mn-lt"/>
                <a:ea typeface="標楷體" panose="03000509000000000000" pitchFamily="65" charset="-120"/>
              </a:rPr>
              <a:t>                   </a:t>
            </a:r>
            <a:r>
              <a:rPr lang="zh-TW" altLang="en-US" sz="2800" dirty="0" smtClean="0">
                <a:latin typeface="+mn-lt"/>
                <a:ea typeface="標楷體" panose="03000509000000000000" pitchFamily="65" charset="-120"/>
              </a:rPr>
              <a:t>                                                  </a:t>
            </a:r>
            <a:endParaRPr lang="en-US" altLang="zh-TW" sz="2800" dirty="0" smtClean="0">
              <a:latin typeface="+mn-lt"/>
              <a:ea typeface="標楷體" panose="03000509000000000000" pitchFamily="65" charset="-120"/>
            </a:endParaRPr>
          </a:p>
          <a:p>
            <a:r>
              <a:rPr lang="zh-TW" altLang="en-US" sz="2800" dirty="0">
                <a:latin typeface="+mn-lt"/>
                <a:ea typeface="標楷體" panose="03000509000000000000" pitchFamily="65" charset="-120"/>
              </a:rPr>
              <a:t> </a:t>
            </a:r>
            <a:r>
              <a:rPr lang="zh-TW" altLang="en-US" sz="2800" dirty="0" smtClean="0">
                <a:latin typeface="+mn-lt"/>
                <a:ea typeface="標楷體" panose="03000509000000000000" pitchFamily="65" charset="-120"/>
              </a:rPr>
              <a:t>                                                           </a:t>
            </a:r>
            <a:r>
              <a:rPr lang="en-US" altLang="zh-CN" sz="2800" dirty="0" smtClean="0">
                <a:latin typeface="+mn-lt"/>
                <a:ea typeface="標楷體" panose="03000509000000000000" pitchFamily="65" charset="-120"/>
              </a:rPr>
              <a:t>[4</a:t>
            </a:r>
            <a:r>
              <a:rPr kumimoji="0" lang="zh-TW" altLang="en-US" sz="2800" dirty="0" smtClean="0">
                <a:latin typeface="+mn-lt"/>
                <a:ea typeface="標楷體" panose="03000509000000000000" pitchFamily="65" charset="-120"/>
              </a:rPr>
              <a:t>分</a:t>
            </a:r>
            <a:r>
              <a:rPr kumimoji="0" lang="en-US" altLang="zh-TW" sz="2800" dirty="0" smtClean="0">
                <a:latin typeface="+mn-lt"/>
                <a:ea typeface="標楷體" panose="03000509000000000000" pitchFamily="65" charset="-120"/>
              </a:rPr>
              <a:t>]</a:t>
            </a:r>
            <a:endParaRPr lang="zh-CN" altLang="en-US" dirty="0"/>
          </a:p>
        </p:txBody>
      </p:sp>
      <p:sp>
        <p:nvSpPr>
          <p:cNvPr id="4" name="任意多边形 3"/>
          <p:cNvSpPr/>
          <p:nvPr/>
        </p:nvSpPr>
        <p:spPr bwMode="auto">
          <a:xfrm>
            <a:off x="4591050" y="3438525"/>
            <a:ext cx="3276600" cy="0"/>
          </a:xfrm>
          <a:custGeom>
            <a:avLst/>
            <a:gdLst>
              <a:gd name="connsiteX0" fmla="*/ 0 w 3276600"/>
              <a:gd name="connsiteY0" fmla="*/ 0 h 0"/>
              <a:gd name="connsiteX1" fmla="*/ 3276600 w 32766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76600">
                <a:moveTo>
                  <a:pt x="0" y="0"/>
                </a:moveTo>
                <a:lnTo>
                  <a:pt x="3276600" y="0"/>
                </a:lnTo>
              </a:path>
            </a:pathLst>
          </a:custGeom>
          <a:noFill/>
          <a:ln w="25400" cap="flat" cmpd="sng" algn="ctr">
            <a:solidFill>
              <a:srgbClr val="0033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9" name="矩形 8"/>
          <p:cNvSpPr/>
          <p:nvPr/>
        </p:nvSpPr>
        <p:spPr bwMode="auto">
          <a:xfrm>
            <a:off x="5868144" y="2689422"/>
            <a:ext cx="576064" cy="335695"/>
          </a:xfrm>
          <a:prstGeom prst="rect">
            <a:avLst/>
          </a:prstGeom>
          <a:noFill/>
          <a:ln w="2857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10" name="矩形 9"/>
          <p:cNvSpPr/>
          <p:nvPr/>
        </p:nvSpPr>
        <p:spPr bwMode="auto">
          <a:xfrm>
            <a:off x="6948264" y="2495168"/>
            <a:ext cx="576064" cy="335695"/>
          </a:xfrm>
          <a:prstGeom prst="rect">
            <a:avLst/>
          </a:prstGeom>
          <a:noFill/>
          <a:ln w="2857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11" name="矩形 10"/>
          <p:cNvSpPr/>
          <p:nvPr/>
        </p:nvSpPr>
        <p:spPr bwMode="auto">
          <a:xfrm>
            <a:off x="7066094" y="2007968"/>
            <a:ext cx="576064" cy="335695"/>
          </a:xfrm>
          <a:prstGeom prst="rect">
            <a:avLst/>
          </a:prstGeom>
          <a:noFill/>
          <a:ln w="2857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xmlns="" id="{0C88CEEB-6D2F-46D0-B9D2-FD683D4CB6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9725" y="4370882"/>
            <a:ext cx="7412038" cy="1643063"/>
          </a:xfrm>
          <a:prstGeom prst="rect">
            <a:avLst/>
          </a:prstGeom>
          <a:solidFill>
            <a:srgbClr val="FFFBD5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indent="1778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Aft>
                <a:spcPct val="30000"/>
              </a:spcAft>
            </a:pPr>
            <a:endParaRPr lang="zh-TW" altLang="en-US" sz="2800" dirty="0">
              <a:ea typeface="標楷體" panose="03000509000000000000" pitchFamily="65" charset="-120"/>
            </a:endParaRPr>
          </a:p>
          <a:p>
            <a:pPr eaLnBrk="1" hangingPunct="1">
              <a:spcAft>
                <a:spcPct val="30000"/>
              </a:spcAft>
            </a:pPr>
            <a:endParaRPr lang="en-US" altLang="zh-TW" sz="2800" u="sng" dirty="0">
              <a:solidFill>
                <a:srgbClr val="FF0000"/>
              </a:solidFill>
              <a:ea typeface="標楷體" panose="03000509000000000000" pitchFamily="65" charset="-120"/>
            </a:endParaRPr>
          </a:p>
          <a:p>
            <a:pPr eaLnBrk="1" hangingPunct="1">
              <a:spcAft>
                <a:spcPct val="30000"/>
              </a:spcAft>
            </a:pPr>
            <a:endParaRPr lang="zh-TW" altLang="en-US" sz="2800" dirty="0">
              <a:solidFill>
                <a:srgbClr val="FF0000"/>
              </a:solidFill>
              <a:ea typeface="標楷體" panose="03000509000000000000" pitchFamily="65" charset="-12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638322" y="4541399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</a:rPr>
              <a:t>16×10×6÷8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14" name="Rectangle 8">
            <a:extLst>
              <a:ext uri="{FF2B5EF4-FFF2-40B4-BE49-F238E27FC236}">
                <a16:creationId xmlns:a16="http://schemas.microsoft.com/office/drawing/2014/main" xmlns="" id="{A8B43BDD-4B68-46D7-BC66-D5ABC6DCEE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9637" y="4489290"/>
            <a:ext cx="12160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kumimoji="0" lang="en-US" altLang="zh-TW" sz="2800" dirty="0">
                <a:solidFill>
                  <a:srgbClr val="FF0000"/>
                </a:solidFill>
                <a:ea typeface="標楷體" panose="03000509000000000000" pitchFamily="65" charset="-120"/>
              </a:rPr>
              <a:t> [2</a:t>
            </a:r>
            <a:r>
              <a:rPr kumimoji="0" lang="zh-TW" altLang="en-US" sz="2800" dirty="0">
                <a:solidFill>
                  <a:srgbClr val="FF0000"/>
                </a:solidFill>
                <a:ea typeface="標楷體" panose="03000509000000000000" pitchFamily="65" charset="-120"/>
              </a:rPr>
              <a:t>分</a:t>
            </a:r>
            <a:r>
              <a:rPr kumimoji="0" lang="en-US" altLang="zh-TW" sz="2800" dirty="0">
                <a:solidFill>
                  <a:srgbClr val="FF0000"/>
                </a:solidFill>
                <a:ea typeface="標楷體" panose="03000509000000000000" pitchFamily="65" charset="-120"/>
              </a:rPr>
              <a:t>]</a:t>
            </a:r>
            <a:endParaRPr kumimoji="0" lang="en-US" altLang="en-US" sz="2800" dirty="0">
              <a:solidFill>
                <a:srgbClr val="FF0000"/>
              </a:solidFill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331640" y="5008402"/>
            <a:ext cx="2304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</a:rPr>
              <a:t>= 120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xmlns="" id="{A8B43BDD-4B68-46D7-BC66-D5ABC6DCEE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7687" y="4992061"/>
            <a:ext cx="12160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kumimoji="0" lang="en-US" altLang="zh-TW" sz="2800" dirty="0">
                <a:solidFill>
                  <a:srgbClr val="FF0000"/>
                </a:solidFill>
                <a:ea typeface="標楷體" panose="03000509000000000000" pitchFamily="65" charset="-120"/>
              </a:rPr>
              <a:t> [2</a:t>
            </a:r>
            <a:r>
              <a:rPr kumimoji="0" lang="zh-TW" altLang="en-US" sz="2800" dirty="0">
                <a:solidFill>
                  <a:srgbClr val="FF0000"/>
                </a:solidFill>
                <a:ea typeface="標楷體" panose="03000509000000000000" pitchFamily="65" charset="-120"/>
              </a:rPr>
              <a:t>分</a:t>
            </a:r>
            <a:r>
              <a:rPr kumimoji="0" lang="en-US" altLang="zh-TW" sz="2800" dirty="0">
                <a:solidFill>
                  <a:srgbClr val="FF0000"/>
                </a:solidFill>
                <a:ea typeface="標楷體" panose="03000509000000000000" pitchFamily="65" charset="-120"/>
              </a:rPr>
              <a:t>]</a:t>
            </a:r>
            <a:endParaRPr kumimoji="0" lang="en-US" altLang="en-US" sz="2800" dirty="0">
              <a:solidFill>
                <a:srgbClr val="FF0000"/>
              </a:solidFill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331640" y="5490725"/>
            <a:ext cx="65360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每份抹茶蛋糕的體積是</a:t>
            </a:r>
            <a:r>
              <a:rPr lang="en-US" altLang="zh-TW" sz="2800" dirty="0">
                <a:solidFill>
                  <a:srgbClr val="FF0000"/>
                </a:solidFill>
                <a:latin typeface="+mn-lt"/>
                <a:ea typeface="標楷體" panose="03000509000000000000" pitchFamily="65" charset="-120"/>
              </a:rPr>
              <a:t>120cm</a:t>
            </a:r>
            <a:r>
              <a:rPr lang="en-US" altLang="zh-TW" sz="2800" baseline="30000" dirty="0">
                <a:solidFill>
                  <a:srgbClr val="FF0000"/>
                </a:solidFill>
                <a:latin typeface="+mn-lt"/>
                <a:ea typeface="標楷體" panose="03000509000000000000" pitchFamily="65" charset="-120"/>
              </a:rPr>
              <a:t>3</a:t>
            </a:r>
            <a:r>
              <a:rPr lang="zh-TW" altLang="en-US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CN" altLang="en-US" sz="28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29518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6" grpId="0"/>
      <p:bldP spid="14" grpId="0"/>
      <p:bldP spid="15" grpId="0"/>
      <p:bldP spid="16" grpId="0"/>
      <p:bldP spid="1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9" name="Rectangle 4">
            <a:extLst>
              <a:ext uri="{FF2B5EF4-FFF2-40B4-BE49-F238E27FC236}">
                <a16:creationId xmlns:a16="http://schemas.microsoft.com/office/drawing/2014/main" xmlns="" id="{B206D945-B60D-494B-B46E-18EFA17F51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592" y="3535856"/>
            <a:ext cx="79928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zh-CN" altLang="en-US" sz="2800" dirty="0">
                <a:ea typeface="標楷體" panose="03000509000000000000" pitchFamily="65" charset="-120"/>
              </a:rPr>
              <a:t>  </a:t>
            </a:r>
            <a:endParaRPr lang="en-US" altLang="zh-CN" sz="2800" dirty="0">
              <a:ea typeface="標楷體" panose="03000509000000000000" pitchFamily="65" charset="-120"/>
            </a:endParaRPr>
          </a:p>
        </p:txBody>
      </p:sp>
      <p:sp>
        <p:nvSpPr>
          <p:cNvPr id="91142" name="Rectangle 25">
            <a:extLst>
              <a:ext uri="{FF2B5EF4-FFF2-40B4-BE49-F238E27FC236}">
                <a16:creationId xmlns:a16="http://schemas.microsoft.com/office/drawing/2014/main" xmlns="" id="{306027B1-FFE6-414E-AC97-81869E3FCA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59" y="1103822"/>
            <a:ext cx="78418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2800" dirty="0" smtClean="0">
                <a:ea typeface="標楷體" panose="03000509000000000000" pitchFamily="65" charset="-120"/>
              </a:rPr>
              <a:t>3</a:t>
            </a:r>
            <a:r>
              <a:rPr lang="en-US" altLang="zh-TW" sz="2800" dirty="0">
                <a:ea typeface="標楷體" panose="03000509000000000000" pitchFamily="65" charset="-120"/>
              </a:rPr>
              <a:t>1</a:t>
            </a:r>
            <a:r>
              <a:rPr lang="en-US" altLang="zh-TW" sz="2800" dirty="0" smtClean="0">
                <a:ea typeface="標楷體" panose="03000509000000000000" pitchFamily="65" charset="-120"/>
              </a:rPr>
              <a:t>. </a:t>
            </a:r>
            <a:endParaRPr lang="en-US" altLang="zh-CN" sz="2800" dirty="0">
              <a:ea typeface="標楷體" panose="03000509000000000000" pitchFamily="65" charset="-12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83568" y="1098092"/>
            <a:ext cx="8046640" cy="2046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zh-CN" sz="2800" dirty="0" smtClean="0">
                <a:latin typeface="+mn-lt"/>
                <a:ea typeface="標楷體" panose="03000509000000000000" pitchFamily="65" charset="-120"/>
              </a:rPr>
              <a:t>(</a:t>
            </a:r>
            <a:r>
              <a:rPr lang="en-US" altLang="zh-TW" sz="2800" dirty="0" smtClean="0">
                <a:latin typeface="+mn-lt"/>
                <a:ea typeface="標楷體" panose="03000509000000000000" pitchFamily="65" charset="-120"/>
              </a:rPr>
              <a:t>c</a:t>
            </a:r>
            <a:r>
              <a:rPr lang="en-US" altLang="zh-CN" sz="2800" dirty="0" smtClean="0">
                <a:latin typeface="+mn-lt"/>
                <a:ea typeface="標楷體" panose="03000509000000000000" pitchFamily="65" charset="-120"/>
              </a:rPr>
              <a:t>) </a:t>
            </a:r>
            <a:r>
              <a:rPr lang="zh-TW" altLang="en-US" sz="2800" dirty="0" smtClean="0">
                <a:latin typeface="+mn-lt"/>
                <a:ea typeface="標楷體" panose="03000509000000000000" pitchFamily="65" charset="-120"/>
              </a:rPr>
              <a:t>整</a:t>
            </a:r>
            <a:r>
              <a:rPr lang="zh-TW" altLang="en-US" sz="2800" dirty="0">
                <a:latin typeface="+mn-lt"/>
                <a:ea typeface="標楷體" panose="03000509000000000000" pitchFamily="65" charset="-120"/>
              </a:rPr>
              <a:t>個抹茶蛋糕的重量是</a:t>
            </a:r>
            <a:r>
              <a:rPr lang="en-US" altLang="zh-TW" sz="2800" dirty="0">
                <a:latin typeface="+mn-lt"/>
                <a:ea typeface="標楷體" panose="03000509000000000000" pitchFamily="65" charset="-120"/>
              </a:rPr>
              <a:t>480g</a:t>
            </a:r>
            <a:r>
              <a:rPr lang="zh-TW" altLang="en-US" sz="2800" dirty="0" smtClean="0">
                <a:latin typeface="+mn-lt"/>
                <a:ea typeface="標楷體" panose="03000509000000000000" pitchFamily="65" charset="-120"/>
              </a:rPr>
              <a:t>，抹</a:t>
            </a:r>
            <a:r>
              <a:rPr lang="zh-TW" altLang="en-US" sz="2800" dirty="0">
                <a:latin typeface="+mn-lt"/>
                <a:ea typeface="標楷體" panose="03000509000000000000" pitchFamily="65" charset="-120"/>
              </a:rPr>
              <a:t>茶粉和糖</a:t>
            </a:r>
            <a:r>
              <a:rPr lang="zh-TW" altLang="en-US" sz="2800" dirty="0" smtClean="0">
                <a:latin typeface="+mn-lt"/>
                <a:ea typeface="標楷體" panose="03000509000000000000" pitchFamily="65" charset="-120"/>
              </a:rPr>
              <a:t>的</a:t>
            </a:r>
            <a:endParaRPr lang="en-US" altLang="zh-TW" sz="2800" dirty="0" smtClean="0">
              <a:latin typeface="+mn-lt"/>
              <a:ea typeface="標楷體" panose="03000509000000000000" pitchFamily="65" charset="-120"/>
            </a:endParaRPr>
          </a:p>
          <a:p>
            <a:pPr>
              <a:spcAft>
                <a:spcPts val="600"/>
              </a:spcAft>
            </a:pPr>
            <a:r>
              <a:rPr lang="en-US" altLang="zh-TW" sz="2800" dirty="0">
                <a:latin typeface="+mn-lt"/>
                <a:ea typeface="標楷體" panose="03000509000000000000" pitchFamily="65" charset="-120"/>
              </a:rPr>
              <a:t> </a:t>
            </a:r>
            <a:r>
              <a:rPr lang="en-US" altLang="zh-TW" sz="2800" dirty="0" smtClean="0">
                <a:latin typeface="+mn-lt"/>
                <a:ea typeface="標楷體" panose="03000509000000000000" pitchFamily="65" charset="-120"/>
              </a:rPr>
              <a:t>    </a:t>
            </a:r>
            <a:r>
              <a:rPr lang="zh-TW" altLang="en-US" sz="2800" dirty="0" smtClean="0">
                <a:latin typeface="+mn-lt"/>
                <a:ea typeface="標楷體" panose="03000509000000000000" pitchFamily="65" charset="-120"/>
              </a:rPr>
              <a:t>重量</a:t>
            </a:r>
            <a:r>
              <a:rPr lang="zh-TW" altLang="en-US" sz="2800" dirty="0">
                <a:latin typeface="+mn-lt"/>
                <a:ea typeface="標楷體" panose="03000509000000000000" pitchFamily="65" charset="-120"/>
              </a:rPr>
              <a:t>分別是</a:t>
            </a:r>
            <a:r>
              <a:rPr lang="en-US" altLang="zh-TW" sz="2800" dirty="0" smtClean="0">
                <a:latin typeface="+mn-lt"/>
                <a:ea typeface="標楷體" panose="03000509000000000000" pitchFamily="65" charset="-120"/>
              </a:rPr>
              <a:t>12g</a:t>
            </a:r>
            <a:r>
              <a:rPr lang="zh-TW" altLang="en-US" sz="2800" dirty="0" smtClean="0">
                <a:latin typeface="+mn-lt"/>
                <a:ea typeface="標楷體" panose="03000509000000000000" pitchFamily="65" charset="-120"/>
              </a:rPr>
              <a:t>和</a:t>
            </a:r>
            <a:r>
              <a:rPr lang="en-US" altLang="zh-TW" sz="2800" dirty="0">
                <a:latin typeface="+mn-lt"/>
                <a:ea typeface="標楷體" panose="03000509000000000000" pitchFamily="65" charset="-120"/>
              </a:rPr>
              <a:t>60g</a:t>
            </a:r>
            <a:r>
              <a:rPr lang="zh-TW" altLang="en-US" sz="2800" dirty="0">
                <a:latin typeface="+mn-lt"/>
                <a:ea typeface="標楷體" panose="03000509000000000000" pitchFamily="65" charset="-120"/>
              </a:rPr>
              <a:t>。抹茶粉和糖的總</a:t>
            </a:r>
            <a:r>
              <a:rPr lang="zh-TW" altLang="en-US" sz="2800" dirty="0" smtClean="0">
                <a:latin typeface="+mn-lt"/>
                <a:ea typeface="標楷體" panose="03000509000000000000" pitchFamily="65" charset="-120"/>
              </a:rPr>
              <a:t>重量</a:t>
            </a:r>
            <a:endParaRPr lang="en-US" altLang="zh-TW" sz="2800" dirty="0" smtClean="0">
              <a:latin typeface="+mn-lt"/>
              <a:ea typeface="標楷體" panose="03000509000000000000" pitchFamily="65" charset="-120"/>
            </a:endParaRPr>
          </a:p>
          <a:p>
            <a:pPr>
              <a:spcAft>
                <a:spcPts val="600"/>
              </a:spcAft>
            </a:pPr>
            <a:r>
              <a:rPr lang="zh-TW" altLang="en-US" sz="2800" dirty="0" smtClean="0">
                <a:latin typeface="+mn-lt"/>
                <a:ea typeface="標楷體" panose="03000509000000000000" pitchFamily="65" charset="-120"/>
              </a:rPr>
              <a:t>     佔</a:t>
            </a:r>
            <a:r>
              <a:rPr lang="zh-TW" altLang="en-US" sz="2800" dirty="0">
                <a:latin typeface="+mn-lt"/>
                <a:ea typeface="標楷體" panose="03000509000000000000" pitchFamily="65" charset="-120"/>
              </a:rPr>
              <a:t>整個抹茶蛋糕的幾分之幾</a:t>
            </a:r>
            <a:r>
              <a:rPr lang="zh-TW" altLang="en-US" sz="2800" dirty="0" smtClean="0">
                <a:latin typeface="+mn-lt"/>
                <a:ea typeface="標楷體" panose="03000509000000000000" pitchFamily="65" charset="-120"/>
              </a:rPr>
              <a:t>？</a:t>
            </a:r>
            <a:r>
              <a:rPr lang="en-US" altLang="zh-TW" sz="2800" dirty="0" smtClean="0">
                <a:latin typeface="+mn-lt"/>
                <a:ea typeface="標楷體" panose="03000509000000000000" pitchFamily="65" charset="-120"/>
              </a:rPr>
              <a:t>(</a:t>
            </a:r>
            <a:r>
              <a:rPr lang="zh-TW" altLang="en-US" sz="2800" dirty="0" smtClean="0">
                <a:latin typeface="+mn-lt"/>
                <a:ea typeface="標楷體" panose="03000509000000000000" pitchFamily="65" charset="-120"/>
              </a:rPr>
              <a:t>只</a:t>
            </a:r>
            <a:r>
              <a:rPr lang="zh-TW" altLang="en-US" sz="2800" dirty="0">
                <a:latin typeface="+mn-lt"/>
                <a:ea typeface="標楷體" panose="03000509000000000000" pitchFamily="65" charset="-120"/>
              </a:rPr>
              <a:t>須寫出</a:t>
            </a:r>
            <a:r>
              <a:rPr lang="zh-TW" altLang="en-US" sz="2800" dirty="0" smtClean="0">
                <a:latin typeface="+mn-lt"/>
                <a:ea typeface="標楷體" panose="03000509000000000000" pitchFamily="65" charset="-120"/>
              </a:rPr>
              <a:t>答案</a:t>
            </a:r>
            <a:r>
              <a:rPr lang="en-US" altLang="zh-TW" sz="2800" dirty="0" smtClean="0">
                <a:latin typeface="+mn-lt"/>
                <a:ea typeface="標楷體" panose="03000509000000000000" pitchFamily="65" charset="-120"/>
              </a:rPr>
              <a:t>)</a:t>
            </a:r>
          </a:p>
          <a:p>
            <a:r>
              <a:rPr lang="en-US" altLang="zh-TW" sz="2800" dirty="0">
                <a:latin typeface="+mn-lt"/>
                <a:ea typeface="標楷體" panose="03000509000000000000" pitchFamily="65" charset="-120"/>
              </a:rPr>
              <a:t> </a:t>
            </a:r>
            <a:r>
              <a:rPr lang="en-US" altLang="zh-TW" sz="2800" dirty="0" smtClean="0">
                <a:latin typeface="+mn-lt"/>
                <a:ea typeface="標楷體" panose="03000509000000000000" pitchFamily="65" charset="-120"/>
              </a:rPr>
              <a:t>                                                                </a:t>
            </a:r>
            <a:r>
              <a:rPr lang="zh-TW" altLang="en-US" sz="2800" dirty="0" smtClean="0">
                <a:latin typeface="+mn-lt"/>
                <a:ea typeface="標楷體" panose="03000509000000000000" pitchFamily="65" charset="-120"/>
              </a:rPr>
              <a:t> </a:t>
            </a:r>
            <a:r>
              <a:rPr lang="en-US" altLang="zh-TW" sz="2800" dirty="0">
                <a:latin typeface="+mn-lt"/>
                <a:ea typeface="標楷體" panose="03000509000000000000" pitchFamily="65" charset="-120"/>
              </a:rPr>
              <a:t>[2</a:t>
            </a:r>
            <a:r>
              <a:rPr lang="zh-TW" altLang="en-US" sz="2800" dirty="0">
                <a:latin typeface="+mn-lt"/>
                <a:ea typeface="標楷體" panose="03000509000000000000" pitchFamily="65" charset="-120"/>
              </a:rPr>
              <a:t>分</a:t>
            </a:r>
            <a:r>
              <a:rPr lang="en-US" altLang="zh-TW" sz="2800" dirty="0">
                <a:latin typeface="+mn-lt"/>
                <a:ea typeface="標楷體" panose="03000509000000000000" pitchFamily="65" charset="-120"/>
              </a:rPr>
              <a:t>]</a:t>
            </a:r>
            <a:endParaRPr lang="zh-CN" altLang="en-US" dirty="0">
              <a:latin typeface="+mn-lt"/>
              <a:ea typeface="標楷體" panose="03000509000000000000" pitchFamily="65" charset="-120"/>
            </a:endParaRPr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xmlns="" id="{0C88CEEB-6D2F-46D0-B9D2-FD683D4CB6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640" y="3110203"/>
            <a:ext cx="6984776" cy="846386"/>
          </a:xfrm>
          <a:prstGeom prst="rect">
            <a:avLst/>
          </a:prstGeom>
          <a:solidFill>
            <a:srgbClr val="FFFBD5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365760" rIns="0">
            <a:spAutoFit/>
          </a:bodyPr>
          <a:lstStyle>
            <a:lvl1pPr indent="1778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TW" altLang="en-US" sz="2800" dirty="0" smtClean="0">
                <a:ea typeface="標楷體" panose="03000509000000000000" pitchFamily="65" charset="-120"/>
              </a:rPr>
              <a:t>佔</a:t>
            </a:r>
            <a:r>
              <a:rPr lang="zh-TW" altLang="en-US" sz="2800" dirty="0">
                <a:ea typeface="標楷體" panose="03000509000000000000" pitchFamily="65" charset="-120"/>
              </a:rPr>
              <a:t>整個抹茶蛋糕</a:t>
            </a:r>
            <a:r>
              <a:rPr lang="zh-TW" altLang="en-US" sz="2800" dirty="0" smtClean="0">
                <a:ea typeface="標楷體" panose="03000509000000000000" pitchFamily="65" charset="-120"/>
              </a:rPr>
              <a:t>的</a:t>
            </a:r>
            <a:r>
              <a:rPr lang="zh-TW" altLang="en-US" sz="2800" u="sng" dirty="0" smtClean="0">
                <a:ea typeface="標楷體" panose="03000509000000000000" pitchFamily="65" charset="-120"/>
              </a:rPr>
              <a:t>     　　  </a:t>
            </a:r>
            <a:r>
              <a:rPr lang="zh-TW" altLang="en-US" sz="2800" dirty="0" smtClean="0">
                <a:ea typeface="標楷體" panose="03000509000000000000" pitchFamily="65" charset="-120"/>
              </a:rPr>
              <a:t>。</a:t>
            </a:r>
            <a:endParaRPr lang="en-US" altLang="zh-TW" sz="2800" dirty="0">
              <a:ea typeface="標楷體" panose="03000509000000000000" pitchFamily="65" charset="-120"/>
            </a:endParaRPr>
          </a:p>
        </p:txBody>
      </p:sp>
      <p:sp>
        <p:nvSpPr>
          <p:cNvPr id="14" name="Rectangle 8">
            <a:extLst>
              <a:ext uri="{FF2B5EF4-FFF2-40B4-BE49-F238E27FC236}">
                <a16:creationId xmlns:a16="http://schemas.microsoft.com/office/drawing/2014/main" xmlns="" id="{A8B43BDD-4B68-46D7-BC66-D5ABC6DCEE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4097" y="3329095"/>
            <a:ext cx="12160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kumimoji="0" lang="en-US" altLang="zh-TW" sz="2800" dirty="0">
                <a:solidFill>
                  <a:srgbClr val="FF0000"/>
                </a:solidFill>
                <a:ea typeface="標楷體" panose="03000509000000000000" pitchFamily="65" charset="-120"/>
              </a:rPr>
              <a:t> [2</a:t>
            </a:r>
            <a:r>
              <a:rPr kumimoji="0" lang="zh-TW" altLang="en-US" sz="2800" dirty="0">
                <a:solidFill>
                  <a:srgbClr val="FF0000"/>
                </a:solidFill>
                <a:ea typeface="標楷體" panose="03000509000000000000" pitchFamily="65" charset="-120"/>
              </a:rPr>
              <a:t>分</a:t>
            </a:r>
            <a:r>
              <a:rPr kumimoji="0" lang="en-US" altLang="zh-TW" sz="2800" dirty="0">
                <a:solidFill>
                  <a:srgbClr val="FF0000"/>
                </a:solidFill>
                <a:ea typeface="標楷體" panose="03000509000000000000" pitchFamily="65" charset="-120"/>
              </a:rPr>
              <a:t>]</a:t>
            </a:r>
            <a:endParaRPr kumimoji="0" lang="en-US" altLang="en-US" sz="2800" dirty="0">
              <a:solidFill>
                <a:srgbClr val="FF0000"/>
              </a:solidFill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8" name="Text Box 46">
            <a:extLst>
              <a:ext uri="{FF2B5EF4-FFF2-40B4-BE49-F238E27FC236}">
                <a16:creationId xmlns:a16="http://schemas.microsoft.com/office/drawing/2014/main" xmlns="" id="{37DCAB30-F2CF-4CE9-A91C-EA024D3171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7827" y="4540362"/>
            <a:ext cx="100204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2800" dirty="0" smtClean="0">
                <a:solidFill>
                  <a:srgbClr val="003399"/>
                </a:solidFill>
              </a:rPr>
              <a:t>480</a:t>
            </a:r>
            <a:endParaRPr lang="en-US" altLang="zh-TW" sz="2800" dirty="0">
              <a:solidFill>
                <a:srgbClr val="003399"/>
              </a:solidFill>
            </a:endParaRPr>
          </a:p>
        </p:txBody>
      </p:sp>
      <p:sp>
        <p:nvSpPr>
          <p:cNvPr id="19" name="Line 22">
            <a:extLst>
              <a:ext uri="{FF2B5EF4-FFF2-40B4-BE49-F238E27FC236}">
                <a16:creationId xmlns:a16="http://schemas.microsoft.com/office/drawing/2014/main" xmlns="" id="{64D77F8A-461A-4AD4-A501-0915D44A3EDE}"/>
              </a:ext>
            </a:extLst>
          </p:cNvPr>
          <p:cNvSpPr>
            <a:spLocks noChangeShapeType="1"/>
          </p:cNvSpPr>
          <p:nvPr/>
        </p:nvSpPr>
        <p:spPr bwMode="auto">
          <a:xfrm>
            <a:off x="4939444" y="2104281"/>
            <a:ext cx="3108960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Line 22">
            <a:extLst>
              <a:ext uri="{FF2B5EF4-FFF2-40B4-BE49-F238E27FC236}">
                <a16:creationId xmlns:a16="http://schemas.microsoft.com/office/drawing/2014/main" xmlns="" id="{64D77F8A-461A-4AD4-A501-0915D44A3EDE}"/>
              </a:ext>
            </a:extLst>
          </p:cNvPr>
          <p:cNvSpPr>
            <a:spLocks noChangeShapeType="1"/>
          </p:cNvSpPr>
          <p:nvPr/>
        </p:nvSpPr>
        <p:spPr bwMode="auto">
          <a:xfrm>
            <a:off x="1331640" y="2631579"/>
            <a:ext cx="4206240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1" name="组合 20">
            <a:extLst>
              <a:ext uri="{FF2B5EF4-FFF2-40B4-BE49-F238E27FC236}">
                <a16:creationId xmlns:a16="http://schemas.microsoft.com/office/drawing/2014/main" xmlns="" id="{95A42E86-083F-4D04-B677-83050502F2C1}"/>
              </a:ext>
            </a:extLst>
          </p:cNvPr>
          <p:cNvGrpSpPr>
            <a:grpSpLocks/>
          </p:cNvGrpSpPr>
          <p:nvPr/>
        </p:nvGrpSpPr>
        <p:grpSpPr bwMode="auto">
          <a:xfrm>
            <a:off x="648545" y="4075062"/>
            <a:ext cx="4136832" cy="1037181"/>
            <a:chOff x="2149912" y="1656147"/>
            <a:chExt cx="4136832" cy="1037181"/>
          </a:xfrm>
        </p:grpSpPr>
        <p:sp>
          <p:nvSpPr>
            <p:cNvPr id="22" name="Text Box 46">
              <a:extLst>
                <a:ext uri="{FF2B5EF4-FFF2-40B4-BE49-F238E27FC236}">
                  <a16:creationId xmlns:a16="http://schemas.microsoft.com/office/drawing/2014/main" xmlns="" id="{37DCAB30-F2CF-4CE9-A91C-EA024D3171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84935" y="1656147"/>
              <a:ext cx="410180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TW" altLang="en-US" sz="2800" dirty="0">
                  <a:solidFill>
                    <a:srgbClr val="003399"/>
                  </a:solidFill>
                  <a:ea typeface="標楷體" panose="03000509000000000000" pitchFamily="65" charset="-120"/>
                </a:rPr>
                <a:t>抹茶粉和糖的總</a:t>
              </a:r>
              <a:r>
                <a:rPr lang="zh-TW" altLang="en-US" sz="2800" dirty="0" smtClean="0">
                  <a:solidFill>
                    <a:srgbClr val="003399"/>
                  </a:solidFill>
                  <a:ea typeface="標楷體" panose="03000509000000000000" pitchFamily="65" charset="-120"/>
                </a:rPr>
                <a:t>重量</a:t>
              </a:r>
              <a:endParaRPr lang="en-US" altLang="zh-TW" sz="2800" dirty="0">
                <a:solidFill>
                  <a:srgbClr val="003399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23" name="Text Box 47">
              <a:extLst>
                <a:ext uri="{FF2B5EF4-FFF2-40B4-BE49-F238E27FC236}">
                  <a16:creationId xmlns:a16="http://schemas.microsoft.com/office/drawing/2014/main" xmlns="" id="{2CAC8DDF-4606-466C-9E21-84CD5ADD0E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49912" y="2170108"/>
              <a:ext cx="355929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TW" altLang="en-US" sz="2800" dirty="0" smtClean="0">
                  <a:solidFill>
                    <a:srgbClr val="003399"/>
                  </a:solidFill>
                  <a:ea typeface="標楷體" panose="03000509000000000000" pitchFamily="65" charset="-120"/>
                </a:rPr>
                <a:t>整</a:t>
              </a:r>
              <a:r>
                <a:rPr lang="zh-TW" altLang="en-US" sz="2800" dirty="0">
                  <a:solidFill>
                    <a:srgbClr val="003399"/>
                  </a:solidFill>
                  <a:ea typeface="標楷體" panose="03000509000000000000" pitchFamily="65" charset="-120"/>
                </a:rPr>
                <a:t>個抹茶蛋糕</a:t>
              </a:r>
              <a:r>
                <a:rPr lang="zh-TW" altLang="en-US" sz="2800" dirty="0" smtClean="0">
                  <a:solidFill>
                    <a:srgbClr val="003399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的</a:t>
              </a:r>
              <a:r>
                <a:rPr lang="zh-TW" altLang="en-US" sz="2800" dirty="0">
                  <a:solidFill>
                    <a:srgbClr val="003399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重</a:t>
              </a:r>
              <a:r>
                <a:rPr lang="zh-TW" altLang="en-US" sz="2800" dirty="0" smtClean="0">
                  <a:solidFill>
                    <a:srgbClr val="003399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量</a:t>
              </a:r>
              <a:endParaRPr lang="en-US" altLang="zh-TW" sz="2800" dirty="0">
                <a:solidFill>
                  <a:srgbClr val="003399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24" name="Line 48">
              <a:extLst>
                <a:ext uri="{FF2B5EF4-FFF2-40B4-BE49-F238E27FC236}">
                  <a16:creationId xmlns:a16="http://schemas.microsoft.com/office/drawing/2014/main" xmlns="" id="{D84DB756-5B98-49BA-A486-CAAFA89AC9F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3985" y="2200313"/>
              <a:ext cx="3200400" cy="0"/>
            </a:xfrm>
            <a:prstGeom prst="line">
              <a:avLst/>
            </a:prstGeom>
            <a:noFill/>
            <a:ln w="12700">
              <a:solidFill>
                <a:srgbClr val="00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cxnSp>
        <p:nvCxnSpPr>
          <p:cNvPr id="25" name="直接箭头连接符 24"/>
          <p:cNvCxnSpPr/>
          <p:nvPr/>
        </p:nvCxnSpPr>
        <p:spPr bwMode="auto">
          <a:xfrm flipV="1">
            <a:off x="4316488" y="4809444"/>
            <a:ext cx="892968" cy="6764"/>
          </a:xfrm>
          <a:prstGeom prst="straightConnector1">
            <a:avLst/>
          </a:prstGeom>
          <a:noFill/>
          <a:ln w="19050" cap="flat" cmpd="sng" algn="ctr">
            <a:solidFill>
              <a:srgbClr val="FF00FF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6" name="Text Box 46">
            <a:extLst>
              <a:ext uri="{FF2B5EF4-FFF2-40B4-BE49-F238E27FC236}">
                <a16:creationId xmlns:a16="http://schemas.microsoft.com/office/drawing/2014/main" xmlns="" id="{37DCAB30-F2CF-4CE9-A91C-EA024D3171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0534" y="4079170"/>
            <a:ext cx="148985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2800" dirty="0" smtClean="0">
                <a:solidFill>
                  <a:srgbClr val="003399"/>
                </a:solidFill>
              </a:rPr>
              <a:t>12</a:t>
            </a:r>
            <a:r>
              <a:rPr lang="zh-TW" altLang="en-US" sz="2800" dirty="0" smtClean="0">
                <a:solidFill>
                  <a:srgbClr val="003399"/>
                </a:solidFill>
              </a:rPr>
              <a:t>＋</a:t>
            </a:r>
            <a:r>
              <a:rPr lang="en-US" altLang="zh-TW" sz="2800" dirty="0" smtClean="0">
                <a:solidFill>
                  <a:srgbClr val="003399"/>
                </a:solidFill>
              </a:rPr>
              <a:t>60</a:t>
            </a:r>
            <a:endParaRPr lang="en-US" altLang="zh-TW" sz="2800" dirty="0">
              <a:solidFill>
                <a:srgbClr val="003399"/>
              </a:solidFill>
            </a:endParaRPr>
          </a:p>
        </p:txBody>
      </p:sp>
      <p:cxnSp>
        <p:nvCxnSpPr>
          <p:cNvPr id="27" name="直接箭头连接符 26"/>
          <p:cNvCxnSpPr/>
          <p:nvPr/>
        </p:nvCxnSpPr>
        <p:spPr bwMode="auto">
          <a:xfrm flipV="1">
            <a:off x="4329044" y="4358220"/>
            <a:ext cx="892968" cy="6764"/>
          </a:xfrm>
          <a:prstGeom prst="straightConnector1">
            <a:avLst/>
          </a:prstGeom>
          <a:noFill/>
          <a:ln w="19050" cap="flat" cmpd="sng" algn="ctr">
            <a:solidFill>
              <a:srgbClr val="FF00FF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8" name="任意多边形 27"/>
          <p:cNvSpPr/>
          <p:nvPr/>
        </p:nvSpPr>
        <p:spPr bwMode="auto">
          <a:xfrm>
            <a:off x="5334060" y="4608073"/>
            <a:ext cx="1188720" cy="0"/>
          </a:xfrm>
          <a:custGeom>
            <a:avLst/>
            <a:gdLst>
              <a:gd name="connsiteX0" fmla="*/ 0 w 1463040"/>
              <a:gd name="connsiteY0" fmla="*/ 0 h 0"/>
              <a:gd name="connsiteX1" fmla="*/ 1463040 w 146304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63040">
                <a:moveTo>
                  <a:pt x="0" y="0"/>
                </a:moveTo>
                <a:lnTo>
                  <a:pt x="1463040" y="0"/>
                </a:lnTo>
              </a:path>
            </a:pathLst>
          </a:custGeom>
          <a:noFill/>
          <a:ln w="19050" cap="flat" cmpd="sng" algn="ctr">
            <a:solidFill>
              <a:srgbClr val="0033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29" name="Text Box 46">
            <a:extLst>
              <a:ext uri="{FF2B5EF4-FFF2-40B4-BE49-F238E27FC236}">
                <a16:creationId xmlns:a16="http://schemas.microsoft.com/office/drawing/2014/main" xmlns="" id="{37DCAB30-F2CF-4CE9-A91C-EA024D3171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5851" y="4321092"/>
            <a:ext cx="497631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2800" dirty="0" smtClean="0">
                <a:solidFill>
                  <a:srgbClr val="003399"/>
                </a:solidFill>
              </a:rPr>
              <a:t>=</a:t>
            </a:r>
            <a:endParaRPr lang="en-US" altLang="zh-TW" sz="2800" dirty="0">
              <a:solidFill>
                <a:srgbClr val="003399"/>
              </a:solidFill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4522301" y="5026971"/>
            <a:ext cx="1211352" cy="888338"/>
            <a:chOff x="5340067" y="4493961"/>
            <a:chExt cx="1211352" cy="888338"/>
          </a:xfrm>
        </p:grpSpPr>
        <p:grpSp>
          <p:nvGrpSpPr>
            <p:cNvPr id="31" name="组合 30">
              <a:extLst>
                <a:ext uri="{FF2B5EF4-FFF2-40B4-BE49-F238E27FC236}">
                  <a16:creationId xmlns:a16="http://schemas.microsoft.com/office/drawing/2014/main" xmlns="" id="{95A42E86-083F-4D04-B677-83050502F2C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667550" y="4493961"/>
              <a:ext cx="883869" cy="888338"/>
              <a:chOff x="3874101" y="1782130"/>
              <a:chExt cx="883869" cy="888338"/>
            </a:xfrm>
          </p:grpSpPr>
          <p:sp>
            <p:nvSpPr>
              <p:cNvPr id="33" name="Text Box 46">
                <a:extLst>
                  <a:ext uri="{FF2B5EF4-FFF2-40B4-BE49-F238E27FC236}">
                    <a16:creationId xmlns:a16="http://schemas.microsoft.com/office/drawing/2014/main" xmlns="" id="{37DCAB30-F2CF-4CE9-A91C-EA024D31714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60178" y="1782130"/>
                <a:ext cx="731163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zh-TW" sz="2800" dirty="0" smtClean="0">
                    <a:solidFill>
                      <a:srgbClr val="003399"/>
                    </a:solidFill>
                  </a:rPr>
                  <a:t>72</a:t>
                </a:r>
                <a:endParaRPr lang="en-US" altLang="zh-TW" sz="2800" dirty="0">
                  <a:solidFill>
                    <a:srgbClr val="003399"/>
                  </a:solidFill>
                </a:endParaRPr>
              </a:p>
            </p:txBody>
          </p:sp>
          <p:sp>
            <p:nvSpPr>
              <p:cNvPr id="34" name="Text Box 47">
                <a:extLst>
                  <a:ext uri="{FF2B5EF4-FFF2-40B4-BE49-F238E27FC236}">
                    <a16:creationId xmlns:a16="http://schemas.microsoft.com/office/drawing/2014/main" xmlns="" id="{2CAC8DDF-4606-466C-9E21-84CD5ADD0E6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74101" y="2147248"/>
                <a:ext cx="883869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zh-TW" sz="2800" dirty="0" smtClean="0">
                    <a:solidFill>
                      <a:srgbClr val="003399"/>
                    </a:solidFill>
                  </a:rPr>
                  <a:t>480</a:t>
                </a:r>
                <a:endParaRPr lang="en-US" altLang="zh-TW" sz="2800" dirty="0">
                  <a:solidFill>
                    <a:srgbClr val="003399"/>
                  </a:solidFill>
                </a:endParaRPr>
              </a:p>
            </p:txBody>
          </p:sp>
          <p:sp>
            <p:nvSpPr>
              <p:cNvPr id="35" name="Line 48">
                <a:extLst>
                  <a:ext uri="{FF2B5EF4-FFF2-40B4-BE49-F238E27FC236}">
                    <a16:creationId xmlns:a16="http://schemas.microsoft.com/office/drawing/2014/main" xmlns="" id="{D84DB756-5B98-49BA-A486-CAAFA89AC9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43350" y="2219644"/>
                <a:ext cx="640080" cy="0"/>
              </a:xfrm>
              <a:prstGeom prst="line">
                <a:avLst/>
              </a:prstGeom>
              <a:noFill/>
              <a:ln w="12700">
                <a:solidFill>
                  <a:srgbClr val="00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2" name="Text Box 46">
              <a:extLst>
                <a:ext uri="{FF2B5EF4-FFF2-40B4-BE49-F238E27FC236}">
                  <a16:creationId xmlns:a16="http://schemas.microsoft.com/office/drawing/2014/main" xmlns="" id="{37DCAB30-F2CF-4CE9-A91C-EA024D3171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40067" y="4699557"/>
              <a:ext cx="497631" cy="519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2800" dirty="0" smtClean="0">
                  <a:solidFill>
                    <a:srgbClr val="003399"/>
                  </a:solidFill>
                </a:rPr>
                <a:t>=</a:t>
              </a:r>
              <a:endParaRPr lang="en-US" altLang="zh-TW" sz="2800" dirty="0">
                <a:solidFill>
                  <a:srgbClr val="003399"/>
                </a:solidFill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5575927" y="4990854"/>
            <a:ext cx="1156313" cy="895628"/>
            <a:chOff x="5340067" y="4500057"/>
            <a:chExt cx="1156313" cy="895628"/>
          </a:xfrm>
        </p:grpSpPr>
        <p:grpSp>
          <p:nvGrpSpPr>
            <p:cNvPr id="37" name="组合 36">
              <a:extLst>
                <a:ext uri="{FF2B5EF4-FFF2-40B4-BE49-F238E27FC236}">
                  <a16:creationId xmlns:a16="http://schemas.microsoft.com/office/drawing/2014/main" xmlns="" id="{95A42E86-083F-4D04-B677-83050502F2C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5217" y="4500057"/>
              <a:ext cx="731163" cy="895628"/>
              <a:chOff x="3971768" y="1788226"/>
              <a:chExt cx="731163" cy="895628"/>
            </a:xfrm>
          </p:grpSpPr>
          <p:sp>
            <p:nvSpPr>
              <p:cNvPr id="39" name="Text Box 46">
                <a:extLst>
                  <a:ext uri="{FF2B5EF4-FFF2-40B4-BE49-F238E27FC236}">
                    <a16:creationId xmlns:a16="http://schemas.microsoft.com/office/drawing/2014/main" xmlns="" id="{37DCAB30-F2CF-4CE9-A91C-EA024D31714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38641" y="1788226"/>
                <a:ext cx="630541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zh-TW" sz="2800" dirty="0">
                    <a:solidFill>
                      <a:srgbClr val="003399"/>
                    </a:solidFill>
                  </a:rPr>
                  <a:t>3</a:t>
                </a:r>
              </a:p>
            </p:txBody>
          </p:sp>
          <p:sp>
            <p:nvSpPr>
              <p:cNvPr id="40" name="Text Box 47">
                <a:extLst>
                  <a:ext uri="{FF2B5EF4-FFF2-40B4-BE49-F238E27FC236}">
                    <a16:creationId xmlns:a16="http://schemas.microsoft.com/office/drawing/2014/main" xmlns="" id="{2CAC8DDF-4606-466C-9E21-84CD5ADD0E6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71768" y="2160634"/>
                <a:ext cx="731163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zh-TW" sz="2800" dirty="0" smtClean="0">
                    <a:solidFill>
                      <a:srgbClr val="003399"/>
                    </a:solidFill>
                  </a:rPr>
                  <a:t>20</a:t>
                </a:r>
                <a:endParaRPr lang="en-US" altLang="zh-TW" sz="2800" dirty="0">
                  <a:solidFill>
                    <a:srgbClr val="003399"/>
                  </a:solidFill>
                </a:endParaRPr>
              </a:p>
            </p:txBody>
          </p:sp>
          <p:sp>
            <p:nvSpPr>
              <p:cNvPr id="41" name="Line 48">
                <a:extLst>
                  <a:ext uri="{FF2B5EF4-FFF2-40B4-BE49-F238E27FC236}">
                    <a16:creationId xmlns:a16="http://schemas.microsoft.com/office/drawing/2014/main" xmlns="" id="{D84DB756-5B98-49BA-A486-CAAFA89AC9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00500" y="2219644"/>
                <a:ext cx="457200" cy="0"/>
              </a:xfrm>
              <a:prstGeom prst="line">
                <a:avLst/>
              </a:prstGeom>
              <a:noFill/>
              <a:ln w="12700">
                <a:solidFill>
                  <a:srgbClr val="00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8" name="Text Box 46">
              <a:extLst>
                <a:ext uri="{FF2B5EF4-FFF2-40B4-BE49-F238E27FC236}">
                  <a16:creationId xmlns:a16="http://schemas.microsoft.com/office/drawing/2014/main" xmlns="" id="{37DCAB30-F2CF-4CE9-A91C-EA024D3171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40067" y="4699557"/>
              <a:ext cx="497631" cy="519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2800" dirty="0" smtClean="0">
                  <a:solidFill>
                    <a:srgbClr val="003399"/>
                  </a:solidFill>
                </a:rPr>
                <a:t>=</a:t>
              </a:r>
              <a:endParaRPr lang="en-US" altLang="zh-TW" sz="2800" dirty="0">
                <a:solidFill>
                  <a:srgbClr val="003399"/>
                </a:solidFill>
              </a:endParaRPr>
            </a:p>
          </p:txBody>
        </p:sp>
      </p:grpSp>
      <p:sp>
        <p:nvSpPr>
          <p:cNvPr id="42" name="Line 22">
            <a:extLst>
              <a:ext uri="{FF2B5EF4-FFF2-40B4-BE49-F238E27FC236}">
                <a16:creationId xmlns:a16="http://schemas.microsoft.com/office/drawing/2014/main" xmlns="" id="{64D77F8A-461A-4AD4-A501-0915D44A3EDE}"/>
              </a:ext>
            </a:extLst>
          </p:cNvPr>
          <p:cNvSpPr>
            <a:spLocks noChangeShapeType="1"/>
          </p:cNvSpPr>
          <p:nvPr/>
        </p:nvSpPr>
        <p:spPr bwMode="auto">
          <a:xfrm>
            <a:off x="1341165" y="1617517"/>
            <a:ext cx="4297680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Line 22">
            <a:extLst>
              <a:ext uri="{FF2B5EF4-FFF2-40B4-BE49-F238E27FC236}">
                <a16:creationId xmlns:a16="http://schemas.microsoft.com/office/drawing/2014/main" xmlns="" id="{64D77F8A-461A-4AD4-A501-0915D44A3EDE}"/>
              </a:ext>
            </a:extLst>
          </p:cNvPr>
          <p:cNvSpPr>
            <a:spLocks noChangeShapeType="1"/>
          </p:cNvSpPr>
          <p:nvPr/>
        </p:nvSpPr>
        <p:spPr bwMode="auto">
          <a:xfrm>
            <a:off x="6039375" y="1587209"/>
            <a:ext cx="2011680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Line 22">
            <a:extLst>
              <a:ext uri="{FF2B5EF4-FFF2-40B4-BE49-F238E27FC236}">
                <a16:creationId xmlns:a16="http://schemas.microsoft.com/office/drawing/2014/main" xmlns="" id="{64D77F8A-461A-4AD4-A501-0915D44A3EDE}"/>
              </a:ext>
            </a:extLst>
          </p:cNvPr>
          <p:cNvSpPr>
            <a:spLocks noChangeShapeType="1"/>
          </p:cNvSpPr>
          <p:nvPr/>
        </p:nvSpPr>
        <p:spPr bwMode="auto">
          <a:xfrm>
            <a:off x="1331640" y="2104281"/>
            <a:ext cx="3291840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6" name="组合 45">
            <a:extLst>
              <a:ext uri="{FF2B5EF4-FFF2-40B4-BE49-F238E27FC236}">
                <a16:creationId xmlns:a16="http://schemas.microsoft.com/office/drawing/2014/main" xmlns="" id="{95A42E86-083F-4D04-B677-83050502F2C1}"/>
              </a:ext>
            </a:extLst>
          </p:cNvPr>
          <p:cNvGrpSpPr>
            <a:grpSpLocks/>
          </p:cNvGrpSpPr>
          <p:nvPr/>
        </p:nvGrpSpPr>
        <p:grpSpPr bwMode="auto">
          <a:xfrm>
            <a:off x="4795051" y="3065431"/>
            <a:ext cx="731163" cy="895628"/>
            <a:chOff x="3971768" y="1788226"/>
            <a:chExt cx="731163" cy="895628"/>
          </a:xfrm>
        </p:grpSpPr>
        <p:sp>
          <p:nvSpPr>
            <p:cNvPr id="48" name="Text Box 46">
              <a:extLst>
                <a:ext uri="{FF2B5EF4-FFF2-40B4-BE49-F238E27FC236}">
                  <a16:creationId xmlns:a16="http://schemas.microsoft.com/office/drawing/2014/main" xmlns="" id="{37DCAB30-F2CF-4CE9-A91C-EA024D3171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38641" y="1788226"/>
              <a:ext cx="630541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2800" dirty="0">
                  <a:solidFill>
                    <a:srgbClr val="FF0000"/>
                  </a:solidFill>
                </a:rPr>
                <a:t>3</a:t>
              </a:r>
            </a:p>
          </p:txBody>
        </p:sp>
        <p:sp>
          <p:nvSpPr>
            <p:cNvPr id="49" name="Text Box 47">
              <a:extLst>
                <a:ext uri="{FF2B5EF4-FFF2-40B4-BE49-F238E27FC236}">
                  <a16:creationId xmlns:a16="http://schemas.microsoft.com/office/drawing/2014/main" xmlns="" id="{2CAC8DDF-4606-466C-9E21-84CD5ADD0E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71768" y="2160634"/>
              <a:ext cx="731163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2800" dirty="0" smtClean="0">
                  <a:solidFill>
                    <a:srgbClr val="FF0000"/>
                  </a:solidFill>
                </a:rPr>
                <a:t>20</a:t>
              </a:r>
              <a:endParaRPr lang="en-US" altLang="zh-TW" sz="2800" dirty="0">
                <a:solidFill>
                  <a:srgbClr val="FF0000"/>
                </a:solidFill>
              </a:endParaRPr>
            </a:p>
          </p:txBody>
        </p:sp>
        <p:sp>
          <p:nvSpPr>
            <p:cNvPr id="50" name="Line 48">
              <a:extLst>
                <a:ext uri="{FF2B5EF4-FFF2-40B4-BE49-F238E27FC236}">
                  <a16:creationId xmlns:a16="http://schemas.microsoft.com/office/drawing/2014/main" xmlns="" id="{D84DB756-5B98-49BA-A486-CAAFA89AC9F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10025" y="2229169"/>
              <a:ext cx="457200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66545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00"/>
                            </p:stCondLst>
                            <p:childTnLst>
                              <p:par>
                                <p:cTn id="1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/>
      <p:bldP spid="18" grpId="1"/>
      <p:bldP spid="26" grpId="0"/>
      <p:bldP spid="26" grpId="1"/>
      <p:bldP spid="28" grpId="0" animBg="1"/>
      <p:bldP spid="28" grpId="1" animBg="1"/>
      <p:bldP spid="28" grpId="2" animBg="1"/>
      <p:bldP spid="29" grpId="0"/>
      <p:bldP spid="29" grpId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11">
            <a:extLst>
              <a:ext uri="{FF2B5EF4-FFF2-40B4-BE49-F238E27FC236}">
                <a16:creationId xmlns:a16="http://schemas.microsoft.com/office/drawing/2014/main" xmlns="" id="{205C88B7-9AAE-4A9E-B4A2-7AA5474AA6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963" y="2997200"/>
            <a:ext cx="8396287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2800" dirty="0" smtClean="0">
                <a:ea typeface="標楷體" panose="03000509000000000000" pitchFamily="65" charset="-120"/>
              </a:rPr>
              <a:t>32. </a:t>
            </a:r>
            <a:r>
              <a:rPr lang="zh-TW" altLang="en-US" sz="2800" dirty="0">
                <a:ea typeface="標楷體" panose="03000509000000000000" pitchFamily="65" charset="-120"/>
              </a:rPr>
              <a:t>上圖是</a:t>
            </a:r>
            <a:r>
              <a:rPr lang="zh-TW" altLang="en-US" sz="2800" u="sng" dirty="0">
                <a:ea typeface="標楷體" panose="03000509000000000000" pitchFamily="65" charset="-120"/>
              </a:rPr>
              <a:t>林</a:t>
            </a:r>
            <a:r>
              <a:rPr lang="zh-TW" altLang="en-US" sz="2800" dirty="0">
                <a:ea typeface="標楷體" panose="03000509000000000000" pitchFamily="65" charset="-120"/>
              </a:rPr>
              <a:t>先生農莊的平面圖。果園在區域</a:t>
            </a:r>
            <a:r>
              <a:rPr lang="en-US" altLang="zh-TW" sz="2800" dirty="0">
                <a:ea typeface="標楷體" panose="03000509000000000000" pitchFamily="65" charset="-120"/>
              </a:rPr>
              <a:t>T</a:t>
            </a:r>
            <a:r>
              <a:rPr lang="zh-TW" altLang="en-US" sz="2800" dirty="0">
                <a:ea typeface="標楷體" panose="03000509000000000000" pitchFamily="65" charset="-120"/>
              </a:rPr>
              <a:t>。</a:t>
            </a:r>
            <a:endParaRPr lang="en-US" altLang="zh-TW" sz="2800" dirty="0">
              <a:ea typeface="標楷體" panose="03000509000000000000" pitchFamily="65" charset="-120"/>
            </a:endParaRPr>
          </a:p>
          <a:p>
            <a:pPr eaLnBrk="1" hangingPunct="1">
              <a:spcBef>
                <a:spcPts val="1200"/>
              </a:spcBef>
              <a:spcAft>
                <a:spcPts val="600"/>
              </a:spcAft>
            </a:pPr>
            <a:r>
              <a:rPr lang="en-US" altLang="zh-TW" sz="2800" dirty="0">
                <a:ea typeface="標楷體" panose="03000509000000000000" pitchFamily="65" charset="-120"/>
              </a:rPr>
              <a:t>      </a:t>
            </a:r>
            <a:r>
              <a:rPr lang="zh-TW" altLang="en-US" sz="2800" u="sng" dirty="0">
                <a:ea typeface="標楷體" panose="03000509000000000000" pitchFamily="65" charset="-120"/>
              </a:rPr>
              <a:t>林</a:t>
            </a:r>
            <a:r>
              <a:rPr lang="zh-TW" altLang="en-US" sz="2800" dirty="0">
                <a:ea typeface="標楷體" panose="03000509000000000000" pitchFamily="65" charset="-120"/>
              </a:rPr>
              <a:t>先生在果園裏種植了</a:t>
            </a:r>
            <a:r>
              <a:rPr lang="en-US" altLang="zh-TW" sz="2800" dirty="0">
                <a:ea typeface="標楷體" panose="03000509000000000000" pitchFamily="65" charset="-120"/>
              </a:rPr>
              <a:t>88</a:t>
            </a:r>
            <a:r>
              <a:rPr lang="zh-TW" altLang="en-US" sz="2800" dirty="0">
                <a:ea typeface="標楷體" panose="03000509000000000000" pitchFamily="65" charset="-120"/>
              </a:rPr>
              <a:t>棵果樹，其中      是荔  </a:t>
            </a:r>
            <a:endParaRPr lang="en-US" altLang="zh-TW" sz="2800" dirty="0">
              <a:ea typeface="標楷體" panose="03000509000000000000" pitchFamily="65" charset="-120"/>
            </a:endParaRPr>
          </a:p>
          <a:p>
            <a:pPr eaLnBrk="1" hangingPunct="1"/>
            <a:r>
              <a:rPr lang="en-US" altLang="zh-TW" sz="2800" dirty="0">
                <a:ea typeface="標楷體" panose="03000509000000000000" pitchFamily="65" charset="-120"/>
              </a:rPr>
              <a:t>      </a:t>
            </a:r>
            <a:r>
              <a:rPr lang="zh-TW" altLang="en-US" sz="2800" dirty="0">
                <a:ea typeface="標楷體" panose="03000509000000000000" pitchFamily="65" charset="-120"/>
              </a:rPr>
              <a:t>枝樹，其餘都是芒果樹。</a:t>
            </a:r>
            <a:r>
              <a:rPr lang="en-US" altLang="zh-TW" sz="2800" dirty="0">
                <a:ea typeface="標楷體" panose="03000509000000000000" pitchFamily="65" charset="-120"/>
              </a:rPr>
              <a:t> </a:t>
            </a:r>
            <a:r>
              <a:rPr lang="zh-TW" altLang="en-US" sz="2800" dirty="0">
                <a:ea typeface="標楷體" panose="03000509000000000000" pitchFamily="65" charset="-120"/>
              </a:rPr>
              <a:t>　　</a:t>
            </a:r>
            <a:endParaRPr lang="en-US" altLang="zh-CN" sz="2800" dirty="0">
              <a:ea typeface="標楷體" panose="03000509000000000000" pitchFamily="65" charset="-120"/>
            </a:endParaRPr>
          </a:p>
        </p:txBody>
      </p:sp>
      <p:grpSp>
        <p:nvGrpSpPr>
          <p:cNvPr id="84995" name="组合 5">
            <a:extLst>
              <a:ext uri="{FF2B5EF4-FFF2-40B4-BE49-F238E27FC236}">
                <a16:creationId xmlns:a16="http://schemas.microsoft.com/office/drawing/2014/main" xmlns="" id="{1784B0FE-FBE5-4A15-8DE7-EF55C9A2BD1B}"/>
              </a:ext>
            </a:extLst>
          </p:cNvPr>
          <p:cNvGrpSpPr>
            <a:grpSpLocks/>
          </p:cNvGrpSpPr>
          <p:nvPr/>
        </p:nvGrpSpPr>
        <p:grpSpPr bwMode="auto">
          <a:xfrm>
            <a:off x="6988175" y="3365500"/>
            <a:ext cx="576263" cy="954088"/>
            <a:chOff x="3815863" y="2776282"/>
            <a:chExt cx="576064" cy="954107"/>
          </a:xfrm>
        </p:grpSpPr>
        <p:sp>
          <p:nvSpPr>
            <p:cNvPr id="22" name="Text Box 21">
              <a:extLst>
                <a:ext uri="{FF2B5EF4-FFF2-40B4-BE49-F238E27FC236}">
                  <a16:creationId xmlns:a16="http://schemas.microsoft.com/office/drawing/2014/main" xmlns="" id="{ED8D0AE1-9181-4DAA-8911-7D89630C2A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15863" y="2776282"/>
              <a:ext cx="576064" cy="954107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zh-TW" sz="2800" dirty="0">
                  <a:latin typeface="+mn-lt"/>
                  <a:ea typeface="DFKai-SB" panose="03000509000000000000" pitchFamily="65" charset="-120"/>
                </a:rPr>
                <a:t>7</a:t>
              </a:r>
            </a:p>
            <a:p>
              <a:pPr algn="ctr" eaLnBrk="1" hangingPunct="1">
                <a:defRPr/>
              </a:pPr>
              <a:r>
                <a:rPr lang="en-US" altLang="zh-TW" sz="2800" dirty="0">
                  <a:latin typeface="+mn-lt"/>
                  <a:ea typeface="DFKai-SB" panose="03000509000000000000" pitchFamily="65" charset="-120"/>
                </a:rPr>
                <a:t>11</a:t>
              </a:r>
            </a:p>
          </p:txBody>
        </p:sp>
        <p:cxnSp>
          <p:nvCxnSpPr>
            <p:cNvPr id="85013" name="直接连接符 4">
              <a:extLst>
                <a:ext uri="{FF2B5EF4-FFF2-40B4-BE49-F238E27FC236}">
                  <a16:creationId xmlns:a16="http://schemas.microsoft.com/office/drawing/2014/main" xmlns="" id="{5B9800AE-7B12-422D-BAEC-E08B3A9482C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815863" y="3246986"/>
              <a:ext cx="576064" cy="0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84996" name="图片 6">
            <a:extLst>
              <a:ext uri="{FF2B5EF4-FFF2-40B4-BE49-F238E27FC236}">
                <a16:creationId xmlns:a16="http://schemas.microsoft.com/office/drawing/2014/main" xmlns="" id="{719A390D-E843-431F-83EB-417F425B75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981075"/>
            <a:ext cx="3765550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 Box 21">
            <a:extLst>
              <a:ext uri="{FF2B5EF4-FFF2-40B4-BE49-F238E27FC236}">
                <a16:creationId xmlns:a16="http://schemas.microsoft.com/office/drawing/2014/main" xmlns="" id="{3B8E9034-4C31-4EAB-88DA-222661776E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4530725"/>
            <a:ext cx="7777162" cy="9540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defRPr/>
            </a:pPr>
            <a:r>
              <a:rPr lang="en-US" altLang="zh-TW" sz="2800" dirty="0">
                <a:latin typeface="+mn-lt"/>
                <a:ea typeface="DFKai-SB" panose="03000509000000000000" pitchFamily="65" charset="-120"/>
              </a:rPr>
              <a:t>(a) </a:t>
            </a:r>
            <a:r>
              <a:rPr lang="zh-TW" altLang="en-US" sz="2800" dirty="0">
                <a:latin typeface="+mn-lt"/>
                <a:ea typeface="DFKai-SB" panose="03000509000000000000" pitchFamily="65" charset="-120"/>
              </a:rPr>
              <a:t>區域</a:t>
            </a:r>
            <a:r>
              <a:rPr lang="en-US" altLang="zh-TW" sz="2800" dirty="0">
                <a:latin typeface="+mn-lt"/>
                <a:ea typeface="DFKai-SB" panose="03000509000000000000" pitchFamily="65" charset="-120"/>
              </a:rPr>
              <a:t>Q</a:t>
            </a:r>
            <a:r>
              <a:rPr lang="zh-TW" altLang="en-US" sz="2800" dirty="0">
                <a:latin typeface="+mn-lt"/>
                <a:ea typeface="DFKai-SB" panose="03000509000000000000" pitchFamily="65" charset="-120"/>
              </a:rPr>
              <a:t>在出口的東方。果園在出口的哪一方？  </a:t>
            </a:r>
            <a:endParaRPr lang="en-US" altLang="zh-TW" sz="2800" dirty="0">
              <a:latin typeface="+mn-lt"/>
              <a:ea typeface="DFKai-SB" panose="03000509000000000000" pitchFamily="65" charset="-120"/>
            </a:endParaRPr>
          </a:p>
          <a:p>
            <a:pPr eaLnBrk="1" hangingPunct="1">
              <a:defRPr/>
            </a:pPr>
            <a:r>
              <a:rPr lang="en-US" altLang="zh-TW" sz="2800" dirty="0">
                <a:latin typeface="+mn-lt"/>
                <a:ea typeface="DFKai-SB" panose="03000509000000000000" pitchFamily="65" charset="-120"/>
              </a:rPr>
              <a:t>      (</a:t>
            </a:r>
            <a:r>
              <a:rPr lang="zh-TW" altLang="en-US" sz="2800" dirty="0">
                <a:latin typeface="+mn-lt"/>
                <a:ea typeface="DFKai-SB" panose="03000509000000000000" pitchFamily="65" charset="-120"/>
              </a:rPr>
              <a:t>只須寫出答案</a:t>
            </a:r>
            <a:r>
              <a:rPr lang="en-US" altLang="zh-TW" sz="2800" dirty="0">
                <a:latin typeface="+mn-lt"/>
                <a:ea typeface="DFKai-SB" panose="03000509000000000000" pitchFamily="65" charset="-120"/>
              </a:rPr>
              <a:t>)                                     </a:t>
            </a:r>
            <a:r>
              <a:rPr lang="zh-TW" altLang="en-US" sz="2800" dirty="0">
                <a:latin typeface="+mn-lt"/>
                <a:ea typeface="DFKai-SB" panose="03000509000000000000" pitchFamily="65" charset="-120"/>
              </a:rPr>
              <a:t> </a:t>
            </a:r>
            <a:r>
              <a:rPr lang="en-US" altLang="zh-TW" sz="2800" dirty="0">
                <a:latin typeface="+mn-lt"/>
                <a:ea typeface="DFKai-SB" panose="03000509000000000000" pitchFamily="65" charset="-120"/>
              </a:rPr>
              <a:t>[2</a:t>
            </a:r>
            <a:r>
              <a:rPr lang="zh-TW" altLang="en-US" sz="2800" dirty="0">
                <a:latin typeface="+mn-lt"/>
                <a:ea typeface="DFKai-SB" panose="03000509000000000000" pitchFamily="65" charset="-120"/>
              </a:rPr>
              <a:t>分</a:t>
            </a:r>
            <a:r>
              <a:rPr lang="en-US" altLang="zh-TW" sz="2800" dirty="0">
                <a:latin typeface="+mn-lt"/>
                <a:ea typeface="DFKai-SB" panose="03000509000000000000" pitchFamily="65" charset="-120"/>
              </a:rPr>
              <a:t>]</a:t>
            </a:r>
          </a:p>
        </p:txBody>
      </p:sp>
      <p:cxnSp>
        <p:nvCxnSpPr>
          <p:cNvPr id="9" name="直接箭头连接符 8">
            <a:extLst>
              <a:ext uri="{FF2B5EF4-FFF2-40B4-BE49-F238E27FC236}">
                <a16:creationId xmlns:a16="http://schemas.microsoft.com/office/drawing/2014/main" xmlns="" id="{F0D2F91D-47A1-4627-9168-420D9E20A72C}"/>
              </a:ext>
            </a:extLst>
          </p:cNvPr>
          <p:cNvCxnSpPr>
            <a:cxnSpLocks/>
          </p:cNvCxnSpPr>
          <p:nvPr/>
        </p:nvCxnSpPr>
        <p:spPr bwMode="auto">
          <a:xfrm flipV="1">
            <a:off x="2627313" y="1901825"/>
            <a:ext cx="715962" cy="704850"/>
          </a:xfrm>
          <a:prstGeom prst="straightConnector1">
            <a:avLst/>
          </a:prstGeom>
          <a:noFill/>
          <a:ln w="12700" algn="ctr">
            <a:solidFill>
              <a:srgbClr val="FF00FF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" name="Text Box 21">
            <a:extLst>
              <a:ext uri="{FF2B5EF4-FFF2-40B4-BE49-F238E27FC236}">
                <a16:creationId xmlns:a16="http://schemas.microsoft.com/office/drawing/2014/main" xmlns="" id="{5184BB5C-733D-4051-A71F-B757758A83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8813" y="1884363"/>
            <a:ext cx="504825" cy="3698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defRPr/>
            </a:pPr>
            <a:r>
              <a:rPr lang="zh-TW" altLang="en-US" sz="1800" dirty="0">
                <a:solidFill>
                  <a:srgbClr val="FF00FF"/>
                </a:solidFill>
                <a:latin typeface="+mn-lt"/>
                <a:ea typeface="DFKai-SB" panose="03000509000000000000" pitchFamily="65" charset="-120"/>
              </a:rPr>
              <a:t>東</a:t>
            </a:r>
            <a:endParaRPr lang="en-US" altLang="zh-TW" sz="1800" dirty="0">
              <a:solidFill>
                <a:srgbClr val="FF00FF"/>
              </a:solidFill>
              <a:latin typeface="+mn-lt"/>
              <a:ea typeface="DFKai-SB" panose="03000509000000000000" pitchFamily="65" charset="-120"/>
            </a:endParaRP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xmlns="" id="{4CD155E0-ABDA-425A-8EDB-A0493EBA0E5C}"/>
              </a:ext>
            </a:extLst>
          </p:cNvPr>
          <p:cNvGrpSpPr>
            <a:grpSpLocks/>
          </p:cNvGrpSpPr>
          <p:nvPr/>
        </p:nvGrpSpPr>
        <p:grpSpPr bwMode="auto">
          <a:xfrm>
            <a:off x="2039938" y="2100263"/>
            <a:ext cx="841375" cy="771525"/>
            <a:chOff x="1109686" y="1605267"/>
            <a:chExt cx="841583" cy="770460"/>
          </a:xfrm>
        </p:grpSpPr>
        <p:grpSp>
          <p:nvGrpSpPr>
            <p:cNvPr id="85008" name="组合 15">
              <a:extLst>
                <a:ext uri="{FF2B5EF4-FFF2-40B4-BE49-F238E27FC236}">
                  <a16:creationId xmlns:a16="http://schemas.microsoft.com/office/drawing/2014/main" xmlns="" id="{DCE5DD32-BACE-484F-81BB-870BE781445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69726" y="1875870"/>
              <a:ext cx="481543" cy="499857"/>
              <a:chOff x="1251730" y="1885027"/>
              <a:chExt cx="481543" cy="499857"/>
            </a:xfrm>
          </p:grpSpPr>
          <p:cxnSp>
            <p:nvCxnSpPr>
              <p:cNvPr id="85010" name="直接箭头连接符 11">
                <a:extLst>
                  <a:ext uri="{FF2B5EF4-FFF2-40B4-BE49-F238E27FC236}">
                    <a16:creationId xmlns:a16="http://schemas.microsoft.com/office/drawing/2014/main" xmlns="" id="{36F69606-A28E-4CD6-93E4-23A774B76E1A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 flipV="1">
                <a:off x="1251730" y="1903341"/>
                <a:ext cx="481543" cy="481543"/>
              </a:xfrm>
              <a:prstGeom prst="straightConnector1">
                <a:avLst/>
              </a:prstGeom>
              <a:noFill/>
              <a:ln w="9525" algn="ctr">
                <a:solidFill>
                  <a:srgbClr val="0033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5011" name="直接连接符 14">
                <a:extLst>
                  <a:ext uri="{FF2B5EF4-FFF2-40B4-BE49-F238E27FC236}">
                    <a16:creationId xmlns:a16="http://schemas.microsoft.com/office/drawing/2014/main" xmlns="" id="{70DA4C79-2241-49EB-8FD2-C1CFA6C860FE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1259632" y="1885027"/>
                <a:ext cx="463853" cy="463853"/>
              </a:xfrm>
              <a:prstGeom prst="line">
                <a:avLst/>
              </a:prstGeom>
              <a:noFill/>
              <a:ln w="9525" algn="ctr">
                <a:solidFill>
                  <a:srgbClr val="00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37" name="Text Box 21">
              <a:extLst>
                <a:ext uri="{FF2B5EF4-FFF2-40B4-BE49-F238E27FC236}">
                  <a16:creationId xmlns:a16="http://schemas.microsoft.com/office/drawing/2014/main" xmlns="" id="{EC2515FB-8959-4599-8C91-36BFCEAD48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9686" y="1605267"/>
              <a:ext cx="503361" cy="369376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r>
                <a:rPr lang="zh-TW" altLang="en-US" sz="1800" dirty="0">
                  <a:solidFill>
                    <a:srgbClr val="003399"/>
                  </a:solidFill>
                  <a:latin typeface="+mn-lt"/>
                  <a:ea typeface="DFKai-SB" panose="03000509000000000000" pitchFamily="65" charset="-120"/>
                </a:rPr>
                <a:t>北</a:t>
              </a:r>
              <a:endParaRPr lang="en-US" altLang="zh-TW" sz="1800" dirty="0">
                <a:solidFill>
                  <a:srgbClr val="003399"/>
                </a:solidFill>
                <a:latin typeface="+mn-lt"/>
                <a:ea typeface="DFKai-SB" panose="03000509000000000000" pitchFamily="65" charset="-120"/>
              </a:endParaRPr>
            </a:p>
          </p:txBody>
        </p:sp>
      </p:grpSp>
      <p:cxnSp>
        <p:nvCxnSpPr>
          <p:cNvPr id="23" name="直接箭头连接符 22">
            <a:extLst>
              <a:ext uri="{FF2B5EF4-FFF2-40B4-BE49-F238E27FC236}">
                <a16:creationId xmlns:a16="http://schemas.microsoft.com/office/drawing/2014/main" xmlns="" id="{92D9A7D5-7EFB-4F24-B349-D32104786F6D}"/>
              </a:ext>
            </a:extLst>
          </p:cNvPr>
          <p:cNvCxnSpPr>
            <a:cxnSpLocks/>
          </p:cNvCxnSpPr>
          <p:nvPr/>
        </p:nvCxnSpPr>
        <p:spPr bwMode="auto">
          <a:xfrm>
            <a:off x="2625725" y="2616200"/>
            <a:ext cx="2497138" cy="0"/>
          </a:xfrm>
          <a:prstGeom prst="straightConnector1">
            <a:avLst/>
          </a:prstGeom>
          <a:noFill/>
          <a:ln w="12700" algn="ctr">
            <a:solidFill>
              <a:srgbClr val="FF00FF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3" name="Text Box 21">
            <a:extLst>
              <a:ext uri="{FF2B5EF4-FFF2-40B4-BE49-F238E27FC236}">
                <a16:creationId xmlns:a16="http://schemas.microsoft.com/office/drawing/2014/main" xmlns="" id="{0E71A55A-783C-4B02-9A7E-633445ACAB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1275" y="2233613"/>
            <a:ext cx="679450" cy="3683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defRPr/>
            </a:pPr>
            <a:r>
              <a:rPr lang="zh-TW" altLang="en-US" sz="1800" dirty="0">
                <a:solidFill>
                  <a:srgbClr val="FF00FF"/>
                </a:solidFill>
                <a:latin typeface="+mn-lt"/>
                <a:ea typeface="DFKai-SB" panose="03000509000000000000" pitchFamily="65" charset="-120"/>
              </a:rPr>
              <a:t>東南</a:t>
            </a:r>
            <a:endParaRPr lang="en-US" altLang="zh-TW" sz="1800" dirty="0">
              <a:solidFill>
                <a:srgbClr val="FF00FF"/>
              </a:solidFill>
              <a:latin typeface="+mn-lt"/>
              <a:ea typeface="DFKai-SB" panose="03000509000000000000" pitchFamily="65" charset="-120"/>
            </a:endParaRPr>
          </a:p>
        </p:txBody>
      </p:sp>
      <p:sp>
        <p:nvSpPr>
          <p:cNvPr id="44" name="矩形 43">
            <a:extLst>
              <a:ext uri="{FF2B5EF4-FFF2-40B4-BE49-F238E27FC236}">
                <a16:creationId xmlns:a16="http://schemas.microsoft.com/office/drawing/2014/main" xmlns="" id="{AB1B023B-1613-438D-88A2-EA52062828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2550" y="5449888"/>
            <a:ext cx="7107238" cy="519112"/>
          </a:xfrm>
          <a:prstGeom prst="rect">
            <a:avLst/>
          </a:prstGeom>
          <a:solidFill>
            <a:srgbClr val="FFFBD5">
              <a:alpha val="79999"/>
            </a:srgbClr>
          </a:solidFill>
          <a:ln>
            <a:noFill/>
          </a:ln>
        </p:spPr>
        <p:txBody>
          <a:bodyPr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defRPr/>
            </a:pPr>
            <a:r>
              <a:rPr lang="zh-TW" altLang="en-US" sz="2800" dirty="0">
                <a:solidFill>
                  <a:srgbClr val="000000"/>
                </a:solidFill>
                <a:ea typeface="標楷體" panose="03000509000000000000" pitchFamily="65" charset="-120"/>
              </a:rPr>
              <a:t>果園在出口的</a:t>
            </a:r>
            <a:r>
              <a:rPr lang="zh-TW" altLang="en-US" sz="2800" u="sng" dirty="0">
                <a:solidFill>
                  <a:srgbClr val="000000"/>
                </a:solidFill>
                <a:ea typeface="標楷體" panose="03000509000000000000" pitchFamily="65" charset="-120"/>
              </a:rPr>
              <a:t>    </a:t>
            </a:r>
            <a:r>
              <a:rPr lang="zh-TW" altLang="en-US" sz="2800" u="sng" dirty="0">
                <a:solidFill>
                  <a:srgbClr val="FF0000"/>
                </a:solidFill>
                <a:uFill>
                  <a:solidFill>
                    <a:schemeClr val="tx1"/>
                  </a:solidFill>
                </a:uFill>
                <a:ea typeface="標楷體" panose="03000509000000000000" pitchFamily="65" charset="-120"/>
              </a:rPr>
              <a:t>      </a:t>
            </a:r>
            <a:r>
              <a:rPr lang="zh-TW" altLang="en-US" sz="2800" u="sng" dirty="0">
                <a:solidFill>
                  <a:srgbClr val="000000"/>
                </a:solidFill>
                <a:ea typeface="標楷體" panose="03000509000000000000" pitchFamily="65" charset="-120"/>
              </a:rPr>
              <a:t>     </a:t>
            </a:r>
            <a:r>
              <a:rPr lang="zh-TW" altLang="en-US" sz="2800" dirty="0">
                <a:solidFill>
                  <a:srgbClr val="000000"/>
                </a:solidFill>
                <a:ea typeface="標楷體" panose="03000509000000000000" pitchFamily="65" charset="-120"/>
              </a:rPr>
              <a:t>方。</a:t>
            </a:r>
            <a:endParaRPr lang="en-US" altLang="zh-CN" sz="1800" dirty="0"/>
          </a:p>
        </p:txBody>
      </p:sp>
      <p:sp>
        <p:nvSpPr>
          <p:cNvPr id="46" name="Text Box 21">
            <a:extLst>
              <a:ext uri="{FF2B5EF4-FFF2-40B4-BE49-F238E27FC236}">
                <a16:creationId xmlns:a16="http://schemas.microsoft.com/office/drawing/2014/main" xmlns="" id="{32715C4C-C450-4834-88FE-FA323C9AE5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7788" y="5432425"/>
            <a:ext cx="900112" cy="5238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defRPr/>
            </a:pPr>
            <a:r>
              <a:rPr lang="zh-TW" altLang="en-US" sz="2800" dirty="0">
                <a:solidFill>
                  <a:srgbClr val="FF0000"/>
                </a:solidFill>
                <a:latin typeface="+mn-lt"/>
                <a:ea typeface="DFKai-SB" panose="03000509000000000000" pitchFamily="65" charset="-120"/>
              </a:rPr>
              <a:t>東南</a:t>
            </a:r>
            <a:endParaRPr lang="en-US" altLang="zh-TW" sz="2800" dirty="0">
              <a:solidFill>
                <a:srgbClr val="FF0000"/>
              </a:solidFill>
              <a:latin typeface="+mn-lt"/>
              <a:ea typeface="DFKai-SB" panose="03000509000000000000" pitchFamily="65" charset="-120"/>
            </a:endParaRPr>
          </a:p>
        </p:txBody>
      </p:sp>
      <p:cxnSp>
        <p:nvCxnSpPr>
          <p:cNvPr id="26" name="直接连接符 25">
            <a:extLst>
              <a:ext uri="{FF2B5EF4-FFF2-40B4-BE49-F238E27FC236}">
                <a16:creationId xmlns:a16="http://schemas.microsoft.com/office/drawing/2014/main" xmlns="" id="{ACAD6980-684B-43D2-92AA-11882609001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486400" y="3467100"/>
            <a:ext cx="2119313" cy="0"/>
          </a:xfrm>
          <a:prstGeom prst="line">
            <a:avLst/>
          </a:prstGeom>
          <a:noFill/>
          <a:ln w="28575" algn="ctr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9" name="直接连接符 48">
            <a:extLst>
              <a:ext uri="{FF2B5EF4-FFF2-40B4-BE49-F238E27FC236}">
                <a16:creationId xmlns:a16="http://schemas.microsoft.com/office/drawing/2014/main" xmlns="" id="{60C3064D-44B2-40F9-8DBE-5AAD5F41F549}"/>
              </a:ext>
            </a:extLst>
          </p:cNvPr>
          <p:cNvCxnSpPr>
            <a:cxnSpLocks/>
          </p:cNvCxnSpPr>
          <p:nvPr/>
        </p:nvCxnSpPr>
        <p:spPr bwMode="auto">
          <a:xfrm>
            <a:off x="1484313" y="5013325"/>
            <a:ext cx="3016250" cy="0"/>
          </a:xfrm>
          <a:prstGeom prst="line">
            <a:avLst/>
          </a:prstGeom>
          <a:noFill/>
          <a:ln w="28575" algn="ctr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1" name="Rectangle 8">
            <a:extLst>
              <a:ext uri="{FF2B5EF4-FFF2-40B4-BE49-F238E27FC236}">
                <a16:creationId xmlns:a16="http://schemas.microsoft.com/office/drawing/2014/main" xmlns="" id="{84A041ED-702D-4366-B38D-7621291600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40613" y="5459413"/>
            <a:ext cx="12160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kumimoji="0"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 [2</a:t>
            </a:r>
            <a:r>
              <a:rPr kumimoji="0" lang="zh-TW" altLang="en-US" sz="2800">
                <a:solidFill>
                  <a:srgbClr val="FF0000"/>
                </a:solidFill>
                <a:ea typeface="標楷體" panose="03000509000000000000" pitchFamily="65" charset="-120"/>
              </a:rPr>
              <a:t>分</a:t>
            </a:r>
            <a:r>
              <a:rPr kumimoji="0"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]</a:t>
            </a:r>
            <a:endParaRPr kumimoji="0" lang="en-US" altLang="en-US" sz="2800">
              <a:solidFill>
                <a:srgbClr val="FF0000"/>
              </a:solidFill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1" grpId="1"/>
      <p:bldP spid="43" grpId="0"/>
      <p:bldP spid="43" grpId="1"/>
      <p:bldP spid="46" grpId="0"/>
      <p:bldP spid="5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>
            <a:hlinkClick r:id="rId3" action="ppaction://hlinksldjump"/>
            <a:extLst>
              <a:ext uri="{FF2B5EF4-FFF2-40B4-BE49-F238E27FC236}">
                <a16:creationId xmlns:a16="http://schemas.microsoft.com/office/drawing/2014/main" xmlns="" id="{DA24DA57-A7CC-4560-9601-07285CA401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6425" y="987425"/>
            <a:ext cx="2036763" cy="901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/>
          </a:p>
        </p:txBody>
      </p:sp>
      <p:sp>
        <p:nvSpPr>
          <p:cNvPr id="13315" name="AutoShape 3">
            <a:extLst>
              <a:ext uri="{FF2B5EF4-FFF2-40B4-BE49-F238E27FC236}">
                <a16:creationId xmlns:a16="http://schemas.microsoft.com/office/drawing/2014/main" xmlns="" id="{3BF2952B-5A92-410F-8A36-0A1ACAB8CC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2300" y="987425"/>
            <a:ext cx="2036763" cy="901700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 w="15875" algn="ctr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/>
          </a:p>
        </p:txBody>
      </p:sp>
      <p:pic>
        <p:nvPicPr>
          <p:cNvPr id="13316" name="Picture 53" descr="學生須知">
            <a:hlinkClick r:id="rId4" action="ppaction://hlinksldjump"/>
            <a:extLst>
              <a:ext uri="{FF2B5EF4-FFF2-40B4-BE49-F238E27FC236}">
                <a16:creationId xmlns:a16="http://schemas.microsoft.com/office/drawing/2014/main" xmlns="" id="{CDF0D90C-9E28-4DD2-A337-8F16C83A03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944563"/>
            <a:ext cx="1385888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WordArt 4">
            <a:extLst>
              <a:ext uri="{FF2B5EF4-FFF2-40B4-BE49-F238E27FC236}">
                <a16:creationId xmlns:a16="http://schemas.microsoft.com/office/drawing/2014/main" xmlns="" id="{94F9BB4F-1D1E-4FF1-93F1-0334B7052FC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024063" y="1041400"/>
            <a:ext cx="1797050" cy="3508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TW" altLang="en-US" sz="3600" b="1" kern="10">
                <a:solidFill>
                  <a:srgbClr val="0066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乙部考核課題</a:t>
            </a:r>
            <a:endParaRPr lang="en-US" sz="3600" b="1" kern="10">
              <a:solidFill>
                <a:srgbClr val="0066FF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3318" name="Picture 35" descr="btnMathMain">
            <a:hlinkClick r:id="" action="ppaction://hlinkshowjump?jump=firstslide"/>
            <a:extLst>
              <a:ext uri="{FF2B5EF4-FFF2-40B4-BE49-F238E27FC236}">
                <a16:creationId xmlns:a16="http://schemas.microsoft.com/office/drawing/2014/main" xmlns="" id="{84E54E04-4E03-4A60-ACC7-EA1AC78C10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280150"/>
            <a:ext cx="1439863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640" name="Group 448">
            <a:extLst>
              <a:ext uri="{FF2B5EF4-FFF2-40B4-BE49-F238E27FC236}">
                <a16:creationId xmlns:a16="http://schemas.microsoft.com/office/drawing/2014/main" xmlns="" id="{A47308F6-A0C7-406B-B1AA-806924CDD9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5602928"/>
              </p:ext>
            </p:extLst>
          </p:nvPr>
        </p:nvGraphicFramePr>
        <p:xfrm>
          <a:off x="604838" y="1474788"/>
          <a:ext cx="8226425" cy="4186203"/>
        </p:xfrm>
        <a:graphic>
          <a:graphicData uri="http://schemas.openxmlformats.org/drawingml/2006/table">
            <a:tbl>
              <a:tblPr/>
              <a:tblGrid>
                <a:gridCol w="87153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638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1913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302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7626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253523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874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題號</a:t>
                      </a:r>
                      <a:endParaRPr kumimoji="1" lang="zh-CN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學習重點</a:t>
                      </a:r>
                      <a:endParaRPr kumimoji="1" lang="zh-CN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範疇</a:t>
                      </a:r>
                      <a:endParaRPr kumimoji="1" lang="zh-CN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CN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題號</a:t>
                      </a:r>
                      <a:endParaRPr kumimoji="1" lang="zh-CN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學習重點</a:t>
                      </a:r>
                      <a:endParaRPr kumimoji="1" lang="zh-CN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範疇</a:t>
                      </a:r>
                      <a:endParaRPr kumimoji="1" lang="zh-CN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762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Times New Roman" pitchFamily="18" charset="0"/>
                        </a:rPr>
                        <a:t>31(a)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2" pitchFamily="18" charset="2"/>
                        <a:buChar char="è"/>
                        <a:tabLst/>
                      </a:pP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摺紙圖樣</a:t>
                      </a:r>
                      <a:endParaRPr kumimoji="1" lang="zh-TW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  <a:ea typeface="標楷體" pitchFamily="65" charset="-120"/>
                        <a:cs typeface="Arial" charset="0"/>
                        <a:sym typeface="Wingdings 2" pitchFamily="18" charset="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圖形與空間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CN" sz="1800" b="0" i="0" u="none" strike="noStrike" cap="none" normalizeH="0" baseline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Times New Roman" pitchFamily="18" charset="0"/>
                        </a:rPr>
                        <a:t>3</a:t>
                      </a: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Times New Roman" pitchFamily="18" charset="0"/>
                        </a:rPr>
                        <a:t>3(a</a:t>
                      </a: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Times New Roman" pitchFamily="18" charset="0"/>
                        </a:rPr>
                        <a:t>)</a:t>
                      </a:r>
                      <a:endParaRPr kumimoji="1" lang="en-US" altLang="zh-CN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</a:t>
                      </a: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分數四則</a:t>
                      </a:r>
                      <a:endParaRPr kumimoji="1" lang="en-US" altLang="zh-CN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3333CC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  <a:ea typeface="標楷體" pitchFamily="65" charset="-12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度量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762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Times New Roman" pitchFamily="18" charset="0"/>
                        </a:rPr>
                        <a:t>31(b)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2" pitchFamily="18" charset="2"/>
                        <a:buChar char="è"/>
                        <a:tabLst/>
                      </a:pP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體積</a:t>
                      </a:r>
                      <a:endParaRPr kumimoji="1" lang="zh-TW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  <a:ea typeface="標楷體" pitchFamily="65" charset="-120"/>
                        <a:cs typeface="Arial" charset="0"/>
                        <a:sym typeface="Wingdings 2" pitchFamily="18" charset="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度量</a:t>
                      </a:r>
                      <a:endParaRPr kumimoji="1" lang="zh-TW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CN" sz="1800" b="0" i="0" u="none" strike="noStrike" cap="none" normalizeH="0" baseline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Times New Roman" pitchFamily="18" charset="0"/>
                        </a:rPr>
                        <a:t>3</a:t>
                      </a: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Times New Roman" pitchFamily="18" charset="0"/>
                        </a:rPr>
                        <a:t>3(b</a:t>
                      </a: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Times New Roman" pitchFamily="18" charset="0"/>
                        </a:rPr>
                        <a:t>)</a:t>
                      </a:r>
                      <a:endParaRPr kumimoji="1" lang="en-US" altLang="zh-CN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小數乘法 </a:t>
                      </a:r>
                      <a:endParaRPr kumimoji="1" lang="en-US" altLang="zh-CN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3333CC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  <a:ea typeface="標楷體" pitchFamily="65" charset="-12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圖形與空間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3179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Times New Roman" pitchFamily="18" charset="0"/>
                        </a:rPr>
                        <a:t>3</a:t>
                      </a: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Times New Roman" pitchFamily="18" charset="0"/>
                        </a:rPr>
                        <a:t>1(c)</a:t>
                      </a:r>
                      <a:endParaRPr kumimoji="1" lang="en-US" altLang="zh-CN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</a:t>
                      </a: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分數除法</a:t>
                      </a:r>
                      <a:endParaRPr kumimoji="1" lang="en-US" altLang="zh-CN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  <a:ea typeface="標楷體" pitchFamily="65" charset="-120"/>
                        <a:cs typeface="Arial" charset="0"/>
                        <a:sym typeface="Wingdings 2" pitchFamily="18" charset="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數</a:t>
                      </a:r>
                      <a:endParaRPr kumimoji="1" lang="zh-TW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CN" sz="1800" b="0" i="0" u="none" strike="noStrike" cap="none" normalizeH="0" baseline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solidFill>
                            <a:srgbClr val="3333CC"/>
                          </a:solidFill>
                        </a:rPr>
                        <a:t>34(a)</a:t>
                      </a:r>
                      <a:endParaRPr lang="zh-CN" altLang="en-US" dirty="0">
                        <a:solidFill>
                          <a:srgbClr val="3333CC"/>
                        </a:solidFill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周界</a:t>
                      </a: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(4</a:t>
                      </a:r>
                      <a:r>
                        <a:rPr kumimoji="1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下</a:t>
                      </a: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)</a:t>
                      </a:r>
                      <a:endParaRPr kumimoji="1" lang="en-US" altLang="zh-C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CC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  <a:ea typeface="標楷體" pitchFamily="65" charset="-12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zh-TW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度量</a:t>
                      </a:r>
                    </a:p>
                    <a:p>
                      <a:endParaRPr lang="zh-TW" altLang="en-US" dirty="0"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4762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Times New Roman" pitchFamily="18" charset="0"/>
                        </a:rPr>
                        <a:t>32(a</a:t>
                      </a: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</a:t>
                      </a:r>
                      <a:r>
                        <a:rPr kumimoji="1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  <a:sym typeface="Wingdings 2" panose="05020102010507070707" pitchFamily="18" charset="2"/>
                        </a:rPr>
                        <a:t>八個方向</a:t>
                      </a: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  <a:sym typeface="Wingdings 2" panose="05020102010507070707" pitchFamily="18" charset="2"/>
                        </a:rPr>
                        <a:t>(4</a:t>
                      </a:r>
                      <a:r>
                        <a:rPr kumimoji="1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  <a:sym typeface="Wingdings 2" panose="05020102010507070707" pitchFamily="18" charset="2"/>
                        </a:rPr>
                        <a:t>上</a:t>
                      </a: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  <a:sym typeface="Wingdings 2" panose="05020102010507070707" pitchFamily="18" charset="2"/>
                        </a:rPr>
                        <a:t>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圖形與空間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CN" sz="1800" b="0" i="0" u="none" strike="noStrike" cap="none" normalizeH="0" baseline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Times New Roman" pitchFamily="18" charset="0"/>
                        </a:rPr>
                        <a:t>3</a:t>
                      </a: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Times New Roman" pitchFamily="18" charset="0"/>
                        </a:rPr>
                        <a:t>4</a:t>
                      </a:r>
                      <a:r>
                        <a:rPr kumimoji="1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Times New Roman" pitchFamily="18" charset="0"/>
                        </a:rPr>
                        <a:t>(</a:t>
                      </a: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Times New Roman" pitchFamily="18" charset="0"/>
                        </a:rPr>
                        <a:t>b</a:t>
                      </a:r>
                      <a:r>
                        <a:rPr kumimoji="1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Times New Roman" pitchFamily="18" charset="0"/>
                        </a:rPr>
                        <a:t>)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CN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面積</a:t>
                      </a: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(4</a:t>
                      </a:r>
                      <a:r>
                        <a:rPr kumimoji="1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下</a:t>
                      </a: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)</a:t>
                      </a:r>
                      <a:endParaRPr kumimoji="1" lang="en-US" altLang="zh-C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CC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  <a:ea typeface="標楷體" pitchFamily="65" charset="-12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8708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Times New Roman" pitchFamily="18" charset="0"/>
                        </a:rPr>
                        <a:t>32(b</a:t>
                      </a: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</a:t>
                      </a:r>
                      <a:r>
                        <a:rPr kumimoji="1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  <a:sym typeface="Wingdings 2" panose="05020102010507070707" pitchFamily="18" charset="2"/>
                        </a:rPr>
                        <a:t>分數乘法</a:t>
                      </a:r>
                      <a:endParaRPr kumimoji="1" lang="en-US" altLang="zh-CN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  <a:ea typeface="標楷體" pitchFamily="65" charset="-12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數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CN" sz="1800" b="0" i="0" u="none" strike="noStrike" cap="none" normalizeH="0" baseline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Times New Roman" pitchFamily="18" charset="0"/>
                        </a:rPr>
                        <a:t>3</a:t>
                      </a: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Times New Roman" pitchFamily="18" charset="0"/>
                        </a:rPr>
                        <a:t>5</a:t>
                      </a:r>
                      <a:r>
                        <a:rPr kumimoji="1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Times New Roman" pitchFamily="18" charset="0"/>
                        </a:rPr>
                        <a:t>(</a:t>
                      </a: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Times New Roman" pitchFamily="18" charset="0"/>
                        </a:rPr>
                        <a:t>a</a:t>
                      </a:r>
                      <a:r>
                        <a:rPr kumimoji="1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</a:t>
                      </a: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代數式</a:t>
                      </a:r>
                      <a:endParaRPr kumimoji="1" lang="en-US" altLang="zh-CN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CC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  <a:ea typeface="標楷體" pitchFamily="65" charset="-12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代數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4864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Times New Roman" pitchFamily="18" charset="0"/>
                        </a:rPr>
                        <a:t>3</a:t>
                      </a: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Times New Roman" pitchFamily="18" charset="0"/>
                        </a:rPr>
                        <a:t>2(c</a:t>
                      </a: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Times New Roman" pitchFamily="18" charset="0"/>
                        </a:rPr>
                        <a:t>)</a:t>
                      </a:r>
                      <a:endParaRPr kumimoji="1" lang="en-US" altLang="zh-CN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</a:t>
                      </a:r>
                      <a:r>
                        <a:rPr kumimoji="1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  <a:sym typeface="Wingdings 2" panose="05020102010507070707" pitchFamily="18" charset="2"/>
                        </a:rPr>
                        <a:t>分數四則混合計算</a:t>
                      </a:r>
                      <a:endParaRPr kumimoji="1" lang="en-US" altLang="zh-CN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  <a:ea typeface="標楷體" pitchFamily="65" charset="-12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Times New Roman" pitchFamily="18" charset="0"/>
                        </a:rPr>
                        <a:t>3</a:t>
                      </a: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Times New Roman" pitchFamily="18" charset="0"/>
                        </a:rPr>
                        <a:t>5</a:t>
                      </a:r>
                      <a:r>
                        <a:rPr kumimoji="1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Times New Roman" pitchFamily="18" charset="0"/>
                        </a:rPr>
                        <a:t>(</a:t>
                      </a: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Times New Roman" pitchFamily="18" charset="0"/>
                        </a:rPr>
                        <a:t>b</a:t>
                      </a:r>
                      <a:r>
                        <a:rPr kumimoji="1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Times New Roman" pitchFamily="18" charset="0"/>
                        </a:rPr>
                        <a:t>)</a:t>
                      </a:r>
                      <a:endParaRPr kumimoji="1" lang="en-US" altLang="zh-CN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</a:t>
                      </a: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方程</a:t>
                      </a:r>
                      <a:endParaRPr lang="zh-CN" altLang="en-US" dirty="0"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77182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zh-CN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  <a:ea typeface="標楷體" pitchFamily="65" charset="-12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Times New Roman" pitchFamily="18" charset="0"/>
                        </a:rPr>
                        <a:t>3</a:t>
                      </a: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Times New Roman" pitchFamily="18" charset="0"/>
                        </a:rPr>
                        <a:t>6(a)</a:t>
                      </a:r>
                      <a:r>
                        <a:rPr kumimoji="1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Times New Roman" pitchFamily="18" charset="0"/>
                        </a:rPr>
                        <a:t>(</a:t>
                      </a: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Times New Roman" pitchFamily="18" charset="0"/>
                        </a:rPr>
                        <a:t>b</a:t>
                      </a:r>
                      <a:r>
                        <a:rPr kumimoji="1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Times New Roman" pitchFamily="18" charset="0"/>
                        </a:rPr>
                        <a:t>)(c)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  <a:sym typeface="Wingdings 2" panose="05020102010507070707" pitchFamily="18" charset="2"/>
                        </a:rPr>
                        <a:t></a:t>
                      </a: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  <a:sym typeface="Wingdings 2" panose="05020102010507070707" pitchFamily="18" charset="2"/>
                        </a:rPr>
                        <a:t>複合</a:t>
                      </a: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  <a:sym typeface="Wingdings 2" panose="05020102010507070707" pitchFamily="18" charset="2"/>
                        </a:rPr>
                        <a:t>棒形圖</a:t>
                      </a:r>
                      <a:endParaRPr kumimoji="1" lang="en-US" altLang="zh-TW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CC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  <a:ea typeface="標楷體" panose="03000509000000000000" pitchFamily="65" charset="-120"/>
                        <a:cs typeface="Arial" panose="020B0604020202020204" pitchFamily="34" charset="0"/>
                        <a:sym typeface="Wingdings 2" panose="05020102010507070707" pitchFamily="18" charset="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rgbClr val="3333CC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數據</a:t>
                      </a:r>
                      <a:endParaRPr lang="en-US" altLang="zh-TW" dirty="0" smtClean="0">
                        <a:solidFill>
                          <a:srgbClr val="3333CC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/>
                      <a:r>
                        <a:rPr lang="zh-TW" altLang="en-US" dirty="0" smtClean="0">
                          <a:solidFill>
                            <a:srgbClr val="3333CC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處理</a:t>
                      </a:r>
                      <a:endParaRPr lang="zh-CN" altLang="en-US" dirty="0">
                        <a:solidFill>
                          <a:srgbClr val="3333CC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3393" name="WordArt 90">
            <a:hlinkClick r:id="rId7" action="ppaction://hlinksldjump"/>
            <a:extLst>
              <a:ext uri="{FF2B5EF4-FFF2-40B4-BE49-F238E27FC236}">
                <a16:creationId xmlns:a16="http://schemas.microsoft.com/office/drawing/2014/main" xmlns="" id="{74F708EF-4DC7-4DCB-AECA-C9479451A44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93763" y="1093788"/>
            <a:ext cx="633412" cy="28733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b="1" kern="10">
                <a:solidFill>
                  <a:srgbClr val="80808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甲部</a:t>
            </a:r>
            <a:endParaRPr lang="en-US" sz="3600" b="1" kern="10">
              <a:solidFill>
                <a:srgbClr val="80808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 Box 21">
            <a:extLst>
              <a:ext uri="{FF2B5EF4-FFF2-40B4-BE49-F238E27FC236}">
                <a16:creationId xmlns:a16="http://schemas.microsoft.com/office/drawing/2014/main" xmlns="" id="{77A41D02-6F28-4ABA-BC23-FE81F0EB00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5888" y="3632200"/>
            <a:ext cx="1962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2800">
                <a:solidFill>
                  <a:srgbClr val="003399"/>
                </a:solidFill>
                <a:ea typeface="標楷體" panose="03000509000000000000" pitchFamily="65" charset="-120"/>
              </a:rPr>
              <a:t>荔枝樹共有</a:t>
            </a:r>
            <a:endParaRPr lang="en-US" altLang="zh-TW" sz="2800">
              <a:solidFill>
                <a:srgbClr val="003399"/>
              </a:solidFill>
              <a:ea typeface="標楷體" panose="03000509000000000000" pitchFamily="65" charset="-120"/>
            </a:endParaRPr>
          </a:p>
        </p:txBody>
      </p:sp>
      <p:sp>
        <p:nvSpPr>
          <p:cNvPr id="131" name="矩形 130">
            <a:extLst>
              <a:ext uri="{FF2B5EF4-FFF2-40B4-BE49-F238E27FC236}">
                <a16:creationId xmlns:a16="http://schemas.microsoft.com/office/drawing/2014/main" xmlns="" id="{5DFECAD2-2F96-4ED1-B65F-AABA9D9763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913" y="3721100"/>
            <a:ext cx="7272337" cy="519113"/>
          </a:xfrm>
          <a:prstGeom prst="rect">
            <a:avLst/>
          </a:prstGeom>
          <a:solidFill>
            <a:srgbClr val="FFFBD5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2800">
                <a:solidFill>
                  <a:srgbClr val="000000"/>
                </a:solidFill>
                <a:ea typeface="標楷體" panose="03000509000000000000" pitchFamily="65" charset="-120"/>
              </a:rPr>
              <a:t>結果的荔枝樹共有</a:t>
            </a:r>
            <a:r>
              <a:rPr lang="zh-TW" altLang="en-US" sz="2800" u="sng">
                <a:solidFill>
                  <a:srgbClr val="000000"/>
                </a:solidFill>
                <a:ea typeface="標楷體" panose="03000509000000000000" pitchFamily="65" charset="-120"/>
              </a:rPr>
              <a:t>             </a:t>
            </a:r>
            <a:r>
              <a:rPr lang="zh-TW" altLang="en-US" sz="2800">
                <a:solidFill>
                  <a:srgbClr val="000000"/>
                </a:solidFill>
                <a:ea typeface="標楷體" panose="03000509000000000000" pitchFamily="65" charset="-120"/>
              </a:rPr>
              <a:t>棵。</a:t>
            </a:r>
            <a:endParaRPr lang="en-US" altLang="zh-CN" sz="1800"/>
          </a:p>
        </p:txBody>
      </p:sp>
      <p:sp>
        <p:nvSpPr>
          <p:cNvPr id="13" name="Rectangle 8">
            <a:extLst>
              <a:ext uri="{FF2B5EF4-FFF2-40B4-BE49-F238E27FC236}">
                <a16:creationId xmlns:a16="http://schemas.microsoft.com/office/drawing/2014/main" xmlns="" id="{2C395255-CCAC-4318-993D-7F90FF1E9E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85038" y="3727450"/>
            <a:ext cx="12160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kumimoji="0"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 [2</a:t>
            </a:r>
            <a:r>
              <a:rPr kumimoji="0" lang="zh-TW" altLang="en-US" sz="2800">
                <a:solidFill>
                  <a:srgbClr val="FF0000"/>
                </a:solidFill>
                <a:ea typeface="標楷體" panose="03000509000000000000" pitchFamily="65" charset="-120"/>
              </a:rPr>
              <a:t>分</a:t>
            </a:r>
            <a:r>
              <a:rPr kumimoji="0"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]</a:t>
            </a:r>
            <a:endParaRPr kumimoji="0" lang="en-US" altLang="en-US" sz="2800">
              <a:solidFill>
                <a:srgbClr val="FF0000"/>
              </a:solidFill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xmlns="" id="{8BE6E5B0-EB0C-4D72-97B2-B1E7D6A0BD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0738" y="3692525"/>
            <a:ext cx="6508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en-US" altLang="zh-TW" sz="280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38933" name="Text Box 21">
            <a:extLst>
              <a:ext uri="{FF2B5EF4-FFF2-40B4-BE49-F238E27FC236}">
                <a16:creationId xmlns:a16="http://schemas.microsoft.com/office/drawing/2014/main" xmlns="" id="{95F6A335-0B93-4B69-8CC2-56AE3C40C5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3200" y="4360863"/>
            <a:ext cx="9334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</a:rPr>
              <a:t>88 </a:t>
            </a: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  <a:sym typeface="Symbol" panose="05050102010706020507" pitchFamily="18" charset="2"/>
              </a:rPr>
              <a:t></a:t>
            </a:r>
            <a:endParaRPr lang="en-US" altLang="zh-TW" sz="2800">
              <a:solidFill>
                <a:srgbClr val="003399"/>
              </a:solidFill>
              <a:ea typeface="標楷體" panose="03000509000000000000" pitchFamily="65" charset="-120"/>
            </a:endParaRPr>
          </a:p>
        </p:txBody>
      </p:sp>
      <p:sp>
        <p:nvSpPr>
          <p:cNvPr id="87047" name="Rectangle 11">
            <a:extLst>
              <a:ext uri="{FF2B5EF4-FFF2-40B4-BE49-F238E27FC236}">
                <a16:creationId xmlns:a16="http://schemas.microsoft.com/office/drawing/2014/main" xmlns="" id="{3757AC20-E7C5-4226-A4F7-98A7E5F4A1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488" y="842963"/>
            <a:ext cx="8396287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2800" dirty="0" smtClean="0">
                <a:ea typeface="標楷體" panose="03000509000000000000" pitchFamily="65" charset="-120"/>
              </a:rPr>
              <a:t>32. </a:t>
            </a:r>
            <a:r>
              <a:rPr lang="zh-TW" altLang="en-US" sz="2800" dirty="0">
                <a:ea typeface="標楷體" panose="03000509000000000000" pitchFamily="65" charset="-120"/>
              </a:rPr>
              <a:t>上圖是</a:t>
            </a:r>
            <a:r>
              <a:rPr lang="zh-TW" altLang="en-US" sz="2800" u="sng" dirty="0">
                <a:ea typeface="標楷體" panose="03000509000000000000" pitchFamily="65" charset="-120"/>
              </a:rPr>
              <a:t>林</a:t>
            </a:r>
            <a:r>
              <a:rPr lang="zh-TW" altLang="en-US" sz="2800" dirty="0">
                <a:ea typeface="標楷體" panose="03000509000000000000" pitchFamily="65" charset="-120"/>
              </a:rPr>
              <a:t>先生農莊的平面圖。果園在區域</a:t>
            </a:r>
            <a:r>
              <a:rPr lang="en-US" altLang="zh-TW" sz="2800" dirty="0">
                <a:ea typeface="標楷體" panose="03000509000000000000" pitchFamily="65" charset="-120"/>
              </a:rPr>
              <a:t>T</a:t>
            </a:r>
            <a:r>
              <a:rPr lang="zh-TW" altLang="en-US" sz="2800" dirty="0">
                <a:ea typeface="標楷體" panose="03000509000000000000" pitchFamily="65" charset="-120"/>
              </a:rPr>
              <a:t>。</a:t>
            </a:r>
            <a:endParaRPr lang="en-US" altLang="zh-TW" sz="2800" dirty="0">
              <a:ea typeface="標楷體" panose="03000509000000000000" pitchFamily="65" charset="-120"/>
            </a:endParaRPr>
          </a:p>
          <a:p>
            <a:pPr eaLnBrk="1" hangingPunct="1">
              <a:spcBef>
                <a:spcPts val="1200"/>
              </a:spcBef>
              <a:spcAft>
                <a:spcPts val="600"/>
              </a:spcAft>
            </a:pPr>
            <a:r>
              <a:rPr lang="en-US" altLang="zh-TW" sz="2800" dirty="0">
                <a:ea typeface="標楷體" panose="03000509000000000000" pitchFamily="65" charset="-120"/>
              </a:rPr>
              <a:t>      </a:t>
            </a:r>
            <a:r>
              <a:rPr lang="zh-TW" altLang="en-US" sz="2800" u="sng" dirty="0">
                <a:ea typeface="標楷體" panose="03000509000000000000" pitchFamily="65" charset="-120"/>
              </a:rPr>
              <a:t>林</a:t>
            </a:r>
            <a:r>
              <a:rPr lang="zh-TW" altLang="en-US" sz="2800" dirty="0">
                <a:ea typeface="標楷體" panose="03000509000000000000" pitchFamily="65" charset="-120"/>
              </a:rPr>
              <a:t>先生在果園裏種植了</a:t>
            </a:r>
            <a:r>
              <a:rPr lang="en-US" altLang="zh-TW" sz="2800" dirty="0">
                <a:ea typeface="標楷體" panose="03000509000000000000" pitchFamily="65" charset="-120"/>
              </a:rPr>
              <a:t>88</a:t>
            </a:r>
            <a:r>
              <a:rPr lang="zh-TW" altLang="en-US" sz="2800" dirty="0">
                <a:ea typeface="標楷體" panose="03000509000000000000" pitchFamily="65" charset="-120"/>
              </a:rPr>
              <a:t>棵果樹，其中      是荔  </a:t>
            </a:r>
            <a:endParaRPr lang="en-US" altLang="zh-TW" sz="2800" dirty="0">
              <a:ea typeface="標楷體" panose="03000509000000000000" pitchFamily="65" charset="-120"/>
            </a:endParaRPr>
          </a:p>
          <a:p>
            <a:pPr eaLnBrk="1" hangingPunct="1"/>
            <a:r>
              <a:rPr lang="en-US" altLang="zh-TW" sz="2800" dirty="0">
                <a:ea typeface="標楷體" panose="03000509000000000000" pitchFamily="65" charset="-120"/>
              </a:rPr>
              <a:t>      </a:t>
            </a:r>
            <a:r>
              <a:rPr lang="zh-TW" altLang="en-US" sz="2800" dirty="0">
                <a:ea typeface="標楷體" panose="03000509000000000000" pitchFamily="65" charset="-120"/>
              </a:rPr>
              <a:t>枝樹，其餘都是芒果樹。</a:t>
            </a:r>
            <a:r>
              <a:rPr lang="en-US" altLang="zh-TW" sz="2800" dirty="0">
                <a:ea typeface="標楷體" panose="03000509000000000000" pitchFamily="65" charset="-120"/>
              </a:rPr>
              <a:t> </a:t>
            </a:r>
            <a:r>
              <a:rPr lang="zh-TW" altLang="en-US" sz="2800" dirty="0">
                <a:ea typeface="標楷體" panose="03000509000000000000" pitchFamily="65" charset="-120"/>
              </a:rPr>
              <a:t>　　</a:t>
            </a:r>
            <a:endParaRPr lang="en-US" altLang="zh-CN" sz="2800" dirty="0">
              <a:ea typeface="標楷體" panose="03000509000000000000" pitchFamily="65" charset="-120"/>
            </a:endParaRPr>
          </a:p>
        </p:txBody>
      </p:sp>
      <p:grpSp>
        <p:nvGrpSpPr>
          <p:cNvPr id="87048" name="组合 17">
            <a:extLst>
              <a:ext uri="{FF2B5EF4-FFF2-40B4-BE49-F238E27FC236}">
                <a16:creationId xmlns:a16="http://schemas.microsoft.com/office/drawing/2014/main" xmlns="" id="{A233FE80-82A6-47EE-B0C6-FF1352F4C322}"/>
              </a:ext>
            </a:extLst>
          </p:cNvPr>
          <p:cNvGrpSpPr>
            <a:grpSpLocks/>
          </p:cNvGrpSpPr>
          <p:nvPr/>
        </p:nvGrpSpPr>
        <p:grpSpPr bwMode="auto">
          <a:xfrm>
            <a:off x="6997700" y="1211263"/>
            <a:ext cx="576263" cy="954087"/>
            <a:chOff x="3815863" y="2776282"/>
            <a:chExt cx="576064" cy="954107"/>
          </a:xfrm>
        </p:grpSpPr>
        <p:sp>
          <p:nvSpPr>
            <p:cNvPr id="19" name="Text Box 21">
              <a:extLst>
                <a:ext uri="{FF2B5EF4-FFF2-40B4-BE49-F238E27FC236}">
                  <a16:creationId xmlns:a16="http://schemas.microsoft.com/office/drawing/2014/main" xmlns="" id="{2862AFA7-B2BC-47C5-A62D-045C70DCE9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15863" y="2776282"/>
              <a:ext cx="576064" cy="954107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zh-TW" sz="2800" dirty="0">
                  <a:latin typeface="+mn-lt"/>
                  <a:ea typeface="DFKai-SB" panose="03000509000000000000" pitchFamily="65" charset="-120"/>
                </a:rPr>
                <a:t>7</a:t>
              </a:r>
            </a:p>
            <a:p>
              <a:pPr algn="ctr" eaLnBrk="1" hangingPunct="1">
                <a:defRPr/>
              </a:pPr>
              <a:r>
                <a:rPr lang="en-US" altLang="zh-TW" sz="2800" dirty="0">
                  <a:latin typeface="+mn-lt"/>
                  <a:ea typeface="DFKai-SB" panose="03000509000000000000" pitchFamily="65" charset="-120"/>
                </a:rPr>
                <a:t>11</a:t>
              </a:r>
            </a:p>
          </p:txBody>
        </p:sp>
        <p:cxnSp>
          <p:nvCxnSpPr>
            <p:cNvPr id="87067" name="直接连接符 19">
              <a:extLst>
                <a:ext uri="{FF2B5EF4-FFF2-40B4-BE49-F238E27FC236}">
                  <a16:creationId xmlns:a16="http://schemas.microsoft.com/office/drawing/2014/main" xmlns="" id="{19EAB48E-030E-4EDE-B635-098B07D835D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815863" y="3246986"/>
              <a:ext cx="576064" cy="0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1" name="Text Box 21">
            <a:extLst>
              <a:ext uri="{FF2B5EF4-FFF2-40B4-BE49-F238E27FC236}">
                <a16:creationId xmlns:a16="http://schemas.microsoft.com/office/drawing/2014/main" xmlns="" id="{97652AEF-2330-4B49-BE51-210A3F4FC4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2540000"/>
            <a:ext cx="7777162" cy="11080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Aft>
                <a:spcPts val="1200"/>
              </a:spcAft>
              <a:defRPr/>
            </a:pPr>
            <a:r>
              <a:rPr lang="en-US" altLang="zh-TW" sz="2800" dirty="0">
                <a:latin typeface="+mn-lt"/>
                <a:ea typeface="DFKai-SB" panose="03000509000000000000" pitchFamily="65" charset="-120"/>
              </a:rPr>
              <a:t>(b) </a:t>
            </a:r>
            <a:r>
              <a:rPr lang="zh-TW" altLang="en-US" sz="2800" dirty="0">
                <a:latin typeface="+mn-lt"/>
                <a:ea typeface="DFKai-SB" panose="03000509000000000000" pitchFamily="65" charset="-120"/>
              </a:rPr>
              <a:t>果園的荔枝樹中，有      已經結果，結果的</a:t>
            </a:r>
            <a:endParaRPr lang="en-US" altLang="zh-TW" sz="2800" dirty="0">
              <a:latin typeface="+mn-lt"/>
              <a:ea typeface="DFKai-SB" panose="03000509000000000000" pitchFamily="65" charset="-120"/>
            </a:endParaRPr>
          </a:p>
          <a:p>
            <a:pPr eaLnBrk="1" hangingPunct="1">
              <a:defRPr/>
            </a:pPr>
            <a:r>
              <a:rPr lang="en-US" altLang="zh-TW" sz="2800" dirty="0">
                <a:latin typeface="+mn-lt"/>
                <a:ea typeface="DFKai-SB" panose="03000509000000000000" pitchFamily="65" charset="-120"/>
              </a:rPr>
              <a:t>     </a:t>
            </a:r>
            <a:r>
              <a:rPr lang="zh-TW" altLang="en-US" sz="2800" dirty="0">
                <a:latin typeface="+mn-lt"/>
                <a:ea typeface="DFKai-SB" panose="03000509000000000000" pitchFamily="65" charset="-120"/>
              </a:rPr>
              <a:t>荔枝樹共有多少棵？</a:t>
            </a:r>
            <a:r>
              <a:rPr lang="en-US" altLang="zh-TW" sz="2800" dirty="0">
                <a:latin typeface="+mn-lt"/>
                <a:ea typeface="DFKai-SB" panose="03000509000000000000" pitchFamily="65" charset="-120"/>
              </a:rPr>
              <a:t>(</a:t>
            </a:r>
            <a:r>
              <a:rPr lang="zh-TW" altLang="en-US" sz="2800" dirty="0">
                <a:latin typeface="+mn-lt"/>
                <a:ea typeface="DFKai-SB" panose="03000509000000000000" pitchFamily="65" charset="-120"/>
              </a:rPr>
              <a:t>只須寫出答案</a:t>
            </a:r>
            <a:r>
              <a:rPr lang="en-US" altLang="zh-TW" sz="2800" dirty="0">
                <a:latin typeface="+mn-lt"/>
                <a:ea typeface="DFKai-SB" panose="03000509000000000000" pitchFamily="65" charset="-120"/>
              </a:rPr>
              <a:t>)     [2</a:t>
            </a:r>
            <a:r>
              <a:rPr lang="zh-TW" altLang="en-US" sz="2800" dirty="0">
                <a:latin typeface="+mn-lt"/>
                <a:ea typeface="DFKai-SB" panose="03000509000000000000" pitchFamily="65" charset="-120"/>
              </a:rPr>
              <a:t>分</a:t>
            </a:r>
            <a:r>
              <a:rPr lang="en-US" altLang="zh-TW" sz="2800" dirty="0">
                <a:latin typeface="+mn-lt"/>
                <a:ea typeface="DFKai-SB" panose="03000509000000000000" pitchFamily="65" charset="-120"/>
              </a:rPr>
              <a:t>]</a:t>
            </a:r>
          </a:p>
        </p:txBody>
      </p:sp>
      <p:grpSp>
        <p:nvGrpSpPr>
          <p:cNvPr id="87050" name="组合 21">
            <a:extLst>
              <a:ext uri="{FF2B5EF4-FFF2-40B4-BE49-F238E27FC236}">
                <a16:creationId xmlns:a16="http://schemas.microsoft.com/office/drawing/2014/main" xmlns="" id="{55BC7C8C-0A92-46F4-BC8F-FF645BB0C89E}"/>
              </a:ext>
            </a:extLst>
          </p:cNvPr>
          <p:cNvGrpSpPr>
            <a:grpSpLocks/>
          </p:cNvGrpSpPr>
          <p:nvPr/>
        </p:nvGrpSpPr>
        <p:grpSpPr bwMode="auto">
          <a:xfrm>
            <a:off x="4519613" y="2346325"/>
            <a:ext cx="768350" cy="954088"/>
            <a:chOff x="3689001" y="2788537"/>
            <a:chExt cx="576064" cy="954107"/>
          </a:xfrm>
        </p:grpSpPr>
        <p:sp>
          <p:nvSpPr>
            <p:cNvPr id="23" name="Text Box 21">
              <a:extLst>
                <a:ext uri="{FF2B5EF4-FFF2-40B4-BE49-F238E27FC236}">
                  <a16:creationId xmlns:a16="http://schemas.microsoft.com/office/drawing/2014/main" xmlns="" id="{E5D3F011-F4B4-4164-8C70-5DE564B897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89001" y="2788537"/>
              <a:ext cx="576064" cy="954107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zh-TW" sz="2800" dirty="0">
                  <a:latin typeface="+mn-lt"/>
                  <a:ea typeface="DFKai-SB" panose="03000509000000000000" pitchFamily="65" charset="-120"/>
                </a:rPr>
                <a:t>5</a:t>
              </a:r>
            </a:p>
            <a:p>
              <a:pPr algn="ctr" eaLnBrk="1" hangingPunct="1">
                <a:defRPr/>
              </a:pPr>
              <a:r>
                <a:rPr lang="en-US" altLang="zh-TW" sz="2800" dirty="0">
                  <a:latin typeface="+mn-lt"/>
                  <a:ea typeface="DFKai-SB" panose="03000509000000000000" pitchFamily="65" charset="-120"/>
                </a:rPr>
                <a:t>14</a:t>
              </a:r>
            </a:p>
          </p:txBody>
        </p:sp>
        <p:cxnSp>
          <p:nvCxnSpPr>
            <p:cNvPr id="87065" name="直接连接符 23">
              <a:extLst>
                <a:ext uri="{FF2B5EF4-FFF2-40B4-BE49-F238E27FC236}">
                  <a16:creationId xmlns:a16="http://schemas.microsoft.com/office/drawing/2014/main" xmlns="" id="{5E4926B6-34D4-4F27-B505-A8A45BD0AD2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815863" y="3246986"/>
              <a:ext cx="360254" cy="0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6" name="Text Box 21">
            <a:extLst>
              <a:ext uri="{FF2B5EF4-FFF2-40B4-BE49-F238E27FC236}">
                <a16:creationId xmlns:a16="http://schemas.microsoft.com/office/drawing/2014/main" xmlns="" id="{4947D6DC-81FA-4E14-8FD9-BAE1876FD8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0200" y="4360863"/>
            <a:ext cx="37306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  <a:sym typeface="Symbol" panose="05050102010706020507" pitchFamily="18" charset="2"/>
              </a:rPr>
              <a:t></a:t>
            </a:r>
            <a:endParaRPr lang="en-US" altLang="zh-TW" sz="2800">
              <a:solidFill>
                <a:srgbClr val="003399"/>
              </a:solidFill>
              <a:ea typeface="標楷體" panose="03000509000000000000" pitchFamily="65" charset="-120"/>
            </a:endParaRPr>
          </a:p>
        </p:txBody>
      </p:sp>
      <p:grpSp>
        <p:nvGrpSpPr>
          <p:cNvPr id="27" name="组合 26">
            <a:extLst>
              <a:ext uri="{FF2B5EF4-FFF2-40B4-BE49-F238E27FC236}">
                <a16:creationId xmlns:a16="http://schemas.microsoft.com/office/drawing/2014/main" xmlns="" id="{A99704A7-4DBA-4DE9-87F9-C8998182E8CD}"/>
              </a:ext>
            </a:extLst>
          </p:cNvPr>
          <p:cNvGrpSpPr>
            <a:grpSpLocks/>
          </p:cNvGrpSpPr>
          <p:nvPr/>
        </p:nvGrpSpPr>
        <p:grpSpPr bwMode="auto">
          <a:xfrm>
            <a:off x="2311400" y="4186238"/>
            <a:ext cx="576263" cy="954087"/>
            <a:chOff x="3815863" y="2776282"/>
            <a:chExt cx="576064" cy="954107"/>
          </a:xfrm>
        </p:grpSpPr>
        <p:sp>
          <p:nvSpPr>
            <p:cNvPr id="28" name="Text Box 21">
              <a:extLst>
                <a:ext uri="{FF2B5EF4-FFF2-40B4-BE49-F238E27FC236}">
                  <a16:creationId xmlns:a16="http://schemas.microsoft.com/office/drawing/2014/main" xmlns="" id="{5F972A10-598F-42BB-8004-6523897578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15863" y="2776282"/>
              <a:ext cx="576064" cy="954107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zh-TW" sz="2800" dirty="0">
                  <a:solidFill>
                    <a:srgbClr val="003399"/>
                  </a:solidFill>
                  <a:latin typeface="+mn-lt"/>
                  <a:ea typeface="DFKai-SB" panose="03000509000000000000" pitchFamily="65" charset="-120"/>
                </a:rPr>
                <a:t>7</a:t>
              </a:r>
            </a:p>
            <a:p>
              <a:pPr algn="ctr" eaLnBrk="1" hangingPunct="1">
                <a:defRPr/>
              </a:pPr>
              <a:r>
                <a:rPr lang="en-US" altLang="zh-TW" sz="2800" dirty="0">
                  <a:solidFill>
                    <a:srgbClr val="003399"/>
                  </a:solidFill>
                  <a:latin typeface="+mn-lt"/>
                  <a:ea typeface="DFKai-SB" panose="03000509000000000000" pitchFamily="65" charset="-120"/>
                </a:rPr>
                <a:t>11</a:t>
              </a:r>
            </a:p>
          </p:txBody>
        </p:sp>
        <p:cxnSp>
          <p:nvCxnSpPr>
            <p:cNvPr id="87063" name="直接连接符 28">
              <a:extLst>
                <a:ext uri="{FF2B5EF4-FFF2-40B4-BE49-F238E27FC236}">
                  <a16:creationId xmlns:a16="http://schemas.microsoft.com/office/drawing/2014/main" xmlns="" id="{EC9B84EF-BCFC-4B9B-9286-B1C27E2F57F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815863" y="3246986"/>
              <a:ext cx="576064" cy="0"/>
            </a:xfrm>
            <a:prstGeom prst="line">
              <a:avLst/>
            </a:prstGeom>
            <a:noFill/>
            <a:ln w="19050" algn="ctr">
              <a:solidFill>
                <a:srgbClr val="00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xmlns="" id="{98F9FCEE-2524-4B51-9BF2-EA4567E55B92}"/>
              </a:ext>
            </a:extLst>
          </p:cNvPr>
          <p:cNvGrpSpPr>
            <a:grpSpLocks/>
          </p:cNvGrpSpPr>
          <p:nvPr/>
        </p:nvGrpSpPr>
        <p:grpSpPr bwMode="auto">
          <a:xfrm>
            <a:off x="3057525" y="4198938"/>
            <a:ext cx="768350" cy="954087"/>
            <a:chOff x="3689001" y="2788537"/>
            <a:chExt cx="576064" cy="954107"/>
          </a:xfrm>
        </p:grpSpPr>
        <p:sp>
          <p:nvSpPr>
            <p:cNvPr id="31" name="Text Box 21">
              <a:extLst>
                <a:ext uri="{FF2B5EF4-FFF2-40B4-BE49-F238E27FC236}">
                  <a16:creationId xmlns:a16="http://schemas.microsoft.com/office/drawing/2014/main" xmlns="" id="{48F6BC32-6C3F-43F6-9EB9-365B038E1C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89001" y="2788537"/>
              <a:ext cx="576064" cy="954107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zh-TW" sz="2800" dirty="0">
                  <a:solidFill>
                    <a:srgbClr val="003399"/>
                  </a:solidFill>
                  <a:latin typeface="+mn-lt"/>
                  <a:ea typeface="DFKai-SB" panose="03000509000000000000" pitchFamily="65" charset="-120"/>
                </a:rPr>
                <a:t>5</a:t>
              </a:r>
            </a:p>
            <a:p>
              <a:pPr algn="ctr" eaLnBrk="1" hangingPunct="1">
                <a:defRPr/>
              </a:pPr>
              <a:r>
                <a:rPr lang="en-US" altLang="zh-TW" sz="2800" dirty="0">
                  <a:solidFill>
                    <a:srgbClr val="003399"/>
                  </a:solidFill>
                  <a:latin typeface="+mn-lt"/>
                  <a:ea typeface="DFKai-SB" panose="03000509000000000000" pitchFamily="65" charset="-120"/>
                </a:rPr>
                <a:t>14</a:t>
              </a:r>
            </a:p>
          </p:txBody>
        </p:sp>
        <p:cxnSp>
          <p:nvCxnSpPr>
            <p:cNvPr id="87061" name="直接连接符 31">
              <a:extLst>
                <a:ext uri="{FF2B5EF4-FFF2-40B4-BE49-F238E27FC236}">
                  <a16:creationId xmlns:a16="http://schemas.microsoft.com/office/drawing/2014/main" xmlns="" id="{0BBE716A-034A-4AB0-AC78-1AE0BD7DE49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815863" y="3246986"/>
              <a:ext cx="360254" cy="0"/>
            </a:xfrm>
            <a:prstGeom prst="line">
              <a:avLst/>
            </a:prstGeom>
            <a:noFill/>
            <a:ln w="19050" algn="ctr">
              <a:solidFill>
                <a:srgbClr val="00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33" name="Text Box 21">
            <a:extLst>
              <a:ext uri="{FF2B5EF4-FFF2-40B4-BE49-F238E27FC236}">
                <a16:creationId xmlns:a16="http://schemas.microsoft.com/office/drawing/2014/main" xmlns="" id="{8BEC6D46-EFFF-4574-A53F-E8773CDB89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57613" y="4395788"/>
            <a:ext cx="15303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</a:rPr>
              <a:t>= 20(</a:t>
            </a:r>
            <a:r>
              <a:rPr lang="zh-TW" altLang="en-US" sz="2800">
                <a:solidFill>
                  <a:srgbClr val="003399"/>
                </a:solidFill>
                <a:ea typeface="標楷體" panose="03000509000000000000" pitchFamily="65" charset="-120"/>
              </a:rPr>
              <a:t>棵</a:t>
            </a: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</a:rPr>
              <a:t>)</a:t>
            </a:r>
          </a:p>
        </p:txBody>
      </p:sp>
      <p:sp>
        <p:nvSpPr>
          <p:cNvPr id="34" name="Text Box 21">
            <a:extLst>
              <a:ext uri="{FF2B5EF4-FFF2-40B4-BE49-F238E27FC236}">
                <a16:creationId xmlns:a16="http://schemas.microsoft.com/office/drawing/2014/main" xmlns="" id="{793EC254-4172-4AE5-9551-D2E9CD599A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6688" y="3616325"/>
            <a:ext cx="12525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2800">
                <a:solidFill>
                  <a:srgbClr val="003399"/>
                </a:solidFill>
                <a:ea typeface="標楷體" panose="03000509000000000000" pitchFamily="65" charset="-120"/>
              </a:rPr>
              <a:t>結果的</a:t>
            </a:r>
            <a:endParaRPr lang="en-US" altLang="zh-TW" sz="2800">
              <a:solidFill>
                <a:srgbClr val="003399"/>
              </a:solidFill>
              <a:ea typeface="標楷體" panose="03000509000000000000" pitchFamily="65" charset="-120"/>
            </a:endParaRPr>
          </a:p>
        </p:txBody>
      </p:sp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xmlns="" id="{EDA56454-5D77-4922-A750-CE17C2B90EF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356100" y="1989138"/>
            <a:ext cx="1584325" cy="0"/>
          </a:xfrm>
          <a:prstGeom prst="line">
            <a:avLst/>
          </a:prstGeom>
          <a:noFill/>
          <a:ln w="28575" algn="ctr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" name="直接连接符 36">
            <a:extLst>
              <a:ext uri="{FF2B5EF4-FFF2-40B4-BE49-F238E27FC236}">
                <a16:creationId xmlns:a16="http://schemas.microsoft.com/office/drawing/2014/main" xmlns="" id="{F2C036BF-E506-4E87-AB66-AD95B880CF5C}"/>
              </a:ext>
            </a:extLst>
          </p:cNvPr>
          <p:cNvCxnSpPr>
            <a:cxnSpLocks/>
          </p:cNvCxnSpPr>
          <p:nvPr/>
        </p:nvCxnSpPr>
        <p:spPr bwMode="auto">
          <a:xfrm>
            <a:off x="6948488" y="2133600"/>
            <a:ext cx="1295400" cy="0"/>
          </a:xfrm>
          <a:prstGeom prst="line">
            <a:avLst/>
          </a:prstGeom>
          <a:noFill/>
          <a:ln w="28575" algn="ctr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" name="直接连接符 38">
            <a:extLst>
              <a:ext uri="{FF2B5EF4-FFF2-40B4-BE49-F238E27FC236}">
                <a16:creationId xmlns:a16="http://schemas.microsoft.com/office/drawing/2014/main" xmlns="" id="{7CD93973-6332-405A-8FF0-6EEC9659CBBC}"/>
              </a:ext>
            </a:extLst>
          </p:cNvPr>
          <p:cNvCxnSpPr>
            <a:cxnSpLocks/>
          </p:cNvCxnSpPr>
          <p:nvPr/>
        </p:nvCxnSpPr>
        <p:spPr bwMode="auto">
          <a:xfrm>
            <a:off x="900113" y="2459038"/>
            <a:ext cx="719137" cy="0"/>
          </a:xfrm>
          <a:prstGeom prst="line">
            <a:avLst/>
          </a:prstGeom>
          <a:noFill/>
          <a:ln w="28575" algn="ctr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" name="直接连接符 40">
            <a:extLst>
              <a:ext uri="{FF2B5EF4-FFF2-40B4-BE49-F238E27FC236}">
                <a16:creationId xmlns:a16="http://schemas.microsoft.com/office/drawing/2014/main" xmlns="" id="{F14AF440-E35A-48AE-9F08-D4E05D4121FB}"/>
              </a:ext>
            </a:extLst>
          </p:cNvPr>
          <p:cNvCxnSpPr>
            <a:cxnSpLocks/>
          </p:cNvCxnSpPr>
          <p:nvPr/>
        </p:nvCxnSpPr>
        <p:spPr bwMode="auto">
          <a:xfrm>
            <a:off x="4356100" y="3187700"/>
            <a:ext cx="2303463" cy="0"/>
          </a:xfrm>
          <a:prstGeom prst="line">
            <a:avLst/>
          </a:prstGeom>
          <a:noFill/>
          <a:ln w="28575" algn="ctr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8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07407E-6 L 0.11737 -4.07407E-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6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" dur="500"/>
                                        <p:tgtEl>
                                          <p:spTgt spid="389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3" grpId="1"/>
      <p:bldP spid="43" grpId="2"/>
      <p:bldP spid="131" grpId="0" animBg="1"/>
      <p:bldP spid="13" grpId="0"/>
      <p:bldP spid="113" grpId="0"/>
      <p:bldP spid="38933" grpId="0"/>
      <p:bldP spid="38933" grpId="1"/>
      <p:bldP spid="26" grpId="0"/>
      <p:bldP spid="26" grpId="1"/>
      <p:bldP spid="33" grpId="0"/>
      <p:bldP spid="33" grpId="1"/>
      <p:bldP spid="34" grpId="0"/>
      <p:bldP spid="34" grpId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矩形 130">
            <a:extLst>
              <a:ext uri="{FF2B5EF4-FFF2-40B4-BE49-F238E27FC236}">
                <a16:creationId xmlns:a16="http://schemas.microsoft.com/office/drawing/2014/main" xmlns="" id="{F87ED429-82E0-4402-8016-E6ECA6A3D9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913" y="4090988"/>
            <a:ext cx="7272337" cy="519112"/>
          </a:xfrm>
          <a:prstGeom prst="rect">
            <a:avLst/>
          </a:prstGeom>
          <a:solidFill>
            <a:srgbClr val="FFFBD5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2800">
                <a:solidFill>
                  <a:srgbClr val="000000"/>
                </a:solidFill>
                <a:ea typeface="標楷體" panose="03000509000000000000" pitchFamily="65" charset="-120"/>
              </a:rPr>
              <a:t>共需要肥料</a:t>
            </a:r>
            <a:r>
              <a:rPr lang="zh-TW" altLang="en-US" sz="2800" u="sng">
                <a:solidFill>
                  <a:srgbClr val="000000"/>
                </a:solidFill>
                <a:ea typeface="標楷體" panose="03000509000000000000" pitchFamily="65" charset="-120"/>
              </a:rPr>
              <a:t>              </a:t>
            </a:r>
            <a:r>
              <a:rPr lang="en-US" altLang="zh-TW" sz="2800">
                <a:solidFill>
                  <a:srgbClr val="000000"/>
                </a:solidFill>
                <a:ea typeface="標楷體" panose="03000509000000000000" pitchFamily="65" charset="-120"/>
              </a:rPr>
              <a:t>g</a:t>
            </a:r>
            <a:r>
              <a:rPr lang="zh-TW" altLang="en-US" sz="2800">
                <a:solidFill>
                  <a:srgbClr val="000000"/>
                </a:solidFill>
                <a:ea typeface="標楷體" panose="03000509000000000000" pitchFamily="65" charset="-120"/>
              </a:rPr>
              <a:t>。</a:t>
            </a:r>
            <a:endParaRPr lang="en-US" altLang="zh-CN" sz="1800"/>
          </a:p>
        </p:txBody>
      </p:sp>
      <p:sp>
        <p:nvSpPr>
          <p:cNvPr id="13" name="Rectangle 8">
            <a:extLst>
              <a:ext uri="{FF2B5EF4-FFF2-40B4-BE49-F238E27FC236}">
                <a16:creationId xmlns:a16="http://schemas.microsoft.com/office/drawing/2014/main" xmlns="" id="{A9B8F102-3DD6-4119-9F5A-85428FD0EA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1875" y="4097338"/>
            <a:ext cx="12160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kumimoji="0"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 [2</a:t>
            </a:r>
            <a:r>
              <a:rPr kumimoji="0" lang="zh-TW" altLang="en-US" sz="2800">
                <a:solidFill>
                  <a:srgbClr val="FF0000"/>
                </a:solidFill>
                <a:ea typeface="標楷體" panose="03000509000000000000" pitchFamily="65" charset="-120"/>
              </a:rPr>
              <a:t>分</a:t>
            </a:r>
            <a:r>
              <a:rPr kumimoji="0"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]</a:t>
            </a:r>
            <a:endParaRPr kumimoji="0" lang="en-US" altLang="en-US" sz="2800">
              <a:solidFill>
                <a:srgbClr val="FF0000"/>
              </a:solidFill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xmlns="" id="{6622D641-FE02-49CB-A8B9-EE325D5015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5500" y="4121150"/>
            <a:ext cx="10223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en-US" altLang="zh-TW" sz="2800">
                <a:solidFill>
                  <a:srgbClr val="FF0000"/>
                </a:solidFill>
              </a:rPr>
              <a:t>9600</a:t>
            </a:r>
          </a:p>
        </p:txBody>
      </p:sp>
      <p:sp>
        <p:nvSpPr>
          <p:cNvPr id="89093" name="Rectangle 11">
            <a:extLst>
              <a:ext uri="{FF2B5EF4-FFF2-40B4-BE49-F238E27FC236}">
                <a16:creationId xmlns:a16="http://schemas.microsoft.com/office/drawing/2014/main" xmlns="" id="{5E86B126-3499-4EFB-A3CD-1B7EED3E95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488" y="842963"/>
            <a:ext cx="8396287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2800" dirty="0" smtClean="0">
                <a:ea typeface="標楷體" panose="03000509000000000000" pitchFamily="65" charset="-120"/>
              </a:rPr>
              <a:t>32. </a:t>
            </a:r>
            <a:r>
              <a:rPr lang="zh-TW" altLang="en-US" sz="2800" dirty="0">
                <a:ea typeface="標楷體" panose="03000509000000000000" pitchFamily="65" charset="-120"/>
              </a:rPr>
              <a:t>上圖是</a:t>
            </a:r>
            <a:r>
              <a:rPr lang="zh-TW" altLang="en-US" sz="2800" u="sng" dirty="0">
                <a:ea typeface="標楷體" panose="03000509000000000000" pitchFamily="65" charset="-120"/>
              </a:rPr>
              <a:t>林</a:t>
            </a:r>
            <a:r>
              <a:rPr lang="zh-TW" altLang="en-US" sz="2800" dirty="0">
                <a:ea typeface="標楷體" panose="03000509000000000000" pitchFamily="65" charset="-120"/>
              </a:rPr>
              <a:t>先生農莊的平面圖。果園在區域</a:t>
            </a:r>
            <a:r>
              <a:rPr lang="en-US" altLang="zh-TW" sz="2800" dirty="0">
                <a:ea typeface="標楷體" panose="03000509000000000000" pitchFamily="65" charset="-120"/>
              </a:rPr>
              <a:t>T</a:t>
            </a:r>
            <a:r>
              <a:rPr lang="zh-TW" altLang="en-US" sz="2800" dirty="0">
                <a:ea typeface="標楷體" panose="03000509000000000000" pitchFamily="65" charset="-120"/>
              </a:rPr>
              <a:t>。</a:t>
            </a:r>
            <a:endParaRPr lang="en-US" altLang="zh-TW" sz="2800" dirty="0">
              <a:ea typeface="標楷體" panose="03000509000000000000" pitchFamily="65" charset="-120"/>
            </a:endParaRPr>
          </a:p>
          <a:p>
            <a:pPr eaLnBrk="1" hangingPunct="1">
              <a:spcBef>
                <a:spcPts val="1200"/>
              </a:spcBef>
              <a:spcAft>
                <a:spcPts val="600"/>
              </a:spcAft>
            </a:pPr>
            <a:r>
              <a:rPr lang="en-US" altLang="zh-TW" sz="2800" dirty="0">
                <a:ea typeface="標楷體" panose="03000509000000000000" pitchFamily="65" charset="-120"/>
              </a:rPr>
              <a:t>      </a:t>
            </a:r>
            <a:r>
              <a:rPr lang="zh-TW" altLang="en-US" sz="2800" u="sng" dirty="0">
                <a:ea typeface="標楷體" panose="03000509000000000000" pitchFamily="65" charset="-120"/>
              </a:rPr>
              <a:t>林</a:t>
            </a:r>
            <a:r>
              <a:rPr lang="zh-TW" altLang="en-US" sz="2800" dirty="0">
                <a:ea typeface="標楷體" panose="03000509000000000000" pitchFamily="65" charset="-120"/>
              </a:rPr>
              <a:t>先生在果園裏種植了</a:t>
            </a:r>
            <a:r>
              <a:rPr lang="en-US" altLang="zh-TW" sz="2800" dirty="0">
                <a:ea typeface="標楷體" panose="03000509000000000000" pitchFamily="65" charset="-120"/>
              </a:rPr>
              <a:t>88</a:t>
            </a:r>
            <a:r>
              <a:rPr lang="zh-TW" altLang="en-US" sz="2800" dirty="0">
                <a:ea typeface="標楷體" panose="03000509000000000000" pitchFamily="65" charset="-120"/>
              </a:rPr>
              <a:t>棵果樹，其中      是荔  </a:t>
            </a:r>
            <a:endParaRPr lang="en-US" altLang="zh-TW" sz="2800" dirty="0">
              <a:ea typeface="標楷體" panose="03000509000000000000" pitchFamily="65" charset="-120"/>
            </a:endParaRPr>
          </a:p>
          <a:p>
            <a:pPr eaLnBrk="1" hangingPunct="1"/>
            <a:r>
              <a:rPr lang="en-US" altLang="zh-TW" sz="2800" dirty="0">
                <a:ea typeface="標楷體" panose="03000509000000000000" pitchFamily="65" charset="-120"/>
              </a:rPr>
              <a:t>      </a:t>
            </a:r>
            <a:r>
              <a:rPr lang="zh-TW" altLang="en-US" sz="2800" dirty="0">
                <a:ea typeface="標楷體" panose="03000509000000000000" pitchFamily="65" charset="-120"/>
              </a:rPr>
              <a:t>枝樹，其餘都是芒果樹。</a:t>
            </a:r>
            <a:r>
              <a:rPr lang="en-US" altLang="zh-TW" sz="2800" dirty="0">
                <a:ea typeface="標楷體" panose="03000509000000000000" pitchFamily="65" charset="-120"/>
              </a:rPr>
              <a:t> </a:t>
            </a:r>
            <a:r>
              <a:rPr lang="zh-TW" altLang="en-US" sz="2800" dirty="0">
                <a:ea typeface="標楷體" panose="03000509000000000000" pitchFamily="65" charset="-120"/>
              </a:rPr>
              <a:t>　　</a:t>
            </a:r>
            <a:endParaRPr lang="en-US" altLang="zh-CN" sz="2800" dirty="0">
              <a:ea typeface="標楷體" panose="03000509000000000000" pitchFamily="65" charset="-120"/>
            </a:endParaRPr>
          </a:p>
        </p:txBody>
      </p:sp>
      <p:grpSp>
        <p:nvGrpSpPr>
          <p:cNvPr id="89094" name="组合 17">
            <a:extLst>
              <a:ext uri="{FF2B5EF4-FFF2-40B4-BE49-F238E27FC236}">
                <a16:creationId xmlns:a16="http://schemas.microsoft.com/office/drawing/2014/main" xmlns="" id="{7BE219E0-AE55-43D8-9287-C710525D59FA}"/>
              </a:ext>
            </a:extLst>
          </p:cNvPr>
          <p:cNvGrpSpPr>
            <a:grpSpLocks/>
          </p:cNvGrpSpPr>
          <p:nvPr/>
        </p:nvGrpSpPr>
        <p:grpSpPr bwMode="auto">
          <a:xfrm>
            <a:off x="6997700" y="1211263"/>
            <a:ext cx="576263" cy="954087"/>
            <a:chOff x="3815863" y="2776282"/>
            <a:chExt cx="576064" cy="954107"/>
          </a:xfrm>
        </p:grpSpPr>
        <p:sp>
          <p:nvSpPr>
            <p:cNvPr id="19" name="Text Box 21">
              <a:extLst>
                <a:ext uri="{FF2B5EF4-FFF2-40B4-BE49-F238E27FC236}">
                  <a16:creationId xmlns:a16="http://schemas.microsoft.com/office/drawing/2014/main" xmlns="" id="{1DA9F1C1-5BE8-4CBB-8FAE-C56FC61AC2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15863" y="2776282"/>
              <a:ext cx="576064" cy="954107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zh-TW" sz="2800" dirty="0">
                  <a:latin typeface="+mn-lt"/>
                  <a:ea typeface="DFKai-SB" panose="03000509000000000000" pitchFamily="65" charset="-120"/>
                </a:rPr>
                <a:t>7</a:t>
              </a:r>
            </a:p>
            <a:p>
              <a:pPr algn="ctr" eaLnBrk="1" hangingPunct="1">
                <a:defRPr/>
              </a:pPr>
              <a:r>
                <a:rPr lang="en-US" altLang="zh-TW" sz="2800" dirty="0">
                  <a:latin typeface="+mn-lt"/>
                  <a:ea typeface="DFKai-SB" panose="03000509000000000000" pitchFamily="65" charset="-120"/>
                </a:rPr>
                <a:t>11</a:t>
              </a:r>
            </a:p>
          </p:txBody>
        </p:sp>
        <p:cxnSp>
          <p:nvCxnSpPr>
            <p:cNvPr id="89112" name="直接连接符 19">
              <a:extLst>
                <a:ext uri="{FF2B5EF4-FFF2-40B4-BE49-F238E27FC236}">
                  <a16:creationId xmlns:a16="http://schemas.microsoft.com/office/drawing/2014/main" xmlns="" id="{D9CCD6B8-8385-442A-838C-FCC998C8F97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815863" y="3246986"/>
              <a:ext cx="576064" cy="0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1" name="Text Box 21">
            <a:extLst>
              <a:ext uri="{FF2B5EF4-FFF2-40B4-BE49-F238E27FC236}">
                <a16:creationId xmlns:a16="http://schemas.microsoft.com/office/drawing/2014/main" xmlns="" id="{A9A3C905-CA7A-4DFC-828E-B27465086C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2540000"/>
            <a:ext cx="7777162" cy="13843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Aft>
                <a:spcPts val="0"/>
              </a:spcAft>
              <a:defRPr/>
            </a:pPr>
            <a:r>
              <a:rPr lang="en-US" altLang="zh-TW" sz="2800" dirty="0">
                <a:latin typeface="+mn-lt"/>
                <a:ea typeface="DFKai-SB" panose="03000509000000000000" pitchFamily="65" charset="-120"/>
              </a:rPr>
              <a:t>(c) </a:t>
            </a:r>
            <a:r>
              <a:rPr lang="zh-TW" altLang="en-US" sz="2800" u="sng" dirty="0">
                <a:latin typeface="+mn-lt"/>
                <a:ea typeface="DFKai-SB" panose="03000509000000000000" pitchFamily="65" charset="-120"/>
              </a:rPr>
              <a:t>林</a:t>
            </a:r>
            <a:r>
              <a:rPr lang="zh-TW" altLang="en-US" sz="2800" dirty="0">
                <a:latin typeface="+mn-lt"/>
                <a:ea typeface="DFKai-SB" panose="03000509000000000000" pitchFamily="65" charset="-120"/>
              </a:rPr>
              <a:t>先生將要給每棵芒果樹施</a:t>
            </a:r>
            <a:r>
              <a:rPr lang="en-US" altLang="zh-TW" sz="2800" dirty="0">
                <a:latin typeface="+mn-lt"/>
                <a:ea typeface="DFKai-SB" panose="03000509000000000000" pitchFamily="65" charset="-120"/>
              </a:rPr>
              <a:t>300g</a:t>
            </a:r>
            <a:r>
              <a:rPr lang="zh-TW" altLang="en-US" sz="2800" dirty="0">
                <a:latin typeface="+mn-lt"/>
                <a:ea typeface="DFKai-SB" panose="03000509000000000000" pitchFamily="65" charset="-120"/>
              </a:rPr>
              <a:t>肥料。他給 </a:t>
            </a:r>
            <a:endParaRPr lang="en-US" altLang="zh-TW" sz="2800" dirty="0">
              <a:latin typeface="+mn-lt"/>
              <a:ea typeface="DFKai-SB" panose="03000509000000000000" pitchFamily="65" charset="-120"/>
            </a:endParaRPr>
          </a:p>
          <a:p>
            <a:pPr eaLnBrk="1" hangingPunct="1">
              <a:spcAft>
                <a:spcPts val="0"/>
              </a:spcAft>
              <a:defRPr/>
            </a:pPr>
            <a:r>
              <a:rPr lang="en-US" altLang="zh-TW" sz="2800" dirty="0">
                <a:latin typeface="+mn-lt"/>
                <a:ea typeface="DFKai-SB" panose="03000509000000000000" pitchFamily="65" charset="-120"/>
              </a:rPr>
              <a:t>     </a:t>
            </a:r>
            <a:r>
              <a:rPr lang="zh-TW" altLang="en-US" sz="2800" dirty="0">
                <a:latin typeface="+mn-lt"/>
                <a:ea typeface="DFKai-SB" panose="03000509000000000000" pitchFamily="65" charset="-120"/>
              </a:rPr>
              <a:t>所有芒果樹施肥，共需要肥料多少？</a:t>
            </a:r>
            <a:r>
              <a:rPr lang="en-US" altLang="zh-TW" sz="2800" dirty="0">
                <a:latin typeface="+mn-lt"/>
                <a:ea typeface="DFKai-SB" panose="03000509000000000000" pitchFamily="65" charset="-120"/>
              </a:rPr>
              <a:t>(</a:t>
            </a:r>
            <a:r>
              <a:rPr lang="zh-TW" altLang="en-US" sz="2800" dirty="0">
                <a:latin typeface="+mn-lt"/>
                <a:ea typeface="DFKai-SB" panose="03000509000000000000" pitchFamily="65" charset="-120"/>
              </a:rPr>
              <a:t>只須寫</a:t>
            </a:r>
            <a:endParaRPr lang="en-US" altLang="zh-TW" sz="2800" dirty="0">
              <a:latin typeface="+mn-lt"/>
              <a:ea typeface="DFKai-SB" panose="03000509000000000000" pitchFamily="65" charset="-120"/>
            </a:endParaRPr>
          </a:p>
          <a:p>
            <a:pPr eaLnBrk="1" hangingPunct="1">
              <a:spcAft>
                <a:spcPts val="1200"/>
              </a:spcAft>
              <a:defRPr/>
            </a:pPr>
            <a:r>
              <a:rPr lang="zh-TW" altLang="en-US" sz="2800" dirty="0">
                <a:latin typeface="+mn-lt"/>
                <a:ea typeface="DFKai-SB" panose="03000509000000000000" pitchFamily="65" charset="-120"/>
              </a:rPr>
              <a:t>     出答案</a:t>
            </a:r>
            <a:r>
              <a:rPr lang="en-US" altLang="zh-TW" sz="2800" dirty="0">
                <a:latin typeface="+mn-lt"/>
                <a:ea typeface="DFKai-SB" panose="03000509000000000000" pitchFamily="65" charset="-120"/>
              </a:rPr>
              <a:t>)                                                  [2</a:t>
            </a:r>
            <a:r>
              <a:rPr lang="zh-TW" altLang="en-US" sz="2800" dirty="0">
                <a:latin typeface="+mn-lt"/>
                <a:ea typeface="DFKai-SB" panose="03000509000000000000" pitchFamily="65" charset="-120"/>
              </a:rPr>
              <a:t>分</a:t>
            </a:r>
            <a:r>
              <a:rPr lang="en-US" altLang="zh-TW" sz="2800" dirty="0">
                <a:latin typeface="+mn-lt"/>
                <a:ea typeface="DFKai-SB" panose="03000509000000000000" pitchFamily="65" charset="-120"/>
              </a:rPr>
              <a:t>]</a:t>
            </a:r>
          </a:p>
        </p:txBody>
      </p:sp>
      <p:sp>
        <p:nvSpPr>
          <p:cNvPr id="26" name="Text Box 21">
            <a:extLst>
              <a:ext uri="{FF2B5EF4-FFF2-40B4-BE49-F238E27FC236}">
                <a16:creationId xmlns:a16="http://schemas.microsoft.com/office/drawing/2014/main" xmlns="" id="{423F704F-15AE-4F04-BCB7-9A3E488DC1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3513" y="5249863"/>
            <a:ext cx="12160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  <a:sym typeface="Symbol" panose="05050102010706020507" pitchFamily="18" charset="2"/>
              </a:rPr>
              <a:t>300 </a:t>
            </a:r>
            <a:endParaRPr lang="en-US" altLang="zh-TW" sz="2800">
              <a:solidFill>
                <a:srgbClr val="003399"/>
              </a:solidFill>
              <a:ea typeface="標楷體" panose="03000509000000000000" pitchFamily="65" charset="-120"/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xmlns="" id="{ED338C43-30C2-4BE4-AC5D-C93569AB45BF}"/>
              </a:ext>
            </a:extLst>
          </p:cNvPr>
          <p:cNvGrpSpPr>
            <a:grpSpLocks/>
          </p:cNvGrpSpPr>
          <p:nvPr/>
        </p:nvGrpSpPr>
        <p:grpSpPr bwMode="auto">
          <a:xfrm>
            <a:off x="2411413" y="5060950"/>
            <a:ext cx="2738437" cy="954088"/>
            <a:chOff x="707357" y="4948098"/>
            <a:chExt cx="2738296" cy="954107"/>
          </a:xfrm>
        </p:grpSpPr>
        <p:sp>
          <p:nvSpPr>
            <p:cNvPr id="89107" name="Text Box 21">
              <a:extLst>
                <a:ext uri="{FF2B5EF4-FFF2-40B4-BE49-F238E27FC236}">
                  <a16:creationId xmlns:a16="http://schemas.microsoft.com/office/drawing/2014/main" xmlns="" id="{2A00CDC3-01D6-455F-8622-AF9AC78FD9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7357" y="5136172"/>
              <a:ext cx="2738296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r>
                <a:rPr lang="en-US" altLang="zh-TW" sz="2800">
                  <a:solidFill>
                    <a:srgbClr val="003399"/>
                  </a:solidFill>
                  <a:ea typeface="標楷體" panose="03000509000000000000" pitchFamily="65" charset="-120"/>
                  <a:sym typeface="Symbol" panose="05050102010706020507" pitchFamily="18" charset="2"/>
                </a:rPr>
                <a:t>88  (1</a:t>
              </a:r>
              <a:r>
                <a:rPr lang="zh-TW" altLang="en-US" sz="2800">
                  <a:solidFill>
                    <a:srgbClr val="003399"/>
                  </a:solidFill>
                  <a:ea typeface="標楷體" panose="03000509000000000000" pitchFamily="65" charset="-120"/>
                  <a:sym typeface="Symbol" panose="05050102010706020507" pitchFamily="18" charset="2"/>
                </a:rPr>
                <a:t>－       </a:t>
              </a:r>
              <a:r>
                <a:rPr lang="en-US" altLang="zh-TW" sz="2800">
                  <a:solidFill>
                    <a:srgbClr val="003399"/>
                  </a:solidFill>
                  <a:ea typeface="標楷體" panose="03000509000000000000" pitchFamily="65" charset="-120"/>
                  <a:sym typeface="Symbol" panose="05050102010706020507" pitchFamily="18" charset="2"/>
                </a:rPr>
                <a:t>)</a:t>
              </a:r>
              <a:endParaRPr lang="en-US" altLang="zh-TW" sz="2800">
                <a:solidFill>
                  <a:srgbClr val="003399"/>
                </a:solidFill>
                <a:ea typeface="標楷體" panose="03000509000000000000" pitchFamily="65" charset="-120"/>
              </a:endParaRPr>
            </a:p>
          </p:txBody>
        </p:sp>
        <p:grpSp>
          <p:nvGrpSpPr>
            <p:cNvPr id="89108" name="组合 26">
              <a:extLst>
                <a:ext uri="{FF2B5EF4-FFF2-40B4-BE49-F238E27FC236}">
                  <a16:creationId xmlns:a16="http://schemas.microsoft.com/office/drawing/2014/main" xmlns="" id="{BD3D3F47-36C6-487F-A4E8-FE20CB2A729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11387" y="4948098"/>
              <a:ext cx="576064" cy="954107"/>
              <a:chOff x="3815863" y="2776282"/>
              <a:chExt cx="576064" cy="954107"/>
            </a:xfrm>
          </p:grpSpPr>
          <p:sp>
            <p:nvSpPr>
              <p:cNvPr id="28" name="Text Box 21">
                <a:extLst>
                  <a:ext uri="{FF2B5EF4-FFF2-40B4-BE49-F238E27FC236}">
                    <a16:creationId xmlns:a16="http://schemas.microsoft.com/office/drawing/2014/main" xmlns="" id="{A6C36A01-5289-44CD-A954-3D35A7CA40C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15125" y="2776282"/>
                <a:ext cx="576232" cy="95410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altLang="zh-TW" sz="2800" dirty="0">
                    <a:solidFill>
                      <a:srgbClr val="003399"/>
                    </a:solidFill>
                    <a:latin typeface="+mn-lt"/>
                    <a:ea typeface="DFKai-SB" panose="03000509000000000000" pitchFamily="65" charset="-120"/>
                  </a:rPr>
                  <a:t>7</a:t>
                </a:r>
              </a:p>
              <a:p>
                <a:pPr algn="ctr" eaLnBrk="1" hangingPunct="1">
                  <a:defRPr/>
                </a:pPr>
                <a:r>
                  <a:rPr lang="en-US" altLang="zh-TW" sz="2800" dirty="0">
                    <a:solidFill>
                      <a:srgbClr val="003399"/>
                    </a:solidFill>
                    <a:latin typeface="+mn-lt"/>
                    <a:ea typeface="DFKai-SB" panose="03000509000000000000" pitchFamily="65" charset="-120"/>
                  </a:rPr>
                  <a:t>11</a:t>
                </a:r>
              </a:p>
            </p:txBody>
          </p:sp>
          <p:cxnSp>
            <p:nvCxnSpPr>
              <p:cNvPr id="89110" name="直接连接符 28">
                <a:extLst>
                  <a:ext uri="{FF2B5EF4-FFF2-40B4-BE49-F238E27FC236}">
                    <a16:creationId xmlns:a16="http://schemas.microsoft.com/office/drawing/2014/main" xmlns="" id="{3730B1DE-E10D-4C4D-A8E4-3BE8C3A61CC2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815863" y="3246986"/>
                <a:ext cx="576064" cy="0"/>
              </a:xfrm>
              <a:prstGeom prst="line">
                <a:avLst/>
              </a:prstGeom>
              <a:noFill/>
              <a:ln w="19050" algn="ctr">
                <a:solidFill>
                  <a:srgbClr val="00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sp>
        <p:nvSpPr>
          <p:cNvPr id="33" name="Text Box 21">
            <a:extLst>
              <a:ext uri="{FF2B5EF4-FFF2-40B4-BE49-F238E27FC236}">
                <a16:creationId xmlns:a16="http://schemas.microsoft.com/office/drawing/2014/main" xmlns="" id="{2B3BF3C3-0663-4F41-8365-4BBB945E63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7900" y="5270500"/>
            <a:ext cx="172878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</a:rPr>
              <a:t>= 9600(g)</a:t>
            </a:r>
          </a:p>
        </p:txBody>
      </p:sp>
      <p:sp>
        <p:nvSpPr>
          <p:cNvPr id="34" name="Text Box 21">
            <a:extLst>
              <a:ext uri="{FF2B5EF4-FFF2-40B4-BE49-F238E27FC236}">
                <a16:creationId xmlns:a16="http://schemas.microsoft.com/office/drawing/2014/main" xmlns="" id="{A6B14885-2A90-4E12-B555-C9DD0B9C34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4225" y="5297488"/>
            <a:ext cx="14890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>
                <a:solidFill>
                  <a:srgbClr val="006600"/>
                </a:solidFill>
                <a:ea typeface="標楷體" panose="03000509000000000000" pitchFamily="65" charset="-120"/>
              </a:rPr>
              <a:t>芒果樹數量</a:t>
            </a:r>
            <a:endParaRPr lang="en-US" altLang="zh-TW">
              <a:solidFill>
                <a:srgbClr val="006600"/>
              </a:solidFill>
              <a:ea typeface="標楷體" panose="03000509000000000000" pitchFamily="65" charset="-120"/>
            </a:endParaRPr>
          </a:p>
        </p:txBody>
      </p:sp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xmlns="" id="{A4735D4B-E707-4C7A-8302-B889D046A09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356100" y="1989138"/>
            <a:ext cx="1584325" cy="0"/>
          </a:xfrm>
          <a:prstGeom prst="line">
            <a:avLst/>
          </a:prstGeom>
          <a:noFill/>
          <a:ln w="28575" algn="ctr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" name="直接连接符 36">
            <a:extLst>
              <a:ext uri="{FF2B5EF4-FFF2-40B4-BE49-F238E27FC236}">
                <a16:creationId xmlns:a16="http://schemas.microsoft.com/office/drawing/2014/main" xmlns="" id="{100A1249-7A74-4661-8D14-278E37057C0B}"/>
              </a:ext>
            </a:extLst>
          </p:cNvPr>
          <p:cNvCxnSpPr>
            <a:cxnSpLocks/>
          </p:cNvCxnSpPr>
          <p:nvPr/>
        </p:nvCxnSpPr>
        <p:spPr bwMode="auto">
          <a:xfrm>
            <a:off x="6948488" y="2133600"/>
            <a:ext cx="1295400" cy="0"/>
          </a:xfrm>
          <a:prstGeom prst="line">
            <a:avLst/>
          </a:prstGeom>
          <a:noFill/>
          <a:ln w="28575" algn="ctr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" name="直接连接符 38">
            <a:extLst>
              <a:ext uri="{FF2B5EF4-FFF2-40B4-BE49-F238E27FC236}">
                <a16:creationId xmlns:a16="http://schemas.microsoft.com/office/drawing/2014/main" xmlns="" id="{C35D5D26-45F6-47E8-9D08-BB9475FD514E}"/>
              </a:ext>
            </a:extLst>
          </p:cNvPr>
          <p:cNvCxnSpPr>
            <a:cxnSpLocks/>
          </p:cNvCxnSpPr>
          <p:nvPr/>
        </p:nvCxnSpPr>
        <p:spPr bwMode="auto">
          <a:xfrm>
            <a:off x="900113" y="2459038"/>
            <a:ext cx="719137" cy="0"/>
          </a:xfrm>
          <a:prstGeom prst="line">
            <a:avLst/>
          </a:prstGeom>
          <a:noFill/>
          <a:ln w="28575" algn="ctr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" name="直接连接符 40">
            <a:extLst>
              <a:ext uri="{FF2B5EF4-FFF2-40B4-BE49-F238E27FC236}">
                <a16:creationId xmlns:a16="http://schemas.microsoft.com/office/drawing/2014/main" xmlns="" id="{99254AE0-680E-4350-8BE1-7C2A6674F616}"/>
              </a:ext>
            </a:extLst>
          </p:cNvPr>
          <p:cNvCxnSpPr>
            <a:cxnSpLocks/>
          </p:cNvCxnSpPr>
          <p:nvPr/>
        </p:nvCxnSpPr>
        <p:spPr bwMode="auto">
          <a:xfrm>
            <a:off x="3635375" y="3036888"/>
            <a:ext cx="3649663" cy="0"/>
          </a:xfrm>
          <a:prstGeom prst="line">
            <a:avLst/>
          </a:prstGeom>
          <a:noFill/>
          <a:ln w="28575" algn="ctr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" name="直接连接符 34">
            <a:extLst>
              <a:ext uri="{FF2B5EF4-FFF2-40B4-BE49-F238E27FC236}">
                <a16:creationId xmlns:a16="http://schemas.microsoft.com/office/drawing/2014/main" xmlns="" id="{6E71E4D5-2416-47CC-B8B1-DBD3DE1B8CAB}"/>
              </a:ext>
            </a:extLst>
          </p:cNvPr>
          <p:cNvCxnSpPr>
            <a:cxnSpLocks/>
          </p:cNvCxnSpPr>
          <p:nvPr/>
        </p:nvCxnSpPr>
        <p:spPr bwMode="auto">
          <a:xfrm>
            <a:off x="1968500" y="2459038"/>
            <a:ext cx="2603500" cy="0"/>
          </a:xfrm>
          <a:prstGeom prst="line">
            <a:avLst/>
          </a:prstGeom>
          <a:noFill/>
          <a:ln w="28575" algn="ctr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" name="直接箭头连接符 6">
            <a:extLst>
              <a:ext uri="{FF2B5EF4-FFF2-40B4-BE49-F238E27FC236}">
                <a16:creationId xmlns:a16="http://schemas.microsoft.com/office/drawing/2014/main" xmlns="" id="{547408DD-71A0-40B8-B936-0337050F6A08}"/>
              </a:ext>
            </a:extLst>
          </p:cNvPr>
          <p:cNvCxnSpPr>
            <a:cxnSpLocks/>
          </p:cNvCxnSpPr>
          <p:nvPr/>
        </p:nvCxnSpPr>
        <p:spPr bwMode="auto">
          <a:xfrm flipH="1">
            <a:off x="4884738" y="5521325"/>
            <a:ext cx="968375" cy="11113"/>
          </a:xfrm>
          <a:prstGeom prst="straightConnector1">
            <a:avLst/>
          </a:prstGeom>
          <a:noFill/>
          <a:ln w="19050" algn="ctr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8" name="Text Box 21">
            <a:extLst>
              <a:ext uri="{FF2B5EF4-FFF2-40B4-BE49-F238E27FC236}">
                <a16:creationId xmlns:a16="http://schemas.microsoft.com/office/drawing/2014/main" xmlns="" id="{B4558E41-4E1E-4AAC-AB03-F3CB4751A1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5725" y="4646613"/>
            <a:ext cx="20097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2800">
                <a:solidFill>
                  <a:srgbClr val="003399"/>
                </a:solidFill>
                <a:ea typeface="標楷體" panose="03000509000000000000" pitchFamily="65" charset="-120"/>
              </a:rPr>
              <a:t>共需要肥料</a:t>
            </a:r>
            <a:endParaRPr lang="en-US" altLang="zh-TW" sz="2800">
              <a:solidFill>
                <a:srgbClr val="003399"/>
              </a:solidFill>
              <a:ea typeface="標楷體" panose="03000509000000000000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1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13" grpId="0"/>
      <p:bldP spid="26" grpId="0"/>
      <p:bldP spid="26" grpId="1"/>
      <p:bldP spid="33" grpId="0"/>
      <p:bldP spid="33" grpId="1"/>
      <p:bldP spid="34" grpId="0"/>
      <p:bldP spid="34" grpId="1"/>
      <p:bldP spid="38" grpId="0"/>
      <p:bldP spid="38" grpId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>
            <a:extLst>
              <a:ext uri="{FF2B5EF4-FFF2-40B4-BE49-F238E27FC236}">
                <a16:creationId xmlns:a16="http://schemas.microsoft.com/office/drawing/2014/main" xmlns="" id="{0C88CEEB-6D2F-46D0-B9D2-FD683D4CB6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3175" y="2924175"/>
            <a:ext cx="7412038" cy="1643063"/>
          </a:xfrm>
          <a:prstGeom prst="rect">
            <a:avLst/>
          </a:prstGeom>
          <a:solidFill>
            <a:srgbClr val="FFFBD5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indent="1778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Aft>
                <a:spcPct val="30000"/>
              </a:spcAft>
            </a:pPr>
            <a:endParaRPr lang="zh-TW" altLang="en-US" sz="2800" dirty="0">
              <a:ea typeface="標楷體" panose="03000509000000000000" pitchFamily="65" charset="-120"/>
            </a:endParaRPr>
          </a:p>
          <a:p>
            <a:pPr eaLnBrk="1" hangingPunct="1">
              <a:spcAft>
                <a:spcPct val="30000"/>
              </a:spcAft>
            </a:pPr>
            <a:endParaRPr lang="en-US" altLang="zh-TW" sz="2800" u="sng" dirty="0">
              <a:solidFill>
                <a:srgbClr val="FF0000"/>
              </a:solidFill>
              <a:ea typeface="標楷體" panose="03000509000000000000" pitchFamily="65" charset="-120"/>
            </a:endParaRPr>
          </a:p>
          <a:p>
            <a:pPr eaLnBrk="1" hangingPunct="1">
              <a:spcAft>
                <a:spcPct val="30000"/>
              </a:spcAft>
            </a:pPr>
            <a:r>
              <a:rPr lang="zh-TW" altLang="en-US" sz="2800" u="sng" dirty="0">
                <a:solidFill>
                  <a:srgbClr val="FF0000"/>
                </a:solidFill>
                <a:ea typeface="標楷體" panose="03000509000000000000" pitchFamily="65" charset="-120"/>
              </a:rPr>
              <a:t>子豪</a:t>
            </a:r>
            <a:r>
              <a:rPr lang="zh-TW" altLang="en-US" sz="2800" dirty="0">
                <a:solidFill>
                  <a:srgbClr val="FF0000"/>
                </a:solidFill>
                <a:ea typeface="標楷體" panose="03000509000000000000" pitchFamily="65" charset="-120"/>
              </a:rPr>
              <a:t>的得分是</a:t>
            </a:r>
            <a:r>
              <a:rPr lang="en-US" altLang="zh-TW" sz="2800" dirty="0">
                <a:solidFill>
                  <a:srgbClr val="FF0000"/>
                </a:solidFill>
                <a:ea typeface="標楷體" panose="03000509000000000000" pitchFamily="65" charset="-120"/>
              </a:rPr>
              <a:t>1500</a:t>
            </a:r>
            <a:r>
              <a:rPr lang="zh-TW" altLang="en-US" sz="2800" dirty="0">
                <a:solidFill>
                  <a:srgbClr val="FF0000"/>
                </a:solidFill>
                <a:ea typeface="標楷體" panose="03000509000000000000" pitchFamily="65" charset="-120"/>
              </a:rPr>
              <a:t>分。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xmlns="" id="{18BDB7D1-C45A-4EED-BDAF-F8F3ED81F356}"/>
              </a:ext>
            </a:extLst>
          </p:cNvPr>
          <p:cNvGrpSpPr>
            <a:grpSpLocks/>
          </p:cNvGrpSpPr>
          <p:nvPr/>
        </p:nvGrpSpPr>
        <p:grpSpPr bwMode="auto">
          <a:xfrm>
            <a:off x="1455738" y="2852738"/>
            <a:ext cx="4437062" cy="1152525"/>
            <a:chOff x="1208733" y="4876800"/>
            <a:chExt cx="4437062" cy="1152897"/>
          </a:xfrm>
        </p:grpSpPr>
        <p:sp>
          <p:nvSpPr>
            <p:cNvPr id="76814" name="Text Box 11">
              <a:extLst>
                <a:ext uri="{FF2B5EF4-FFF2-40B4-BE49-F238E27FC236}">
                  <a16:creationId xmlns:a16="http://schemas.microsoft.com/office/drawing/2014/main" xmlns="" id="{1563D106-B72B-4AD5-9E54-679440E3CA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08733" y="5021263"/>
              <a:ext cx="4437062" cy="10084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Aft>
                  <a:spcPct val="30000"/>
                </a:spcAft>
              </a:pPr>
              <a:r>
                <a:rPr lang="zh-TW" altLang="en-US" sz="2800" dirty="0">
                  <a:solidFill>
                    <a:srgbClr val="FF0000"/>
                  </a:solidFill>
                  <a:ea typeface="標楷體" panose="03000509000000000000" pitchFamily="65" charset="-120"/>
                </a:rPr>
                <a:t>   </a:t>
              </a:r>
              <a:r>
                <a:rPr lang="en-US" altLang="zh-TW" sz="2800" dirty="0">
                  <a:solidFill>
                    <a:srgbClr val="FF0000"/>
                  </a:solidFill>
                  <a:ea typeface="標楷體" panose="03000509000000000000" pitchFamily="65" charset="-120"/>
                </a:rPr>
                <a:t>1200 </a:t>
              </a:r>
              <a:r>
                <a:rPr lang="en-US" altLang="zh-TW" sz="28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  <a:sym typeface="Wingdings 2" panose="05020102010507070707" pitchFamily="18" charset="2"/>
                </a:rPr>
                <a:t>×</a:t>
              </a:r>
              <a:r>
                <a:rPr lang="en-US" altLang="zh-TW" sz="2800" dirty="0">
                  <a:solidFill>
                    <a:srgbClr val="003399"/>
                  </a:solidFill>
                  <a:ea typeface="標楷體" panose="03000509000000000000" pitchFamily="65" charset="-120"/>
                  <a:sym typeface="Wingdings 2" panose="05020102010507070707" pitchFamily="18" charset="2"/>
                </a:rPr>
                <a:t> </a:t>
              </a:r>
              <a:r>
                <a:rPr lang="en-US" altLang="zh-TW" sz="2800" dirty="0">
                  <a:solidFill>
                    <a:srgbClr val="FF0000"/>
                  </a:solidFill>
                  <a:ea typeface="標楷體" panose="03000509000000000000" pitchFamily="65" charset="-120"/>
                </a:rPr>
                <a:t>(1</a:t>
              </a:r>
              <a:r>
                <a:rPr lang="zh-TW" altLang="en-US" sz="2800" dirty="0">
                  <a:solidFill>
                    <a:srgbClr val="FF0000"/>
                  </a:solidFill>
                  <a:ea typeface="標楷體" panose="03000509000000000000" pitchFamily="65" charset="-120"/>
                  <a:sym typeface="Wingdings" panose="05000000000000000000" pitchFamily="2" charset="2"/>
                </a:rPr>
                <a:t>＋    </a:t>
              </a:r>
              <a:r>
                <a:rPr lang="en-US" altLang="zh-TW" sz="2800" dirty="0">
                  <a:solidFill>
                    <a:srgbClr val="FF0000"/>
                  </a:solidFill>
                  <a:sym typeface="Wingdings" panose="05000000000000000000" pitchFamily="2" charset="2"/>
                </a:rPr>
                <a:t>)</a:t>
              </a:r>
              <a:endParaRPr lang="en-US" altLang="zh-CN" sz="2800" dirty="0">
                <a:solidFill>
                  <a:srgbClr val="FF0000"/>
                </a:solidFill>
                <a:ea typeface="標楷體" panose="03000509000000000000" pitchFamily="65" charset="-120"/>
              </a:endParaRPr>
            </a:p>
          </p:txBody>
        </p:sp>
        <p:grpSp>
          <p:nvGrpSpPr>
            <p:cNvPr id="76815" name="Group 59">
              <a:extLst>
                <a:ext uri="{FF2B5EF4-FFF2-40B4-BE49-F238E27FC236}">
                  <a16:creationId xmlns:a16="http://schemas.microsoft.com/office/drawing/2014/main" xmlns="" id="{E08FB289-96BC-45C3-9EC3-D2C5300E7CD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94212" y="4876800"/>
              <a:ext cx="649288" cy="860425"/>
              <a:chOff x="2102" y="1480"/>
              <a:chExt cx="409" cy="542"/>
            </a:xfrm>
          </p:grpSpPr>
          <p:sp>
            <p:nvSpPr>
              <p:cNvPr id="76816" name="Text Box 60">
                <a:extLst>
                  <a:ext uri="{FF2B5EF4-FFF2-40B4-BE49-F238E27FC236}">
                    <a16:creationId xmlns:a16="http://schemas.microsoft.com/office/drawing/2014/main" xmlns="" id="{A709764B-19BE-449B-B399-773BEE93285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02" y="1480"/>
                <a:ext cx="409" cy="5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lnSpc>
                    <a:spcPct val="90000"/>
                  </a:lnSpc>
                </a:pPr>
                <a:r>
                  <a:rPr lang="en-US" altLang="zh-TW" sz="2800">
                    <a:solidFill>
                      <a:srgbClr val="FF0000"/>
                    </a:solidFill>
                  </a:rPr>
                  <a:t>1</a:t>
                </a:r>
              </a:p>
              <a:p>
                <a:pPr algn="ctr" eaLnBrk="1" hangingPunct="1">
                  <a:lnSpc>
                    <a:spcPct val="90000"/>
                  </a:lnSpc>
                </a:pPr>
                <a:r>
                  <a:rPr lang="en-US" altLang="zh-TW" sz="2800">
                    <a:solidFill>
                      <a:srgbClr val="FF0000"/>
                    </a:solidFill>
                  </a:rPr>
                  <a:t>4</a:t>
                </a:r>
              </a:p>
            </p:txBody>
          </p:sp>
          <p:sp>
            <p:nvSpPr>
              <p:cNvPr id="76817" name="Line 61">
                <a:extLst>
                  <a:ext uri="{FF2B5EF4-FFF2-40B4-BE49-F238E27FC236}">
                    <a16:creationId xmlns:a16="http://schemas.microsoft.com/office/drawing/2014/main" xmlns="" id="{21D0DEB6-8384-4D6A-B287-97961DD5EA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93" y="1746"/>
                <a:ext cx="227" cy="0"/>
              </a:xfrm>
              <a:prstGeom prst="line">
                <a:avLst/>
              </a:prstGeom>
              <a:noFill/>
              <a:ln w="1778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76804" name="Text Box 5">
            <a:extLst>
              <a:ext uri="{FF2B5EF4-FFF2-40B4-BE49-F238E27FC236}">
                <a16:creationId xmlns:a16="http://schemas.microsoft.com/office/drawing/2014/main" xmlns="" id="{6D7650F1-544E-43BA-B1C9-2AD24EDDC3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3913" y="2082800"/>
            <a:ext cx="78613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zh-TW" sz="2800">
                <a:ea typeface="標楷體" panose="03000509000000000000" pitchFamily="65" charset="-120"/>
                <a:cs typeface="Arial" panose="020B0604020202020204" pitchFamily="34" charset="0"/>
              </a:rPr>
              <a:t>(a) </a:t>
            </a:r>
            <a:r>
              <a:rPr lang="zh-TW" altLang="en-US" sz="2800">
                <a:ea typeface="標楷體" panose="03000509000000000000" pitchFamily="65" charset="-120"/>
                <a:cs typeface="Arial" panose="020B0604020202020204" pitchFamily="34" charset="0"/>
              </a:rPr>
              <a:t>如果</a:t>
            </a:r>
            <a:r>
              <a:rPr lang="zh-TW" altLang="en-US" sz="2800" u="sng">
                <a:ea typeface="標楷體" panose="03000509000000000000" pitchFamily="65" charset="-120"/>
                <a:cs typeface="Arial" panose="020B0604020202020204" pitchFamily="34" charset="0"/>
              </a:rPr>
              <a:t>婉琪</a:t>
            </a:r>
            <a:r>
              <a:rPr lang="zh-TW" altLang="en-US" sz="2800">
                <a:ea typeface="標楷體" panose="03000509000000000000" pitchFamily="65" charset="-120"/>
                <a:cs typeface="Arial" panose="020B0604020202020204" pitchFamily="34" charset="0"/>
              </a:rPr>
              <a:t>得</a:t>
            </a:r>
            <a:r>
              <a:rPr lang="en-US" altLang="zh-TW" sz="2800">
                <a:ea typeface="標楷體" panose="03000509000000000000" pitchFamily="65" charset="-120"/>
                <a:cs typeface="Arial" panose="020B0604020202020204" pitchFamily="34" charset="0"/>
              </a:rPr>
              <a:t>1200</a:t>
            </a:r>
            <a:r>
              <a:rPr lang="zh-TW" altLang="en-US" sz="2800">
                <a:ea typeface="標楷體" panose="03000509000000000000" pitchFamily="65" charset="-120"/>
                <a:cs typeface="Arial" panose="020B0604020202020204" pitchFamily="34" charset="0"/>
              </a:rPr>
              <a:t>分，</a:t>
            </a:r>
            <a:r>
              <a:rPr lang="zh-TW" altLang="en-US" sz="2800" u="sng">
                <a:ea typeface="標楷體" panose="03000509000000000000" pitchFamily="65" charset="-120"/>
                <a:cs typeface="Arial" panose="020B0604020202020204" pitchFamily="34" charset="0"/>
              </a:rPr>
              <a:t>子豪</a:t>
            </a:r>
            <a:r>
              <a:rPr lang="zh-TW" altLang="en-US" sz="2800">
                <a:ea typeface="標楷體" panose="03000509000000000000" pitchFamily="65" charset="-120"/>
                <a:cs typeface="Arial" panose="020B0604020202020204" pitchFamily="34" charset="0"/>
              </a:rPr>
              <a:t>的得分是多少？</a:t>
            </a:r>
            <a:r>
              <a:rPr lang="en-US" altLang="zh-TW" sz="2800">
                <a:ea typeface="標楷體" panose="03000509000000000000" pitchFamily="65" charset="-120"/>
                <a:cs typeface="Arial" panose="020B0604020202020204" pitchFamily="34" charset="0"/>
              </a:rPr>
              <a:t>[4</a:t>
            </a:r>
            <a:r>
              <a:rPr lang="zh-TW" altLang="en-US" sz="2800">
                <a:ea typeface="標楷體" panose="03000509000000000000" pitchFamily="65" charset="-120"/>
                <a:cs typeface="Arial" panose="020B0604020202020204" pitchFamily="34" charset="0"/>
              </a:rPr>
              <a:t>分</a:t>
            </a:r>
            <a:r>
              <a:rPr lang="en-US" altLang="zh-TW" sz="2800">
                <a:ea typeface="標楷體" panose="03000509000000000000" pitchFamily="65" charset="-120"/>
                <a:cs typeface="Arial" panose="020B0604020202020204" pitchFamily="34" charset="0"/>
              </a:rPr>
              <a:t>]</a:t>
            </a:r>
          </a:p>
        </p:txBody>
      </p:sp>
      <p:sp>
        <p:nvSpPr>
          <p:cNvPr id="13" name="Rectangle 8">
            <a:extLst>
              <a:ext uri="{FF2B5EF4-FFF2-40B4-BE49-F238E27FC236}">
                <a16:creationId xmlns:a16="http://schemas.microsoft.com/office/drawing/2014/main" xmlns="" id="{54821073-97B2-403F-A81D-4131C7C7BA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96213" y="3030538"/>
            <a:ext cx="88423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kumimoji="0"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[2</a:t>
            </a:r>
            <a:r>
              <a:rPr kumimoji="0" lang="zh-TW" altLang="en-US" sz="2800">
                <a:solidFill>
                  <a:srgbClr val="FF0000"/>
                </a:solidFill>
                <a:ea typeface="標楷體" panose="03000509000000000000" pitchFamily="65" charset="-120"/>
              </a:rPr>
              <a:t>分</a:t>
            </a:r>
            <a:r>
              <a:rPr kumimoji="0"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]</a:t>
            </a:r>
            <a:endParaRPr kumimoji="0" lang="en-US" altLang="en-US" sz="2800">
              <a:solidFill>
                <a:srgbClr val="FF0000"/>
              </a:solidFill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xmlns="" id="{0602D474-9A7A-4081-8B4B-25AD04FCA2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96213" y="3548063"/>
            <a:ext cx="88423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kumimoji="0"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[2</a:t>
            </a:r>
            <a:r>
              <a:rPr kumimoji="0" lang="zh-TW" altLang="en-US" sz="2800">
                <a:solidFill>
                  <a:srgbClr val="FF0000"/>
                </a:solidFill>
                <a:ea typeface="標楷體" panose="03000509000000000000" pitchFamily="65" charset="-120"/>
              </a:rPr>
              <a:t>分</a:t>
            </a:r>
            <a:r>
              <a:rPr kumimoji="0"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]</a:t>
            </a:r>
            <a:endParaRPr kumimoji="0" lang="en-US" altLang="en-US" sz="2800">
              <a:solidFill>
                <a:srgbClr val="FF0000"/>
              </a:solidFill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6886" name="Line 22">
            <a:extLst>
              <a:ext uri="{FF2B5EF4-FFF2-40B4-BE49-F238E27FC236}">
                <a16:creationId xmlns:a16="http://schemas.microsoft.com/office/drawing/2014/main" xmlns="" id="{8E4EBAC7-7A77-480E-98A0-0691EBAC34B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206625" y="2022475"/>
            <a:ext cx="3959225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88" name="Line 24">
            <a:extLst>
              <a:ext uri="{FF2B5EF4-FFF2-40B4-BE49-F238E27FC236}">
                <a16:creationId xmlns:a16="http://schemas.microsoft.com/office/drawing/2014/main" xmlns="" id="{A6564675-8C23-41AE-B367-0EBA082F82E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166938" y="2617788"/>
            <a:ext cx="2159000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Rectangle 6">
            <a:extLst>
              <a:ext uri="{FF2B5EF4-FFF2-40B4-BE49-F238E27FC236}">
                <a16:creationId xmlns:a16="http://schemas.microsoft.com/office/drawing/2014/main" xmlns="" id="{AC71C369-4B8F-4432-9D6D-7D7AA03CA1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8900" y="3546475"/>
            <a:ext cx="50847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indent="1778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Aft>
                <a:spcPct val="100000"/>
              </a:spcAft>
            </a:pPr>
            <a:r>
              <a:rPr lang="en-US" altLang="zh-CN" sz="2800">
                <a:solidFill>
                  <a:srgbClr val="FF0000"/>
                </a:solidFill>
                <a:ea typeface="標楷體" panose="03000509000000000000" pitchFamily="65" charset="-120"/>
              </a:rPr>
              <a:t>= </a:t>
            </a:r>
            <a:r>
              <a:rPr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1500</a:t>
            </a:r>
            <a:r>
              <a:rPr lang="zh-TW" altLang="en-US" sz="2800">
                <a:ea typeface="標楷體" panose="03000509000000000000" pitchFamily="65" charset="-120"/>
              </a:rPr>
              <a:t> </a:t>
            </a:r>
          </a:p>
        </p:txBody>
      </p:sp>
      <p:sp>
        <p:nvSpPr>
          <p:cNvPr id="76810" name="Rectangle 30">
            <a:extLst>
              <a:ext uri="{FF2B5EF4-FFF2-40B4-BE49-F238E27FC236}">
                <a16:creationId xmlns:a16="http://schemas.microsoft.com/office/drawing/2014/main" xmlns="" id="{E61B7B5B-03ED-4643-B69C-FB535F355D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838200"/>
            <a:ext cx="8064500" cy="107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Aft>
                <a:spcPct val="30000"/>
              </a:spcAft>
            </a:pPr>
            <a:r>
              <a:rPr lang="en-US" altLang="zh-CN" sz="2800" dirty="0" smtClean="0">
                <a:ea typeface="標楷體" panose="03000509000000000000" pitchFamily="65" charset="-120"/>
              </a:rPr>
              <a:t>33. </a:t>
            </a:r>
            <a:r>
              <a:rPr lang="zh-TW" altLang="en-US" sz="2800" dirty="0">
                <a:solidFill>
                  <a:srgbClr val="00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在一次網上射擊遊戲中，</a:t>
            </a:r>
            <a:r>
              <a:rPr lang="zh-TW" altLang="en-US" sz="2800" u="sng" dirty="0">
                <a:solidFill>
                  <a:srgbClr val="00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俊軒</a:t>
            </a:r>
            <a:r>
              <a:rPr lang="zh-TW" altLang="en-US" sz="2800" dirty="0">
                <a:solidFill>
                  <a:srgbClr val="00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的得分是</a:t>
            </a:r>
            <a:r>
              <a:rPr lang="zh-TW" altLang="en-US" sz="2800" u="sng" dirty="0">
                <a:solidFill>
                  <a:srgbClr val="00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子豪</a:t>
            </a:r>
            <a:r>
              <a:rPr lang="zh-TW" altLang="en-US" sz="2800" dirty="0">
                <a:solidFill>
                  <a:srgbClr val="00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的</a:t>
            </a:r>
            <a:endParaRPr lang="zh-TW" altLang="zh-CN" sz="2800" dirty="0">
              <a:solidFill>
                <a:srgbClr val="000000"/>
              </a:solidFill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spcAft>
                <a:spcPct val="30000"/>
              </a:spcAft>
            </a:pPr>
            <a:r>
              <a:rPr lang="zh-TW" altLang="zh-CN" sz="2800" dirty="0">
                <a:solidFill>
                  <a:srgbClr val="00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zh-TW" altLang="en-US" sz="2800" dirty="0">
                <a:solidFill>
                  <a:srgbClr val="00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zh-TW" altLang="zh-CN" sz="2800" dirty="0">
                <a:solidFill>
                  <a:srgbClr val="00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zh-TW" altLang="en-US" sz="2800" dirty="0">
                <a:solidFill>
                  <a:srgbClr val="00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zh-TW" altLang="zh-CN" sz="2800" dirty="0">
                <a:solidFill>
                  <a:srgbClr val="00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zh-TW" altLang="en-US" sz="2800" dirty="0">
                <a:solidFill>
                  <a:srgbClr val="00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zh-TW" altLang="zh-CN" sz="2800" dirty="0">
                <a:solidFill>
                  <a:srgbClr val="00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zh-TW" altLang="en-US" sz="2800" dirty="0">
                <a:solidFill>
                  <a:srgbClr val="00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0</a:t>
            </a:r>
            <a:r>
              <a:rPr lang="en-US" altLang="zh-TW" sz="2800" dirty="0">
                <a:solidFill>
                  <a:srgbClr val="00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.7</a:t>
            </a:r>
            <a:r>
              <a:rPr lang="zh-TW" altLang="en-US" sz="2800" dirty="0">
                <a:solidFill>
                  <a:srgbClr val="00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zh-TW" altLang="en-US" sz="2800" dirty="0">
                <a:solidFill>
                  <a:srgbClr val="000000"/>
                </a:solidFill>
                <a:ea typeface="標楷體" panose="03000509000000000000" pitchFamily="65" charset="-120"/>
              </a:rPr>
              <a:t>而</a:t>
            </a:r>
            <a:r>
              <a:rPr lang="zh-TW" altLang="en-US" sz="2800" u="sng" dirty="0">
                <a:solidFill>
                  <a:srgbClr val="000000"/>
                </a:solidFill>
                <a:ea typeface="標楷體" panose="03000509000000000000" pitchFamily="65" charset="-120"/>
              </a:rPr>
              <a:t>子豪</a:t>
            </a:r>
            <a:r>
              <a:rPr lang="zh-TW" altLang="en-US" sz="2800" dirty="0">
                <a:solidFill>
                  <a:srgbClr val="000000"/>
                </a:solidFill>
                <a:ea typeface="標楷體" panose="03000509000000000000" pitchFamily="65" charset="-120"/>
              </a:rPr>
              <a:t>的得分比</a:t>
            </a:r>
            <a:r>
              <a:rPr lang="zh-TW" altLang="en-US" sz="2800" u="sng" dirty="0">
                <a:solidFill>
                  <a:srgbClr val="000000"/>
                </a:solidFill>
                <a:ea typeface="標楷體" panose="03000509000000000000" pitchFamily="65" charset="-120"/>
              </a:rPr>
              <a:t>婉琪</a:t>
            </a:r>
            <a:r>
              <a:rPr lang="zh-TW" altLang="en-US" sz="2800" dirty="0">
                <a:solidFill>
                  <a:srgbClr val="000000"/>
                </a:solidFill>
                <a:ea typeface="標楷體" panose="03000509000000000000" pitchFamily="65" charset="-120"/>
              </a:rPr>
              <a:t>的多　。</a:t>
            </a:r>
            <a:endParaRPr lang="en-US" altLang="zh-CN" sz="2800" dirty="0">
              <a:solidFill>
                <a:srgbClr val="000000"/>
              </a:solidFill>
              <a:ea typeface="標楷體" panose="03000509000000000000" pitchFamily="65" charset="-120"/>
            </a:endParaRPr>
          </a:p>
        </p:txBody>
      </p:sp>
      <p:grpSp>
        <p:nvGrpSpPr>
          <p:cNvPr id="76811" name="Group 59">
            <a:extLst>
              <a:ext uri="{FF2B5EF4-FFF2-40B4-BE49-F238E27FC236}">
                <a16:creationId xmlns:a16="http://schemas.microsoft.com/office/drawing/2014/main" xmlns="" id="{5F522012-E37D-4765-9092-9C7CD9B54361}"/>
              </a:ext>
            </a:extLst>
          </p:cNvPr>
          <p:cNvGrpSpPr>
            <a:grpSpLocks/>
          </p:cNvGrpSpPr>
          <p:nvPr/>
        </p:nvGrpSpPr>
        <p:grpSpPr bwMode="auto">
          <a:xfrm>
            <a:off x="5651500" y="1263650"/>
            <a:ext cx="649288" cy="860425"/>
            <a:chOff x="1927" y="1480"/>
            <a:chExt cx="409" cy="542"/>
          </a:xfrm>
        </p:grpSpPr>
        <p:sp>
          <p:nvSpPr>
            <p:cNvPr id="76812" name="Text Box 60">
              <a:extLst>
                <a:ext uri="{FF2B5EF4-FFF2-40B4-BE49-F238E27FC236}">
                  <a16:creationId xmlns:a16="http://schemas.microsoft.com/office/drawing/2014/main" xmlns="" id="{AF156852-1F10-49B8-825F-51B32CB6B4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7" y="1480"/>
              <a:ext cx="409" cy="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lnSpc>
                  <a:spcPct val="90000"/>
                </a:lnSpc>
              </a:pPr>
              <a:r>
                <a:rPr lang="en-US" altLang="zh-TW" sz="2800"/>
                <a:t>1</a:t>
              </a:r>
            </a:p>
            <a:p>
              <a:pPr algn="ctr" eaLnBrk="1" hangingPunct="1">
                <a:lnSpc>
                  <a:spcPct val="90000"/>
                </a:lnSpc>
              </a:pPr>
              <a:r>
                <a:rPr lang="en-US" altLang="zh-TW" sz="2800"/>
                <a:t>4</a:t>
              </a:r>
            </a:p>
          </p:txBody>
        </p:sp>
        <p:sp>
          <p:nvSpPr>
            <p:cNvPr id="76813" name="Line 61">
              <a:extLst>
                <a:ext uri="{FF2B5EF4-FFF2-40B4-BE49-F238E27FC236}">
                  <a16:creationId xmlns:a16="http://schemas.microsoft.com/office/drawing/2014/main" xmlns="" id="{17495E62-1B22-4ABD-9599-65C89928EA5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18" y="1746"/>
              <a:ext cx="227" cy="0"/>
            </a:xfrm>
            <a:prstGeom prst="line">
              <a:avLst/>
            </a:prstGeom>
            <a:noFill/>
            <a:ln w="1778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6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368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368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/>
      <p:bldP spid="5" grpId="0"/>
      <p:bldP spid="2" grpId="0" uiExpand="1" build="allAtOnce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6">
            <a:extLst>
              <a:ext uri="{FF2B5EF4-FFF2-40B4-BE49-F238E27FC236}">
                <a16:creationId xmlns:a16="http://schemas.microsoft.com/office/drawing/2014/main" xmlns="" id="{B51B590E-1C1A-4723-B621-8BDCD09982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3825" y="3244850"/>
            <a:ext cx="6981825" cy="2333625"/>
          </a:xfrm>
          <a:prstGeom prst="rect">
            <a:avLst/>
          </a:prstGeom>
          <a:solidFill>
            <a:srgbClr val="FFFB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2800">
                <a:ea typeface="標楷體" panose="03000509000000000000" pitchFamily="65" charset="-120"/>
              </a:rPr>
              <a:t>因為：  </a:t>
            </a:r>
            <a:r>
              <a:rPr lang="en-US" altLang="zh-TW" sz="2800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</a:p>
          <a:p>
            <a:pPr eaLnBrk="1" hangingPunct="1"/>
            <a:endParaRPr lang="en-US" altLang="zh-TW" sz="280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eaLnBrk="1" hangingPunct="1"/>
            <a:endParaRPr lang="en-US" altLang="zh-TW" sz="280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eaLnBrk="1" hangingPunct="1">
              <a:spcAft>
                <a:spcPts val="600"/>
              </a:spcAft>
            </a:pPr>
            <a:endParaRPr lang="en-US" altLang="zh-TW" sz="280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eaLnBrk="1" hangingPunct="1">
              <a:lnSpc>
                <a:spcPct val="30000"/>
              </a:lnSpc>
            </a:pPr>
            <a:endParaRPr lang="en-US" altLang="zh-TW" sz="280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eaLnBrk="1" hangingPunct="1">
              <a:lnSpc>
                <a:spcPct val="30000"/>
              </a:lnSpc>
            </a:pPr>
            <a:r>
              <a:rPr lang="en-US" altLang="zh-TW" sz="2800">
                <a:ea typeface="標楷體" panose="03000509000000000000" pitchFamily="65" charset="-120"/>
              </a:rPr>
              <a:t>* </a:t>
            </a:r>
            <a:r>
              <a:rPr lang="zh-TW" altLang="en-US" sz="2800">
                <a:ea typeface="標楷體" panose="03000509000000000000" pitchFamily="65" charset="-120"/>
              </a:rPr>
              <a:t>同意</a:t>
            </a:r>
            <a:r>
              <a:rPr lang="zh-CN" altLang="en-US" sz="2800">
                <a:ea typeface="標楷體" panose="03000509000000000000" pitchFamily="65" charset="-120"/>
              </a:rPr>
              <a:t> </a:t>
            </a:r>
            <a:r>
              <a:rPr lang="en-US" altLang="zh-CN" sz="2800">
                <a:ea typeface="標楷體" panose="03000509000000000000" pitchFamily="65" charset="-120"/>
              </a:rPr>
              <a:t>/ </a:t>
            </a:r>
            <a:r>
              <a:rPr lang="zh-CN" altLang="en-US" sz="2800">
                <a:ea typeface="標楷體" panose="03000509000000000000" pitchFamily="65" charset="-120"/>
              </a:rPr>
              <a:t>不</a:t>
            </a:r>
            <a:r>
              <a:rPr lang="zh-TW" altLang="en-US" sz="2800">
                <a:ea typeface="標楷體" panose="03000509000000000000" pitchFamily="65" charset="-120"/>
              </a:rPr>
              <a:t>同意</a:t>
            </a:r>
            <a:r>
              <a:rPr lang="zh-CN" altLang="en-US" sz="2800">
                <a:ea typeface="標楷體" panose="03000509000000000000" pitchFamily="65" charset="-120"/>
              </a:rPr>
              <a:t> </a:t>
            </a:r>
            <a:r>
              <a:rPr lang="en-US" altLang="zh-CN" sz="2800">
                <a:ea typeface="標楷體" panose="03000509000000000000" pitchFamily="65" charset="-120"/>
              </a:rPr>
              <a:t>(*</a:t>
            </a:r>
            <a:r>
              <a:rPr lang="zh-CN" altLang="en-US" sz="2800">
                <a:ea typeface="標楷體" panose="03000509000000000000" pitchFamily="65" charset="-120"/>
              </a:rPr>
              <a:t>圈出答案</a:t>
            </a:r>
            <a:r>
              <a:rPr lang="en-US" altLang="zh-CN" sz="2800">
                <a:ea typeface="標楷體" panose="03000509000000000000" pitchFamily="65" charset="-120"/>
              </a:rPr>
              <a:t>)</a:t>
            </a:r>
            <a:r>
              <a:rPr lang="zh-TW" altLang="en-US" sz="2800">
                <a:ea typeface="標楷體" panose="03000509000000000000" pitchFamily="65" charset="-120"/>
              </a:rPr>
              <a:t>。</a:t>
            </a:r>
          </a:p>
          <a:p>
            <a:pPr eaLnBrk="1" hangingPunct="1">
              <a:lnSpc>
                <a:spcPct val="30000"/>
              </a:lnSpc>
            </a:pPr>
            <a:endParaRPr lang="en-US" altLang="zh-TW" sz="280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36886" name="Line 22">
            <a:extLst>
              <a:ext uri="{FF2B5EF4-FFF2-40B4-BE49-F238E27FC236}">
                <a16:creationId xmlns:a16="http://schemas.microsoft.com/office/drawing/2014/main" xmlns="" id="{8CC7277C-20C5-4AB0-96BB-D9C1DF1D933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45050" y="1339850"/>
            <a:ext cx="3103563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87" name="Line 23">
            <a:extLst>
              <a:ext uri="{FF2B5EF4-FFF2-40B4-BE49-F238E27FC236}">
                <a16:creationId xmlns:a16="http://schemas.microsoft.com/office/drawing/2014/main" xmlns="" id="{FDEBE26B-9B88-4400-AA99-015B36086167}"/>
              </a:ext>
            </a:extLst>
          </p:cNvPr>
          <p:cNvSpPr>
            <a:spLocks noChangeShapeType="1"/>
          </p:cNvSpPr>
          <p:nvPr/>
        </p:nvSpPr>
        <p:spPr bwMode="auto">
          <a:xfrm>
            <a:off x="1019175" y="1843088"/>
            <a:ext cx="468313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853" name="Rectangle 30">
            <a:extLst>
              <a:ext uri="{FF2B5EF4-FFF2-40B4-BE49-F238E27FC236}">
                <a16:creationId xmlns:a16="http://schemas.microsoft.com/office/drawing/2014/main" xmlns="" id="{1BA02A45-A629-4EDE-A3F3-04EAA408A1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838200"/>
            <a:ext cx="8064500" cy="107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Aft>
                <a:spcPct val="30000"/>
              </a:spcAft>
            </a:pPr>
            <a:r>
              <a:rPr lang="en-US" altLang="zh-CN" sz="2800" dirty="0" smtClean="0">
                <a:ea typeface="標楷體" panose="03000509000000000000" pitchFamily="65" charset="-120"/>
              </a:rPr>
              <a:t>33. </a:t>
            </a:r>
            <a:r>
              <a:rPr lang="zh-TW" altLang="en-US" sz="2800" dirty="0">
                <a:solidFill>
                  <a:srgbClr val="00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在一次網上射擊遊戲中，</a:t>
            </a:r>
            <a:r>
              <a:rPr lang="zh-TW" altLang="en-US" sz="2800" u="sng" dirty="0">
                <a:solidFill>
                  <a:srgbClr val="00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俊軒</a:t>
            </a:r>
            <a:r>
              <a:rPr lang="zh-TW" altLang="en-US" sz="2800" dirty="0">
                <a:solidFill>
                  <a:srgbClr val="00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的得分是</a:t>
            </a:r>
            <a:r>
              <a:rPr lang="zh-TW" altLang="en-US" sz="2800" u="sng" dirty="0">
                <a:solidFill>
                  <a:srgbClr val="00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子豪</a:t>
            </a:r>
            <a:r>
              <a:rPr lang="zh-TW" altLang="en-US" sz="2800" dirty="0">
                <a:solidFill>
                  <a:srgbClr val="00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的</a:t>
            </a:r>
            <a:endParaRPr lang="zh-TW" altLang="zh-CN" sz="2800" dirty="0">
              <a:solidFill>
                <a:srgbClr val="000000"/>
              </a:solidFill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spcAft>
                <a:spcPct val="30000"/>
              </a:spcAft>
            </a:pPr>
            <a:r>
              <a:rPr lang="zh-TW" altLang="zh-CN" sz="2800" dirty="0">
                <a:solidFill>
                  <a:srgbClr val="00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zh-TW" altLang="en-US" sz="2800" dirty="0">
                <a:solidFill>
                  <a:srgbClr val="00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zh-TW" altLang="zh-CN" sz="2800" dirty="0">
                <a:solidFill>
                  <a:srgbClr val="00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zh-TW" altLang="en-US" sz="2800" dirty="0">
                <a:solidFill>
                  <a:srgbClr val="00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zh-TW" altLang="zh-CN" sz="2800" dirty="0">
                <a:solidFill>
                  <a:srgbClr val="00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zh-TW" altLang="en-US" sz="2800" dirty="0">
                <a:solidFill>
                  <a:srgbClr val="00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zh-TW" altLang="zh-CN" sz="2800" dirty="0">
                <a:solidFill>
                  <a:srgbClr val="00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zh-TW" altLang="en-US" sz="2800" dirty="0">
                <a:solidFill>
                  <a:srgbClr val="00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0</a:t>
            </a:r>
            <a:r>
              <a:rPr lang="en-US" altLang="zh-TW" sz="2800" dirty="0">
                <a:solidFill>
                  <a:srgbClr val="00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.7</a:t>
            </a:r>
            <a:r>
              <a:rPr lang="zh-TW" altLang="en-US" sz="2800" dirty="0">
                <a:solidFill>
                  <a:srgbClr val="000000"/>
                </a:solidFill>
                <a:cs typeface="Times New Roman" panose="02020603050405020304" pitchFamily="18" charset="0"/>
              </a:rPr>
              <a:t>，</a:t>
            </a:r>
            <a:r>
              <a:rPr lang="zh-TW" altLang="en-US" sz="2800" dirty="0">
                <a:solidFill>
                  <a:srgbClr val="000000"/>
                </a:solidFill>
                <a:ea typeface="標楷體" panose="03000509000000000000" pitchFamily="65" charset="-120"/>
              </a:rPr>
              <a:t>而</a:t>
            </a:r>
            <a:r>
              <a:rPr lang="zh-TW" altLang="en-US" sz="2800" u="sng" dirty="0">
                <a:solidFill>
                  <a:srgbClr val="000000"/>
                </a:solidFill>
                <a:ea typeface="標楷體" panose="03000509000000000000" pitchFamily="65" charset="-120"/>
              </a:rPr>
              <a:t>子豪</a:t>
            </a:r>
            <a:r>
              <a:rPr lang="zh-TW" altLang="en-US" sz="2800" dirty="0">
                <a:solidFill>
                  <a:srgbClr val="000000"/>
                </a:solidFill>
                <a:ea typeface="標楷體" panose="03000509000000000000" pitchFamily="65" charset="-120"/>
              </a:rPr>
              <a:t>的得分比</a:t>
            </a:r>
            <a:r>
              <a:rPr lang="zh-TW" altLang="en-US" sz="2800" u="sng" dirty="0">
                <a:solidFill>
                  <a:srgbClr val="000000"/>
                </a:solidFill>
                <a:ea typeface="標楷體" panose="03000509000000000000" pitchFamily="65" charset="-120"/>
              </a:rPr>
              <a:t>婉琪</a:t>
            </a:r>
            <a:r>
              <a:rPr lang="zh-TW" altLang="en-US" sz="2800" dirty="0">
                <a:solidFill>
                  <a:srgbClr val="000000"/>
                </a:solidFill>
                <a:ea typeface="標楷體" panose="03000509000000000000" pitchFamily="65" charset="-120"/>
              </a:rPr>
              <a:t>的多　。</a:t>
            </a:r>
            <a:endParaRPr lang="en-US" altLang="zh-CN" sz="2800" dirty="0">
              <a:solidFill>
                <a:srgbClr val="000000"/>
              </a:solidFill>
              <a:ea typeface="標楷體" panose="03000509000000000000" pitchFamily="65" charset="-120"/>
            </a:endParaRPr>
          </a:p>
        </p:txBody>
      </p:sp>
      <p:grpSp>
        <p:nvGrpSpPr>
          <p:cNvPr id="78854" name="Group 59">
            <a:extLst>
              <a:ext uri="{FF2B5EF4-FFF2-40B4-BE49-F238E27FC236}">
                <a16:creationId xmlns:a16="http://schemas.microsoft.com/office/drawing/2014/main" xmlns="" id="{B051FF9C-7550-49F5-95BA-E5C8235E1B26}"/>
              </a:ext>
            </a:extLst>
          </p:cNvPr>
          <p:cNvGrpSpPr>
            <a:grpSpLocks/>
          </p:cNvGrpSpPr>
          <p:nvPr/>
        </p:nvGrpSpPr>
        <p:grpSpPr bwMode="auto">
          <a:xfrm>
            <a:off x="5651500" y="1263650"/>
            <a:ext cx="649288" cy="860425"/>
            <a:chOff x="1927" y="1480"/>
            <a:chExt cx="409" cy="542"/>
          </a:xfrm>
        </p:grpSpPr>
        <p:sp>
          <p:nvSpPr>
            <p:cNvPr id="78863" name="Text Box 60">
              <a:extLst>
                <a:ext uri="{FF2B5EF4-FFF2-40B4-BE49-F238E27FC236}">
                  <a16:creationId xmlns:a16="http://schemas.microsoft.com/office/drawing/2014/main" xmlns="" id="{001412D9-BE19-4D34-8AE0-A9F9550C4C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7" y="1480"/>
              <a:ext cx="409" cy="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lnSpc>
                  <a:spcPct val="90000"/>
                </a:lnSpc>
              </a:pPr>
              <a:r>
                <a:rPr lang="en-US" altLang="zh-TW" sz="2800"/>
                <a:t>1</a:t>
              </a:r>
            </a:p>
            <a:p>
              <a:pPr algn="ctr" eaLnBrk="1" hangingPunct="1">
                <a:lnSpc>
                  <a:spcPct val="90000"/>
                </a:lnSpc>
              </a:pPr>
              <a:r>
                <a:rPr lang="en-US" altLang="zh-TW" sz="2800"/>
                <a:t>4</a:t>
              </a:r>
            </a:p>
          </p:txBody>
        </p:sp>
        <p:sp>
          <p:nvSpPr>
            <p:cNvPr id="78864" name="Line 61">
              <a:extLst>
                <a:ext uri="{FF2B5EF4-FFF2-40B4-BE49-F238E27FC236}">
                  <a16:creationId xmlns:a16="http://schemas.microsoft.com/office/drawing/2014/main" xmlns="" id="{E5B12CC4-ADA4-4361-BAE0-22E31DD72DB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18" y="1746"/>
              <a:ext cx="227" cy="0"/>
            </a:xfrm>
            <a:prstGeom prst="line">
              <a:avLst/>
            </a:prstGeom>
            <a:noFill/>
            <a:ln w="1778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8855" name="Text Box 5">
            <a:extLst>
              <a:ext uri="{FF2B5EF4-FFF2-40B4-BE49-F238E27FC236}">
                <a16:creationId xmlns:a16="http://schemas.microsoft.com/office/drawing/2014/main" xmlns="" id="{AB22E124-FF6C-4249-95B9-5450983C1F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3913" y="2082800"/>
            <a:ext cx="7861300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zh-TW" sz="2800">
                <a:ea typeface="標楷體" panose="03000509000000000000" pitchFamily="65" charset="-120"/>
                <a:cs typeface="Arial" panose="020B0604020202020204" pitchFamily="34" charset="0"/>
              </a:rPr>
              <a:t>(b) </a:t>
            </a:r>
            <a:r>
              <a:rPr lang="zh-TW" altLang="en-US" sz="2800" u="sng">
                <a:ea typeface="標楷體" panose="03000509000000000000" pitchFamily="65" charset="-120"/>
                <a:cs typeface="Arial" panose="020B0604020202020204" pitchFamily="34" charset="0"/>
              </a:rPr>
              <a:t>俊軒</a:t>
            </a:r>
            <a:r>
              <a:rPr lang="zh-TW" altLang="en-US" sz="2800">
                <a:ea typeface="標楷體" panose="03000509000000000000" pitchFamily="65" charset="-120"/>
                <a:cs typeface="Arial" panose="020B0604020202020204" pitchFamily="34" charset="0"/>
              </a:rPr>
              <a:t>認為自己的得分比</a:t>
            </a:r>
            <a:r>
              <a:rPr lang="zh-TW" altLang="en-US" sz="2800" u="sng">
                <a:ea typeface="標楷體" panose="03000509000000000000" pitchFamily="65" charset="-120"/>
                <a:cs typeface="Arial" panose="020B0604020202020204" pitchFamily="34" charset="0"/>
              </a:rPr>
              <a:t>婉琪</a:t>
            </a:r>
            <a:r>
              <a:rPr lang="zh-TW" altLang="en-US" sz="2800">
                <a:ea typeface="標楷體" panose="03000509000000000000" pitchFamily="65" charset="-120"/>
                <a:cs typeface="Arial" panose="020B0604020202020204" pitchFamily="34" charset="0"/>
              </a:rPr>
              <a:t>的少，你同意嗎？</a:t>
            </a:r>
          </a:p>
          <a:p>
            <a:pPr eaLnBrk="1" hangingPunct="1">
              <a:spcBef>
                <a:spcPct val="20000"/>
              </a:spcBef>
            </a:pPr>
            <a:r>
              <a:rPr lang="zh-TW" altLang="en-US" sz="2800">
                <a:ea typeface="標楷體" panose="03000509000000000000" pitchFamily="65" charset="-120"/>
                <a:cs typeface="Arial" panose="020B0604020202020204" pitchFamily="34" charset="0"/>
              </a:rPr>
              <a:t>     試解釋。                                                 </a:t>
            </a:r>
            <a:r>
              <a:rPr lang="en-US" altLang="zh-TW" sz="2800">
                <a:ea typeface="標楷體" panose="03000509000000000000" pitchFamily="65" charset="-120"/>
                <a:cs typeface="Arial" panose="020B0604020202020204" pitchFamily="34" charset="0"/>
              </a:rPr>
              <a:t>[4</a:t>
            </a:r>
            <a:r>
              <a:rPr lang="zh-TW" altLang="en-US" sz="2800">
                <a:ea typeface="標楷體" panose="03000509000000000000" pitchFamily="65" charset="-120"/>
                <a:cs typeface="Arial" panose="020B0604020202020204" pitchFamily="34" charset="0"/>
              </a:rPr>
              <a:t>分</a:t>
            </a:r>
            <a:r>
              <a:rPr lang="en-US" altLang="zh-TW" sz="2800">
                <a:ea typeface="標楷體" panose="03000509000000000000" pitchFamily="65" charset="-120"/>
                <a:cs typeface="Arial" panose="020B0604020202020204" pitchFamily="34" charset="0"/>
              </a:rPr>
              <a:t>]</a:t>
            </a:r>
            <a:r>
              <a:rPr lang="zh-TW" altLang="en-US" sz="2800">
                <a:ea typeface="標楷體" panose="03000509000000000000" pitchFamily="65" charset="-120"/>
                <a:cs typeface="Arial" panose="020B0604020202020204" pitchFamily="34" charset="0"/>
              </a:rPr>
              <a:t>　　　　　　　　　　　　　</a:t>
            </a:r>
            <a:endParaRPr lang="en-US" altLang="zh-TW" sz="2800"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13" name="Rectangle 8">
            <a:extLst>
              <a:ext uri="{FF2B5EF4-FFF2-40B4-BE49-F238E27FC236}">
                <a16:creationId xmlns:a16="http://schemas.microsoft.com/office/drawing/2014/main" xmlns="" id="{53FD636A-CAC5-4534-9443-D496521A94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85038" y="4156075"/>
            <a:ext cx="12160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kumimoji="0"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 [1</a:t>
            </a:r>
            <a:r>
              <a:rPr kumimoji="0" lang="zh-TW" altLang="en-US" sz="2800">
                <a:solidFill>
                  <a:srgbClr val="FF0000"/>
                </a:solidFill>
                <a:ea typeface="標楷體" panose="03000509000000000000" pitchFamily="65" charset="-120"/>
              </a:rPr>
              <a:t>分</a:t>
            </a:r>
            <a:r>
              <a:rPr kumimoji="0"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]</a:t>
            </a:r>
            <a:endParaRPr kumimoji="0" lang="en-US" altLang="en-US" sz="2800">
              <a:solidFill>
                <a:srgbClr val="FF0000"/>
              </a:solidFill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2" name="Rectangle 8">
            <a:extLst>
              <a:ext uri="{FF2B5EF4-FFF2-40B4-BE49-F238E27FC236}">
                <a16:creationId xmlns:a16="http://schemas.microsoft.com/office/drawing/2014/main" xmlns="" id="{A8B43BDD-4B68-46D7-BC66-D5ABC6DCEE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89800" y="3243263"/>
            <a:ext cx="12160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kumimoji="0" lang="en-US" altLang="zh-TW" sz="2800" dirty="0">
                <a:solidFill>
                  <a:srgbClr val="FF0000"/>
                </a:solidFill>
                <a:ea typeface="標楷體" panose="03000509000000000000" pitchFamily="65" charset="-120"/>
              </a:rPr>
              <a:t> [2</a:t>
            </a:r>
            <a:r>
              <a:rPr kumimoji="0" lang="zh-TW" altLang="en-US" sz="2800" dirty="0">
                <a:solidFill>
                  <a:srgbClr val="FF0000"/>
                </a:solidFill>
                <a:ea typeface="標楷體" panose="03000509000000000000" pitchFamily="65" charset="-120"/>
              </a:rPr>
              <a:t>分</a:t>
            </a:r>
            <a:r>
              <a:rPr kumimoji="0" lang="en-US" altLang="zh-TW" sz="2800" dirty="0">
                <a:solidFill>
                  <a:srgbClr val="FF0000"/>
                </a:solidFill>
                <a:ea typeface="標楷體" panose="03000509000000000000" pitchFamily="65" charset="-120"/>
              </a:rPr>
              <a:t>]</a:t>
            </a:r>
            <a:endParaRPr kumimoji="0" lang="en-US" altLang="en-US" sz="2800" dirty="0">
              <a:solidFill>
                <a:srgbClr val="FF0000"/>
              </a:solidFill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8933" name="Text Box 21">
            <a:extLst>
              <a:ext uri="{FF2B5EF4-FFF2-40B4-BE49-F238E27FC236}">
                <a16:creationId xmlns:a16="http://schemas.microsoft.com/office/drawing/2014/main" xmlns="" id="{62B4A713-1F36-4334-9714-A690ECD27F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7613" y="3287713"/>
            <a:ext cx="457993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2800">
                <a:solidFill>
                  <a:srgbClr val="FF0000"/>
                </a:solidFill>
              </a:rPr>
              <a:t>1500 </a:t>
            </a:r>
            <a:r>
              <a:rPr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× 0.7 </a:t>
            </a:r>
            <a:r>
              <a:rPr lang="en-US" altLang="zh-TW" sz="2800">
                <a:solidFill>
                  <a:srgbClr val="FF0000"/>
                </a:solidFill>
              </a:rPr>
              <a:t>= 1050</a:t>
            </a:r>
            <a:endParaRPr lang="zh-TW" altLang="en-US" sz="2800">
              <a:solidFill>
                <a:srgbClr val="FF0000"/>
              </a:solidFill>
            </a:endParaRP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xmlns="" id="{5F9F2E6B-D492-41D9-8999-60B9AA5EC3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7613" y="3706813"/>
            <a:ext cx="6018212" cy="126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kumimoji="0" lang="zh-TW" altLang="en-US" sz="2800" u="sng">
                <a:solidFill>
                  <a:srgbClr val="FF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俊軒</a:t>
            </a:r>
            <a:r>
              <a:rPr kumimoji="0" lang="zh-TW" altLang="en-US" sz="2800">
                <a:solidFill>
                  <a:srgbClr val="FF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的得分是</a:t>
            </a:r>
            <a:r>
              <a:rPr kumimoji="0" lang="en-US" altLang="zh-TW" sz="2800">
                <a:solidFill>
                  <a:srgbClr val="FF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1050</a:t>
            </a:r>
            <a:r>
              <a:rPr kumimoji="0" lang="zh-TW" altLang="en-US" sz="2800">
                <a:solidFill>
                  <a:srgbClr val="FF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分，</a:t>
            </a:r>
            <a:endParaRPr kumimoji="0" lang="en-US" altLang="zh-TW" sz="2800">
              <a:solidFill>
                <a:srgbClr val="FF0000"/>
              </a:solidFill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eaLnBrk="1" hangingPunct="1"/>
            <a:r>
              <a:rPr kumimoji="0" lang="zh-TW" altLang="en-US" sz="2800">
                <a:solidFill>
                  <a:srgbClr val="FF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比</a:t>
            </a:r>
            <a:r>
              <a:rPr kumimoji="0" lang="zh-TW" altLang="en-US" sz="2800" u="sng">
                <a:solidFill>
                  <a:srgbClr val="FF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婉琪</a:t>
            </a:r>
            <a:r>
              <a:rPr kumimoji="0" lang="zh-TW" altLang="en-US" sz="2800">
                <a:solidFill>
                  <a:srgbClr val="FF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的</a:t>
            </a:r>
            <a:r>
              <a:rPr kumimoji="0" lang="en-US" altLang="zh-TW" sz="2800">
                <a:solidFill>
                  <a:srgbClr val="FF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1200</a:t>
            </a:r>
            <a:r>
              <a:rPr kumimoji="0" lang="zh-TW" altLang="en-US" sz="2800">
                <a:solidFill>
                  <a:srgbClr val="FF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分少。</a:t>
            </a:r>
            <a:endParaRPr kumimoji="0" lang="en-US" altLang="zh-TW" sz="2800">
              <a:solidFill>
                <a:srgbClr val="FF0000"/>
              </a:solidFill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eaLnBrk="1" hangingPunct="1"/>
            <a:r>
              <a:rPr kumimoji="0" lang="en-US" altLang="zh-TW">
                <a:solidFill>
                  <a:srgbClr val="FF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kumimoji="0" lang="zh-TW" altLang="en-US">
                <a:solidFill>
                  <a:srgbClr val="FF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其他合理解釋也可接受</a:t>
            </a:r>
            <a:r>
              <a:rPr kumimoji="0" lang="en-US" altLang="zh-TW">
                <a:solidFill>
                  <a:srgbClr val="FF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endParaRPr kumimoji="0" lang="zh-TW" altLang="en-US">
              <a:solidFill>
                <a:srgbClr val="FF0000"/>
              </a:solidFill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xmlns="" id="{1D80E390-0995-42B2-A487-CB9F201116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85038" y="4902200"/>
            <a:ext cx="121602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kumimoji="0"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 [1</a:t>
            </a:r>
            <a:r>
              <a:rPr kumimoji="0" lang="zh-TW" altLang="en-US" sz="2800">
                <a:solidFill>
                  <a:srgbClr val="FF0000"/>
                </a:solidFill>
                <a:ea typeface="標楷體" panose="03000509000000000000" pitchFamily="65" charset="-120"/>
              </a:rPr>
              <a:t>分</a:t>
            </a:r>
            <a:r>
              <a:rPr kumimoji="0"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]</a:t>
            </a:r>
            <a:endParaRPr kumimoji="0" lang="en-US" altLang="en-US" sz="2800">
              <a:solidFill>
                <a:srgbClr val="FF0000"/>
              </a:solidFill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8" name="Text Box 21">
            <a:extLst>
              <a:ext uri="{FF2B5EF4-FFF2-40B4-BE49-F238E27FC236}">
                <a16:creationId xmlns:a16="http://schemas.microsoft.com/office/drawing/2014/main" xmlns="" id="{D6543410-ADC3-4BD3-8A8B-44896A1DB9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5725" y="2574925"/>
            <a:ext cx="3959225" cy="5191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zh-TW" altLang="en-US" sz="2800" dirty="0">
                <a:solidFill>
                  <a:srgbClr val="003399"/>
                </a:solidFill>
                <a:latin typeface="+mj-lt"/>
                <a:ea typeface="DFKai-SB" panose="03000509000000000000" pitchFamily="65" charset="-120"/>
              </a:rPr>
              <a:t>由</a:t>
            </a:r>
            <a:r>
              <a:rPr lang="en-US" altLang="zh-TW" sz="2800" dirty="0">
                <a:solidFill>
                  <a:srgbClr val="003399"/>
                </a:solidFill>
                <a:latin typeface="+mj-lt"/>
                <a:ea typeface="DFKai-SB" panose="03000509000000000000" pitchFamily="65" charset="-120"/>
              </a:rPr>
              <a:t>(a)</a:t>
            </a:r>
            <a:r>
              <a:rPr lang="zh-TW" altLang="en-US" sz="2800" dirty="0">
                <a:solidFill>
                  <a:srgbClr val="003399"/>
                </a:solidFill>
                <a:latin typeface="+mj-lt"/>
                <a:ea typeface="DFKai-SB" panose="03000509000000000000" pitchFamily="65" charset="-120"/>
              </a:rPr>
              <a:t>知</a:t>
            </a:r>
            <a:r>
              <a:rPr lang="zh-TW" altLang="en-US" sz="2800" u="sng" dirty="0">
                <a:solidFill>
                  <a:srgbClr val="003399"/>
                </a:solidFill>
                <a:latin typeface="+mj-lt"/>
                <a:ea typeface="DFKai-SB" panose="03000509000000000000" pitchFamily="65" charset="-120"/>
              </a:rPr>
              <a:t>子豪</a:t>
            </a:r>
            <a:r>
              <a:rPr lang="zh-TW" altLang="en-US" sz="2800" dirty="0">
                <a:solidFill>
                  <a:srgbClr val="003399"/>
                </a:solidFill>
                <a:latin typeface="+mj-lt"/>
                <a:ea typeface="DFKai-SB" panose="03000509000000000000" pitchFamily="65" charset="-120"/>
              </a:rPr>
              <a:t>得</a:t>
            </a:r>
            <a:r>
              <a:rPr lang="en-US" altLang="zh-TW" sz="2800" dirty="0">
                <a:solidFill>
                  <a:srgbClr val="003399"/>
                </a:solidFill>
                <a:latin typeface="+mj-lt"/>
                <a:ea typeface="DFKai-SB" panose="03000509000000000000" pitchFamily="65" charset="-120"/>
              </a:rPr>
              <a:t>1500</a:t>
            </a:r>
            <a:r>
              <a:rPr lang="zh-TW" altLang="en-US" sz="2800" dirty="0">
                <a:solidFill>
                  <a:srgbClr val="003399"/>
                </a:solidFill>
                <a:latin typeface="+mj-lt"/>
                <a:ea typeface="DFKai-SB" panose="03000509000000000000" pitchFamily="65" charset="-120"/>
              </a:rPr>
              <a:t>分。</a:t>
            </a:r>
            <a:endParaRPr lang="en-US" altLang="zh-TW" sz="2800" dirty="0">
              <a:solidFill>
                <a:srgbClr val="003399"/>
              </a:solidFill>
              <a:latin typeface="+mj-lt"/>
              <a:ea typeface="DFKai-SB" panose="03000509000000000000" pitchFamily="65" charset="-120"/>
            </a:endParaRPr>
          </a:p>
        </p:txBody>
      </p:sp>
      <p:sp>
        <p:nvSpPr>
          <p:cNvPr id="19" name="椭圆 18">
            <a:extLst>
              <a:ext uri="{FF2B5EF4-FFF2-40B4-BE49-F238E27FC236}">
                <a16:creationId xmlns:a16="http://schemas.microsoft.com/office/drawing/2014/main" xmlns="" id="{711F031F-744E-4547-B102-67E058C3BC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3700" y="4922838"/>
            <a:ext cx="863600" cy="508000"/>
          </a:xfrm>
          <a:prstGeom prst="ellips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lang="zh-CN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6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8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368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368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" grpId="0"/>
      <p:bldP spid="38933" grpId="0"/>
      <p:bldP spid="5" grpId="0"/>
      <p:bldP spid="18" grpId="0"/>
      <p:bldP spid="18" grpId="1"/>
      <p:bldP spid="19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9" name="Rectangle 5">
            <a:extLst>
              <a:ext uri="{FF2B5EF4-FFF2-40B4-BE49-F238E27FC236}">
                <a16:creationId xmlns:a16="http://schemas.microsoft.com/office/drawing/2014/main" xmlns="" id="{90E9B2F8-EC63-4BE0-BD99-F1891ACE4A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550" y="3463926"/>
            <a:ext cx="803433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CN" sz="2800" dirty="0" smtClean="0">
                <a:latin typeface="+mj-lt"/>
                <a:ea typeface="標楷體" panose="03000509000000000000" pitchFamily="65" charset="-120"/>
              </a:rPr>
              <a:t>3</a:t>
            </a:r>
            <a:r>
              <a:rPr lang="en-US" altLang="zh-TW" sz="2800" dirty="0" smtClean="0">
                <a:latin typeface="+mj-lt"/>
                <a:ea typeface="標楷體" panose="03000509000000000000" pitchFamily="65" charset="-120"/>
              </a:rPr>
              <a:t>4</a:t>
            </a:r>
            <a:r>
              <a:rPr lang="en-US" altLang="zh-CN" sz="2800" dirty="0" smtClean="0">
                <a:latin typeface="+mj-lt"/>
                <a:ea typeface="標楷體" panose="03000509000000000000" pitchFamily="65" charset="-120"/>
              </a:rPr>
              <a:t>.</a:t>
            </a:r>
            <a:r>
              <a:rPr lang="zh-TW" altLang="en-US" sz="2800" dirty="0" smtClean="0">
                <a:latin typeface="+mj-lt"/>
                <a:ea typeface="標楷體" panose="03000509000000000000" pitchFamily="65" charset="-120"/>
              </a:rPr>
              <a:t> 上</a:t>
            </a:r>
            <a:r>
              <a:rPr lang="zh-TW" altLang="en-US" sz="2800" dirty="0">
                <a:latin typeface="+mj-lt"/>
                <a:ea typeface="標楷體" panose="03000509000000000000" pitchFamily="65" charset="-120"/>
              </a:rPr>
              <a:t>圖是一個運動場的平面圖。</a:t>
            </a:r>
            <a:r>
              <a:rPr lang="zh-TW" altLang="en-US" sz="2800" dirty="0" smtClean="0">
                <a:latin typeface="+mj-lt"/>
                <a:ea typeface="標楷體" panose="03000509000000000000" pitchFamily="65" charset="-120"/>
              </a:rPr>
              <a:t>這個</a:t>
            </a:r>
            <a:r>
              <a:rPr lang="zh-TW" altLang="en-US" sz="2800" dirty="0">
                <a:latin typeface="+mj-lt"/>
                <a:ea typeface="標楷體" panose="03000509000000000000" pitchFamily="65" charset="-120"/>
              </a:rPr>
              <a:t>運動場中</a:t>
            </a:r>
            <a:r>
              <a:rPr lang="zh-TW" altLang="en-US" sz="2800" dirty="0" smtClean="0">
                <a:latin typeface="+mj-lt"/>
                <a:ea typeface="標楷體" panose="03000509000000000000" pitchFamily="65" charset="-120"/>
              </a:rPr>
              <a:t>搭</a:t>
            </a:r>
            <a:endParaRPr lang="en-US" altLang="zh-TW" sz="2800" dirty="0" smtClean="0">
              <a:latin typeface="+mj-lt"/>
              <a:ea typeface="標楷體" panose="03000509000000000000" pitchFamily="65" charset="-120"/>
            </a:endParaRPr>
          </a:p>
          <a:p>
            <a:r>
              <a:rPr lang="zh-TW" altLang="en-US" sz="2800" dirty="0">
                <a:latin typeface="+mj-lt"/>
                <a:ea typeface="標楷體" panose="03000509000000000000" pitchFamily="65" charset="-120"/>
              </a:rPr>
              <a:t> </a:t>
            </a:r>
            <a:r>
              <a:rPr lang="zh-TW" altLang="en-US" sz="2800" dirty="0" smtClean="0">
                <a:latin typeface="+mj-lt"/>
                <a:ea typeface="標楷體" panose="03000509000000000000" pitchFamily="65" charset="-120"/>
              </a:rPr>
              <a:t>     建</a:t>
            </a:r>
            <a:r>
              <a:rPr lang="zh-TW" altLang="en-US" sz="2800" dirty="0">
                <a:latin typeface="+mj-lt"/>
                <a:ea typeface="標楷體" panose="03000509000000000000" pitchFamily="65" charset="-120"/>
              </a:rPr>
              <a:t>了一個舞台，</a:t>
            </a:r>
            <a:r>
              <a:rPr lang="zh-TW" altLang="en-US" sz="2800" dirty="0" smtClean="0">
                <a:latin typeface="+mj-lt"/>
                <a:ea typeface="標楷體" panose="03000509000000000000" pitchFamily="65" charset="-120"/>
              </a:rPr>
              <a:t>如陰</a:t>
            </a:r>
            <a:r>
              <a:rPr lang="zh-TW" altLang="en-US" sz="2800" dirty="0">
                <a:latin typeface="+mj-lt"/>
                <a:ea typeface="標楷體" panose="03000509000000000000" pitchFamily="65" charset="-120"/>
              </a:rPr>
              <a:t>影部分所示。</a:t>
            </a:r>
            <a:endParaRPr lang="en-US" altLang="zh-TW" sz="2800" dirty="0">
              <a:latin typeface="+mj-lt"/>
              <a:ea typeface="標楷體" panose="03000509000000000000" pitchFamily="65" charset="-120"/>
            </a:endParaRPr>
          </a:p>
        </p:txBody>
      </p:sp>
      <p:sp>
        <p:nvSpPr>
          <p:cNvPr id="80904" name="Rectangle 5">
            <a:extLst>
              <a:ext uri="{FF2B5EF4-FFF2-40B4-BE49-F238E27FC236}">
                <a16:creationId xmlns:a16="http://schemas.microsoft.com/office/drawing/2014/main" xmlns="" id="{50FB3E22-E110-4372-9F25-B12141927D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775" y="4498552"/>
            <a:ext cx="764864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CN" sz="2800" dirty="0">
                <a:latin typeface="+mn-lt"/>
                <a:ea typeface="標楷體" panose="03000509000000000000" pitchFamily="65" charset="-120"/>
              </a:rPr>
              <a:t>(a) </a:t>
            </a:r>
            <a:r>
              <a:rPr lang="zh-CN" altLang="en-US" sz="2800" dirty="0">
                <a:latin typeface="+mn-lt"/>
                <a:ea typeface="標楷體" panose="03000509000000000000" pitchFamily="65" charset="-120"/>
              </a:rPr>
              <a:t>舞台的周界是多少</a:t>
            </a:r>
            <a:r>
              <a:rPr lang="zh-CN" altLang="en-US" sz="2800" dirty="0" smtClean="0">
                <a:latin typeface="+mn-lt"/>
                <a:ea typeface="標楷體" panose="03000509000000000000" pitchFamily="65" charset="-120"/>
              </a:rPr>
              <a:t>？</a:t>
            </a:r>
            <a:r>
              <a:rPr lang="en-US" altLang="zh-TW" sz="2800" dirty="0" smtClean="0">
                <a:latin typeface="+mn-lt"/>
                <a:ea typeface="標楷體" panose="03000509000000000000" pitchFamily="65" charset="-120"/>
              </a:rPr>
              <a:t>(</a:t>
            </a:r>
            <a:r>
              <a:rPr lang="zh-CN" altLang="en-US" sz="2800" dirty="0" smtClean="0">
                <a:latin typeface="+mn-lt"/>
                <a:ea typeface="標楷體" panose="03000509000000000000" pitchFamily="65" charset="-120"/>
              </a:rPr>
              <a:t>只</a:t>
            </a:r>
            <a:r>
              <a:rPr lang="zh-CN" altLang="en-US" sz="2800" dirty="0">
                <a:latin typeface="+mn-lt"/>
                <a:ea typeface="標楷體" panose="03000509000000000000" pitchFamily="65" charset="-120"/>
              </a:rPr>
              <a:t>須</a:t>
            </a:r>
            <a:r>
              <a:rPr lang="zh-CN" altLang="en-US" sz="2800" dirty="0" smtClean="0">
                <a:latin typeface="+mn-lt"/>
                <a:ea typeface="標楷體" panose="03000509000000000000" pitchFamily="65" charset="-120"/>
              </a:rPr>
              <a:t>寫出答案</a:t>
            </a:r>
            <a:r>
              <a:rPr lang="en-US" altLang="zh-TW" sz="2800" dirty="0" smtClean="0">
                <a:latin typeface="+mn-lt"/>
                <a:ea typeface="標楷體" panose="03000509000000000000" pitchFamily="65" charset="-120"/>
              </a:rPr>
              <a:t>)</a:t>
            </a:r>
            <a:r>
              <a:rPr lang="zh-TW" altLang="en-US" sz="2800" dirty="0" smtClean="0">
                <a:latin typeface="+mn-lt"/>
                <a:ea typeface="標楷體" panose="03000509000000000000" pitchFamily="65" charset="-120"/>
              </a:rPr>
              <a:t> </a:t>
            </a:r>
            <a:r>
              <a:rPr lang="zh-CN" altLang="en-US" sz="2800" dirty="0" smtClean="0">
                <a:latin typeface="+mn-lt"/>
                <a:ea typeface="標楷體" panose="03000509000000000000" pitchFamily="65" charset="-120"/>
              </a:rPr>
              <a:t> </a:t>
            </a:r>
            <a:r>
              <a:rPr lang="zh-TW" altLang="en-US" sz="2800" dirty="0" smtClean="0">
                <a:latin typeface="+mn-lt"/>
                <a:ea typeface="標楷體" panose="03000509000000000000" pitchFamily="65" charset="-120"/>
              </a:rPr>
              <a:t> </a:t>
            </a:r>
            <a:r>
              <a:rPr lang="en-US" altLang="zh-CN" sz="2800" dirty="0" smtClean="0">
                <a:latin typeface="+mn-lt"/>
                <a:ea typeface="標楷體" panose="03000509000000000000" pitchFamily="65" charset="-120"/>
              </a:rPr>
              <a:t>[</a:t>
            </a:r>
            <a:r>
              <a:rPr lang="en-US" altLang="zh-CN" sz="2800" dirty="0">
                <a:latin typeface="+mn-lt"/>
                <a:ea typeface="標楷體" panose="03000509000000000000" pitchFamily="65" charset="-120"/>
              </a:rPr>
              <a:t>2</a:t>
            </a:r>
            <a:r>
              <a:rPr lang="zh-CN" altLang="en-US" sz="2800" dirty="0">
                <a:latin typeface="+mn-lt"/>
                <a:ea typeface="標楷體" panose="03000509000000000000" pitchFamily="65" charset="-120"/>
              </a:rPr>
              <a:t>分</a:t>
            </a:r>
            <a:r>
              <a:rPr lang="en-US" altLang="zh-CN" sz="2800" dirty="0" smtClean="0">
                <a:latin typeface="+mn-lt"/>
                <a:ea typeface="標楷體" panose="03000509000000000000" pitchFamily="65" charset="-120"/>
              </a:rPr>
              <a:t>]</a:t>
            </a:r>
            <a:endParaRPr lang="en-US" altLang="zh-TW" sz="2800" dirty="0">
              <a:latin typeface="+mn-lt"/>
              <a:ea typeface="標楷體" panose="03000509000000000000" pitchFamily="65" charset="-12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83768" y="910543"/>
            <a:ext cx="2468880" cy="2386333"/>
          </a:xfrm>
          <a:prstGeom prst="rect">
            <a:avLst/>
          </a:prstGeom>
        </p:spPr>
      </p:pic>
      <p:sp>
        <p:nvSpPr>
          <p:cNvPr id="6" name="任意多边形 5"/>
          <p:cNvSpPr/>
          <p:nvPr/>
        </p:nvSpPr>
        <p:spPr bwMode="auto">
          <a:xfrm>
            <a:off x="3319463" y="2033587"/>
            <a:ext cx="0" cy="476251"/>
          </a:xfrm>
          <a:custGeom>
            <a:avLst/>
            <a:gdLst>
              <a:gd name="connsiteX0" fmla="*/ 0 w 290512"/>
              <a:gd name="connsiteY0" fmla="*/ 471487 h 471487"/>
              <a:gd name="connsiteX1" fmla="*/ 0 w 290512"/>
              <a:gd name="connsiteY1" fmla="*/ 0 h 471487"/>
              <a:gd name="connsiteX2" fmla="*/ 290512 w 290512"/>
              <a:gd name="connsiteY2" fmla="*/ 0 h 471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0512" h="471487">
                <a:moveTo>
                  <a:pt x="0" y="471487"/>
                </a:moveTo>
                <a:lnTo>
                  <a:pt x="0" y="0"/>
                </a:lnTo>
                <a:lnTo>
                  <a:pt x="290512" y="0"/>
                </a:lnTo>
              </a:path>
            </a:pathLst>
          </a:custGeom>
          <a:noFill/>
          <a:ln w="9525" cap="flat" cmpd="sng" algn="ctr">
            <a:solidFill>
              <a:srgbClr val="FF00FF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cxnSp>
        <p:nvCxnSpPr>
          <p:cNvPr id="9" name="直接箭头连接符 8"/>
          <p:cNvCxnSpPr/>
          <p:nvPr/>
        </p:nvCxnSpPr>
        <p:spPr bwMode="auto">
          <a:xfrm flipV="1">
            <a:off x="3491880" y="2033586"/>
            <a:ext cx="0" cy="476251"/>
          </a:xfrm>
          <a:prstGeom prst="straightConnector1">
            <a:avLst/>
          </a:prstGeom>
          <a:noFill/>
          <a:ln w="9525" cap="flat" cmpd="sng" algn="ctr">
            <a:solidFill>
              <a:srgbClr val="FF00FF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1" name="直接箭头连接符 10"/>
          <p:cNvCxnSpPr/>
          <p:nvPr/>
        </p:nvCxnSpPr>
        <p:spPr bwMode="auto">
          <a:xfrm flipH="1">
            <a:off x="3319463" y="2276872"/>
            <a:ext cx="290512" cy="0"/>
          </a:xfrm>
          <a:prstGeom prst="straightConnector1">
            <a:avLst/>
          </a:prstGeom>
          <a:noFill/>
          <a:ln w="9525" cap="flat" cmpd="sng" algn="ctr">
            <a:solidFill>
              <a:srgbClr val="FF00FF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2" name="任意多边形 21"/>
          <p:cNvSpPr/>
          <p:nvPr/>
        </p:nvSpPr>
        <p:spPr bwMode="auto">
          <a:xfrm rot="5400000">
            <a:off x="3479684" y="1896427"/>
            <a:ext cx="0" cy="274320"/>
          </a:xfrm>
          <a:custGeom>
            <a:avLst/>
            <a:gdLst>
              <a:gd name="connsiteX0" fmla="*/ 0 w 290512"/>
              <a:gd name="connsiteY0" fmla="*/ 471487 h 471487"/>
              <a:gd name="connsiteX1" fmla="*/ 0 w 290512"/>
              <a:gd name="connsiteY1" fmla="*/ 0 h 471487"/>
              <a:gd name="connsiteX2" fmla="*/ 290512 w 290512"/>
              <a:gd name="connsiteY2" fmla="*/ 0 h 471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0512" h="471487">
                <a:moveTo>
                  <a:pt x="0" y="471487"/>
                </a:moveTo>
                <a:lnTo>
                  <a:pt x="0" y="0"/>
                </a:lnTo>
                <a:lnTo>
                  <a:pt x="290512" y="0"/>
                </a:lnTo>
              </a:path>
            </a:pathLst>
          </a:custGeom>
          <a:noFill/>
          <a:ln w="9525" cap="flat" cmpd="sng" algn="ctr">
            <a:solidFill>
              <a:srgbClr val="FF00FF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cxnSp>
        <p:nvCxnSpPr>
          <p:cNvPr id="23" name="直接箭头连接符 22"/>
          <p:cNvCxnSpPr/>
          <p:nvPr/>
        </p:nvCxnSpPr>
        <p:spPr bwMode="auto">
          <a:xfrm rot="10800000" flipH="1">
            <a:off x="3906390" y="2276872"/>
            <a:ext cx="290512" cy="0"/>
          </a:xfrm>
          <a:prstGeom prst="straightConnector1">
            <a:avLst/>
          </a:prstGeom>
          <a:noFill/>
          <a:ln w="9525" cap="flat" cmpd="sng" algn="ctr">
            <a:solidFill>
              <a:srgbClr val="FF00FF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4" name="任意多边形 23"/>
          <p:cNvSpPr/>
          <p:nvPr/>
        </p:nvSpPr>
        <p:spPr bwMode="auto">
          <a:xfrm>
            <a:off x="4196902" y="2033585"/>
            <a:ext cx="0" cy="476251"/>
          </a:xfrm>
          <a:custGeom>
            <a:avLst/>
            <a:gdLst>
              <a:gd name="connsiteX0" fmla="*/ 0 w 290512"/>
              <a:gd name="connsiteY0" fmla="*/ 471487 h 471487"/>
              <a:gd name="connsiteX1" fmla="*/ 0 w 290512"/>
              <a:gd name="connsiteY1" fmla="*/ 0 h 471487"/>
              <a:gd name="connsiteX2" fmla="*/ 290512 w 290512"/>
              <a:gd name="connsiteY2" fmla="*/ 0 h 471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0512" h="471487">
                <a:moveTo>
                  <a:pt x="0" y="471487"/>
                </a:moveTo>
                <a:lnTo>
                  <a:pt x="0" y="0"/>
                </a:lnTo>
                <a:lnTo>
                  <a:pt x="290512" y="0"/>
                </a:lnTo>
              </a:path>
            </a:pathLst>
          </a:custGeom>
          <a:noFill/>
          <a:ln w="9525" cap="flat" cmpd="sng" algn="ctr">
            <a:solidFill>
              <a:srgbClr val="FF00FF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cxnSp>
        <p:nvCxnSpPr>
          <p:cNvPr id="25" name="直接箭头连接符 24"/>
          <p:cNvCxnSpPr/>
          <p:nvPr/>
        </p:nvCxnSpPr>
        <p:spPr bwMode="auto">
          <a:xfrm flipV="1">
            <a:off x="4056409" y="2041793"/>
            <a:ext cx="0" cy="476251"/>
          </a:xfrm>
          <a:prstGeom prst="straightConnector1">
            <a:avLst/>
          </a:prstGeom>
          <a:noFill/>
          <a:ln w="9525" cap="flat" cmpd="sng" algn="ctr">
            <a:solidFill>
              <a:srgbClr val="FF00FF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6" name="任意多边形 25"/>
          <p:cNvSpPr/>
          <p:nvPr/>
        </p:nvSpPr>
        <p:spPr bwMode="auto">
          <a:xfrm rot="5400000">
            <a:off x="4048313" y="1896425"/>
            <a:ext cx="0" cy="274320"/>
          </a:xfrm>
          <a:custGeom>
            <a:avLst/>
            <a:gdLst>
              <a:gd name="connsiteX0" fmla="*/ 0 w 290512"/>
              <a:gd name="connsiteY0" fmla="*/ 471487 h 471487"/>
              <a:gd name="connsiteX1" fmla="*/ 0 w 290512"/>
              <a:gd name="connsiteY1" fmla="*/ 0 h 471487"/>
              <a:gd name="connsiteX2" fmla="*/ 290512 w 290512"/>
              <a:gd name="connsiteY2" fmla="*/ 0 h 471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0512" h="471487">
                <a:moveTo>
                  <a:pt x="0" y="471487"/>
                </a:moveTo>
                <a:lnTo>
                  <a:pt x="0" y="0"/>
                </a:lnTo>
                <a:lnTo>
                  <a:pt x="290512" y="0"/>
                </a:lnTo>
              </a:path>
            </a:pathLst>
          </a:custGeom>
          <a:noFill/>
          <a:ln w="9525" cap="flat" cmpd="sng" algn="ctr">
            <a:solidFill>
              <a:srgbClr val="FF00FF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27" name="Line 22">
            <a:extLst>
              <a:ext uri="{FF2B5EF4-FFF2-40B4-BE49-F238E27FC236}">
                <a16:creationId xmlns:a16="http://schemas.microsoft.com/office/drawing/2014/main" xmlns="" id="{8E4EBAC7-7A77-480E-98A0-0691EBAC34B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362911" y="5021772"/>
            <a:ext cx="1645920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3324208" y="2033585"/>
            <a:ext cx="872694" cy="777240"/>
          </a:xfrm>
          <a:prstGeom prst="rect">
            <a:avLst/>
          </a:prstGeom>
          <a:noFill/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065568" y="1478314"/>
            <a:ext cx="3168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 smtClean="0">
                <a:solidFill>
                  <a:srgbClr val="0033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舞台的周界即一個</a:t>
            </a:r>
            <a:endParaRPr lang="en-US" altLang="zh-TW" sz="2800" dirty="0" smtClean="0">
              <a:solidFill>
                <a:srgbClr val="003399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5065568" y="1992506"/>
            <a:ext cx="38989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 smtClean="0">
                <a:solidFill>
                  <a:srgbClr val="003399"/>
                </a:solidFill>
                <a:latin typeface="+mn-lt"/>
                <a:ea typeface="標楷體" panose="03000509000000000000" pitchFamily="65" charset="-120"/>
              </a:rPr>
              <a:t>長</a:t>
            </a:r>
            <a:r>
              <a:rPr lang="en-US" altLang="zh-TW" sz="2800" dirty="0" smtClean="0">
                <a:solidFill>
                  <a:srgbClr val="003399"/>
                </a:solidFill>
                <a:latin typeface="+mn-lt"/>
                <a:ea typeface="標楷體" panose="03000509000000000000" pitchFamily="65" charset="-120"/>
              </a:rPr>
              <a:t>18m</a:t>
            </a:r>
            <a:r>
              <a:rPr lang="zh-TW" altLang="en-US" sz="2800" dirty="0" smtClean="0">
                <a:solidFill>
                  <a:srgbClr val="003399"/>
                </a:solidFill>
                <a:latin typeface="+mn-lt"/>
                <a:ea typeface="標楷體" panose="03000509000000000000" pitchFamily="65" charset="-120"/>
              </a:rPr>
              <a:t>、闊</a:t>
            </a:r>
            <a:r>
              <a:rPr lang="en-US" altLang="zh-TW" sz="2800" dirty="0" smtClean="0">
                <a:solidFill>
                  <a:srgbClr val="003399"/>
                </a:solidFill>
                <a:latin typeface="+mn-lt"/>
                <a:ea typeface="標楷體" panose="03000509000000000000" pitchFamily="65" charset="-120"/>
              </a:rPr>
              <a:t>(10</a:t>
            </a:r>
            <a:r>
              <a:rPr lang="zh-TW" altLang="en-US" sz="2800" dirty="0" smtClean="0">
                <a:solidFill>
                  <a:srgbClr val="003399"/>
                </a:solidFill>
                <a:latin typeface="+mn-lt"/>
                <a:ea typeface="標楷體" panose="03000509000000000000" pitchFamily="65" charset="-120"/>
              </a:rPr>
              <a:t>＋</a:t>
            </a:r>
            <a:r>
              <a:rPr lang="en-US" altLang="zh-TW" sz="2800" dirty="0" smtClean="0">
                <a:solidFill>
                  <a:srgbClr val="003399"/>
                </a:solidFill>
                <a:latin typeface="+mn-lt"/>
                <a:ea typeface="標楷體" panose="03000509000000000000" pitchFamily="65" charset="-120"/>
              </a:rPr>
              <a:t>6)m</a:t>
            </a:r>
          </a:p>
          <a:p>
            <a:r>
              <a:rPr lang="zh-TW" altLang="en-US" sz="2800" dirty="0" smtClean="0">
                <a:solidFill>
                  <a:srgbClr val="003399"/>
                </a:solidFill>
                <a:latin typeface="+mn-lt"/>
                <a:ea typeface="標楷體" panose="03000509000000000000" pitchFamily="65" charset="-120"/>
              </a:rPr>
              <a:t>的長方形的周界。</a:t>
            </a:r>
            <a:endParaRPr lang="en-US" altLang="zh-TW" sz="2800" dirty="0" smtClean="0">
              <a:solidFill>
                <a:srgbClr val="003399"/>
              </a:solidFill>
              <a:latin typeface="+mn-lt"/>
              <a:ea typeface="標楷體" panose="03000509000000000000" pitchFamily="65" charset="-120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4944788" y="2937585"/>
            <a:ext cx="37316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>
                <a:solidFill>
                  <a:srgbClr val="003399"/>
                </a:solidFill>
                <a:latin typeface="+mn-lt"/>
                <a:ea typeface="標楷體" panose="03000509000000000000" pitchFamily="65" charset="-120"/>
              </a:rPr>
              <a:t>(18</a:t>
            </a:r>
            <a:r>
              <a:rPr lang="zh-TW" altLang="en-US" sz="2800" dirty="0" smtClean="0">
                <a:solidFill>
                  <a:srgbClr val="003399"/>
                </a:solidFill>
                <a:latin typeface="+mn-lt"/>
                <a:ea typeface="標楷體" panose="03000509000000000000" pitchFamily="65" charset="-120"/>
              </a:rPr>
              <a:t>＋</a:t>
            </a:r>
            <a:r>
              <a:rPr lang="en-US" altLang="zh-TW" sz="2800" dirty="0" smtClean="0">
                <a:solidFill>
                  <a:srgbClr val="003399"/>
                </a:solidFill>
                <a:latin typeface="+mn-lt"/>
                <a:ea typeface="標楷體" panose="03000509000000000000" pitchFamily="65" charset="-120"/>
              </a:rPr>
              <a:t>10</a:t>
            </a:r>
            <a:r>
              <a:rPr lang="zh-TW" altLang="en-US" sz="2800" dirty="0" smtClean="0">
                <a:solidFill>
                  <a:srgbClr val="003399"/>
                </a:solidFill>
                <a:latin typeface="+mn-lt"/>
                <a:ea typeface="標楷體" panose="03000509000000000000" pitchFamily="65" charset="-120"/>
              </a:rPr>
              <a:t>＋</a:t>
            </a:r>
            <a:r>
              <a:rPr lang="en-US" altLang="zh-TW" sz="2800" dirty="0" smtClean="0">
                <a:solidFill>
                  <a:srgbClr val="003399"/>
                </a:solidFill>
                <a:latin typeface="+mn-lt"/>
                <a:ea typeface="標楷體" panose="03000509000000000000" pitchFamily="65" charset="-120"/>
              </a:rPr>
              <a:t>6)×2</a:t>
            </a:r>
            <a:r>
              <a:rPr lang="zh-TW" altLang="en-US" sz="2800" dirty="0" smtClean="0">
                <a:solidFill>
                  <a:srgbClr val="003399"/>
                </a:solidFill>
                <a:latin typeface="+mn-lt"/>
                <a:ea typeface="標楷體" panose="03000509000000000000" pitchFamily="65" charset="-120"/>
              </a:rPr>
              <a:t> </a:t>
            </a:r>
            <a:r>
              <a:rPr lang="en-US" altLang="zh-TW" sz="2800" dirty="0" smtClean="0">
                <a:solidFill>
                  <a:srgbClr val="003399"/>
                </a:solidFill>
                <a:latin typeface="+mn-lt"/>
                <a:ea typeface="標楷體" panose="03000509000000000000" pitchFamily="65" charset="-120"/>
              </a:rPr>
              <a:t>=</a:t>
            </a:r>
            <a:r>
              <a:rPr lang="zh-TW" altLang="en-US" sz="2800" dirty="0" smtClean="0">
                <a:solidFill>
                  <a:srgbClr val="003399"/>
                </a:solidFill>
                <a:latin typeface="+mn-lt"/>
                <a:ea typeface="標楷體" panose="03000509000000000000" pitchFamily="65" charset="-120"/>
              </a:rPr>
              <a:t> </a:t>
            </a:r>
            <a:r>
              <a:rPr lang="en-US" altLang="zh-TW" sz="2800" dirty="0" smtClean="0">
                <a:solidFill>
                  <a:srgbClr val="003399"/>
                </a:solidFill>
                <a:latin typeface="+mn-lt"/>
                <a:ea typeface="標楷體" panose="03000509000000000000" pitchFamily="65" charset="-120"/>
              </a:rPr>
              <a:t>68</a:t>
            </a:r>
            <a:r>
              <a:rPr lang="zh-TW" altLang="en-US" sz="2800" dirty="0" smtClean="0">
                <a:solidFill>
                  <a:srgbClr val="003399"/>
                </a:solidFill>
                <a:latin typeface="+mn-lt"/>
                <a:ea typeface="標楷體" panose="03000509000000000000" pitchFamily="65" charset="-120"/>
              </a:rPr>
              <a:t> </a:t>
            </a:r>
            <a:endParaRPr lang="en-US" altLang="zh-TW" sz="2800" dirty="0" smtClean="0">
              <a:solidFill>
                <a:srgbClr val="003399"/>
              </a:solidFill>
              <a:latin typeface="+mn-lt"/>
              <a:ea typeface="標楷體" panose="03000509000000000000" pitchFamily="65" charset="-120"/>
            </a:endParaRPr>
          </a:p>
        </p:txBody>
      </p:sp>
      <p:sp>
        <p:nvSpPr>
          <p:cNvPr id="32" name="矩形 130">
            <a:extLst>
              <a:ext uri="{FF2B5EF4-FFF2-40B4-BE49-F238E27FC236}">
                <a16:creationId xmlns:a16="http://schemas.microsoft.com/office/drawing/2014/main" xmlns="" id="{F87ED429-82E0-4402-8016-E6ECA6A3D9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8619" y="5196224"/>
            <a:ext cx="6863781" cy="519112"/>
          </a:xfrm>
          <a:prstGeom prst="rect">
            <a:avLst/>
          </a:prstGeom>
          <a:solidFill>
            <a:srgbClr val="FFFBD5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CN" altLang="en-US" sz="2800" dirty="0">
                <a:ea typeface="標楷體" panose="03000509000000000000" pitchFamily="65" charset="-120"/>
              </a:rPr>
              <a:t>舞台的周界</a:t>
            </a:r>
            <a:r>
              <a:rPr lang="zh-CN" altLang="en-US" sz="2800" dirty="0" smtClean="0">
                <a:ea typeface="標楷體" panose="03000509000000000000" pitchFamily="65" charset="-120"/>
              </a:rPr>
              <a:t>是</a:t>
            </a:r>
            <a:r>
              <a:rPr lang="zh-TW" altLang="en-US" sz="2800" u="sng" dirty="0" smtClean="0">
                <a:solidFill>
                  <a:srgbClr val="000000"/>
                </a:solidFill>
                <a:ea typeface="標楷體" panose="03000509000000000000" pitchFamily="65" charset="-120"/>
              </a:rPr>
              <a:t>              </a:t>
            </a:r>
            <a:r>
              <a:rPr lang="en-US" altLang="zh-TW" sz="2800" dirty="0" smtClean="0">
                <a:solidFill>
                  <a:srgbClr val="000000"/>
                </a:solidFill>
                <a:ea typeface="標楷體" panose="03000509000000000000" pitchFamily="65" charset="-120"/>
              </a:rPr>
              <a:t>m</a:t>
            </a:r>
            <a:r>
              <a:rPr lang="zh-TW" altLang="en-US" sz="2800" dirty="0" smtClean="0">
                <a:solidFill>
                  <a:srgbClr val="000000"/>
                </a:solidFill>
                <a:ea typeface="標楷體" panose="03000509000000000000" pitchFamily="65" charset="-120"/>
              </a:rPr>
              <a:t>。</a:t>
            </a:r>
            <a:endParaRPr lang="en-US" altLang="zh-CN" sz="1800" dirty="0"/>
          </a:p>
        </p:txBody>
      </p:sp>
      <p:sp>
        <p:nvSpPr>
          <p:cNvPr id="33" name="Rectangle 8">
            <a:extLst>
              <a:ext uri="{FF2B5EF4-FFF2-40B4-BE49-F238E27FC236}">
                <a16:creationId xmlns:a16="http://schemas.microsoft.com/office/drawing/2014/main" xmlns="" id="{A9B8F102-3DD6-4119-9F5A-85428FD0EA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28287" y="5194370"/>
            <a:ext cx="12160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kumimoji="0" lang="en-US" altLang="zh-TW" sz="2800" dirty="0">
                <a:solidFill>
                  <a:srgbClr val="FF0000"/>
                </a:solidFill>
                <a:ea typeface="標楷體" panose="03000509000000000000" pitchFamily="65" charset="-120"/>
              </a:rPr>
              <a:t> [2</a:t>
            </a:r>
            <a:r>
              <a:rPr kumimoji="0" lang="zh-TW" altLang="en-US" sz="2800" dirty="0">
                <a:solidFill>
                  <a:srgbClr val="FF0000"/>
                </a:solidFill>
                <a:ea typeface="標楷體" panose="03000509000000000000" pitchFamily="65" charset="-120"/>
              </a:rPr>
              <a:t>分</a:t>
            </a:r>
            <a:r>
              <a:rPr kumimoji="0" lang="en-US" altLang="zh-TW" sz="2800" dirty="0">
                <a:solidFill>
                  <a:srgbClr val="FF0000"/>
                </a:solidFill>
                <a:ea typeface="標楷體" panose="03000509000000000000" pitchFamily="65" charset="-120"/>
              </a:rPr>
              <a:t>]</a:t>
            </a:r>
            <a:endParaRPr kumimoji="0" lang="en-US" altLang="en-US" sz="2800" dirty="0">
              <a:solidFill>
                <a:srgbClr val="FF0000"/>
              </a:solidFill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4" name="TextBox 112">
            <a:extLst>
              <a:ext uri="{FF2B5EF4-FFF2-40B4-BE49-F238E27FC236}">
                <a16:creationId xmlns:a16="http://schemas.microsoft.com/office/drawing/2014/main" xmlns="" id="{6622D641-FE02-49CB-A8B9-EE325D5015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3331" y="5186135"/>
            <a:ext cx="10223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en-US" altLang="zh-TW" sz="2800" dirty="0" smtClean="0">
                <a:solidFill>
                  <a:srgbClr val="FF0000"/>
                </a:solidFill>
              </a:rPr>
              <a:t>68</a:t>
            </a:r>
            <a:endParaRPr lang="en-US" altLang="zh-TW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9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2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22" grpId="0" animBg="1"/>
      <p:bldP spid="22" grpId="1" animBg="1"/>
      <p:bldP spid="24" grpId="0" animBg="1"/>
      <p:bldP spid="24" grpId="1" animBg="1"/>
      <p:bldP spid="26" grpId="0" animBg="1"/>
      <p:bldP spid="26" grpId="1" animBg="1"/>
      <p:bldP spid="12" grpId="0" animBg="1"/>
      <p:bldP spid="12" grpId="1" animBg="1"/>
      <p:bldP spid="14" grpId="0" build="allAtOnce"/>
      <p:bldP spid="30" grpId="0" uiExpand="1" build="allAtOnce"/>
      <p:bldP spid="31" grpId="0" build="allAtOnce"/>
      <p:bldP spid="33" grpId="0"/>
      <p:bldP spid="34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83768" y="910543"/>
            <a:ext cx="2468880" cy="2386333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 bwMode="auto">
          <a:xfrm>
            <a:off x="3016250" y="1610360"/>
            <a:ext cx="1463040" cy="1458600"/>
          </a:xfrm>
          <a:prstGeom prst="rect">
            <a:avLst/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4" name="任意多边形 3"/>
          <p:cNvSpPr/>
          <p:nvPr/>
        </p:nvSpPr>
        <p:spPr bwMode="auto">
          <a:xfrm>
            <a:off x="3016250" y="1123950"/>
            <a:ext cx="1479550" cy="495300"/>
          </a:xfrm>
          <a:custGeom>
            <a:avLst/>
            <a:gdLst>
              <a:gd name="connsiteX0" fmla="*/ 0 w 1479550"/>
              <a:gd name="connsiteY0" fmla="*/ 476250 h 495300"/>
              <a:gd name="connsiteX1" fmla="*/ 349250 w 1479550"/>
              <a:gd name="connsiteY1" fmla="*/ 0 h 495300"/>
              <a:gd name="connsiteX2" fmla="*/ 1130300 w 1479550"/>
              <a:gd name="connsiteY2" fmla="*/ 0 h 495300"/>
              <a:gd name="connsiteX3" fmla="*/ 1479550 w 1479550"/>
              <a:gd name="connsiteY3" fmla="*/ 495300 h 495300"/>
              <a:gd name="connsiteX4" fmla="*/ 0 w 1479550"/>
              <a:gd name="connsiteY4" fmla="*/ 47625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9550" h="495300">
                <a:moveTo>
                  <a:pt x="0" y="476250"/>
                </a:moveTo>
                <a:lnTo>
                  <a:pt x="349250" y="0"/>
                </a:lnTo>
                <a:lnTo>
                  <a:pt x="1130300" y="0"/>
                </a:lnTo>
                <a:lnTo>
                  <a:pt x="1479550" y="495300"/>
                </a:lnTo>
                <a:lnTo>
                  <a:pt x="0" y="476250"/>
                </a:lnTo>
                <a:close/>
              </a:path>
            </a:pathLst>
          </a:cu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80899" name="Rectangle 5">
            <a:extLst>
              <a:ext uri="{FF2B5EF4-FFF2-40B4-BE49-F238E27FC236}">
                <a16:creationId xmlns:a16="http://schemas.microsoft.com/office/drawing/2014/main" xmlns="" id="{90E9B2F8-EC63-4BE0-BD99-F1891ACE4A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622" y="3305083"/>
            <a:ext cx="666670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CN" sz="2800" dirty="0" smtClean="0">
                <a:latin typeface="+mj-lt"/>
                <a:ea typeface="標楷體" panose="03000509000000000000" pitchFamily="65" charset="-120"/>
              </a:rPr>
              <a:t>3</a:t>
            </a:r>
            <a:r>
              <a:rPr lang="en-US" altLang="zh-TW" sz="2800" dirty="0" smtClean="0">
                <a:latin typeface="+mj-lt"/>
                <a:ea typeface="標楷體" panose="03000509000000000000" pitchFamily="65" charset="-120"/>
              </a:rPr>
              <a:t>4</a:t>
            </a:r>
            <a:r>
              <a:rPr lang="en-US" altLang="zh-CN" sz="2800" dirty="0" smtClean="0">
                <a:latin typeface="+mj-lt"/>
                <a:ea typeface="標楷體" panose="03000509000000000000" pitchFamily="65" charset="-120"/>
              </a:rPr>
              <a:t>.</a:t>
            </a:r>
            <a:r>
              <a:rPr lang="zh-TW" altLang="en-US" sz="2800" dirty="0" smtClean="0">
                <a:latin typeface="+mj-lt"/>
                <a:ea typeface="標楷體" panose="03000509000000000000" pitchFamily="65" charset="-120"/>
              </a:rPr>
              <a:t> </a:t>
            </a:r>
            <a:r>
              <a:rPr lang="en-US" altLang="zh-TW" sz="2800" dirty="0"/>
              <a:t>(b) 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運動場的面積是多少？ </a:t>
            </a:r>
            <a:r>
              <a:rPr lang="en-US" altLang="zh-TW" sz="2800" dirty="0"/>
              <a:t>[4 </a:t>
            </a:r>
            <a:r>
              <a:rPr lang="zh-TW" altLang="en-US" sz="2800" dirty="0"/>
              <a:t>分</a:t>
            </a:r>
            <a:r>
              <a:rPr lang="en-US" altLang="zh-TW" sz="2800" dirty="0"/>
              <a:t>]</a:t>
            </a:r>
            <a:endParaRPr lang="en-US" altLang="zh-TW" sz="2800" dirty="0">
              <a:latin typeface="+mj-lt"/>
              <a:ea typeface="標楷體" panose="03000509000000000000" pitchFamily="65" charset="-120"/>
            </a:endParaRPr>
          </a:p>
        </p:txBody>
      </p:sp>
      <p:sp>
        <p:nvSpPr>
          <p:cNvPr id="32" name="矩形 130">
            <a:extLst>
              <a:ext uri="{FF2B5EF4-FFF2-40B4-BE49-F238E27FC236}">
                <a16:creationId xmlns:a16="http://schemas.microsoft.com/office/drawing/2014/main" xmlns="" id="{F87ED429-82E0-4402-8016-E6ECA6A3D9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0757" y="3933867"/>
            <a:ext cx="6863781" cy="1737360"/>
          </a:xfrm>
          <a:prstGeom prst="rect">
            <a:avLst/>
          </a:prstGeom>
          <a:solidFill>
            <a:srgbClr val="FFFBD5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en-US" altLang="zh-CN" sz="1800" dirty="0"/>
          </a:p>
        </p:txBody>
      </p:sp>
      <p:sp>
        <p:nvSpPr>
          <p:cNvPr id="33" name="Rectangle 8">
            <a:extLst>
              <a:ext uri="{FF2B5EF4-FFF2-40B4-BE49-F238E27FC236}">
                <a16:creationId xmlns:a16="http://schemas.microsoft.com/office/drawing/2014/main" xmlns="" id="{A9B8F102-3DD6-4119-9F5A-85428FD0EA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8304" y="4021540"/>
            <a:ext cx="12160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kumimoji="0" lang="en-US" altLang="zh-TW" sz="2800" dirty="0">
                <a:solidFill>
                  <a:srgbClr val="FF0000"/>
                </a:solidFill>
                <a:ea typeface="標楷體" panose="03000509000000000000" pitchFamily="65" charset="-120"/>
              </a:rPr>
              <a:t> [2</a:t>
            </a:r>
            <a:r>
              <a:rPr kumimoji="0" lang="zh-TW" altLang="en-US" sz="2800" dirty="0">
                <a:solidFill>
                  <a:srgbClr val="FF0000"/>
                </a:solidFill>
                <a:ea typeface="標楷體" panose="03000509000000000000" pitchFamily="65" charset="-120"/>
              </a:rPr>
              <a:t>分</a:t>
            </a:r>
            <a:r>
              <a:rPr kumimoji="0" lang="en-US" altLang="zh-TW" sz="2800" dirty="0">
                <a:solidFill>
                  <a:srgbClr val="FF0000"/>
                </a:solidFill>
                <a:ea typeface="標楷體" panose="03000509000000000000" pitchFamily="65" charset="-120"/>
              </a:rPr>
              <a:t>]</a:t>
            </a:r>
            <a:endParaRPr kumimoji="0" lang="en-US" altLang="en-US" sz="2800" dirty="0">
              <a:solidFill>
                <a:srgbClr val="FF0000"/>
              </a:solidFill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2" name="任意多边形 1"/>
          <p:cNvSpPr/>
          <p:nvPr/>
        </p:nvSpPr>
        <p:spPr bwMode="auto">
          <a:xfrm>
            <a:off x="3039762" y="1614616"/>
            <a:ext cx="1433384" cy="0"/>
          </a:xfrm>
          <a:custGeom>
            <a:avLst/>
            <a:gdLst>
              <a:gd name="connsiteX0" fmla="*/ 0 w 1433384"/>
              <a:gd name="connsiteY0" fmla="*/ 0 h 0"/>
              <a:gd name="connsiteX1" fmla="*/ 1433384 w 1433384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33384">
                <a:moveTo>
                  <a:pt x="0" y="0"/>
                </a:moveTo>
                <a:lnTo>
                  <a:pt x="1433384" y="0"/>
                </a:lnTo>
              </a:path>
            </a:pathLst>
          </a:custGeom>
          <a:noFill/>
          <a:ln w="15875" cap="flat" cmpd="sng" algn="ctr">
            <a:solidFill>
              <a:srgbClr val="FF00FF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4845690" y="1383783"/>
            <a:ext cx="40592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>
                <a:solidFill>
                  <a:srgbClr val="0033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運動場分為梯形和正方形。</a:t>
            </a:r>
            <a:endParaRPr lang="en-US" altLang="zh-TW" sz="2400" dirty="0" smtClean="0">
              <a:solidFill>
                <a:srgbClr val="003399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907704" y="4056328"/>
            <a:ext cx="3888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>
                <a:solidFill>
                  <a:srgbClr val="FF0000"/>
                </a:solidFill>
                <a:latin typeface="+mn-lt"/>
              </a:rPr>
              <a:t>(16</a:t>
            </a:r>
            <a:r>
              <a:rPr lang="zh-TW" altLang="en-US" sz="2800" dirty="0" smtClean="0">
                <a:solidFill>
                  <a:srgbClr val="FF0000"/>
                </a:solidFill>
                <a:latin typeface="+mn-lt"/>
              </a:rPr>
              <a:t>＋</a:t>
            </a:r>
            <a:r>
              <a:rPr lang="en-US" altLang="zh-TW" sz="2800" dirty="0" smtClean="0">
                <a:solidFill>
                  <a:srgbClr val="FF0000"/>
                </a:solidFill>
                <a:latin typeface="+mn-lt"/>
              </a:rPr>
              <a:t>30)×(40</a:t>
            </a:r>
            <a:r>
              <a:rPr lang="zh-TW" altLang="en-US" sz="2800" dirty="0" smtClean="0">
                <a:solidFill>
                  <a:srgbClr val="FF0000"/>
                </a:solidFill>
                <a:latin typeface="+mn-lt"/>
                <a:ea typeface="標楷體" panose="03000509000000000000" pitchFamily="65" charset="-120"/>
              </a:rPr>
              <a:t>－</a:t>
            </a:r>
            <a:r>
              <a:rPr lang="en-US" altLang="zh-TW" sz="2800" dirty="0" smtClean="0">
                <a:solidFill>
                  <a:srgbClr val="FF0000"/>
                </a:solidFill>
                <a:latin typeface="+mn-lt"/>
                <a:ea typeface="標楷體" panose="03000509000000000000" pitchFamily="65" charset="-120"/>
              </a:rPr>
              <a:t>30</a:t>
            </a:r>
            <a:r>
              <a:rPr lang="en-US" altLang="zh-TW" sz="2800" dirty="0" smtClean="0">
                <a:solidFill>
                  <a:srgbClr val="FF0000"/>
                </a:solidFill>
                <a:latin typeface="+mn-lt"/>
              </a:rPr>
              <a:t>)÷2</a:t>
            </a:r>
            <a:endParaRPr lang="zh-CN" altLang="en-US" sz="28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5" name="Text Box 32">
            <a:extLst>
              <a:ext uri="{FF2B5EF4-FFF2-40B4-BE49-F238E27FC236}">
                <a16:creationId xmlns:a16="http://schemas.microsoft.com/office/drawing/2014/main" xmlns="" id="{95DE2874-2B0E-49B0-A2D9-12F4FC4C57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7110" y="1539041"/>
            <a:ext cx="86962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1800" dirty="0" smtClean="0">
                <a:solidFill>
                  <a:srgbClr val="FF00FF"/>
                </a:solidFill>
              </a:rPr>
              <a:t>30cm</a:t>
            </a:r>
            <a:endParaRPr lang="zh-TW" altLang="en-US" sz="1800" dirty="0">
              <a:solidFill>
                <a:srgbClr val="FF00FF"/>
              </a:solidFill>
            </a:endParaRPr>
          </a:p>
        </p:txBody>
      </p:sp>
      <p:sp>
        <p:nvSpPr>
          <p:cNvPr id="36" name="矩形 35"/>
          <p:cNvSpPr/>
          <p:nvPr/>
        </p:nvSpPr>
        <p:spPr bwMode="auto">
          <a:xfrm>
            <a:off x="3493393" y="3110930"/>
            <a:ext cx="502543" cy="213203"/>
          </a:xfrm>
          <a:prstGeom prst="rect">
            <a:avLst/>
          </a:prstGeom>
          <a:noFill/>
          <a:ln w="2857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7" name="任意多边形 6"/>
          <p:cNvSpPr/>
          <p:nvPr/>
        </p:nvSpPr>
        <p:spPr bwMode="auto">
          <a:xfrm>
            <a:off x="3365500" y="1117600"/>
            <a:ext cx="0" cy="495300"/>
          </a:xfrm>
          <a:custGeom>
            <a:avLst/>
            <a:gdLst>
              <a:gd name="connsiteX0" fmla="*/ 0 w 0"/>
              <a:gd name="connsiteY0" fmla="*/ 0 h 495300"/>
              <a:gd name="connsiteX1" fmla="*/ 0 w 0"/>
              <a:gd name="connsiteY1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495300">
                <a:moveTo>
                  <a:pt x="0" y="0"/>
                </a:moveTo>
                <a:lnTo>
                  <a:pt x="0" y="495300"/>
                </a:lnTo>
              </a:path>
            </a:pathLst>
          </a:custGeom>
          <a:noFill/>
          <a:ln w="19050" cap="flat" cmpd="sng" algn="ctr">
            <a:solidFill>
              <a:srgbClr val="FF00FF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8" name="任意多边形 7"/>
          <p:cNvSpPr/>
          <p:nvPr/>
        </p:nvSpPr>
        <p:spPr bwMode="auto">
          <a:xfrm>
            <a:off x="3365500" y="1473200"/>
            <a:ext cx="137160" cy="137160"/>
          </a:xfrm>
          <a:custGeom>
            <a:avLst/>
            <a:gdLst>
              <a:gd name="connsiteX0" fmla="*/ 0 w 152400"/>
              <a:gd name="connsiteY0" fmla="*/ 0 h 165100"/>
              <a:gd name="connsiteX1" fmla="*/ 152400 w 152400"/>
              <a:gd name="connsiteY1" fmla="*/ 0 h 165100"/>
              <a:gd name="connsiteX2" fmla="*/ 152400 w 152400"/>
              <a:gd name="connsiteY2" fmla="*/ 165100 h 165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2400" h="165100">
                <a:moveTo>
                  <a:pt x="0" y="0"/>
                </a:moveTo>
                <a:lnTo>
                  <a:pt x="152400" y="0"/>
                </a:lnTo>
                <a:lnTo>
                  <a:pt x="152400" y="165100"/>
                </a:lnTo>
              </a:path>
            </a:pathLst>
          </a:custGeom>
          <a:noFill/>
          <a:ln w="19050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37" name="Text Box 32">
            <a:extLst>
              <a:ext uri="{FF2B5EF4-FFF2-40B4-BE49-F238E27FC236}">
                <a16:creationId xmlns:a16="http://schemas.microsoft.com/office/drawing/2014/main" xmlns="" id="{95DE2874-2B0E-49B0-A2D9-12F4FC4C57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9438" y="1080989"/>
            <a:ext cx="159321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1800" dirty="0" smtClean="0">
                <a:solidFill>
                  <a:srgbClr val="FF00FF"/>
                </a:solidFill>
              </a:rPr>
              <a:t>(40</a:t>
            </a:r>
            <a:r>
              <a:rPr lang="zh-TW" altLang="en-US" sz="1800" dirty="0" smtClean="0">
                <a:solidFill>
                  <a:srgbClr val="FF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－</a:t>
            </a:r>
            <a:r>
              <a:rPr lang="en-US" altLang="zh-TW" sz="1800" dirty="0" smtClean="0">
                <a:solidFill>
                  <a:srgbClr val="FF00FF"/>
                </a:solidFill>
              </a:rPr>
              <a:t>30)cm</a:t>
            </a:r>
            <a:endParaRPr lang="zh-TW" altLang="en-US" sz="1800" dirty="0">
              <a:solidFill>
                <a:srgbClr val="FF00FF"/>
              </a:solidFill>
            </a:endParaRPr>
          </a:p>
        </p:txBody>
      </p:sp>
      <p:sp>
        <p:nvSpPr>
          <p:cNvPr id="38" name="矩形 37"/>
          <p:cNvSpPr/>
          <p:nvPr/>
        </p:nvSpPr>
        <p:spPr bwMode="auto">
          <a:xfrm>
            <a:off x="2483768" y="1976565"/>
            <a:ext cx="502543" cy="213203"/>
          </a:xfrm>
          <a:prstGeom prst="rect">
            <a:avLst/>
          </a:prstGeom>
          <a:noFill/>
          <a:ln w="2857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39" name="矩形 38"/>
          <p:cNvSpPr/>
          <p:nvPr/>
        </p:nvSpPr>
        <p:spPr bwMode="auto">
          <a:xfrm>
            <a:off x="4495800" y="2266997"/>
            <a:ext cx="502543" cy="213203"/>
          </a:xfrm>
          <a:prstGeom prst="rect">
            <a:avLst/>
          </a:prstGeom>
          <a:noFill/>
          <a:ln w="2857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40" name="矩形 39"/>
          <p:cNvSpPr/>
          <p:nvPr/>
        </p:nvSpPr>
        <p:spPr bwMode="auto">
          <a:xfrm>
            <a:off x="3502660" y="3119137"/>
            <a:ext cx="502543" cy="213203"/>
          </a:xfrm>
          <a:prstGeom prst="rect">
            <a:avLst/>
          </a:prstGeom>
          <a:noFill/>
          <a:ln w="2857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5286810" y="4054794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 smtClean="0">
                <a:solidFill>
                  <a:srgbClr val="FF0000"/>
                </a:solidFill>
                <a:latin typeface="+mn-lt"/>
              </a:rPr>
              <a:t>＋</a:t>
            </a:r>
            <a:r>
              <a:rPr lang="en-US" altLang="zh-TW" sz="2800" dirty="0" smtClean="0">
                <a:solidFill>
                  <a:srgbClr val="FF0000"/>
                </a:solidFill>
                <a:latin typeface="+mn-lt"/>
              </a:rPr>
              <a:t>30×</a:t>
            </a:r>
            <a:r>
              <a:rPr lang="en-US" altLang="zh-TW" sz="2800" dirty="0" smtClean="0">
                <a:solidFill>
                  <a:srgbClr val="FF0000"/>
                </a:solidFill>
                <a:latin typeface="+mn-lt"/>
                <a:ea typeface="標楷體" panose="03000509000000000000" pitchFamily="65" charset="-120"/>
              </a:rPr>
              <a:t>30</a:t>
            </a:r>
            <a:endParaRPr lang="zh-CN" altLang="en-US" sz="28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59238" y="4649056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>
                <a:solidFill>
                  <a:srgbClr val="FF0000"/>
                </a:solidFill>
                <a:latin typeface="+mn-lt"/>
              </a:rPr>
              <a:t>= 1130</a:t>
            </a:r>
            <a:endParaRPr lang="zh-CN" altLang="en-US" sz="28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3" name="Rectangle 8">
            <a:extLst>
              <a:ext uri="{FF2B5EF4-FFF2-40B4-BE49-F238E27FC236}">
                <a16:creationId xmlns:a16="http://schemas.microsoft.com/office/drawing/2014/main" xmlns="" id="{A9B8F102-3DD6-4119-9F5A-85428FD0EA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0312" y="4595373"/>
            <a:ext cx="12160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kumimoji="0" lang="en-US" altLang="zh-TW" sz="2800" dirty="0">
                <a:solidFill>
                  <a:srgbClr val="FF0000"/>
                </a:solidFill>
                <a:ea typeface="標楷體" panose="03000509000000000000" pitchFamily="65" charset="-120"/>
              </a:rPr>
              <a:t> [2</a:t>
            </a:r>
            <a:r>
              <a:rPr kumimoji="0" lang="zh-TW" altLang="en-US" sz="2800" dirty="0">
                <a:solidFill>
                  <a:srgbClr val="FF0000"/>
                </a:solidFill>
                <a:ea typeface="標楷體" panose="03000509000000000000" pitchFamily="65" charset="-120"/>
              </a:rPr>
              <a:t>分</a:t>
            </a:r>
            <a:r>
              <a:rPr kumimoji="0" lang="en-US" altLang="zh-TW" sz="2800" dirty="0">
                <a:solidFill>
                  <a:srgbClr val="FF0000"/>
                </a:solidFill>
                <a:ea typeface="標楷體" panose="03000509000000000000" pitchFamily="65" charset="-120"/>
              </a:rPr>
              <a:t>]</a:t>
            </a:r>
            <a:endParaRPr kumimoji="0" lang="en-US" altLang="en-US" sz="2800" dirty="0">
              <a:solidFill>
                <a:srgbClr val="FF0000"/>
              </a:solidFill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1559238" y="5192255"/>
            <a:ext cx="52450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運動場的面積是</a:t>
            </a:r>
            <a:r>
              <a:rPr lang="en-US" altLang="zh-TW" sz="2800" dirty="0" smtClean="0">
                <a:solidFill>
                  <a:srgbClr val="FF0000"/>
                </a:solidFill>
                <a:latin typeface="+mn-lt"/>
              </a:rPr>
              <a:t>1130m</a:t>
            </a:r>
            <a:r>
              <a:rPr lang="en-US" altLang="zh-TW" sz="2800" baseline="30000" dirty="0" smtClean="0">
                <a:solidFill>
                  <a:srgbClr val="FF0000"/>
                </a:solidFill>
                <a:latin typeface="+mn-lt"/>
              </a:rPr>
              <a:t>2</a:t>
            </a:r>
            <a:r>
              <a:rPr lang="zh-TW" altLang="en-US" sz="2800" dirty="0" smtClean="0">
                <a:solidFill>
                  <a:srgbClr val="FF0000"/>
                </a:solidFill>
                <a:latin typeface="+mn-lt"/>
              </a:rPr>
              <a:t>。</a:t>
            </a:r>
            <a:endParaRPr lang="zh-CN" altLang="en-US" sz="2800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52831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"/>
                            </p:stCondLst>
                            <p:childTnLst>
                              <p:par>
                                <p:cTn id="1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4" grpId="0" animBg="1"/>
      <p:bldP spid="4" grpId="1" animBg="1"/>
      <p:bldP spid="33" grpId="0"/>
      <p:bldP spid="2" grpId="0" animBg="1"/>
      <p:bldP spid="2" grpId="1" animBg="1"/>
      <p:bldP spid="28" grpId="0" build="allAtOnce"/>
      <p:bldP spid="5" grpId="0"/>
      <p:bldP spid="35" grpId="0"/>
      <p:bldP spid="35" grpId="1"/>
      <p:bldP spid="35" grpId="2"/>
      <p:bldP spid="36" grpId="0" animBg="1"/>
      <p:bldP spid="36" grpId="1" animBg="1"/>
      <p:bldP spid="7" grpId="0" animBg="1"/>
      <p:bldP spid="7" grpId="1" animBg="1"/>
      <p:bldP spid="8" grpId="0" animBg="1"/>
      <p:bldP spid="8" grpId="1" animBg="1"/>
      <p:bldP spid="37" grpId="0"/>
      <p:bldP spid="37" grpId="1"/>
      <p:bldP spid="37" grpId="2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/>
      <p:bldP spid="42" grpId="0"/>
      <p:bldP spid="43" grpId="0"/>
      <p:bldP spid="44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60">
            <a:extLst>
              <a:ext uri="{FF2B5EF4-FFF2-40B4-BE49-F238E27FC236}">
                <a16:creationId xmlns:a16="http://schemas.microsoft.com/office/drawing/2014/main" xmlns="" id="{BB78BECC-6F43-40FD-9E7D-3ED3C529A6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838" y="781050"/>
            <a:ext cx="8424862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566738" indent="-566738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2800" dirty="0">
                <a:ea typeface="標楷體" panose="03000509000000000000" pitchFamily="65" charset="-120"/>
              </a:rPr>
              <a:t>35. </a:t>
            </a:r>
            <a:r>
              <a:rPr lang="zh-TW" altLang="en-US" sz="2800" dirty="0">
                <a:ea typeface="標楷體" panose="03000509000000000000" pitchFamily="65" charset="-120"/>
              </a:rPr>
              <a:t>某學校舉辦</a:t>
            </a:r>
            <a:r>
              <a:rPr lang="zh-TW" altLang="en-US" sz="2800" dirty="0" smtClean="0">
                <a:ea typeface="標楷體" panose="03000509000000000000" pitchFamily="65" charset="-120"/>
              </a:rPr>
              <a:t>了旅行，</a:t>
            </a:r>
            <a:r>
              <a:rPr lang="zh-TW" altLang="en-US" sz="2800" dirty="0">
                <a:ea typeface="標楷體" panose="03000509000000000000" pitchFamily="65" charset="-120"/>
              </a:rPr>
              <a:t>租用了</a:t>
            </a:r>
            <a:r>
              <a:rPr lang="en-US" altLang="zh-TW" sz="2800" dirty="0">
                <a:ea typeface="標楷體" panose="03000509000000000000" pitchFamily="65" charset="-120"/>
              </a:rPr>
              <a:t>1</a:t>
            </a:r>
            <a:r>
              <a:rPr lang="zh-TW" altLang="en-US" sz="2800" dirty="0">
                <a:ea typeface="標楷體" panose="03000509000000000000" pitchFamily="65" charset="-120"/>
              </a:rPr>
              <a:t>輛大型旅遊車和</a:t>
            </a:r>
            <a:r>
              <a:rPr lang="en-US" altLang="zh-TW" sz="2800" i="1" dirty="0">
                <a:ea typeface="標楷體" panose="03000509000000000000" pitchFamily="65" charset="-120"/>
              </a:rPr>
              <a:t>x</a:t>
            </a:r>
            <a:r>
              <a:rPr lang="zh-TW" altLang="en-US" sz="2800" dirty="0">
                <a:ea typeface="標楷體" panose="03000509000000000000" pitchFamily="65" charset="-120"/>
              </a:rPr>
              <a:t>輛小型旅遊車。</a:t>
            </a:r>
            <a:endParaRPr lang="en-US" altLang="zh-CN" sz="2800" dirty="0">
              <a:ea typeface="標楷體" panose="03000509000000000000" pitchFamily="65" charset="-120"/>
            </a:endParaRPr>
          </a:p>
        </p:txBody>
      </p:sp>
      <p:sp>
        <p:nvSpPr>
          <p:cNvPr id="50257" name="Rectangle 81">
            <a:extLst>
              <a:ext uri="{FF2B5EF4-FFF2-40B4-BE49-F238E27FC236}">
                <a16:creationId xmlns:a16="http://schemas.microsoft.com/office/drawing/2014/main" xmlns="" id="{A99F06FE-3B4C-462A-9DC9-CFCE0E874B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9338" y="2546350"/>
            <a:ext cx="1338262" cy="533400"/>
          </a:xfrm>
          <a:prstGeom prst="rect">
            <a:avLst/>
          </a:prstGeom>
          <a:solidFill>
            <a:srgbClr val="FF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lang="zh-TW" altLang="en-US"/>
          </a:p>
        </p:txBody>
      </p:sp>
      <p:sp>
        <p:nvSpPr>
          <p:cNvPr id="50258" name="Rectangle 82">
            <a:extLst>
              <a:ext uri="{FF2B5EF4-FFF2-40B4-BE49-F238E27FC236}">
                <a16:creationId xmlns:a16="http://schemas.microsoft.com/office/drawing/2014/main" xmlns="" id="{5C7F9071-7165-47F2-921C-DBB8CD6225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5538" y="2543175"/>
            <a:ext cx="1254125" cy="533400"/>
          </a:xfrm>
          <a:prstGeom prst="rect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lang="zh-TW" altLang="en-US"/>
          </a:p>
        </p:txBody>
      </p:sp>
      <p:sp>
        <p:nvSpPr>
          <p:cNvPr id="95237" name="Rectangle 11">
            <a:extLst>
              <a:ext uri="{FF2B5EF4-FFF2-40B4-BE49-F238E27FC236}">
                <a16:creationId xmlns:a16="http://schemas.microsoft.com/office/drawing/2014/main" xmlns="" id="{AD1C290F-EF20-46EA-B97B-7713A708A2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3213100"/>
            <a:ext cx="8064500" cy="98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81000" indent="-3810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10000"/>
              </a:spcBef>
              <a:buFontTx/>
              <a:buAutoNum type="alphaLcParenBoth"/>
            </a:pPr>
            <a:r>
              <a:rPr lang="zh-TW" altLang="en-US" sz="2800" dirty="0">
                <a:ea typeface="標楷體" panose="03000509000000000000" pitchFamily="65" charset="-120"/>
              </a:rPr>
              <a:t> 根據上表，這</a:t>
            </a:r>
            <a:r>
              <a:rPr lang="zh-TW" altLang="en-US" sz="2800" dirty="0" smtClean="0">
                <a:ea typeface="標楷體" panose="03000509000000000000" pitchFamily="65" charset="-120"/>
              </a:rPr>
              <a:t>次旅行最多</a:t>
            </a:r>
            <a:r>
              <a:rPr lang="zh-TW" altLang="en-US" sz="2800" dirty="0">
                <a:ea typeface="標楷體" panose="03000509000000000000" pitchFamily="65" charset="-120"/>
              </a:rPr>
              <a:t>可有多少人參加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？ </a:t>
            </a:r>
            <a:endParaRPr lang="zh-TW" altLang="en-US" sz="2800" dirty="0">
              <a:ea typeface="標楷體" panose="03000509000000000000" pitchFamily="65" charset="-120"/>
            </a:endParaRPr>
          </a:p>
          <a:p>
            <a:pPr eaLnBrk="1" hangingPunct="1">
              <a:spcBef>
                <a:spcPct val="10000"/>
              </a:spcBef>
            </a:pPr>
            <a:r>
              <a:rPr lang="zh-TW" altLang="en-US" sz="2800" dirty="0">
                <a:ea typeface="標楷體" panose="03000509000000000000" pitchFamily="65" charset="-120"/>
              </a:rPr>
              <a:t>　  </a:t>
            </a:r>
            <a:r>
              <a:rPr lang="en-US" altLang="zh-TW" sz="2800" dirty="0">
                <a:ea typeface="標楷體" panose="03000509000000000000" pitchFamily="65" charset="-120"/>
              </a:rPr>
              <a:t>(</a:t>
            </a:r>
            <a:r>
              <a:rPr lang="zh-CN" altLang="en-US" sz="2800" dirty="0">
                <a:ea typeface="標楷體" panose="03000509000000000000" pitchFamily="65" charset="-120"/>
              </a:rPr>
              <a:t>只</a:t>
            </a:r>
            <a:r>
              <a:rPr lang="zh-TW" altLang="en-US" sz="2800" dirty="0">
                <a:ea typeface="標楷體" panose="03000509000000000000" pitchFamily="65" charset="-120"/>
              </a:rPr>
              <a:t>須</a:t>
            </a:r>
            <a:r>
              <a:rPr lang="zh-CN" altLang="en-US" sz="2800" dirty="0">
                <a:ea typeface="標楷體" panose="03000509000000000000" pitchFamily="65" charset="-120"/>
              </a:rPr>
              <a:t>寫出答案</a:t>
            </a:r>
            <a:r>
              <a:rPr lang="zh-TW" altLang="en-US" sz="2800" dirty="0">
                <a:ea typeface="標楷體" panose="03000509000000000000" pitchFamily="65" charset="-120"/>
              </a:rPr>
              <a:t>，答案以</a:t>
            </a:r>
            <a:r>
              <a:rPr lang="en-US" altLang="zh-TW" sz="2800" i="1" dirty="0">
                <a:ea typeface="標楷體" panose="03000509000000000000" pitchFamily="65" charset="-120"/>
              </a:rPr>
              <a:t>x</a:t>
            </a:r>
            <a:r>
              <a:rPr lang="zh-TW" altLang="en-US" sz="2800" dirty="0">
                <a:ea typeface="標楷體" panose="03000509000000000000" pitchFamily="65" charset="-120"/>
              </a:rPr>
              <a:t>表示</a:t>
            </a:r>
            <a:r>
              <a:rPr lang="en-US" altLang="zh-TW" sz="2800" dirty="0">
                <a:ea typeface="標楷體" panose="03000509000000000000" pitchFamily="65" charset="-120"/>
              </a:rPr>
              <a:t>)             </a:t>
            </a:r>
            <a:r>
              <a:rPr kumimoji="0" lang="en-US" altLang="zh-TW" sz="2800" dirty="0">
                <a:ea typeface="標楷體" panose="03000509000000000000" pitchFamily="65" charset="-120"/>
              </a:rPr>
              <a:t>[2</a:t>
            </a:r>
            <a:r>
              <a:rPr kumimoji="0" lang="zh-TW" altLang="en-US" sz="2800" dirty="0">
                <a:ea typeface="標楷體" panose="03000509000000000000" pitchFamily="65" charset="-120"/>
              </a:rPr>
              <a:t>分</a:t>
            </a:r>
            <a:r>
              <a:rPr kumimoji="0" lang="en-US" altLang="zh-TW" sz="2800" dirty="0">
                <a:ea typeface="標楷體" panose="03000509000000000000" pitchFamily="65" charset="-120"/>
              </a:rPr>
              <a:t>]</a:t>
            </a:r>
            <a:endParaRPr kumimoji="0" lang="en-US" altLang="zh-CN" sz="2800" dirty="0">
              <a:ea typeface="標楷體" panose="03000509000000000000" pitchFamily="65" charset="-120"/>
            </a:endParaRPr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xmlns="" id="{719CA965-D5C1-4989-BB2F-ABE8776F4C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9213" y="4410075"/>
            <a:ext cx="7140575" cy="519113"/>
          </a:xfrm>
          <a:prstGeom prst="rect">
            <a:avLst/>
          </a:prstGeom>
          <a:solidFill>
            <a:srgbClr val="FFFB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TW" altLang="en-US" sz="2800">
                <a:ea typeface="標楷體" panose="03000509000000000000" pitchFamily="65" charset="-120"/>
              </a:rPr>
              <a:t>這次活動最多可有</a:t>
            </a:r>
            <a:r>
              <a:rPr lang="en-US" altLang="zh-TW" sz="2800" u="sng">
                <a:ea typeface="標楷體" panose="03000509000000000000" pitchFamily="65" charset="-120"/>
              </a:rPr>
              <a:t>                    </a:t>
            </a:r>
            <a:r>
              <a:rPr lang="zh-TW" altLang="en-US" sz="2800">
                <a:ea typeface="標楷體" panose="03000509000000000000" pitchFamily="65" charset="-120"/>
              </a:rPr>
              <a:t>人參加。</a:t>
            </a:r>
            <a:r>
              <a:rPr lang="zh-TW" altLang="en-US" sz="2800">
                <a:latin typeface="Times New Roman" panose="02020603050405020304" pitchFamily="18" charset="0"/>
                <a:ea typeface="標楷體" panose="03000509000000000000" pitchFamily="65" charset="-120"/>
              </a:rPr>
              <a:t>   </a:t>
            </a:r>
          </a:p>
        </p:txBody>
      </p:sp>
      <p:sp>
        <p:nvSpPr>
          <p:cNvPr id="13" name="Rectangle 8">
            <a:extLst>
              <a:ext uri="{FF2B5EF4-FFF2-40B4-BE49-F238E27FC236}">
                <a16:creationId xmlns:a16="http://schemas.microsoft.com/office/drawing/2014/main" xmlns="" id="{FB9824D9-9BD4-4E84-A5C7-A17E72C9FB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51725" y="4370388"/>
            <a:ext cx="12160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kumimoji="0"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 [2</a:t>
            </a:r>
            <a:r>
              <a:rPr kumimoji="0" lang="zh-TW" altLang="en-US" sz="2800">
                <a:solidFill>
                  <a:srgbClr val="FF0000"/>
                </a:solidFill>
                <a:ea typeface="標楷體" panose="03000509000000000000" pitchFamily="65" charset="-120"/>
              </a:rPr>
              <a:t>分</a:t>
            </a:r>
            <a:r>
              <a:rPr kumimoji="0"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]</a:t>
            </a:r>
            <a:endParaRPr kumimoji="0" lang="en-US" altLang="en-US" sz="2800">
              <a:solidFill>
                <a:srgbClr val="FF0000"/>
              </a:solidFill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59" name="文字方塊 10">
            <a:extLst>
              <a:ext uri="{FF2B5EF4-FFF2-40B4-BE49-F238E27FC236}">
                <a16:creationId xmlns:a16="http://schemas.microsoft.com/office/drawing/2014/main" xmlns="" id="{5F46E45C-65A6-4182-8BE1-2FA37F342A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1025" y="4379913"/>
            <a:ext cx="165576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2800">
                <a:solidFill>
                  <a:srgbClr val="FF0000"/>
                </a:solidFill>
                <a:ea typeface="標楷體" panose="03000509000000000000" pitchFamily="65" charset="-120"/>
                <a:cs typeface="Arial" panose="020B0604020202020204" pitchFamily="34" charset="0"/>
                <a:sym typeface="Wingdings 2" panose="05020102010507070707" pitchFamily="18" charset="2"/>
              </a:rPr>
              <a:t>(42</a:t>
            </a:r>
            <a:r>
              <a:rPr lang="zh-TW" altLang="en-US" sz="2800">
                <a:solidFill>
                  <a:srgbClr val="FF0000"/>
                </a:solidFill>
                <a:ea typeface="標楷體" panose="03000509000000000000" pitchFamily="65" charset="-120"/>
                <a:cs typeface="Arial" panose="020B0604020202020204" pitchFamily="34" charset="0"/>
                <a:sym typeface="Wingdings 2" panose="05020102010507070707" pitchFamily="18" charset="2"/>
              </a:rPr>
              <a:t>＋</a:t>
            </a:r>
            <a:r>
              <a:rPr lang="en-US" altLang="zh-TW" sz="2800">
                <a:solidFill>
                  <a:srgbClr val="FF0000"/>
                </a:solidFill>
                <a:ea typeface="標楷體" panose="03000509000000000000" pitchFamily="65" charset="-120"/>
                <a:cs typeface="Arial" panose="020B0604020202020204" pitchFamily="34" charset="0"/>
                <a:sym typeface="Wingdings 2" panose="05020102010507070707" pitchFamily="18" charset="2"/>
              </a:rPr>
              <a:t>20</a:t>
            </a:r>
            <a:r>
              <a:rPr lang="en-US" altLang="zh-TW" sz="2800" i="1">
                <a:solidFill>
                  <a:srgbClr val="FF0000"/>
                </a:solidFill>
                <a:ea typeface="標楷體" panose="03000509000000000000" pitchFamily="65" charset="-120"/>
                <a:cs typeface="Arial" panose="020B0604020202020204" pitchFamily="34" charset="0"/>
                <a:sym typeface="Wingdings 2" panose="05020102010507070707" pitchFamily="18" charset="2"/>
              </a:rPr>
              <a:t>x</a:t>
            </a:r>
            <a:r>
              <a:rPr lang="en-US" altLang="zh-TW" sz="2800">
                <a:solidFill>
                  <a:srgbClr val="FF0000"/>
                </a:solidFill>
                <a:ea typeface="標楷體" panose="03000509000000000000" pitchFamily="65" charset="-120"/>
                <a:cs typeface="Arial" panose="020B0604020202020204" pitchFamily="34" charset="0"/>
                <a:sym typeface="Wingdings 2" panose="05020102010507070707" pitchFamily="18" charset="2"/>
              </a:rPr>
              <a:t>)</a:t>
            </a:r>
          </a:p>
        </p:txBody>
      </p:sp>
      <p:sp>
        <p:nvSpPr>
          <p:cNvPr id="2" name="文字方塊 10">
            <a:extLst>
              <a:ext uri="{FF2B5EF4-FFF2-40B4-BE49-F238E27FC236}">
                <a16:creationId xmlns:a16="http://schemas.microsoft.com/office/drawing/2014/main" xmlns="" id="{9E831744-0366-44E9-8B18-C2F8F364CF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5625" y="4851400"/>
            <a:ext cx="18002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2800">
                <a:solidFill>
                  <a:srgbClr val="FF0000"/>
                </a:solidFill>
                <a:ea typeface="標楷體" panose="03000509000000000000" pitchFamily="65" charset="-120"/>
                <a:cs typeface="Arial" panose="020B0604020202020204" pitchFamily="34" charset="0"/>
                <a:sym typeface="Wingdings 2" panose="05020102010507070707" pitchFamily="18" charset="2"/>
              </a:rPr>
              <a:t>/(20</a:t>
            </a:r>
            <a:r>
              <a:rPr lang="en-US" altLang="zh-TW" sz="2800" i="1">
                <a:solidFill>
                  <a:srgbClr val="FF0000"/>
                </a:solidFill>
                <a:ea typeface="標楷體" panose="03000509000000000000" pitchFamily="65" charset="-120"/>
                <a:cs typeface="Arial" panose="020B0604020202020204" pitchFamily="34" charset="0"/>
                <a:sym typeface="Wingdings 2" panose="05020102010507070707" pitchFamily="18" charset="2"/>
              </a:rPr>
              <a:t>x</a:t>
            </a:r>
            <a:r>
              <a:rPr lang="zh-TW" altLang="en-US" sz="2800">
                <a:solidFill>
                  <a:srgbClr val="FF0000"/>
                </a:solidFill>
                <a:ea typeface="標楷體" panose="03000509000000000000" pitchFamily="65" charset="-120"/>
                <a:cs typeface="Arial" panose="020B0604020202020204" pitchFamily="34" charset="0"/>
                <a:sym typeface="Wingdings 2" panose="05020102010507070707" pitchFamily="18" charset="2"/>
              </a:rPr>
              <a:t>＋</a:t>
            </a:r>
            <a:r>
              <a:rPr lang="en-US" altLang="zh-TW" sz="2800">
                <a:solidFill>
                  <a:srgbClr val="FF0000"/>
                </a:solidFill>
                <a:ea typeface="標楷體" panose="03000509000000000000" pitchFamily="65" charset="-120"/>
                <a:cs typeface="Arial" panose="020B0604020202020204" pitchFamily="34" charset="0"/>
                <a:sym typeface="Wingdings 2" panose="05020102010507070707" pitchFamily="18" charset="2"/>
              </a:rPr>
              <a:t>42)</a:t>
            </a:r>
          </a:p>
        </p:txBody>
      </p:sp>
      <p:sp>
        <p:nvSpPr>
          <p:cNvPr id="36886" name="Line 22">
            <a:extLst>
              <a:ext uri="{FF2B5EF4-FFF2-40B4-BE49-F238E27FC236}">
                <a16:creationId xmlns:a16="http://schemas.microsoft.com/office/drawing/2014/main" xmlns="" id="{CE108CF2-6C5B-46E8-ACDD-0C81D200BF9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220072" y="1268760"/>
            <a:ext cx="2103120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87" name="Line 23">
            <a:extLst>
              <a:ext uri="{FF2B5EF4-FFF2-40B4-BE49-F238E27FC236}">
                <a16:creationId xmlns:a16="http://schemas.microsoft.com/office/drawing/2014/main" xmlns="" id="{0DD5B730-1105-4EF8-B408-360BCDAC737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884368" y="1268760"/>
            <a:ext cx="457200" cy="0"/>
          </a:xfrm>
          <a:prstGeom prst="line">
            <a:avLst/>
          </a:prstGeom>
          <a:noFill/>
          <a:ln w="28575">
            <a:solidFill>
              <a:srgbClr val="CC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Line 23">
            <a:extLst>
              <a:ext uri="{FF2B5EF4-FFF2-40B4-BE49-F238E27FC236}">
                <a16:creationId xmlns:a16="http://schemas.microsoft.com/office/drawing/2014/main" xmlns="" id="{24FCD398-83A6-41BA-B7A3-566C2FFC378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71600" y="1727200"/>
            <a:ext cx="1645920" cy="0"/>
          </a:xfrm>
          <a:prstGeom prst="line">
            <a:avLst/>
          </a:prstGeom>
          <a:noFill/>
          <a:ln w="28575">
            <a:solidFill>
              <a:srgbClr val="FF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50235" name="Group 59">
            <a:extLst>
              <a:ext uri="{FF2B5EF4-FFF2-40B4-BE49-F238E27FC236}">
                <a16:creationId xmlns:a16="http://schemas.microsoft.com/office/drawing/2014/main" xmlns="" id="{000189FB-4CE5-4166-8823-B0818295AB8A}"/>
              </a:ext>
            </a:extLst>
          </p:cNvPr>
          <p:cNvGraphicFramePr>
            <a:graphicFrameLocks noGrp="1"/>
          </p:cNvGraphicFramePr>
          <p:nvPr/>
        </p:nvGraphicFramePr>
        <p:xfrm>
          <a:off x="2051050" y="2030413"/>
          <a:ext cx="5400675" cy="1041401"/>
        </p:xfrm>
        <a:graphic>
          <a:graphicData uri="http://schemas.openxmlformats.org/drawingml/2006/table">
            <a:tbl>
              <a:tblPr/>
              <a:tblGrid>
                <a:gridCol w="281201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4850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4015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2126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旅遊車種類</a:t>
                      </a:r>
                    </a:p>
                  </a:txBody>
                  <a:tcPr marL="90000" marR="90000" marT="46708" marB="46708" anchor="ctr" anchorCtr="1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小型</a:t>
                      </a:r>
                    </a:p>
                  </a:txBody>
                  <a:tcPr marL="90000" marR="90000" marT="46708" marB="46708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大型</a:t>
                      </a:r>
                    </a:p>
                  </a:txBody>
                  <a:tcPr marL="90000" marR="90000" marT="46708" marB="46708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2013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最多可載客</a:t>
                      </a:r>
                      <a:r>
                        <a:rPr kumimoji="1" lang="en-US" altLang="zh-TW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(</a:t>
                      </a:r>
                      <a:r>
                        <a:rPr kumimoji="1" lang="zh-TW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人</a:t>
                      </a:r>
                      <a:r>
                        <a:rPr kumimoji="1" lang="en-US" altLang="zh-TW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)</a:t>
                      </a:r>
                    </a:p>
                  </a:txBody>
                  <a:tcPr marL="90000" marR="90000" marT="46708" marB="46708" anchor="ctr" anchorCtr="1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20</a:t>
                      </a:r>
                    </a:p>
                  </a:txBody>
                  <a:tcPr marL="90000" marR="90000" marT="46708" marB="46708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42</a:t>
                      </a:r>
                    </a:p>
                  </a:txBody>
                  <a:tcPr marL="90000" marR="90000" marT="46708" marB="46708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4" name="Text Box 21">
            <a:extLst>
              <a:ext uri="{FF2B5EF4-FFF2-40B4-BE49-F238E27FC236}">
                <a16:creationId xmlns:a16="http://schemas.microsoft.com/office/drawing/2014/main" xmlns="" id="{696A3CB6-56CC-4238-949B-419E4E63FC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4288" y="4237038"/>
            <a:ext cx="36830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2800">
                <a:solidFill>
                  <a:srgbClr val="003399"/>
                </a:solidFill>
                <a:ea typeface="標楷體" panose="03000509000000000000" pitchFamily="65" charset="-120"/>
              </a:rPr>
              <a:t>可載人數</a:t>
            </a:r>
          </a:p>
          <a:p>
            <a:pPr eaLnBrk="1" hangingPunct="1"/>
            <a:r>
              <a:rPr lang="zh-TW" altLang="en-US" sz="2800">
                <a:solidFill>
                  <a:srgbClr val="003399"/>
                </a:solidFill>
                <a:ea typeface="標楷體" panose="03000509000000000000" pitchFamily="65" charset="-120"/>
              </a:rPr>
              <a:t>   </a:t>
            </a: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</a:rPr>
              <a:t>42 × 1</a:t>
            </a:r>
            <a:r>
              <a:rPr lang="zh-TW" altLang="en-US" sz="2800">
                <a:solidFill>
                  <a:srgbClr val="003399"/>
                </a:solidFill>
                <a:ea typeface="標楷體" panose="03000509000000000000" pitchFamily="65" charset="-120"/>
              </a:rPr>
              <a:t>＋</a:t>
            </a:r>
            <a:endParaRPr lang="en-US" altLang="zh-TW" sz="2800" i="1">
              <a:solidFill>
                <a:srgbClr val="003399"/>
              </a:solidFill>
              <a:ea typeface="標楷體" panose="03000509000000000000" pitchFamily="65" charset="-120"/>
            </a:endParaRPr>
          </a:p>
          <a:p>
            <a:pPr eaLnBrk="1" hangingPunct="1"/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</a:rPr>
              <a:t>= (42</a:t>
            </a:r>
            <a:r>
              <a:rPr lang="zh-TW" altLang="en-US" sz="2800">
                <a:solidFill>
                  <a:srgbClr val="003399"/>
                </a:solidFill>
                <a:ea typeface="標楷體" panose="03000509000000000000" pitchFamily="65" charset="-120"/>
              </a:rPr>
              <a:t>＋</a:t>
            </a: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</a:rPr>
              <a:t>20</a:t>
            </a:r>
            <a:r>
              <a:rPr lang="en-US" altLang="zh-TW" sz="2800" i="1">
                <a:solidFill>
                  <a:srgbClr val="003399"/>
                </a:solidFill>
                <a:ea typeface="標楷體" panose="03000509000000000000" pitchFamily="65" charset="-120"/>
              </a:rPr>
              <a:t>x</a:t>
            </a: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</a:rPr>
              <a:t>)</a:t>
            </a:r>
            <a:r>
              <a:rPr lang="zh-TW" altLang="en-US" sz="2800">
                <a:solidFill>
                  <a:srgbClr val="003399"/>
                </a:solidFill>
                <a:ea typeface="標楷體" panose="03000509000000000000" pitchFamily="65" charset="-120"/>
              </a:rPr>
              <a:t>人</a:t>
            </a:r>
            <a:endParaRPr lang="en-US" altLang="zh-TW" sz="2800">
              <a:solidFill>
                <a:srgbClr val="003399"/>
              </a:solidFill>
              <a:ea typeface="標楷體" panose="03000509000000000000" pitchFamily="65" charset="-120"/>
            </a:endParaRPr>
          </a:p>
        </p:txBody>
      </p:sp>
      <p:sp>
        <p:nvSpPr>
          <p:cNvPr id="15" name="Text Box 21">
            <a:extLst>
              <a:ext uri="{FF2B5EF4-FFF2-40B4-BE49-F238E27FC236}">
                <a16:creationId xmlns:a16="http://schemas.microsoft.com/office/drawing/2014/main" xmlns="" id="{CF50BA16-1853-4464-A872-EDF73FB1B8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7188" y="4660900"/>
            <a:ext cx="12858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</a:rPr>
              <a:t>20 × </a:t>
            </a:r>
            <a:r>
              <a:rPr lang="en-US" altLang="zh-TW" sz="2800" i="1">
                <a:solidFill>
                  <a:srgbClr val="003399"/>
                </a:solidFill>
                <a:ea typeface="標楷體" panose="03000509000000000000" pitchFamily="65" charset="-120"/>
              </a:rPr>
              <a:t>x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6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0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6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0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257" grpId="0" animBg="1"/>
      <p:bldP spid="50257" grpId="1" animBg="1"/>
      <p:bldP spid="50258" grpId="0" animBg="1"/>
      <p:bldP spid="50258" grpId="1" animBg="1"/>
      <p:bldP spid="10" grpId="0" animBg="1"/>
      <p:bldP spid="13" grpId="0"/>
      <p:bldP spid="59" grpId="0"/>
      <p:bldP spid="2" grpId="0"/>
      <p:bldP spid="14" grpId="0" uiExpand="1" build="allAtOnce"/>
      <p:bldP spid="15" grpId="0" build="allAtOnce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46" name="Group 46">
            <a:extLst>
              <a:ext uri="{FF2B5EF4-FFF2-40B4-BE49-F238E27FC236}">
                <a16:creationId xmlns:a16="http://schemas.microsoft.com/office/drawing/2014/main" xmlns="" id="{397D1865-1F58-4728-ADB0-B65749D2BFF6}"/>
              </a:ext>
            </a:extLst>
          </p:cNvPr>
          <p:cNvGraphicFramePr>
            <a:graphicFrameLocks noGrp="1"/>
          </p:cNvGraphicFramePr>
          <p:nvPr/>
        </p:nvGraphicFramePr>
        <p:xfrm>
          <a:off x="2051050" y="1187450"/>
          <a:ext cx="5143500" cy="981075"/>
        </p:xfrm>
        <a:graphic>
          <a:graphicData uri="http://schemas.openxmlformats.org/drawingml/2006/table">
            <a:tbl>
              <a:tblPr/>
              <a:tblGrid>
                <a:gridCol w="26781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8428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811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2180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旅遊車種類</a:t>
                      </a:r>
                    </a:p>
                  </a:txBody>
                  <a:tcPr marL="90000" marR="90000" marT="46757" marB="46757" anchor="ctr" anchorCtr="1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小型</a:t>
                      </a:r>
                    </a:p>
                  </a:txBody>
                  <a:tcPr marL="90000" marR="90000" marT="46757" marB="46757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大型</a:t>
                      </a:r>
                    </a:p>
                  </a:txBody>
                  <a:tcPr marL="90000" marR="90000" marT="46757" marB="46757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927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最多可載客</a:t>
                      </a:r>
                      <a:r>
                        <a:rPr kumimoji="1" lang="en-US" altLang="zh-TW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(</a:t>
                      </a:r>
                      <a:r>
                        <a:rPr kumimoji="1" lang="zh-TW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人</a:t>
                      </a:r>
                      <a:r>
                        <a:rPr kumimoji="1" lang="en-US" altLang="zh-TW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)</a:t>
                      </a:r>
                    </a:p>
                  </a:txBody>
                  <a:tcPr marL="90000" marR="90000" marT="46757" marB="46757" anchor="ctr" anchorCtr="1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20</a:t>
                      </a:r>
                    </a:p>
                  </a:txBody>
                  <a:tcPr marL="90000" marR="90000" marT="46757" marB="46757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42</a:t>
                      </a:r>
                    </a:p>
                  </a:txBody>
                  <a:tcPr marL="90000" marR="90000" marT="46757" marB="46757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97296" name="Rectangle 11">
            <a:extLst>
              <a:ext uri="{FF2B5EF4-FFF2-40B4-BE49-F238E27FC236}">
                <a16:creationId xmlns:a16="http://schemas.microsoft.com/office/drawing/2014/main" xmlns="" id="{805EB2E5-F25D-4BB8-9A88-7D92F2E8C4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3112" y="2499525"/>
            <a:ext cx="8064500" cy="1945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>
            <a:spAutoFit/>
          </a:bodyPr>
          <a:lstStyle>
            <a:lvl1pPr marL="381000" indent="-3810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10000"/>
              </a:spcBef>
            </a:pPr>
            <a:r>
              <a:rPr lang="en-US" altLang="zh-TW" sz="2800" dirty="0">
                <a:ea typeface="標楷體" panose="03000509000000000000" pitchFamily="65" charset="-120"/>
              </a:rPr>
              <a:t>(b)</a:t>
            </a:r>
            <a:r>
              <a:rPr lang="zh-TW" altLang="en-US" sz="2800" dirty="0">
                <a:ea typeface="標楷體" panose="03000509000000000000" pitchFamily="65" charset="-120"/>
              </a:rPr>
              <a:t> 這</a:t>
            </a:r>
            <a:r>
              <a:rPr lang="zh-TW" altLang="en-US" sz="2800" dirty="0" smtClean="0">
                <a:ea typeface="標楷體" panose="03000509000000000000" pitchFamily="65" charset="-120"/>
              </a:rPr>
              <a:t>次旅</a:t>
            </a:r>
            <a:r>
              <a:rPr lang="zh-TW" altLang="en-US" sz="2800" dirty="0">
                <a:ea typeface="標楷體" panose="03000509000000000000" pitchFamily="65" charset="-120"/>
              </a:rPr>
              <a:t>行</a:t>
            </a:r>
            <a:r>
              <a:rPr lang="zh-TW" altLang="en-US" sz="2800" dirty="0" smtClean="0">
                <a:ea typeface="標楷體" panose="03000509000000000000" pitchFamily="65" charset="-120"/>
              </a:rPr>
              <a:t>有</a:t>
            </a:r>
            <a:r>
              <a:rPr lang="en-US" altLang="zh-TW" sz="2800" dirty="0">
                <a:ea typeface="標楷體" panose="03000509000000000000" pitchFamily="65" charset="-120"/>
              </a:rPr>
              <a:t>162</a:t>
            </a:r>
            <a:r>
              <a:rPr lang="zh-TW" altLang="en-US" sz="2800" dirty="0">
                <a:ea typeface="標楷體" panose="03000509000000000000" pitchFamily="65" charset="-120"/>
              </a:rPr>
              <a:t>人參加，當所有人上車後，車 </a:t>
            </a:r>
            <a:endParaRPr lang="en-US" altLang="zh-TW" sz="2800" dirty="0">
              <a:ea typeface="標楷體" panose="03000509000000000000" pitchFamily="65" charset="-120"/>
            </a:endParaRPr>
          </a:p>
          <a:p>
            <a:pPr eaLnBrk="1" hangingPunct="1">
              <a:spcBef>
                <a:spcPct val="10000"/>
              </a:spcBef>
            </a:pPr>
            <a:r>
              <a:rPr lang="zh-TW" altLang="en-US" sz="2800" dirty="0">
                <a:ea typeface="標楷體" panose="03000509000000000000" pitchFamily="65" charset="-120"/>
              </a:rPr>
              <a:t>     上沒有餘下空的座位。學校租用了多少輛小型 </a:t>
            </a:r>
            <a:endParaRPr lang="en-US" altLang="zh-TW" sz="2800" dirty="0">
              <a:ea typeface="標楷體" panose="03000509000000000000" pitchFamily="65" charset="-120"/>
            </a:endParaRPr>
          </a:p>
          <a:p>
            <a:pPr eaLnBrk="1" hangingPunct="1">
              <a:spcBef>
                <a:spcPct val="10000"/>
              </a:spcBef>
            </a:pPr>
            <a:r>
              <a:rPr lang="zh-TW" altLang="en-US" sz="2800" dirty="0">
                <a:ea typeface="標楷體" panose="03000509000000000000" pitchFamily="65" charset="-120"/>
              </a:rPr>
              <a:t>     旅遊車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？</a:t>
            </a:r>
            <a:r>
              <a:rPr lang="en-US" altLang="zh-TW" sz="2800" dirty="0">
                <a:ea typeface="標楷體" panose="03000509000000000000" pitchFamily="65" charset="-120"/>
              </a:rPr>
              <a:t>(</a:t>
            </a:r>
            <a:r>
              <a:rPr lang="zh-TW" altLang="en-US" sz="2800" dirty="0">
                <a:ea typeface="標楷體" panose="03000509000000000000" pitchFamily="65" charset="-120"/>
              </a:rPr>
              <a:t>須用方程列式計</a:t>
            </a:r>
            <a:r>
              <a:rPr lang="zh-TW" altLang="en-US" sz="2800" dirty="0" smtClean="0">
                <a:ea typeface="標楷體" panose="03000509000000000000" pitchFamily="65" charset="-120"/>
              </a:rPr>
              <a:t>算，並展示步驟</a:t>
            </a:r>
            <a:r>
              <a:rPr lang="en-US" altLang="zh-TW" sz="2800" dirty="0" smtClean="0">
                <a:ea typeface="標楷體" panose="03000509000000000000" pitchFamily="65" charset="-120"/>
              </a:rPr>
              <a:t>)</a:t>
            </a:r>
          </a:p>
          <a:p>
            <a:pPr eaLnBrk="1" hangingPunct="1">
              <a:spcBef>
                <a:spcPct val="10000"/>
              </a:spcBef>
            </a:pPr>
            <a:r>
              <a:rPr lang="zh-TW" altLang="en-US" sz="2800" dirty="0">
                <a:ea typeface="標楷體" panose="03000509000000000000" pitchFamily="65" charset="-120"/>
              </a:rPr>
              <a:t> </a:t>
            </a:r>
            <a:r>
              <a:rPr lang="zh-TW" altLang="en-US" sz="2800" dirty="0" smtClean="0">
                <a:ea typeface="標楷體" panose="03000509000000000000" pitchFamily="65" charset="-120"/>
              </a:rPr>
              <a:t>                                                 </a:t>
            </a:r>
            <a:r>
              <a:rPr lang="en-US" altLang="zh-TW" sz="2800" dirty="0" smtClean="0">
                <a:ea typeface="標楷體" panose="03000509000000000000" pitchFamily="65" charset="-120"/>
              </a:rPr>
              <a:t>               </a:t>
            </a:r>
            <a:r>
              <a:rPr lang="zh-TW" altLang="en-US" sz="2800" dirty="0" smtClean="0">
                <a:ea typeface="標楷體" panose="03000509000000000000" pitchFamily="65" charset="-120"/>
              </a:rPr>
              <a:t> </a:t>
            </a:r>
            <a:r>
              <a:rPr kumimoji="0" lang="en-US" altLang="zh-TW" sz="2800" dirty="0">
                <a:ea typeface="標楷體" panose="03000509000000000000" pitchFamily="65" charset="-120"/>
              </a:rPr>
              <a:t>[4</a:t>
            </a:r>
            <a:r>
              <a:rPr kumimoji="0" lang="zh-TW" altLang="en-US" sz="2800" dirty="0">
                <a:ea typeface="標楷體" panose="03000509000000000000" pitchFamily="65" charset="-120"/>
              </a:rPr>
              <a:t>分</a:t>
            </a:r>
            <a:r>
              <a:rPr kumimoji="0" lang="en-US" altLang="zh-TW" sz="2800" dirty="0">
                <a:ea typeface="標楷體" panose="03000509000000000000" pitchFamily="65" charset="-120"/>
              </a:rPr>
              <a:t>]</a:t>
            </a:r>
            <a:endParaRPr lang="en-US" altLang="zh-CN" sz="2800" dirty="0">
              <a:ea typeface="標楷體" panose="03000509000000000000" pitchFamily="65" charset="-120"/>
            </a:endParaRPr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xmlns="" id="{3B843680-ABF8-496F-B6FB-2317722170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7813" y="4470532"/>
            <a:ext cx="6700837" cy="1716087"/>
          </a:xfrm>
          <a:prstGeom prst="rect">
            <a:avLst/>
          </a:prstGeom>
          <a:solidFill>
            <a:srgbClr val="FFFBD5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indent="1778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20000"/>
              </a:lnSpc>
              <a:spcAft>
                <a:spcPct val="30000"/>
              </a:spcAft>
            </a:pPr>
            <a:r>
              <a:rPr lang="en-US" altLang="zh-TW" sz="2800" dirty="0">
                <a:solidFill>
                  <a:srgbClr val="FF0000"/>
                </a:solidFill>
              </a:rPr>
              <a:t>42</a:t>
            </a:r>
            <a:r>
              <a:rPr lang="zh-TW" altLang="en-US" sz="2800" dirty="0">
                <a:solidFill>
                  <a:srgbClr val="FF0000"/>
                </a:solidFill>
              </a:rPr>
              <a:t>＋</a:t>
            </a:r>
            <a:r>
              <a:rPr lang="en-US" altLang="zh-TW" sz="2800" dirty="0">
                <a:solidFill>
                  <a:srgbClr val="FF0000"/>
                </a:solidFill>
              </a:rPr>
              <a:t>20</a:t>
            </a:r>
            <a:r>
              <a:rPr lang="en-US" altLang="zh-TW" sz="2800" i="1" dirty="0">
                <a:solidFill>
                  <a:srgbClr val="FF0000"/>
                </a:solidFill>
              </a:rPr>
              <a:t>x</a:t>
            </a:r>
            <a:r>
              <a:rPr lang="en-US" altLang="zh-TW" sz="2800" dirty="0">
                <a:solidFill>
                  <a:srgbClr val="FF0000"/>
                </a:solidFill>
              </a:rPr>
              <a:t> = 162</a:t>
            </a:r>
          </a:p>
          <a:p>
            <a:pPr eaLnBrk="1" hangingPunct="1">
              <a:spcAft>
                <a:spcPct val="30000"/>
              </a:spcAft>
            </a:pPr>
            <a:endParaRPr lang="en-US" altLang="zh-TW" sz="2800" dirty="0"/>
          </a:p>
          <a:p>
            <a:pPr eaLnBrk="1" hangingPunct="1">
              <a:spcAft>
                <a:spcPct val="30000"/>
              </a:spcAft>
            </a:pPr>
            <a:endParaRPr lang="en-US" altLang="zh-TW" sz="2800" dirty="0"/>
          </a:p>
        </p:txBody>
      </p:sp>
      <p:sp>
        <p:nvSpPr>
          <p:cNvPr id="2" name="Rectangle 6">
            <a:extLst>
              <a:ext uri="{FF2B5EF4-FFF2-40B4-BE49-F238E27FC236}">
                <a16:creationId xmlns:a16="http://schemas.microsoft.com/office/drawing/2014/main" xmlns="" id="{2D6816D7-B4EF-4ED3-A3F7-48D9310B7D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0338" y="5091244"/>
            <a:ext cx="24098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indent="1778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2800" i="1" dirty="0">
                <a:solidFill>
                  <a:srgbClr val="FF0000"/>
                </a:solidFill>
              </a:rPr>
              <a:t>x</a:t>
            </a:r>
            <a:r>
              <a:rPr lang="en-US" altLang="zh-TW" sz="2800" dirty="0">
                <a:solidFill>
                  <a:srgbClr val="FF0000"/>
                </a:solidFill>
              </a:rPr>
              <a:t> = 6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p:sp>
        <p:nvSpPr>
          <p:cNvPr id="13" name="Rectangle 8">
            <a:extLst>
              <a:ext uri="{FF2B5EF4-FFF2-40B4-BE49-F238E27FC236}">
                <a16:creationId xmlns:a16="http://schemas.microsoft.com/office/drawing/2014/main" xmlns="" id="{9776A094-D949-4517-BF15-F1005FB91A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8500" y="4470532"/>
            <a:ext cx="12160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kumimoji="0"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 [2</a:t>
            </a:r>
            <a:r>
              <a:rPr kumimoji="0" lang="zh-TW" altLang="en-US" sz="2800">
                <a:solidFill>
                  <a:srgbClr val="FF0000"/>
                </a:solidFill>
                <a:ea typeface="標楷體" panose="03000509000000000000" pitchFamily="65" charset="-120"/>
              </a:rPr>
              <a:t>分</a:t>
            </a:r>
            <a:r>
              <a:rPr kumimoji="0"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]</a:t>
            </a:r>
            <a:endParaRPr kumimoji="0" lang="en-US" altLang="en-US" sz="2800">
              <a:solidFill>
                <a:srgbClr val="FF0000"/>
              </a:solidFill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xmlns="" id="{05DF24AB-9AF8-42E0-BF9B-9D7EB596DE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8500" y="5018219"/>
            <a:ext cx="12160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kumimoji="0"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 [2</a:t>
            </a:r>
            <a:r>
              <a:rPr kumimoji="0" lang="zh-TW" altLang="en-US" sz="2800">
                <a:solidFill>
                  <a:srgbClr val="FF0000"/>
                </a:solidFill>
                <a:ea typeface="標楷體" panose="03000509000000000000" pitchFamily="65" charset="-120"/>
              </a:rPr>
              <a:t>分</a:t>
            </a:r>
            <a:r>
              <a:rPr kumimoji="0"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]</a:t>
            </a:r>
            <a:endParaRPr kumimoji="0" lang="en-US" altLang="en-US" sz="2800">
              <a:solidFill>
                <a:srgbClr val="FF0000"/>
              </a:solidFill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35298018-6900-42D1-8083-0849DC2559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9250" y="5594482"/>
            <a:ext cx="51466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indent="1778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2800">
                <a:solidFill>
                  <a:srgbClr val="FF0000"/>
                </a:solidFill>
                <a:ea typeface="標楷體" panose="03000509000000000000" pitchFamily="65" charset="-120"/>
              </a:rPr>
              <a:t>學校租用了</a:t>
            </a:r>
            <a:r>
              <a:rPr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6</a:t>
            </a:r>
            <a:r>
              <a:rPr lang="zh-TW" altLang="en-US" sz="2800">
                <a:solidFill>
                  <a:srgbClr val="FF0000"/>
                </a:solidFill>
                <a:ea typeface="標楷體" panose="03000509000000000000" pitchFamily="65" charset="-120"/>
              </a:rPr>
              <a:t>輛小型旅遊車。</a:t>
            </a:r>
            <a:endParaRPr lang="zh-TW" altLang="en-US" sz="2800">
              <a:solidFill>
                <a:srgbClr val="FF0000"/>
              </a:solidFill>
            </a:endParaRPr>
          </a:p>
        </p:txBody>
      </p:sp>
      <p:sp>
        <p:nvSpPr>
          <p:cNvPr id="36886" name="Line 22">
            <a:extLst>
              <a:ext uri="{FF2B5EF4-FFF2-40B4-BE49-F238E27FC236}">
                <a16:creationId xmlns:a16="http://schemas.microsoft.com/office/drawing/2014/main" xmlns="" id="{67157870-AB25-4676-B672-B069A43E70A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763713" y="3429000"/>
            <a:ext cx="2959100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87" name="Line 23">
            <a:extLst>
              <a:ext uri="{FF2B5EF4-FFF2-40B4-BE49-F238E27FC236}">
                <a16:creationId xmlns:a16="http://schemas.microsoft.com/office/drawing/2014/main" xmlns="" id="{98E64CCC-44FF-4844-9DFE-61159C928DE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476375" y="2997200"/>
            <a:ext cx="3455988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7304" name="Rectangle 60">
            <a:extLst>
              <a:ext uri="{FF2B5EF4-FFF2-40B4-BE49-F238E27FC236}">
                <a16:creationId xmlns:a16="http://schemas.microsoft.com/office/drawing/2014/main" xmlns="" id="{55ABFCFC-46FA-49C1-98E8-FCE10EA8D7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838" y="781050"/>
            <a:ext cx="8424862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566738" indent="-566738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2800">
                <a:ea typeface="標楷體" panose="03000509000000000000" pitchFamily="65" charset="-120"/>
              </a:rPr>
              <a:t>35. </a:t>
            </a:r>
            <a:endParaRPr lang="en-US" altLang="zh-CN" sz="2800">
              <a:ea typeface="標楷體" panose="03000509000000000000" pitchFamily="65" charset="-120"/>
            </a:endParaRPr>
          </a:p>
          <a:p>
            <a:pPr eaLnBrk="1" hangingPunct="1"/>
            <a:endParaRPr lang="en-US" altLang="zh-CN" sz="2800">
              <a:ea typeface="標楷體" panose="03000509000000000000" pitchFamily="65" charset="-120"/>
            </a:endParaRPr>
          </a:p>
        </p:txBody>
      </p:sp>
      <p:sp>
        <p:nvSpPr>
          <p:cNvPr id="14" name="Text Box 21">
            <a:extLst>
              <a:ext uri="{FF2B5EF4-FFF2-40B4-BE49-F238E27FC236}">
                <a16:creationId xmlns:a16="http://schemas.microsoft.com/office/drawing/2014/main" xmlns="" id="{2AEBB0B1-C0E3-4EC4-90B1-2D04F37F02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2075" y="2133600"/>
            <a:ext cx="68865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2800" dirty="0">
                <a:solidFill>
                  <a:srgbClr val="003399"/>
                </a:solidFill>
                <a:ea typeface="標楷體" panose="03000509000000000000" pitchFamily="65" charset="-120"/>
              </a:rPr>
              <a:t>由</a:t>
            </a:r>
            <a:r>
              <a:rPr lang="en-US" altLang="zh-TW" sz="2800" dirty="0">
                <a:solidFill>
                  <a:srgbClr val="003399"/>
                </a:solidFill>
                <a:ea typeface="標楷體" panose="03000509000000000000" pitchFamily="65" charset="-120"/>
              </a:rPr>
              <a:t>(a)</a:t>
            </a:r>
            <a:r>
              <a:rPr lang="zh-TW" altLang="en-US" sz="2800" dirty="0">
                <a:solidFill>
                  <a:srgbClr val="003399"/>
                </a:solidFill>
                <a:ea typeface="標楷體" panose="03000509000000000000" pitchFamily="65" charset="-120"/>
              </a:rPr>
              <a:t>可知租用的旅遊車共可坐</a:t>
            </a:r>
            <a:r>
              <a:rPr lang="en-US" altLang="zh-TW" sz="2800" dirty="0">
                <a:solidFill>
                  <a:srgbClr val="003399"/>
                </a:solidFill>
                <a:ea typeface="標楷體" panose="03000509000000000000" pitchFamily="65" charset="-120"/>
              </a:rPr>
              <a:t>(42</a:t>
            </a:r>
            <a:r>
              <a:rPr lang="zh-TW" altLang="en-US" sz="2800" dirty="0">
                <a:solidFill>
                  <a:srgbClr val="003399"/>
                </a:solidFill>
                <a:ea typeface="標楷體" panose="03000509000000000000" pitchFamily="65" charset="-120"/>
              </a:rPr>
              <a:t>＋</a:t>
            </a:r>
            <a:r>
              <a:rPr lang="en-US" altLang="zh-TW" sz="2800" dirty="0">
                <a:solidFill>
                  <a:srgbClr val="003399"/>
                </a:solidFill>
                <a:ea typeface="標楷體" panose="03000509000000000000" pitchFamily="65" charset="-120"/>
              </a:rPr>
              <a:t>20</a:t>
            </a:r>
            <a:r>
              <a:rPr lang="en-US" altLang="zh-TW" sz="2800" i="1" dirty="0">
                <a:solidFill>
                  <a:srgbClr val="003399"/>
                </a:solidFill>
                <a:ea typeface="標楷體" panose="03000509000000000000" pitchFamily="65" charset="-120"/>
              </a:rPr>
              <a:t>x</a:t>
            </a:r>
            <a:r>
              <a:rPr lang="en-US" altLang="zh-TW" sz="2800" dirty="0">
                <a:solidFill>
                  <a:srgbClr val="003399"/>
                </a:solidFill>
                <a:ea typeface="標楷體" panose="03000509000000000000" pitchFamily="65" charset="-120"/>
              </a:rPr>
              <a:t>)</a:t>
            </a:r>
            <a:r>
              <a:rPr lang="zh-TW" altLang="en-US" sz="2800" dirty="0">
                <a:solidFill>
                  <a:srgbClr val="003399"/>
                </a:solidFill>
                <a:ea typeface="標楷體" panose="03000509000000000000" pitchFamily="65" charset="-120"/>
              </a:rPr>
              <a:t>人</a:t>
            </a:r>
            <a:endParaRPr lang="en-US" altLang="zh-TW" sz="2800" dirty="0">
              <a:solidFill>
                <a:srgbClr val="003399"/>
              </a:solidFill>
              <a:ea typeface="標楷體" panose="03000509000000000000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6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368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368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13" grpId="0"/>
      <p:bldP spid="3" grpId="0"/>
      <p:bldP spid="4" grpId="0" build="allAtOnce"/>
      <p:bldP spid="14" grpId="0" uiExpand="1" build="allAtOnce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 bwMode="auto">
          <a:xfrm>
            <a:off x="8028384" y="2831357"/>
            <a:ext cx="534169" cy="334778"/>
          </a:xfrm>
          <a:prstGeom prst="rect">
            <a:avLst/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111" name="矩形 110">
            <a:extLst>
              <a:ext uri="{FF2B5EF4-FFF2-40B4-BE49-F238E27FC236}">
                <a16:creationId xmlns:a16="http://schemas.microsoft.com/office/drawing/2014/main" xmlns="" id="{CA7E6FD9-561C-4A80-BD71-BCB7AD4EAD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4676" y="5066920"/>
            <a:ext cx="7561262" cy="662104"/>
          </a:xfrm>
          <a:prstGeom prst="rect">
            <a:avLst/>
          </a:prstGeom>
          <a:solidFill>
            <a:srgbClr val="FFFBD5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  <a:spcAft>
                <a:spcPct val="50000"/>
              </a:spcAft>
            </a:pPr>
            <a:r>
              <a:rPr lang="zh-TW" altLang="en-US" sz="2800" u="sng" dirty="0" smtClean="0">
                <a:ea typeface="標楷體" panose="03000509000000000000" pitchFamily="65" charset="-120"/>
              </a:rPr>
              <a:t>             </a:t>
            </a:r>
            <a:r>
              <a:rPr lang="zh-TW" altLang="en-US" sz="2800" dirty="0" smtClean="0">
                <a:ea typeface="標楷體" panose="03000509000000000000" pitchFamily="65" charset="-120"/>
              </a:rPr>
              <a:t>班</a:t>
            </a:r>
            <a:r>
              <a:rPr lang="zh-CN" altLang="en-US" sz="2800" dirty="0">
                <a:ea typeface="標楷體" panose="03000509000000000000" pitchFamily="65" charset="-120"/>
              </a:rPr>
              <a:t>男生和女生籌得的款</a:t>
            </a:r>
            <a:r>
              <a:rPr lang="zh-TW" altLang="en-US" sz="2800" dirty="0">
                <a:ea typeface="標楷體" panose="03000509000000000000" pitchFamily="65" charset="-120"/>
              </a:rPr>
              <a:t>項相差</a:t>
            </a:r>
            <a:r>
              <a:rPr lang="en-US" altLang="zh-TW" sz="2800" dirty="0">
                <a:ea typeface="標楷體" panose="03000509000000000000" pitchFamily="65" charset="-120"/>
              </a:rPr>
              <a:t>$100 </a:t>
            </a:r>
            <a:r>
              <a:rPr lang="zh-TW" altLang="en-US" sz="2800" dirty="0" smtClean="0">
                <a:ea typeface="標楷體" panose="03000509000000000000" pitchFamily="65" charset="-120"/>
              </a:rPr>
              <a:t>。</a:t>
            </a:r>
            <a:r>
              <a:rPr lang="zh-TW" altLang="en-US" sz="2800" dirty="0" smtClean="0">
                <a:solidFill>
                  <a:srgbClr val="FF0000"/>
                </a:solidFill>
                <a:ea typeface="標楷體" panose="03000509000000000000" pitchFamily="65" charset="-120"/>
              </a:rPr>
              <a:t> </a:t>
            </a:r>
            <a:endParaRPr lang="en-US" altLang="zh-CN" sz="2800" dirty="0">
              <a:solidFill>
                <a:srgbClr val="FF0000"/>
              </a:solidFill>
              <a:ea typeface="標楷體" panose="03000509000000000000" pitchFamily="65" charset="-120"/>
            </a:endParaRPr>
          </a:p>
        </p:txBody>
      </p:sp>
      <p:sp>
        <p:nvSpPr>
          <p:cNvPr id="99332" name="Rectangle 25">
            <a:extLst>
              <a:ext uri="{FF2B5EF4-FFF2-40B4-BE49-F238E27FC236}">
                <a16:creationId xmlns:a16="http://schemas.microsoft.com/office/drawing/2014/main" xmlns="" id="{CD1C878A-F5EB-47B4-804F-608F6E345C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863" y="4038667"/>
            <a:ext cx="859561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CN" sz="2800" dirty="0" smtClean="0"/>
              <a:t>36. (a</a:t>
            </a:r>
            <a:r>
              <a:rPr lang="en-US" altLang="zh-CN" sz="2800" dirty="0"/>
              <a:t>)</a:t>
            </a:r>
            <a:r>
              <a:rPr lang="en-US" altLang="zh-CN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CN" altLang="en-US" sz="2800" dirty="0">
                <a:latin typeface="+mn-lt"/>
                <a:ea typeface="標楷體" panose="03000509000000000000" pitchFamily="65" charset="-120"/>
              </a:rPr>
              <a:t>哪個班男生和女生籌得的</a:t>
            </a:r>
            <a:r>
              <a:rPr lang="zh-CN" altLang="en-US" sz="2800" dirty="0" smtClean="0">
                <a:latin typeface="+mn-lt"/>
                <a:ea typeface="標楷體" panose="03000509000000000000" pitchFamily="65" charset="-120"/>
              </a:rPr>
              <a:t>款</a:t>
            </a:r>
            <a:r>
              <a:rPr lang="zh-TW" altLang="en-US" sz="2800" dirty="0" smtClean="0">
                <a:latin typeface="+mn-lt"/>
                <a:ea typeface="標楷體" panose="03000509000000000000" pitchFamily="65" charset="-120"/>
              </a:rPr>
              <a:t>項</a:t>
            </a:r>
            <a:r>
              <a:rPr lang="zh-TW" altLang="en-US" sz="2800" dirty="0">
                <a:latin typeface="+mn-lt"/>
                <a:ea typeface="標楷體" panose="03000509000000000000" pitchFamily="65" charset="-120"/>
              </a:rPr>
              <a:t>相差</a:t>
            </a:r>
            <a:r>
              <a:rPr lang="en-US" altLang="zh-TW" sz="2800" dirty="0">
                <a:latin typeface="+mn-lt"/>
                <a:ea typeface="標楷體" panose="03000509000000000000" pitchFamily="65" charset="-120"/>
              </a:rPr>
              <a:t>$100</a:t>
            </a:r>
            <a:r>
              <a:rPr lang="zh-TW" altLang="en-US" sz="2800" dirty="0" smtClean="0">
                <a:latin typeface="+mn-lt"/>
                <a:ea typeface="標楷體" panose="03000509000000000000" pitchFamily="65" charset="-120"/>
              </a:rPr>
              <a:t>？</a:t>
            </a:r>
            <a:endParaRPr lang="en-US" altLang="zh-TW" sz="2800" dirty="0" smtClean="0">
              <a:latin typeface="+mn-lt"/>
              <a:ea typeface="標楷體" panose="03000509000000000000" pitchFamily="65" charset="-120"/>
            </a:endParaRPr>
          </a:p>
          <a:p>
            <a:r>
              <a:rPr lang="zh-TW" altLang="en-US" sz="2800" dirty="0" smtClean="0">
                <a:latin typeface="+mn-lt"/>
                <a:ea typeface="標楷體" panose="03000509000000000000" pitchFamily="65" charset="-120"/>
              </a:rPr>
              <a:t>            </a:t>
            </a:r>
            <a:r>
              <a:rPr lang="en-US" altLang="zh-TW" sz="2800" dirty="0" smtClean="0">
                <a:latin typeface="+mn-lt"/>
                <a:ea typeface="標楷體" panose="03000509000000000000" pitchFamily="65" charset="-120"/>
              </a:rPr>
              <a:t>(</a:t>
            </a:r>
            <a:r>
              <a:rPr lang="zh-TW" altLang="en-US" sz="2800" dirty="0" smtClean="0">
                <a:latin typeface="+mn-lt"/>
                <a:ea typeface="標楷體" panose="03000509000000000000" pitchFamily="65" charset="-120"/>
              </a:rPr>
              <a:t>只</a:t>
            </a:r>
            <a:r>
              <a:rPr lang="zh-TW" altLang="en-US" sz="2800" dirty="0">
                <a:latin typeface="+mn-lt"/>
                <a:ea typeface="標楷體" panose="03000509000000000000" pitchFamily="65" charset="-120"/>
              </a:rPr>
              <a:t>須寫出</a:t>
            </a:r>
            <a:r>
              <a:rPr lang="zh-TW" altLang="en-US" sz="2800" dirty="0" smtClean="0">
                <a:latin typeface="+mn-lt"/>
                <a:ea typeface="標楷體" panose="03000509000000000000" pitchFamily="65" charset="-120"/>
              </a:rPr>
              <a:t>答案</a:t>
            </a:r>
            <a:r>
              <a:rPr lang="en-US" altLang="zh-TW" sz="2800" dirty="0" smtClean="0">
                <a:latin typeface="+mn-lt"/>
                <a:ea typeface="標楷體" panose="03000509000000000000" pitchFamily="65" charset="-120"/>
              </a:rPr>
              <a:t>)</a:t>
            </a:r>
            <a:r>
              <a:rPr lang="zh-TW" altLang="en-US" sz="2800" dirty="0" smtClean="0">
                <a:latin typeface="+mn-lt"/>
                <a:ea typeface="標楷體" panose="03000509000000000000" pitchFamily="65" charset="-120"/>
              </a:rPr>
              <a:t>                                  </a:t>
            </a:r>
            <a:r>
              <a:rPr lang="en-US" altLang="zh-TW" sz="2800" dirty="0" smtClean="0">
                <a:latin typeface="+mn-lt"/>
                <a:ea typeface="標楷體" panose="03000509000000000000" pitchFamily="65" charset="-120"/>
              </a:rPr>
              <a:t>[</a:t>
            </a:r>
            <a:r>
              <a:rPr lang="en-US" altLang="zh-TW" sz="2800" dirty="0">
                <a:latin typeface="+mn-lt"/>
                <a:ea typeface="標楷體" panose="03000509000000000000" pitchFamily="65" charset="-120"/>
              </a:rPr>
              <a:t>2</a:t>
            </a:r>
            <a:r>
              <a:rPr lang="zh-TW" altLang="en-US" sz="2800" dirty="0">
                <a:latin typeface="+mn-lt"/>
                <a:ea typeface="標楷體" panose="03000509000000000000" pitchFamily="65" charset="-120"/>
              </a:rPr>
              <a:t>分</a:t>
            </a:r>
            <a:r>
              <a:rPr lang="en-US" altLang="zh-TW" sz="2800" dirty="0">
                <a:latin typeface="+mn-lt"/>
                <a:ea typeface="標楷體" panose="03000509000000000000" pitchFamily="65" charset="-120"/>
              </a:rPr>
              <a:t>]</a:t>
            </a:r>
            <a:endParaRPr lang="en-US" altLang="zh-CN" sz="2800" dirty="0">
              <a:latin typeface="+mn-lt"/>
              <a:ea typeface="標楷體" panose="03000509000000000000" pitchFamily="65" charset="-120"/>
            </a:endParaRPr>
          </a:p>
        </p:txBody>
      </p:sp>
      <p:sp>
        <p:nvSpPr>
          <p:cNvPr id="133" name="Rectangle 8">
            <a:extLst>
              <a:ext uri="{FF2B5EF4-FFF2-40B4-BE49-F238E27FC236}">
                <a16:creationId xmlns:a16="http://schemas.microsoft.com/office/drawing/2014/main" xmlns="" id="{AF55AD84-512A-4F12-9725-4DE87C5E79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4328" y="5589240"/>
            <a:ext cx="10382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kumimoji="0" lang="en-US" altLang="zh-TW" sz="2800" dirty="0">
                <a:solidFill>
                  <a:srgbClr val="FF0000"/>
                </a:solidFill>
                <a:ea typeface="標楷體" panose="03000509000000000000" pitchFamily="65" charset="-120"/>
              </a:rPr>
              <a:t>[2</a:t>
            </a:r>
            <a:r>
              <a:rPr kumimoji="0" lang="zh-TW" altLang="en-US" sz="2800" dirty="0">
                <a:solidFill>
                  <a:srgbClr val="FF0000"/>
                </a:solidFill>
                <a:ea typeface="標楷體" panose="03000509000000000000" pitchFamily="65" charset="-120"/>
              </a:rPr>
              <a:t>分</a:t>
            </a:r>
            <a:r>
              <a:rPr kumimoji="0" lang="en-US" altLang="zh-TW" sz="2800" dirty="0">
                <a:solidFill>
                  <a:srgbClr val="FF0000"/>
                </a:solidFill>
                <a:ea typeface="標楷體" panose="03000509000000000000" pitchFamily="65" charset="-120"/>
              </a:rPr>
              <a:t>]</a:t>
            </a:r>
            <a:endParaRPr kumimoji="0" lang="en-US" altLang="en-US" sz="2800" dirty="0">
              <a:solidFill>
                <a:srgbClr val="FF0000"/>
              </a:solidFill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68538" y="942474"/>
            <a:ext cx="4251423" cy="3096103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843808" y="2204864"/>
            <a:ext cx="792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FF00FF"/>
                </a:solidFill>
              </a:rPr>
              <a:t>300</a:t>
            </a:r>
            <a:endParaRPr lang="zh-CN" altLang="en-US" dirty="0">
              <a:solidFill>
                <a:srgbClr val="FF00FF"/>
              </a:solidFill>
            </a:endParaRPr>
          </a:p>
        </p:txBody>
      </p:sp>
      <p:sp>
        <p:nvSpPr>
          <p:cNvPr id="63" name="文本框 62"/>
          <p:cNvSpPr txBox="1"/>
          <p:nvPr/>
        </p:nvSpPr>
        <p:spPr>
          <a:xfrm>
            <a:off x="3218148" y="1604654"/>
            <a:ext cx="792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FF00FF"/>
                </a:solidFill>
              </a:rPr>
              <a:t>450</a:t>
            </a:r>
            <a:endParaRPr lang="zh-CN" altLang="en-US" dirty="0">
              <a:solidFill>
                <a:srgbClr val="FF00FF"/>
              </a:solidFill>
            </a:endParaRPr>
          </a:p>
        </p:txBody>
      </p:sp>
      <p:sp>
        <p:nvSpPr>
          <p:cNvPr id="64" name="文本框 63"/>
          <p:cNvSpPr txBox="1"/>
          <p:nvPr/>
        </p:nvSpPr>
        <p:spPr>
          <a:xfrm>
            <a:off x="3702626" y="1994373"/>
            <a:ext cx="792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FF00FF"/>
                </a:solidFill>
              </a:rPr>
              <a:t>350</a:t>
            </a:r>
            <a:endParaRPr lang="zh-CN" altLang="en-US" dirty="0">
              <a:solidFill>
                <a:srgbClr val="FF00FF"/>
              </a:solidFill>
            </a:endParaRPr>
          </a:p>
        </p:txBody>
      </p:sp>
      <p:sp>
        <p:nvSpPr>
          <p:cNvPr id="65" name="文本框 64"/>
          <p:cNvSpPr txBox="1"/>
          <p:nvPr/>
        </p:nvSpPr>
        <p:spPr>
          <a:xfrm>
            <a:off x="3923928" y="2626756"/>
            <a:ext cx="792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FF00FF"/>
                </a:solidFill>
              </a:rPr>
              <a:t>200</a:t>
            </a:r>
            <a:endParaRPr lang="zh-CN" altLang="en-US" dirty="0">
              <a:solidFill>
                <a:srgbClr val="FF00FF"/>
              </a:solidFill>
            </a:endParaRPr>
          </a:p>
        </p:txBody>
      </p:sp>
      <p:sp>
        <p:nvSpPr>
          <p:cNvPr id="66" name="文本框 65"/>
          <p:cNvSpPr txBox="1"/>
          <p:nvPr/>
        </p:nvSpPr>
        <p:spPr>
          <a:xfrm>
            <a:off x="4343219" y="1384505"/>
            <a:ext cx="792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FF00FF"/>
                </a:solidFill>
              </a:rPr>
              <a:t>500</a:t>
            </a:r>
            <a:endParaRPr lang="zh-CN" altLang="en-US" dirty="0">
              <a:solidFill>
                <a:srgbClr val="FF00FF"/>
              </a:solidFill>
            </a:endParaRPr>
          </a:p>
        </p:txBody>
      </p:sp>
      <p:sp>
        <p:nvSpPr>
          <p:cNvPr id="67" name="文本框 66"/>
          <p:cNvSpPr txBox="1"/>
          <p:nvPr/>
        </p:nvSpPr>
        <p:spPr>
          <a:xfrm>
            <a:off x="4566811" y="1801091"/>
            <a:ext cx="792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FF00FF"/>
                </a:solidFill>
              </a:rPr>
              <a:t>400</a:t>
            </a:r>
            <a:endParaRPr lang="zh-CN" altLang="en-US" dirty="0">
              <a:solidFill>
                <a:srgbClr val="FF00FF"/>
              </a:solidFill>
            </a:endParaRPr>
          </a:p>
        </p:txBody>
      </p:sp>
      <p:sp>
        <p:nvSpPr>
          <p:cNvPr id="68" name="文本框 67"/>
          <p:cNvSpPr txBox="1"/>
          <p:nvPr/>
        </p:nvSpPr>
        <p:spPr>
          <a:xfrm>
            <a:off x="5015328" y="1805212"/>
            <a:ext cx="792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FF00FF"/>
                </a:solidFill>
              </a:rPr>
              <a:t>400</a:t>
            </a:r>
            <a:endParaRPr lang="zh-CN" altLang="en-US" dirty="0">
              <a:solidFill>
                <a:srgbClr val="FF00FF"/>
              </a:solidFill>
            </a:endParaRPr>
          </a:p>
        </p:txBody>
      </p:sp>
      <p:sp>
        <p:nvSpPr>
          <p:cNvPr id="69" name="文本框 68"/>
          <p:cNvSpPr txBox="1"/>
          <p:nvPr/>
        </p:nvSpPr>
        <p:spPr>
          <a:xfrm>
            <a:off x="5211834" y="977850"/>
            <a:ext cx="792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FF00FF"/>
                </a:solidFill>
              </a:rPr>
              <a:t>600</a:t>
            </a:r>
            <a:endParaRPr lang="zh-CN" altLang="en-US" dirty="0">
              <a:solidFill>
                <a:srgbClr val="FF00FF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654105" y="1994373"/>
            <a:ext cx="1152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FF00FF"/>
                </a:solidFill>
              </a:rPr>
              <a:t>5A</a:t>
            </a:r>
            <a:r>
              <a:rPr lang="zh-TW" altLang="en-US" dirty="0" smtClean="0">
                <a:solidFill>
                  <a:srgbClr val="FF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班：</a:t>
            </a:r>
            <a:endParaRPr lang="zh-CN" altLang="en-US" dirty="0">
              <a:solidFill>
                <a:srgbClr val="FF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1" name="文本框 70"/>
          <p:cNvSpPr txBox="1"/>
          <p:nvPr/>
        </p:nvSpPr>
        <p:spPr>
          <a:xfrm>
            <a:off x="6579936" y="2001146"/>
            <a:ext cx="16956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FF00FF"/>
                </a:solidFill>
                <a:latin typeface="+mn-lt"/>
                <a:ea typeface="標楷體" panose="03000509000000000000" pitchFamily="65" charset="-120"/>
              </a:rPr>
              <a:t>450</a:t>
            </a:r>
            <a:r>
              <a:rPr lang="zh-TW" altLang="en-US" dirty="0" smtClean="0">
                <a:solidFill>
                  <a:srgbClr val="FF00FF"/>
                </a:solidFill>
                <a:latin typeface="+mn-lt"/>
                <a:ea typeface="標楷體" panose="03000509000000000000" pitchFamily="65" charset="-120"/>
              </a:rPr>
              <a:t>－</a:t>
            </a:r>
            <a:r>
              <a:rPr lang="en-US" altLang="zh-TW" dirty="0" smtClean="0">
                <a:solidFill>
                  <a:srgbClr val="FF00FF"/>
                </a:solidFill>
                <a:latin typeface="+mn-lt"/>
                <a:ea typeface="標楷體" panose="03000509000000000000" pitchFamily="65" charset="-120"/>
              </a:rPr>
              <a:t>300</a:t>
            </a:r>
            <a:endParaRPr lang="zh-CN" altLang="en-US" dirty="0">
              <a:solidFill>
                <a:srgbClr val="FF00FF"/>
              </a:solidFill>
              <a:latin typeface="+mn-lt"/>
              <a:ea typeface="標楷體" panose="03000509000000000000" pitchFamily="65" charset="-120"/>
            </a:endParaRPr>
          </a:p>
        </p:txBody>
      </p:sp>
      <p:sp>
        <p:nvSpPr>
          <p:cNvPr id="72" name="文本框 71"/>
          <p:cNvSpPr txBox="1"/>
          <p:nvPr/>
        </p:nvSpPr>
        <p:spPr>
          <a:xfrm>
            <a:off x="7739548" y="1994373"/>
            <a:ext cx="12249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FF00FF"/>
                </a:solidFill>
                <a:latin typeface="+mn-lt"/>
                <a:ea typeface="標楷體" panose="03000509000000000000" pitchFamily="65" charset="-120"/>
              </a:rPr>
              <a:t>=</a:t>
            </a:r>
            <a:r>
              <a:rPr lang="zh-TW" altLang="en-US" dirty="0" smtClean="0">
                <a:solidFill>
                  <a:srgbClr val="FF00FF"/>
                </a:solidFill>
                <a:latin typeface="+mn-lt"/>
                <a:ea typeface="標楷體" panose="03000509000000000000" pitchFamily="65" charset="-120"/>
              </a:rPr>
              <a:t> </a:t>
            </a:r>
            <a:r>
              <a:rPr lang="en-US" altLang="zh-TW" dirty="0" smtClean="0">
                <a:solidFill>
                  <a:srgbClr val="FF00FF"/>
                </a:solidFill>
                <a:latin typeface="+mn-lt"/>
                <a:ea typeface="標楷體" panose="03000509000000000000" pitchFamily="65" charset="-120"/>
              </a:rPr>
              <a:t>150</a:t>
            </a:r>
            <a:endParaRPr lang="zh-CN" altLang="en-US" dirty="0">
              <a:solidFill>
                <a:srgbClr val="FF00FF"/>
              </a:solidFill>
              <a:latin typeface="+mn-lt"/>
              <a:ea typeface="標楷體" panose="03000509000000000000" pitchFamily="65" charset="-120"/>
            </a:endParaRPr>
          </a:p>
        </p:txBody>
      </p:sp>
      <p:sp>
        <p:nvSpPr>
          <p:cNvPr id="73" name="文本框 72"/>
          <p:cNvSpPr txBox="1"/>
          <p:nvPr/>
        </p:nvSpPr>
        <p:spPr>
          <a:xfrm>
            <a:off x="5654149" y="2387479"/>
            <a:ext cx="1152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FF00FF"/>
                </a:solidFill>
              </a:rPr>
              <a:t>5B</a:t>
            </a:r>
            <a:r>
              <a:rPr lang="zh-TW" altLang="en-US" dirty="0" smtClean="0">
                <a:solidFill>
                  <a:srgbClr val="FF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班：</a:t>
            </a:r>
            <a:endParaRPr lang="zh-CN" altLang="en-US" dirty="0">
              <a:solidFill>
                <a:srgbClr val="FF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4" name="文本框 73"/>
          <p:cNvSpPr txBox="1"/>
          <p:nvPr/>
        </p:nvSpPr>
        <p:spPr>
          <a:xfrm>
            <a:off x="6579980" y="2394252"/>
            <a:ext cx="16956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FF"/>
                </a:solidFill>
                <a:latin typeface="+mn-lt"/>
                <a:ea typeface="標楷體" panose="03000509000000000000" pitchFamily="65" charset="-120"/>
              </a:rPr>
              <a:t>3</a:t>
            </a:r>
            <a:r>
              <a:rPr lang="en-US" altLang="zh-TW" dirty="0" smtClean="0">
                <a:solidFill>
                  <a:srgbClr val="FF00FF"/>
                </a:solidFill>
                <a:latin typeface="+mn-lt"/>
                <a:ea typeface="標楷體" panose="03000509000000000000" pitchFamily="65" charset="-120"/>
              </a:rPr>
              <a:t>50</a:t>
            </a:r>
            <a:r>
              <a:rPr lang="zh-TW" altLang="en-US" dirty="0" smtClean="0">
                <a:solidFill>
                  <a:srgbClr val="FF00FF"/>
                </a:solidFill>
                <a:latin typeface="+mn-lt"/>
                <a:ea typeface="標楷體" panose="03000509000000000000" pitchFamily="65" charset="-120"/>
              </a:rPr>
              <a:t>－</a:t>
            </a:r>
            <a:r>
              <a:rPr lang="en-US" altLang="zh-TW" dirty="0">
                <a:solidFill>
                  <a:srgbClr val="FF00FF"/>
                </a:solidFill>
                <a:latin typeface="+mn-lt"/>
                <a:ea typeface="標楷體" panose="03000509000000000000" pitchFamily="65" charset="-120"/>
              </a:rPr>
              <a:t>2</a:t>
            </a:r>
            <a:r>
              <a:rPr lang="en-US" altLang="zh-TW" dirty="0" smtClean="0">
                <a:solidFill>
                  <a:srgbClr val="FF00FF"/>
                </a:solidFill>
                <a:latin typeface="+mn-lt"/>
                <a:ea typeface="標楷體" panose="03000509000000000000" pitchFamily="65" charset="-120"/>
              </a:rPr>
              <a:t>00</a:t>
            </a:r>
            <a:endParaRPr lang="zh-CN" altLang="en-US" dirty="0">
              <a:solidFill>
                <a:srgbClr val="FF00FF"/>
              </a:solidFill>
              <a:latin typeface="+mn-lt"/>
              <a:ea typeface="標楷體" panose="03000509000000000000" pitchFamily="65" charset="-120"/>
            </a:endParaRPr>
          </a:p>
        </p:txBody>
      </p:sp>
      <p:sp>
        <p:nvSpPr>
          <p:cNvPr id="75" name="文本框 74"/>
          <p:cNvSpPr txBox="1"/>
          <p:nvPr/>
        </p:nvSpPr>
        <p:spPr>
          <a:xfrm>
            <a:off x="7739592" y="2387479"/>
            <a:ext cx="12249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FF00FF"/>
                </a:solidFill>
                <a:latin typeface="+mn-lt"/>
                <a:ea typeface="標楷體" panose="03000509000000000000" pitchFamily="65" charset="-120"/>
              </a:rPr>
              <a:t>=</a:t>
            </a:r>
            <a:r>
              <a:rPr lang="zh-TW" altLang="en-US" dirty="0" smtClean="0">
                <a:solidFill>
                  <a:srgbClr val="FF00FF"/>
                </a:solidFill>
                <a:latin typeface="+mn-lt"/>
                <a:ea typeface="標楷體" panose="03000509000000000000" pitchFamily="65" charset="-120"/>
              </a:rPr>
              <a:t> </a:t>
            </a:r>
            <a:r>
              <a:rPr lang="en-US" altLang="zh-TW" dirty="0" smtClean="0">
                <a:solidFill>
                  <a:srgbClr val="FF00FF"/>
                </a:solidFill>
                <a:latin typeface="+mn-lt"/>
                <a:ea typeface="標楷體" panose="03000509000000000000" pitchFamily="65" charset="-120"/>
              </a:rPr>
              <a:t>150</a:t>
            </a:r>
            <a:endParaRPr lang="zh-CN" altLang="en-US" dirty="0">
              <a:solidFill>
                <a:srgbClr val="FF00FF"/>
              </a:solidFill>
              <a:latin typeface="+mn-lt"/>
              <a:ea typeface="標楷體" panose="03000509000000000000" pitchFamily="65" charset="-120"/>
            </a:endParaRPr>
          </a:p>
        </p:txBody>
      </p:sp>
      <p:sp>
        <p:nvSpPr>
          <p:cNvPr id="76" name="文本框 75"/>
          <p:cNvSpPr txBox="1"/>
          <p:nvPr/>
        </p:nvSpPr>
        <p:spPr>
          <a:xfrm>
            <a:off x="5655598" y="2799417"/>
            <a:ext cx="1152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FF00FF"/>
                </a:solidFill>
              </a:rPr>
              <a:t>5C</a:t>
            </a:r>
            <a:r>
              <a:rPr lang="zh-TW" altLang="en-US" dirty="0" smtClean="0">
                <a:solidFill>
                  <a:srgbClr val="FF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班：</a:t>
            </a:r>
            <a:endParaRPr lang="zh-CN" altLang="en-US" dirty="0">
              <a:solidFill>
                <a:srgbClr val="FF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7" name="文本框 76"/>
          <p:cNvSpPr txBox="1"/>
          <p:nvPr/>
        </p:nvSpPr>
        <p:spPr>
          <a:xfrm>
            <a:off x="6581429" y="2806190"/>
            <a:ext cx="16956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FF00FF"/>
                </a:solidFill>
                <a:latin typeface="+mn-lt"/>
                <a:ea typeface="標楷體" panose="03000509000000000000" pitchFamily="65" charset="-120"/>
              </a:rPr>
              <a:t>500</a:t>
            </a:r>
            <a:r>
              <a:rPr lang="zh-TW" altLang="en-US" dirty="0" smtClean="0">
                <a:solidFill>
                  <a:srgbClr val="FF00FF"/>
                </a:solidFill>
                <a:latin typeface="+mn-lt"/>
                <a:ea typeface="標楷體" panose="03000509000000000000" pitchFamily="65" charset="-120"/>
              </a:rPr>
              <a:t>－</a:t>
            </a:r>
            <a:r>
              <a:rPr lang="en-US" altLang="zh-TW" dirty="0">
                <a:solidFill>
                  <a:srgbClr val="FF00FF"/>
                </a:solidFill>
                <a:latin typeface="+mn-lt"/>
                <a:ea typeface="標楷體" panose="03000509000000000000" pitchFamily="65" charset="-120"/>
              </a:rPr>
              <a:t>4</a:t>
            </a:r>
            <a:r>
              <a:rPr lang="en-US" altLang="zh-TW" dirty="0" smtClean="0">
                <a:solidFill>
                  <a:srgbClr val="FF00FF"/>
                </a:solidFill>
                <a:latin typeface="+mn-lt"/>
                <a:ea typeface="標楷體" panose="03000509000000000000" pitchFamily="65" charset="-120"/>
              </a:rPr>
              <a:t>00</a:t>
            </a:r>
            <a:endParaRPr lang="zh-CN" altLang="en-US" dirty="0">
              <a:solidFill>
                <a:srgbClr val="FF00FF"/>
              </a:solidFill>
              <a:latin typeface="+mn-lt"/>
              <a:ea typeface="標楷體" panose="03000509000000000000" pitchFamily="65" charset="-120"/>
            </a:endParaRPr>
          </a:p>
        </p:txBody>
      </p:sp>
      <p:sp>
        <p:nvSpPr>
          <p:cNvPr id="78" name="文本框 77"/>
          <p:cNvSpPr txBox="1"/>
          <p:nvPr/>
        </p:nvSpPr>
        <p:spPr>
          <a:xfrm>
            <a:off x="7741041" y="2799417"/>
            <a:ext cx="12249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FF00FF"/>
                </a:solidFill>
                <a:latin typeface="+mn-lt"/>
                <a:ea typeface="標楷體" panose="03000509000000000000" pitchFamily="65" charset="-120"/>
              </a:rPr>
              <a:t>=</a:t>
            </a:r>
            <a:r>
              <a:rPr lang="zh-TW" altLang="en-US" dirty="0" smtClean="0">
                <a:solidFill>
                  <a:srgbClr val="FF00FF"/>
                </a:solidFill>
                <a:latin typeface="+mn-lt"/>
                <a:ea typeface="標楷體" panose="03000509000000000000" pitchFamily="65" charset="-120"/>
              </a:rPr>
              <a:t> </a:t>
            </a:r>
            <a:r>
              <a:rPr lang="en-US" altLang="zh-TW" dirty="0" smtClean="0">
                <a:solidFill>
                  <a:srgbClr val="FF00FF"/>
                </a:solidFill>
                <a:latin typeface="+mn-lt"/>
                <a:ea typeface="標楷體" panose="03000509000000000000" pitchFamily="65" charset="-120"/>
              </a:rPr>
              <a:t>100</a:t>
            </a:r>
            <a:endParaRPr lang="zh-CN" altLang="en-US" dirty="0">
              <a:solidFill>
                <a:srgbClr val="FF00FF"/>
              </a:solidFill>
              <a:latin typeface="+mn-lt"/>
              <a:ea typeface="標楷體" panose="03000509000000000000" pitchFamily="65" charset="-120"/>
            </a:endParaRPr>
          </a:p>
        </p:txBody>
      </p:sp>
      <p:sp>
        <p:nvSpPr>
          <p:cNvPr id="79" name="文本框 78"/>
          <p:cNvSpPr txBox="1"/>
          <p:nvPr/>
        </p:nvSpPr>
        <p:spPr>
          <a:xfrm>
            <a:off x="5623478" y="3226850"/>
            <a:ext cx="1152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FF00FF"/>
                </a:solidFill>
              </a:rPr>
              <a:t>5D</a:t>
            </a:r>
            <a:r>
              <a:rPr lang="zh-TW" altLang="en-US" dirty="0" smtClean="0">
                <a:solidFill>
                  <a:srgbClr val="FF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班：</a:t>
            </a:r>
            <a:endParaRPr lang="zh-CN" altLang="en-US" dirty="0">
              <a:solidFill>
                <a:srgbClr val="FF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0" name="文本框 79"/>
          <p:cNvSpPr txBox="1"/>
          <p:nvPr/>
        </p:nvSpPr>
        <p:spPr>
          <a:xfrm>
            <a:off x="6549309" y="3233623"/>
            <a:ext cx="16956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FF00FF"/>
                </a:solidFill>
                <a:latin typeface="+mn-lt"/>
                <a:ea typeface="標楷體" panose="03000509000000000000" pitchFamily="65" charset="-120"/>
              </a:rPr>
              <a:t>600</a:t>
            </a:r>
            <a:r>
              <a:rPr lang="zh-TW" altLang="en-US" dirty="0" smtClean="0">
                <a:solidFill>
                  <a:srgbClr val="FF00FF"/>
                </a:solidFill>
                <a:latin typeface="+mn-lt"/>
                <a:ea typeface="標楷體" panose="03000509000000000000" pitchFamily="65" charset="-120"/>
              </a:rPr>
              <a:t>－</a:t>
            </a:r>
            <a:r>
              <a:rPr lang="en-US" altLang="zh-TW" dirty="0">
                <a:solidFill>
                  <a:srgbClr val="FF00FF"/>
                </a:solidFill>
                <a:latin typeface="+mn-lt"/>
                <a:ea typeface="標楷體" panose="03000509000000000000" pitchFamily="65" charset="-120"/>
              </a:rPr>
              <a:t>4</a:t>
            </a:r>
            <a:r>
              <a:rPr lang="en-US" altLang="zh-TW" dirty="0" smtClean="0">
                <a:solidFill>
                  <a:srgbClr val="FF00FF"/>
                </a:solidFill>
                <a:latin typeface="+mn-lt"/>
                <a:ea typeface="標楷體" panose="03000509000000000000" pitchFamily="65" charset="-120"/>
              </a:rPr>
              <a:t>00</a:t>
            </a:r>
            <a:endParaRPr lang="zh-CN" altLang="en-US" dirty="0">
              <a:solidFill>
                <a:srgbClr val="FF00FF"/>
              </a:solidFill>
              <a:latin typeface="+mn-lt"/>
              <a:ea typeface="標楷體" panose="03000509000000000000" pitchFamily="65" charset="-120"/>
            </a:endParaRPr>
          </a:p>
        </p:txBody>
      </p:sp>
      <p:sp>
        <p:nvSpPr>
          <p:cNvPr id="81" name="文本框 80"/>
          <p:cNvSpPr txBox="1"/>
          <p:nvPr/>
        </p:nvSpPr>
        <p:spPr>
          <a:xfrm>
            <a:off x="7708921" y="3226850"/>
            <a:ext cx="12249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FF00FF"/>
                </a:solidFill>
                <a:latin typeface="+mn-lt"/>
                <a:ea typeface="標楷體" panose="03000509000000000000" pitchFamily="65" charset="-120"/>
              </a:rPr>
              <a:t>=</a:t>
            </a:r>
            <a:r>
              <a:rPr lang="zh-TW" altLang="en-US" dirty="0" smtClean="0">
                <a:solidFill>
                  <a:srgbClr val="FF00FF"/>
                </a:solidFill>
                <a:latin typeface="+mn-lt"/>
                <a:ea typeface="標楷體" panose="03000509000000000000" pitchFamily="65" charset="-120"/>
              </a:rPr>
              <a:t> </a:t>
            </a:r>
            <a:r>
              <a:rPr lang="en-US" altLang="zh-TW" dirty="0" smtClean="0">
                <a:solidFill>
                  <a:srgbClr val="FF00FF"/>
                </a:solidFill>
                <a:latin typeface="+mn-lt"/>
                <a:ea typeface="標楷體" panose="03000509000000000000" pitchFamily="65" charset="-120"/>
              </a:rPr>
              <a:t>200</a:t>
            </a:r>
            <a:endParaRPr lang="zh-CN" altLang="en-US" dirty="0">
              <a:solidFill>
                <a:srgbClr val="FF00FF"/>
              </a:solidFill>
              <a:latin typeface="+mn-lt"/>
              <a:ea typeface="標楷體" panose="03000509000000000000" pitchFamily="65" charset="-120"/>
            </a:endParaRPr>
          </a:p>
        </p:txBody>
      </p:sp>
      <p:sp>
        <p:nvSpPr>
          <p:cNvPr id="82" name="Line 23">
            <a:extLst>
              <a:ext uri="{FF2B5EF4-FFF2-40B4-BE49-F238E27FC236}">
                <a16:creationId xmlns:a16="http://schemas.microsoft.com/office/drawing/2014/main" xmlns="" id="{98E64CCC-44FF-4844-9DFE-61159C928DE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670930" y="4509120"/>
            <a:ext cx="6035040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" name="文本框 82"/>
          <p:cNvSpPr txBox="1"/>
          <p:nvPr/>
        </p:nvSpPr>
        <p:spPr>
          <a:xfrm>
            <a:off x="1763688" y="5133858"/>
            <a:ext cx="7928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>
                <a:solidFill>
                  <a:srgbClr val="FF0000"/>
                </a:solidFill>
                <a:latin typeface="+mn-lt"/>
                <a:ea typeface="標楷體" panose="03000509000000000000" pitchFamily="65" charset="-120"/>
              </a:rPr>
              <a:t>5C</a:t>
            </a:r>
            <a:endParaRPr lang="zh-CN" altLang="en-US" sz="2800" dirty="0">
              <a:solidFill>
                <a:srgbClr val="FF0000"/>
              </a:solidFill>
              <a:latin typeface="+mn-lt"/>
              <a:ea typeface="標楷體" panose="03000509000000000000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00"/>
                            </p:stCondLst>
                            <p:childTnLst>
                              <p:par>
                                <p:cTn id="1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1000"/>
                            </p:stCondLst>
                            <p:childTnLst>
                              <p:par>
                                <p:cTn id="17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6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33" grpId="0"/>
      <p:bldP spid="3" grpId="0"/>
      <p:bldP spid="3" grpId="1"/>
      <p:bldP spid="63" grpId="0"/>
      <p:bldP spid="63" grpId="1"/>
      <p:bldP spid="64" grpId="0"/>
      <p:bldP spid="64" grpId="1"/>
      <p:bldP spid="65" grpId="0"/>
      <p:bldP spid="65" grpId="1"/>
      <p:bldP spid="66" grpId="0"/>
      <p:bldP spid="66" grpId="1"/>
      <p:bldP spid="67" grpId="0"/>
      <p:bldP spid="67" grpId="1"/>
      <p:bldP spid="68" grpId="0"/>
      <p:bldP spid="68" grpId="1"/>
      <p:bldP spid="69" grpId="0"/>
      <p:bldP spid="69" grpId="1"/>
      <p:bldP spid="6" grpId="0"/>
      <p:bldP spid="6" grpId="1"/>
      <p:bldP spid="71" grpId="0"/>
      <p:bldP spid="71" grpId="1"/>
      <p:bldP spid="72" grpId="0"/>
      <p:bldP spid="72" grpId="1"/>
      <p:bldP spid="73" grpId="0"/>
      <p:bldP spid="73" grpId="1"/>
      <p:bldP spid="74" grpId="0"/>
      <p:bldP spid="74" grpId="1"/>
      <p:bldP spid="75" grpId="0"/>
      <p:bldP spid="75" grpId="1"/>
      <p:bldP spid="76" grpId="0"/>
      <p:bldP spid="76" grpId="1"/>
      <p:bldP spid="77" grpId="0"/>
      <p:bldP spid="77" grpId="1"/>
      <p:bldP spid="78" grpId="0"/>
      <p:bldP spid="78" grpId="1"/>
      <p:bldP spid="79" grpId="0"/>
      <p:bldP spid="79" grpId="1"/>
      <p:bldP spid="80" grpId="0"/>
      <p:bldP spid="80" grpId="1"/>
      <p:bldP spid="81" grpId="0"/>
      <p:bldP spid="81" grpId="1"/>
      <p:bldP spid="83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矩形 110">
            <a:extLst>
              <a:ext uri="{FF2B5EF4-FFF2-40B4-BE49-F238E27FC236}">
                <a16:creationId xmlns:a16="http://schemas.microsoft.com/office/drawing/2014/main" xmlns="" id="{CA7E6FD9-561C-4A80-BD71-BCB7AD4EAD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4676" y="5066920"/>
            <a:ext cx="7561262" cy="738664"/>
          </a:xfrm>
          <a:prstGeom prst="rect">
            <a:avLst/>
          </a:prstGeom>
          <a:solidFill>
            <a:srgbClr val="FFFBD5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  <a:spcAft>
                <a:spcPct val="50000"/>
              </a:spcAft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共籌得款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項</a:t>
            </a:r>
            <a:r>
              <a:rPr lang="en-US" altLang="zh-TW" sz="2800" dirty="0" smtClean="0">
                <a:latin typeface="+mn-lt"/>
                <a:ea typeface="標楷體" panose="03000509000000000000" pitchFamily="65" charset="-120"/>
              </a:rPr>
              <a:t>$</a:t>
            </a:r>
            <a:r>
              <a:rPr lang="zh-TW" altLang="en-US" sz="2800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   </a:t>
            </a:r>
            <a:r>
              <a:rPr lang="en-US" altLang="zh-TW" sz="2800" dirty="0" smtClean="0">
                <a:ea typeface="標楷體" panose="03000509000000000000" pitchFamily="65" charset="-120"/>
              </a:rPr>
              <a:t> </a:t>
            </a:r>
            <a:r>
              <a:rPr lang="zh-TW" altLang="en-US" sz="2800" dirty="0" smtClean="0">
                <a:ea typeface="標楷體" panose="03000509000000000000" pitchFamily="65" charset="-120"/>
              </a:rPr>
              <a:t>。</a:t>
            </a:r>
            <a:r>
              <a:rPr lang="zh-TW" altLang="en-US" sz="2800" dirty="0" smtClean="0">
                <a:solidFill>
                  <a:srgbClr val="FF0000"/>
                </a:solidFill>
                <a:ea typeface="標楷體" panose="03000509000000000000" pitchFamily="65" charset="-120"/>
              </a:rPr>
              <a:t> </a:t>
            </a:r>
            <a:endParaRPr lang="en-US" altLang="zh-CN" sz="2800" dirty="0">
              <a:solidFill>
                <a:srgbClr val="FF0000"/>
              </a:solidFill>
              <a:ea typeface="標楷體" panose="03000509000000000000" pitchFamily="65" charset="-120"/>
            </a:endParaRPr>
          </a:p>
        </p:txBody>
      </p:sp>
      <p:sp>
        <p:nvSpPr>
          <p:cNvPr id="99332" name="Rectangle 25">
            <a:extLst>
              <a:ext uri="{FF2B5EF4-FFF2-40B4-BE49-F238E27FC236}">
                <a16:creationId xmlns:a16="http://schemas.microsoft.com/office/drawing/2014/main" xmlns="" id="{CD1C878A-F5EB-47B4-804F-608F6E345C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863" y="4038667"/>
            <a:ext cx="859561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CN" sz="2800" dirty="0" smtClean="0"/>
              <a:t>36. (b)</a:t>
            </a:r>
            <a:r>
              <a:rPr lang="zh-TW" altLang="en-US" sz="2800" dirty="0" smtClean="0"/>
              <a:t> 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五年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級學生共籌得款項多少</a:t>
            </a:r>
            <a:r>
              <a:rPr lang="zh-TW" altLang="en-US" sz="2800" dirty="0"/>
              <a:t>？</a:t>
            </a:r>
            <a:r>
              <a:rPr lang="zh-TW" altLang="en-US" sz="2800" dirty="0" smtClean="0">
                <a:latin typeface="+mn-lt"/>
                <a:ea typeface="標楷體" panose="03000509000000000000" pitchFamily="65" charset="-120"/>
              </a:rPr>
              <a:t>  </a:t>
            </a:r>
            <a:r>
              <a:rPr lang="en-US" altLang="zh-TW" sz="2800" dirty="0" smtClean="0">
                <a:latin typeface="+mn-lt"/>
                <a:ea typeface="標楷體" panose="03000509000000000000" pitchFamily="65" charset="-120"/>
              </a:rPr>
              <a:t>(</a:t>
            </a:r>
            <a:r>
              <a:rPr lang="zh-TW" altLang="en-US" sz="2800" dirty="0" smtClean="0">
                <a:latin typeface="+mn-lt"/>
                <a:ea typeface="標楷體" panose="03000509000000000000" pitchFamily="65" charset="-120"/>
              </a:rPr>
              <a:t>只</a:t>
            </a:r>
            <a:r>
              <a:rPr lang="zh-TW" altLang="en-US" sz="2800" dirty="0">
                <a:latin typeface="+mn-lt"/>
                <a:ea typeface="標楷體" panose="03000509000000000000" pitchFamily="65" charset="-120"/>
              </a:rPr>
              <a:t>須寫出</a:t>
            </a:r>
            <a:r>
              <a:rPr lang="zh-TW" altLang="en-US" sz="2800" dirty="0" smtClean="0">
                <a:latin typeface="+mn-lt"/>
                <a:ea typeface="標楷體" panose="03000509000000000000" pitchFamily="65" charset="-120"/>
              </a:rPr>
              <a:t>答案</a:t>
            </a:r>
            <a:r>
              <a:rPr lang="en-US" altLang="zh-TW" sz="2800" dirty="0" smtClean="0">
                <a:latin typeface="+mn-lt"/>
                <a:ea typeface="標楷體" panose="03000509000000000000" pitchFamily="65" charset="-120"/>
              </a:rPr>
              <a:t>)</a:t>
            </a:r>
            <a:r>
              <a:rPr lang="zh-TW" altLang="en-US" sz="2800" dirty="0" smtClean="0">
                <a:latin typeface="+mn-lt"/>
                <a:ea typeface="標楷體" panose="03000509000000000000" pitchFamily="65" charset="-120"/>
              </a:rPr>
              <a:t>                                  </a:t>
            </a:r>
            <a:endParaRPr lang="en-US" altLang="zh-TW" sz="2800" dirty="0" smtClean="0">
              <a:latin typeface="+mn-lt"/>
              <a:ea typeface="標楷體" panose="03000509000000000000" pitchFamily="65" charset="-120"/>
            </a:endParaRPr>
          </a:p>
          <a:p>
            <a:r>
              <a:rPr lang="zh-TW" altLang="en-US" sz="2800" dirty="0">
                <a:latin typeface="+mn-lt"/>
                <a:ea typeface="標楷體" panose="03000509000000000000" pitchFamily="65" charset="-120"/>
              </a:rPr>
              <a:t> </a:t>
            </a:r>
            <a:r>
              <a:rPr lang="zh-TW" altLang="en-US" sz="2800" dirty="0" smtClean="0">
                <a:latin typeface="+mn-lt"/>
                <a:ea typeface="標楷體" panose="03000509000000000000" pitchFamily="65" charset="-120"/>
              </a:rPr>
              <a:t>                                                                           </a:t>
            </a:r>
            <a:r>
              <a:rPr lang="en-US" altLang="zh-TW" sz="2800" dirty="0" smtClean="0">
                <a:latin typeface="+mn-lt"/>
                <a:ea typeface="標楷體" panose="03000509000000000000" pitchFamily="65" charset="-120"/>
              </a:rPr>
              <a:t>[</a:t>
            </a:r>
            <a:r>
              <a:rPr lang="en-US" altLang="zh-TW" sz="2800" dirty="0">
                <a:latin typeface="+mn-lt"/>
                <a:ea typeface="標楷體" panose="03000509000000000000" pitchFamily="65" charset="-120"/>
              </a:rPr>
              <a:t>2</a:t>
            </a:r>
            <a:r>
              <a:rPr lang="zh-TW" altLang="en-US" sz="2800" dirty="0">
                <a:latin typeface="+mn-lt"/>
                <a:ea typeface="標楷體" panose="03000509000000000000" pitchFamily="65" charset="-120"/>
              </a:rPr>
              <a:t>分</a:t>
            </a:r>
            <a:r>
              <a:rPr lang="en-US" altLang="zh-TW" sz="2800" dirty="0">
                <a:latin typeface="+mn-lt"/>
                <a:ea typeface="標楷體" panose="03000509000000000000" pitchFamily="65" charset="-120"/>
              </a:rPr>
              <a:t>]</a:t>
            </a:r>
            <a:endParaRPr lang="en-US" altLang="zh-CN" sz="2800" dirty="0">
              <a:latin typeface="+mn-lt"/>
              <a:ea typeface="標楷體" panose="03000509000000000000" pitchFamily="65" charset="-120"/>
            </a:endParaRPr>
          </a:p>
        </p:txBody>
      </p:sp>
      <p:sp>
        <p:nvSpPr>
          <p:cNvPr id="133" name="Rectangle 8">
            <a:extLst>
              <a:ext uri="{FF2B5EF4-FFF2-40B4-BE49-F238E27FC236}">
                <a16:creationId xmlns:a16="http://schemas.microsoft.com/office/drawing/2014/main" xmlns="" id="{AF55AD84-512A-4F12-9725-4DE87C5E79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76573" y="5197013"/>
            <a:ext cx="10382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kumimoji="0" lang="en-US" altLang="zh-TW" sz="2800" dirty="0">
                <a:solidFill>
                  <a:srgbClr val="FF0000"/>
                </a:solidFill>
                <a:ea typeface="標楷體" panose="03000509000000000000" pitchFamily="65" charset="-120"/>
              </a:rPr>
              <a:t>[2</a:t>
            </a:r>
            <a:r>
              <a:rPr kumimoji="0" lang="zh-TW" altLang="en-US" sz="2800" dirty="0">
                <a:solidFill>
                  <a:srgbClr val="FF0000"/>
                </a:solidFill>
                <a:ea typeface="標楷體" panose="03000509000000000000" pitchFamily="65" charset="-120"/>
              </a:rPr>
              <a:t>分</a:t>
            </a:r>
            <a:r>
              <a:rPr kumimoji="0" lang="en-US" altLang="zh-TW" sz="2800" dirty="0">
                <a:solidFill>
                  <a:srgbClr val="FF0000"/>
                </a:solidFill>
                <a:ea typeface="標楷體" panose="03000509000000000000" pitchFamily="65" charset="-120"/>
              </a:rPr>
              <a:t>]</a:t>
            </a:r>
            <a:endParaRPr kumimoji="0" lang="en-US" altLang="en-US" sz="2800" dirty="0">
              <a:solidFill>
                <a:srgbClr val="FF0000"/>
              </a:solidFill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68538" y="942474"/>
            <a:ext cx="4251423" cy="3096103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843808" y="2204864"/>
            <a:ext cx="792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FF00FF"/>
                </a:solidFill>
              </a:rPr>
              <a:t>300</a:t>
            </a:r>
            <a:endParaRPr lang="zh-CN" altLang="en-US" dirty="0">
              <a:solidFill>
                <a:srgbClr val="FF00FF"/>
              </a:solidFill>
            </a:endParaRPr>
          </a:p>
        </p:txBody>
      </p:sp>
      <p:sp>
        <p:nvSpPr>
          <p:cNvPr id="63" name="文本框 62"/>
          <p:cNvSpPr txBox="1"/>
          <p:nvPr/>
        </p:nvSpPr>
        <p:spPr>
          <a:xfrm>
            <a:off x="3218148" y="1604654"/>
            <a:ext cx="792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FF00FF"/>
                </a:solidFill>
              </a:rPr>
              <a:t>450</a:t>
            </a:r>
            <a:endParaRPr lang="zh-CN" altLang="en-US" dirty="0">
              <a:solidFill>
                <a:srgbClr val="FF00FF"/>
              </a:solidFill>
            </a:endParaRPr>
          </a:p>
        </p:txBody>
      </p:sp>
      <p:sp>
        <p:nvSpPr>
          <p:cNvPr id="64" name="文本框 63"/>
          <p:cNvSpPr txBox="1"/>
          <p:nvPr/>
        </p:nvSpPr>
        <p:spPr>
          <a:xfrm>
            <a:off x="3702626" y="1994373"/>
            <a:ext cx="792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FF00FF"/>
                </a:solidFill>
              </a:rPr>
              <a:t>350</a:t>
            </a:r>
            <a:endParaRPr lang="zh-CN" altLang="en-US" dirty="0">
              <a:solidFill>
                <a:srgbClr val="FF00FF"/>
              </a:solidFill>
            </a:endParaRPr>
          </a:p>
        </p:txBody>
      </p:sp>
      <p:sp>
        <p:nvSpPr>
          <p:cNvPr id="65" name="文本框 64"/>
          <p:cNvSpPr txBox="1"/>
          <p:nvPr/>
        </p:nvSpPr>
        <p:spPr>
          <a:xfrm>
            <a:off x="3923928" y="2626756"/>
            <a:ext cx="792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FF00FF"/>
                </a:solidFill>
              </a:rPr>
              <a:t>200</a:t>
            </a:r>
            <a:endParaRPr lang="zh-CN" altLang="en-US" dirty="0">
              <a:solidFill>
                <a:srgbClr val="FF00FF"/>
              </a:solidFill>
            </a:endParaRPr>
          </a:p>
        </p:txBody>
      </p:sp>
      <p:sp>
        <p:nvSpPr>
          <p:cNvPr id="66" name="文本框 65"/>
          <p:cNvSpPr txBox="1"/>
          <p:nvPr/>
        </p:nvSpPr>
        <p:spPr>
          <a:xfrm>
            <a:off x="4343219" y="1384505"/>
            <a:ext cx="792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FF00FF"/>
                </a:solidFill>
              </a:rPr>
              <a:t>500</a:t>
            </a:r>
            <a:endParaRPr lang="zh-CN" altLang="en-US" dirty="0">
              <a:solidFill>
                <a:srgbClr val="FF00FF"/>
              </a:solidFill>
            </a:endParaRPr>
          </a:p>
        </p:txBody>
      </p:sp>
      <p:sp>
        <p:nvSpPr>
          <p:cNvPr id="67" name="文本框 66"/>
          <p:cNvSpPr txBox="1"/>
          <p:nvPr/>
        </p:nvSpPr>
        <p:spPr>
          <a:xfrm>
            <a:off x="4566811" y="1801091"/>
            <a:ext cx="792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FF00FF"/>
                </a:solidFill>
              </a:rPr>
              <a:t>400</a:t>
            </a:r>
            <a:endParaRPr lang="zh-CN" altLang="en-US" dirty="0">
              <a:solidFill>
                <a:srgbClr val="FF00FF"/>
              </a:solidFill>
            </a:endParaRPr>
          </a:p>
        </p:txBody>
      </p:sp>
      <p:sp>
        <p:nvSpPr>
          <p:cNvPr id="68" name="文本框 67"/>
          <p:cNvSpPr txBox="1"/>
          <p:nvPr/>
        </p:nvSpPr>
        <p:spPr>
          <a:xfrm>
            <a:off x="5015328" y="1805212"/>
            <a:ext cx="792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FF00FF"/>
                </a:solidFill>
              </a:rPr>
              <a:t>400</a:t>
            </a:r>
            <a:endParaRPr lang="zh-CN" altLang="en-US" dirty="0">
              <a:solidFill>
                <a:srgbClr val="FF00FF"/>
              </a:solidFill>
            </a:endParaRPr>
          </a:p>
        </p:txBody>
      </p:sp>
      <p:sp>
        <p:nvSpPr>
          <p:cNvPr id="69" name="文本框 68"/>
          <p:cNvSpPr txBox="1"/>
          <p:nvPr/>
        </p:nvSpPr>
        <p:spPr>
          <a:xfrm>
            <a:off x="5211834" y="977850"/>
            <a:ext cx="792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FF00FF"/>
                </a:solidFill>
              </a:rPr>
              <a:t>600</a:t>
            </a:r>
            <a:endParaRPr lang="zh-CN" altLang="en-US" dirty="0">
              <a:solidFill>
                <a:srgbClr val="FF00FF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928366" y="2182569"/>
            <a:ext cx="2987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FF00FF"/>
                </a:solidFill>
              </a:rPr>
              <a:t>300</a:t>
            </a:r>
            <a:r>
              <a:rPr lang="zh-TW" altLang="en-US" dirty="0" smtClean="0">
                <a:solidFill>
                  <a:srgbClr val="FF00FF"/>
                </a:solidFill>
              </a:rPr>
              <a:t>＋</a:t>
            </a:r>
            <a:r>
              <a:rPr lang="en-US" altLang="zh-TW" dirty="0" smtClean="0">
                <a:solidFill>
                  <a:srgbClr val="FF00FF"/>
                </a:solidFill>
              </a:rPr>
              <a:t>450</a:t>
            </a:r>
            <a:r>
              <a:rPr lang="zh-TW" altLang="en-US" dirty="0" smtClean="0">
                <a:solidFill>
                  <a:srgbClr val="FF00FF"/>
                </a:solidFill>
              </a:rPr>
              <a:t>＋</a:t>
            </a:r>
            <a:r>
              <a:rPr lang="en-US" altLang="zh-TW" dirty="0" smtClean="0">
                <a:solidFill>
                  <a:srgbClr val="FF00FF"/>
                </a:solidFill>
              </a:rPr>
              <a:t>350</a:t>
            </a:r>
            <a:r>
              <a:rPr lang="zh-TW" altLang="en-US" dirty="0" smtClean="0">
                <a:solidFill>
                  <a:srgbClr val="FF00FF"/>
                </a:solidFill>
              </a:rPr>
              <a:t>＋</a:t>
            </a:r>
            <a:r>
              <a:rPr lang="en-US" altLang="zh-TW" dirty="0" smtClean="0">
                <a:solidFill>
                  <a:srgbClr val="FF00FF"/>
                </a:solidFill>
              </a:rPr>
              <a:t>200</a:t>
            </a:r>
            <a:r>
              <a:rPr lang="zh-TW" altLang="en-US" dirty="0" smtClean="0">
                <a:solidFill>
                  <a:srgbClr val="FF00FF"/>
                </a:solidFill>
              </a:rPr>
              <a:t>＋</a:t>
            </a:r>
            <a:endParaRPr lang="zh-CN" altLang="en-US" dirty="0">
              <a:solidFill>
                <a:srgbClr val="FF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2" name="Line 23">
            <a:extLst>
              <a:ext uri="{FF2B5EF4-FFF2-40B4-BE49-F238E27FC236}">
                <a16:creationId xmlns:a16="http://schemas.microsoft.com/office/drawing/2014/main" xmlns="" id="{98E64CCC-44FF-4844-9DFE-61159C928DE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561296" y="4581128"/>
            <a:ext cx="3474720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" name="文本框 82"/>
          <p:cNvSpPr txBox="1"/>
          <p:nvPr/>
        </p:nvSpPr>
        <p:spPr>
          <a:xfrm>
            <a:off x="3646610" y="5188919"/>
            <a:ext cx="12134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>
                <a:solidFill>
                  <a:srgbClr val="FF0000"/>
                </a:solidFill>
                <a:latin typeface="+mn-lt"/>
                <a:ea typeface="標楷體" panose="03000509000000000000" pitchFamily="65" charset="-120"/>
              </a:rPr>
              <a:t>3200</a:t>
            </a:r>
            <a:endParaRPr lang="zh-CN" altLang="en-US" sz="2800" dirty="0">
              <a:solidFill>
                <a:srgbClr val="FF0000"/>
              </a:solidFill>
              <a:latin typeface="+mn-lt"/>
              <a:ea typeface="標楷體" panose="03000509000000000000" pitchFamily="65" charset="-120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5928366" y="2513723"/>
            <a:ext cx="2987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FF00FF"/>
                </a:solidFill>
              </a:rPr>
              <a:t>500</a:t>
            </a:r>
            <a:r>
              <a:rPr lang="zh-TW" altLang="en-US" dirty="0" smtClean="0">
                <a:solidFill>
                  <a:srgbClr val="FF00FF"/>
                </a:solidFill>
              </a:rPr>
              <a:t>＋</a:t>
            </a:r>
            <a:r>
              <a:rPr lang="en-US" altLang="zh-TW" dirty="0" smtClean="0">
                <a:solidFill>
                  <a:srgbClr val="FF00FF"/>
                </a:solidFill>
              </a:rPr>
              <a:t>400</a:t>
            </a:r>
            <a:r>
              <a:rPr lang="zh-TW" altLang="en-US" dirty="0" smtClean="0">
                <a:solidFill>
                  <a:srgbClr val="FF00FF"/>
                </a:solidFill>
              </a:rPr>
              <a:t>＋</a:t>
            </a:r>
            <a:r>
              <a:rPr lang="en-US" altLang="zh-TW" dirty="0" smtClean="0">
                <a:solidFill>
                  <a:srgbClr val="FF00FF"/>
                </a:solidFill>
              </a:rPr>
              <a:t>400</a:t>
            </a:r>
            <a:r>
              <a:rPr lang="zh-TW" altLang="en-US" dirty="0" smtClean="0">
                <a:solidFill>
                  <a:srgbClr val="FF00FF"/>
                </a:solidFill>
              </a:rPr>
              <a:t>＋</a:t>
            </a:r>
            <a:r>
              <a:rPr lang="en-US" altLang="zh-TW" dirty="0">
                <a:solidFill>
                  <a:srgbClr val="FF00FF"/>
                </a:solidFill>
              </a:rPr>
              <a:t>6</a:t>
            </a:r>
            <a:r>
              <a:rPr lang="en-US" altLang="zh-TW" dirty="0" smtClean="0">
                <a:solidFill>
                  <a:srgbClr val="FF00FF"/>
                </a:solidFill>
              </a:rPr>
              <a:t>00</a:t>
            </a:r>
            <a:endParaRPr lang="zh-CN" altLang="en-US" dirty="0">
              <a:solidFill>
                <a:srgbClr val="FF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5943323" y="2913833"/>
            <a:ext cx="16530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FF00FF"/>
                </a:solidFill>
              </a:rPr>
              <a:t>= 3200</a:t>
            </a:r>
            <a:endParaRPr lang="zh-CN" altLang="en-US" dirty="0">
              <a:solidFill>
                <a:srgbClr val="FF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66079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" grpId="0"/>
      <p:bldP spid="3" grpId="1"/>
      <p:bldP spid="63" grpId="1"/>
      <p:bldP spid="64" grpId="1"/>
      <p:bldP spid="65" grpId="1"/>
      <p:bldP spid="66" grpId="1"/>
      <p:bldP spid="67" grpId="1"/>
      <p:bldP spid="68" grpId="1"/>
      <p:bldP spid="69" grpId="1"/>
      <p:bldP spid="6" grpId="0"/>
      <p:bldP spid="6" grpId="1"/>
      <p:bldP spid="83" grpId="0"/>
      <p:bldP spid="29" grpId="0"/>
      <p:bldP spid="29" grpId="1"/>
      <p:bldP spid="31" grpId="0"/>
      <p:bldP spid="31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 26"/>
          <p:cNvSpPr/>
          <p:nvPr/>
        </p:nvSpPr>
        <p:spPr>
          <a:xfrm>
            <a:off x="5602816" y="4972561"/>
            <a:ext cx="1633479" cy="432048"/>
          </a:xfrm>
          <a:prstGeom prst="rect">
            <a:avLst/>
          </a:prstGeom>
          <a:solidFill>
            <a:srgbClr val="99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4701381" y="3867191"/>
            <a:ext cx="1633479" cy="432048"/>
          </a:xfrm>
          <a:prstGeom prst="rect">
            <a:avLst/>
          </a:prstGeom>
          <a:solidFill>
            <a:srgbClr val="99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1820456" y="4963617"/>
            <a:ext cx="216024" cy="432048"/>
          </a:xfrm>
          <a:prstGeom prst="rect">
            <a:avLst/>
          </a:prstGeom>
          <a:solidFill>
            <a:srgbClr val="99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Rectangle 4">
            <a:extLst>
              <a:ext uri="{FF2B5EF4-FFF2-40B4-BE49-F238E27FC236}">
                <a16:creationId xmlns:a16="http://schemas.microsoft.com/office/drawing/2014/main" xmlns="" id="{107D4446-9069-4B39-9F43-67AB99C57B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0952" y="4931867"/>
            <a:ext cx="2398919" cy="52322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03D99">
                <a:alpha val="79999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2800" dirty="0">
                <a:solidFill>
                  <a:srgbClr val="003399"/>
                </a:solidFill>
                <a:ea typeface="標楷體" panose="03000509000000000000" pitchFamily="65" charset="-120"/>
              </a:rPr>
              <a:t>2 846 489</a:t>
            </a:r>
            <a:endParaRPr lang="zh-CN" altLang="en-US" sz="2800" dirty="0">
              <a:solidFill>
                <a:srgbClr val="003399"/>
              </a:solidFill>
              <a:ea typeface="標楷體" panose="03000509000000000000" pitchFamily="65" charset="-120"/>
            </a:endParaRPr>
          </a:p>
        </p:txBody>
      </p:sp>
      <p:sp>
        <p:nvSpPr>
          <p:cNvPr id="152606" name="Rectangle 30">
            <a:extLst>
              <a:ext uri="{FF2B5EF4-FFF2-40B4-BE49-F238E27FC236}">
                <a16:creationId xmlns:a16="http://schemas.microsoft.com/office/drawing/2014/main" xmlns="" id="{87AF3E86-1C9E-4DC7-AA9A-68EBBE41E1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5797" y="3732277"/>
            <a:ext cx="431800" cy="4318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/>
          </a:p>
        </p:txBody>
      </p:sp>
      <p:sp>
        <p:nvSpPr>
          <p:cNvPr id="9" name="矩形 8"/>
          <p:cNvSpPr/>
          <p:nvPr/>
        </p:nvSpPr>
        <p:spPr>
          <a:xfrm>
            <a:off x="2028860" y="2747020"/>
            <a:ext cx="183931" cy="1944216"/>
          </a:xfrm>
          <a:prstGeom prst="rect">
            <a:avLst/>
          </a:prstGeom>
          <a:solidFill>
            <a:srgbClr val="99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785813" y="2708920"/>
            <a:ext cx="3098402" cy="2046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zh-CN" sz="2800" dirty="0"/>
              <a:t>A. 2 761 765</a:t>
            </a:r>
          </a:p>
          <a:p>
            <a:pPr>
              <a:spcAft>
                <a:spcPts val="600"/>
              </a:spcAft>
            </a:pPr>
            <a:r>
              <a:rPr lang="en-US" altLang="zh-CN" sz="2800" dirty="0"/>
              <a:t>B. 2 837 669</a:t>
            </a:r>
          </a:p>
          <a:p>
            <a:pPr>
              <a:spcAft>
                <a:spcPts val="600"/>
              </a:spcAft>
            </a:pPr>
            <a:r>
              <a:rPr lang="en-US" altLang="zh-CN" sz="2800" dirty="0"/>
              <a:t>C. 2 851 771</a:t>
            </a:r>
          </a:p>
          <a:p>
            <a:r>
              <a:rPr lang="en-US" altLang="zh-CN" sz="2800" dirty="0"/>
              <a:t>D. 2 856 999</a:t>
            </a:r>
            <a:endParaRPr lang="zh-CN" altLang="en-US" sz="2800" dirty="0"/>
          </a:p>
        </p:txBody>
      </p:sp>
      <p:sp>
        <p:nvSpPr>
          <p:cNvPr id="15364" name="Rectangle 4">
            <a:extLst>
              <a:ext uri="{FF2B5EF4-FFF2-40B4-BE49-F238E27FC236}">
                <a16:creationId xmlns:a16="http://schemas.microsoft.com/office/drawing/2014/main" xmlns="" id="{80FF0B9F-33E6-427F-9D3E-4BFCF8C819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250" y="961472"/>
            <a:ext cx="8958262" cy="1557349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03D99">
                <a:alpha val="79999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381000" indent="-3810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indent="0">
              <a:buNone/>
            </a:pPr>
            <a:r>
              <a:rPr lang="en-US" altLang="zh-TW" sz="2800" dirty="0" smtClean="0"/>
              <a:t>1. </a:t>
            </a:r>
            <a:r>
              <a:rPr lang="zh-TW" altLang="en-US" sz="2800" dirty="0" smtClean="0">
                <a:latin typeface="+mn-lt"/>
                <a:ea typeface="標楷體" panose="03000509000000000000" pitchFamily="65" charset="-120"/>
              </a:rPr>
              <a:t>城市</a:t>
            </a:r>
            <a:r>
              <a:rPr lang="en-US" altLang="zh-TW" sz="2800" dirty="0">
                <a:latin typeface="+mn-lt"/>
                <a:ea typeface="標楷體" panose="03000509000000000000" pitchFamily="65" charset="-120"/>
              </a:rPr>
              <a:t>E</a:t>
            </a:r>
            <a:r>
              <a:rPr lang="zh-TW" altLang="en-US" sz="2800" dirty="0">
                <a:latin typeface="+mn-lt"/>
                <a:ea typeface="標楷體" panose="03000509000000000000" pitchFamily="65" charset="-120"/>
              </a:rPr>
              <a:t>的實際人口是</a:t>
            </a:r>
            <a:r>
              <a:rPr lang="en-US" altLang="zh-TW" sz="2800" dirty="0">
                <a:latin typeface="+mn-lt"/>
                <a:ea typeface="標楷體" panose="03000509000000000000" pitchFamily="65" charset="-120"/>
              </a:rPr>
              <a:t>2 846 489</a:t>
            </a:r>
            <a:r>
              <a:rPr lang="zh-TW" altLang="en-US" sz="2800" dirty="0" smtClean="0">
                <a:latin typeface="+mn-lt"/>
                <a:ea typeface="標楷體" panose="03000509000000000000" pitchFamily="65" charset="-120"/>
              </a:rPr>
              <a:t>。當</a:t>
            </a:r>
            <a:r>
              <a:rPr lang="zh-TW" altLang="en-US" sz="2800" dirty="0">
                <a:latin typeface="+mn-lt"/>
                <a:ea typeface="標楷體" panose="03000509000000000000" pitchFamily="65" charset="-120"/>
              </a:rPr>
              <a:t>取近似值至</a:t>
            </a:r>
            <a:r>
              <a:rPr lang="zh-TW" altLang="en-US" sz="2800" dirty="0" smtClean="0">
                <a:latin typeface="+mn-lt"/>
                <a:ea typeface="標楷體" panose="03000509000000000000" pitchFamily="65" charset="-120"/>
              </a:rPr>
              <a:t>萬</a:t>
            </a:r>
            <a:endParaRPr lang="en-US" altLang="zh-TW" sz="2800" dirty="0" smtClean="0">
              <a:latin typeface="+mn-lt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2800" dirty="0" smtClean="0">
                <a:latin typeface="+mn-lt"/>
                <a:ea typeface="標楷體" panose="03000509000000000000" pitchFamily="65" charset="-120"/>
              </a:rPr>
              <a:t>    位</a:t>
            </a:r>
            <a:r>
              <a:rPr lang="zh-TW" altLang="en-US" sz="2800" dirty="0">
                <a:latin typeface="+mn-lt"/>
                <a:ea typeface="標楷體" panose="03000509000000000000" pitchFamily="65" charset="-120"/>
              </a:rPr>
              <a:t>，城市</a:t>
            </a:r>
            <a:r>
              <a:rPr lang="en-US" altLang="zh-TW" sz="2800" dirty="0">
                <a:latin typeface="+mn-lt"/>
                <a:ea typeface="標楷體" panose="03000509000000000000" pitchFamily="65" charset="-120"/>
              </a:rPr>
              <a:t>E</a:t>
            </a:r>
            <a:r>
              <a:rPr lang="zh-TW" altLang="en-US" sz="2800" dirty="0">
                <a:latin typeface="+mn-lt"/>
                <a:ea typeface="標楷體" panose="03000509000000000000" pitchFamily="65" charset="-120"/>
              </a:rPr>
              <a:t>和</a:t>
            </a:r>
            <a:r>
              <a:rPr lang="zh-TW" altLang="en-US" sz="2800" dirty="0" smtClean="0">
                <a:latin typeface="+mn-lt"/>
                <a:ea typeface="標楷體" panose="03000509000000000000" pitchFamily="65" charset="-120"/>
              </a:rPr>
              <a:t>城市</a:t>
            </a:r>
            <a:r>
              <a:rPr lang="en-US" altLang="zh-TW" sz="2800" dirty="0">
                <a:latin typeface="+mn-lt"/>
                <a:ea typeface="標楷體" panose="03000509000000000000" pitchFamily="65" charset="-120"/>
              </a:rPr>
              <a:t>F</a:t>
            </a:r>
            <a:r>
              <a:rPr lang="zh-TW" altLang="en-US" sz="2800" dirty="0">
                <a:latin typeface="+mn-lt"/>
                <a:ea typeface="標楷體" panose="03000509000000000000" pitchFamily="65" charset="-120"/>
              </a:rPr>
              <a:t>的人口一樣。下列哪一個</a:t>
            </a:r>
            <a:r>
              <a:rPr lang="zh-TW" altLang="en-US" sz="2800" dirty="0" smtClean="0">
                <a:latin typeface="+mn-lt"/>
                <a:ea typeface="標楷體" panose="03000509000000000000" pitchFamily="65" charset="-120"/>
              </a:rPr>
              <a:t>數</a:t>
            </a:r>
            <a:endParaRPr lang="zh-TW" altLang="en-US" sz="2800" dirty="0">
              <a:latin typeface="+mn-lt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2800" dirty="0" smtClean="0">
                <a:latin typeface="+mn-lt"/>
                <a:ea typeface="標楷體" panose="03000509000000000000" pitchFamily="65" charset="-120"/>
              </a:rPr>
              <a:t>    可能</a:t>
            </a:r>
            <a:r>
              <a:rPr lang="zh-TW" altLang="en-US" sz="2800" dirty="0">
                <a:latin typeface="+mn-lt"/>
                <a:ea typeface="標楷體" panose="03000509000000000000" pitchFamily="65" charset="-120"/>
              </a:rPr>
              <a:t>是城市</a:t>
            </a:r>
            <a:r>
              <a:rPr lang="en-US" altLang="zh-TW" sz="2800" dirty="0">
                <a:latin typeface="+mn-lt"/>
                <a:ea typeface="標楷體" panose="03000509000000000000" pitchFamily="65" charset="-120"/>
              </a:rPr>
              <a:t>F</a:t>
            </a:r>
            <a:r>
              <a:rPr lang="zh-TW" altLang="en-US" sz="2800" dirty="0">
                <a:latin typeface="+mn-lt"/>
                <a:ea typeface="標楷體" panose="03000509000000000000" pitchFamily="65" charset="-120"/>
              </a:rPr>
              <a:t>的實際人口？</a:t>
            </a:r>
            <a:endParaRPr lang="zh-CN" altLang="en-US" sz="2800" dirty="0">
              <a:latin typeface="+mn-lt"/>
              <a:ea typeface="標楷體" panose="03000509000000000000" pitchFamily="65" charset="-12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5366760E-063D-4D6D-A6E9-A5DEAFA3E0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5527" y="3688620"/>
            <a:ext cx="9286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800" dirty="0">
                <a:solidFill>
                  <a:srgbClr val="FF0000"/>
                </a:solidFill>
                <a:ea typeface="標楷體" panose="03000509000000000000" pitchFamily="65" charset="-120"/>
              </a:rPr>
              <a:t>[2</a:t>
            </a:r>
            <a:r>
              <a:rPr lang="zh-TW" altLang="en-US" sz="2800" dirty="0">
                <a:solidFill>
                  <a:srgbClr val="FF0000"/>
                </a:solidFill>
                <a:ea typeface="標楷體" panose="03000509000000000000" pitchFamily="65" charset="-120"/>
              </a:rPr>
              <a:t>分</a:t>
            </a:r>
            <a:r>
              <a:rPr lang="en-US" altLang="zh-TW" sz="2800" dirty="0">
                <a:solidFill>
                  <a:srgbClr val="FF0000"/>
                </a:solidFill>
                <a:ea typeface="標楷體" panose="03000509000000000000" pitchFamily="65" charset="-120"/>
              </a:rPr>
              <a:t>]</a:t>
            </a:r>
            <a:endParaRPr lang="zh-TW" altLang="en-US" sz="2800" dirty="0">
              <a:solidFill>
                <a:srgbClr val="FF0000"/>
              </a:solidFill>
              <a:ea typeface="標楷體" panose="03000509000000000000" pitchFamily="65" charset="-120"/>
            </a:endParaRPr>
          </a:p>
        </p:txBody>
      </p:sp>
      <p:sp>
        <p:nvSpPr>
          <p:cNvPr id="115742" name="Line 30">
            <a:extLst>
              <a:ext uri="{FF2B5EF4-FFF2-40B4-BE49-F238E27FC236}">
                <a16:creationId xmlns:a16="http://schemas.microsoft.com/office/drawing/2014/main" xmlns="" id="{2BFF4242-675F-48B2-8E35-CB2164206B17}"/>
              </a:ext>
            </a:extLst>
          </p:cNvPr>
          <p:cNvSpPr>
            <a:spLocks noChangeShapeType="1"/>
          </p:cNvSpPr>
          <p:nvPr/>
        </p:nvSpPr>
        <p:spPr bwMode="auto">
          <a:xfrm>
            <a:off x="6156176" y="1484784"/>
            <a:ext cx="2011680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Line 30">
            <a:extLst>
              <a:ext uri="{FF2B5EF4-FFF2-40B4-BE49-F238E27FC236}">
                <a16:creationId xmlns:a16="http://schemas.microsoft.com/office/drawing/2014/main" xmlns="" id="{2BFF4242-675F-48B2-8E35-CB2164206B17}"/>
              </a:ext>
            </a:extLst>
          </p:cNvPr>
          <p:cNvSpPr>
            <a:spLocks noChangeShapeType="1"/>
          </p:cNvSpPr>
          <p:nvPr/>
        </p:nvSpPr>
        <p:spPr bwMode="auto">
          <a:xfrm>
            <a:off x="785813" y="1988840"/>
            <a:ext cx="4572000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Line 30">
            <a:extLst>
              <a:ext uri="{FF2B5EF4-FFF2-40B4-BE49-F238E27FC236}">
                <a16:creationId xmlns:a16="http://schemas.microsoft.com/office/drawing/2014/main" xmlns="" id="{2BFF4242-675F-48B2-8E35-CB2164206B17}"/>
              </a:ext>
            </a:extLst>
          </p:cNvPr>
          <p:cNvSpPr>
            <a:spLocks noChangeShapeType="1"/>
          </p:cNvSpPr>
          <p:nvPr/>
        </p:nvSpPr>
        <p:spPr bwMode="auto">
          <a:xfrm>
            <a:off x="805797" y="1484784"/>
            <a:ext cx="4572000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文本框 7"/>
          <p:cNvSpPr txBox="1"/>
          <p:nvPr/>
        </p:nvSpPr>
        <p:spPr>
          <a:xfrm>
            <a:off x="2692172" y="4926975"/>
            <a:ext cx="31759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 smtClean="0">
                <a:solidFill>
                  <a:srgbClr val="0033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取近似值至萬位是 </a:t>
            </a:r>
            <a:endParaRPr lang="zh-CN" altLang="en-US" sz="2800" dirty="0">
              <a:solidFill>
                <a:srgbClr val="003399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2" name="Rectangle 4">
            <a:extLst>
              <a:ext uri="{FF2B5EF4-FFF2-40B4-BE49-F238E27FC236}">
                <a16:creationId xmlns:a16="http://schemas.microsoft.com/office/drawing/2014/main" xmlns="" id="{107D4446-9069-4B39-9F43-67AB99C57B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5424" y="2359525"/>
            <a:ext cx="3490007" cy="52322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03D99">
                <a:alpha val="79999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2800" dirty="0">
                <a:solidFill>
                  <a:srgbClr val="0033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取近似值至萬</a:t>
            </a:r>
            <a:r>
              <a:rPr lang="zh-TW" altLang="en-US" sz="2800" dirty="0" smtClean="0">
                <a:solidFill>
                  <a:srgbClr val="0033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位</a:t>
            </a:r>
            <a:r>
              <a:rPr lang="en-US" altLang="zh-TW" sz="2800" dirty="0" smtClean="0">
                <a:solidFill>
                  <a:srgbClr val="0033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endParaRPr lang="en-US" altLang="zh-TW" sz="2800" dirty="0" smtClean="0">
              <a:solidFill>
                <a:srgbClr val="003399"/>
              </a:solidFill>
              <a:ea typeface="標楷體" panose="03000509000000000000" pitchFamily="65" charset="-120"/>
            </a:endParaRPr>
          </a:p>
        </p:txBody>
      </p:sp>
      <p:sp>
        <p:nvSpPr>
          <p:cNvPr id="23" name="Rectangle 4">
            <a:extLst>
              <a:ext uri="{FF2B5EF4-FFF2-40B4-BE49-F238E27FC236}">
                <a16:creationId xmlns:a16="http://schemas.microsoft.com/office/drawing/2014/main" xmlns="" id="{107D4446-9069-4B39-9F43-67AB99C57B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1961" y="2821785"/>
            <a:ext cx="2808312" cy="52322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03D99">
                <a:alpha val="79999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2800" dirty="0" smtClean="0">
                <a:solidFill>
                  <a:srgbClr val="003399"/>
                </a:solidFill>
                <a:ea typeface="標楷體" panose="03000509000000000000" pitchFamily="65" charset="-120"/>
              </a:rPr>
              <a:t>A.</a:t>
            </a:r>
            <a:r>
              <a:rPr lang="zh-TW" altLang="en-US" sz="2800" dirty="0" smtClean="0">
                <a:solidFill>
                  <a:srgbClr val="003399"/>
                </a:solidFill>
                <a:ea typeface="標楷體" panose="03000509000000000000" pitchFamily="65" charset="-120"/>
              </a:rPr>
              <a:t> </a:t>
            </a:r>
            <a:r>
              <a:rPr lang="en-US" altLang="zh-TW" sz="2800" dirty="0" smtClean="0">
                <a:solidFill>
                  <a:srgbClr val="003399"/>
                </a:solidFill>
                <a:ea typeface="標楷體" panose="03000509000000000000" pitchFamily="65" charset="-120"/>
              </a:rPr>
              <a:t>2 760 000</a:t>
            </a:r>
            <a:endParaRPr lang="zh-CN" altLang="en-US" sz="2800" dirty="0">
              <a:solidFill>
                <a:srgbClr val="003399"/>
              </a:solidFill>
              <a:ea typeface="標楷體" panose="03000509000000000000" pitchFamily="65" charset="-120"/>
            </a:endParaRPr>
          </a:p>
        </p:txBody>
      </p:sp>
      <p:sp>
        <p:nvSpPr>
          <p:cNvPr id="24" name="Rectangle 4">
            <a:extLst>
              <a:ext uri="{FF2B5EF4-FFF2-40B4-BE49-F238E27FC236}">
                <a16:creationId xmlns:a16="http://schemas.microsoft.com/office/drawing/2014/main" xmlns="" id="{107D4446-9069-4B39-9F43-67AB99C57B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1961" y="3298385"/>
            <a:ext cx="2808312" cy="52322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03D99">
                <a:alpha val="79999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2800" dirty="0" smtClean="0">
                <a:solidFill>
                  <a:srgbClr val="003399"/>
                </a:solidFill>
                <a:ea typeface="標楷體" panose="03000509000000000000" pitchFamily="65" charset="-120"/>
              </a:rPr>
              <a:t>B.</a:t>
            </a:r>
            <a:r>
              <a:rPr lang="zh-TW" altLang="en-US" sz="2800" dirty="0" smtClean="0">
                <a:solidFill>
                  <a:srgbClr val="003399"/>
                </a:solidFill>
                <a:ea typeface="標楷體" panose="03000509000000000000" pitchFamily="65" charset="-120"/>
              </a:rPr>
              <a:t> </a:t>
            </a:r>
            <a:r>
              <a:rPr lang="en-US" altLang="zh-TW" sz="2800" dirty="0" smtClean="0">
                <a:solidFill>
                  <a:srgbClr val="003399"/>
                </a:solidFill>
                <a:ea typeface="標楷體" panose="03000509000000000000" pitchFamily="65" charset="-120"/>
              </a:rPr>
              <a:t>2 840 000</a:t>
            </a:r>
            <a:endParaRPr lang="zh-CN" altLang="en-US" sz="2800" dirty="0">
              <a:solidFill>
                <a:srgbClr val="003399"/>
              </a:solidFill>
              <a:ea typeface="標楷體" panose="03000509000000000000" pitchFamily="65" charset="-120"/>
            </a:endParaRPr>
          </a:p>
        </p:txBody>
      </p:sp>
      <p:sp>
        <p:nvSpPr>
          <p:cNvPr id="25" name="Rectangle 4">
            <a:extLst>
              <a:ext uri="{FF2B5EF4-FFF2-40B4-BE49-F238E27FC236}">
                <a16:creationId xmlns:a16="http://schemas.microsoft.com/office/drawing/2014/main" xmlns="" id="{107D4446-9069-4B39-9F43-67AB99C57B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1961" y="3802637"/>
            <a:ext cx="2808312" cy="52322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03D99">
                <a:alpha val="79999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2800" dirty="0" smtClean="0">
                <a:solidFill>
                  <a:srgbClr val="003399"/>
                </a:solidFill>
                <a:ea typeface="標楷體" panose="03000509000000000000" pitchFamily="65" charset="-120"/>
              </a:rPr>
              <a:t>C.</a:t>
            </a:r>
            <a:r>
              <a:rPr lang="zh-TW" altLang="en-US" sz="2800" dirty="0" smtClean="0">
                <a:solidFill>
                  <a:srgbClr val="003399"/>
                </a:solidFill>
                <a:ea typeface="標楷體" panose="03000509000000000000" pitchFamily="65" charset="-120"/>
              </a:rPr>
              <a:t> </a:t>
            </a:r>
            <a:r>
              <a:rPr lang="en-US" altLang="zh-TW" sz="2800" dirty="0" smtClean="0">
                <a:solidFill>
                  <a:srgbClr val="003399"/>
                </a:solidFill>
                <a:ea typeface="標楷體" panose="03000509000000000000" pitchFamily="65" charset="-120"/>
              </a:rPr>
              <a:t>2 850 000</a:t>
            </a:r>
            <a:endParaRPr lang="zh-CN" altLang="en-US" sz="2800" dirty="0">
              <a:solidFill>
                <a:srgbClr val="003399"/>
              </a:solidFill>
              <a:ea typeface="標楷體" panose="03000509000000000000" pitchFamily="65" charset="-120"/>
            </a:endParaRPr>
          </a:p>
        </p:txBody>
      </p:sp>
      <p:sp>
        <p:nvSpPr>
          <p:cNvPr id="26" name="Rectangle 4">
            <a:extLst>
              <a:ext uri="{FF2B5EF4-FFF2-40B4-BE49-F238E27FC236}">
                <a16:creationId xmlns:a16="http://schemas.microsoft.com/office/drawing/2014/main" xmlns="" id="{107D4446-9069-4B39-9F43-67AB99C57B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37837" y="4250509"/>
            <a:ext cx="2808312" cy="52322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03D99">
                <a:alpha val="79999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2800" dirty="0" smtClean="0">
                <a:solidFill>
                  <a:srgbClr val="003399"/>
                </a:solidFill>
                <a:ea typeface="標楷體" panose="03000509000000000000" pitchFamily="65" charset="-120"/>
              </a:rPr>
              <a:t>D.</a:t>
            </a:r>
            <a:r>
              <a:rPr lang="zh-TW" altLang="en-US" sz="2800" dirty="0" smtClean="0">
                <a:solidFill>
                  <a:srgbClr val="003399"/>
                </a:solidFill>
                <a:ea typeface="標楷體" panose="03000509000000000000" pitchFamily="65" charset="-120"/>
              </a:rPr>
              <a:t> </a:t>
            </a:r>
            <a:r>
              <a:rPr lang="en-US" altLang="zh-TW" sz="2800" dirty="0" smtClean="0">
                <a:solidFill>
                  <a:srgbClr val="003399"/>
                </a:solidFill>
                <a:ea typeface="標楷體" panose="03000509000000000000" pitchFamily="65" charset="-120"/>
              </a:rPr>
              <a:t>2 860 000</a:t>
            </a:r>
            <a:endParaRPr lang="zh-CN" altLang="en-US" sz="2800" dirty="0">
              <a:solidFill>
                <a:srgbClr val="003399"/>
              </a:solidFill>
              <a:ea typeface="標楷體" panose="03000509000000000000" pitchFamily="65" charset="-120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5531832" y="4921116"/>
            <a:ext cx="23465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>
                <a:solidFill>
                  <a:srgbClr val="003399"/>
                </a:solidFill>
                <a:latin typeface="+mn-lt"/>
                <a:ea typeface="標楷體" panose="03000509000000000000" pitchFamily="65" charset="-120"/>
              </a:rPr>
              <a:t>2</a:t>
            </a:r>
            <a:r>
              <a:rPr lang="zh-TW" altLang="en-US" sz="2800" dirty="0" smtClean="0">
                <a:solidFill>
                  <a:srgbClr val="003399"/>
                </a:solidFill>
                <a:latin typeface="+mn-lt"/>
                <a:ea typeface="標楷體" panose="03000509000000000000" pitchFamily="65" charset="-120"/>
              </a:rPr>
              <a:t> </a:t>
            </a:r>
            <a:r>
              <a:rPr lang="en-US" altLang="zh-TW" sz="2800" dirty="0" smtClean="0">
                <a:solidFill>
                  <a:srgbClr val="003399"/>
                </a:solidFill>
                <a:latin typeface="+mn-lt"/>
                <a:ea typeface="標楷體" panose="03000509000000000000" pitchFamily="65" charset="-120"/>
              </a:rPr>
              <a:t>850</a:t>
            </a:r>
            <a:r>
              <a:rPr lang="zh-TW" altLang="en-US" sz="2800" dirty="0" smtClean="0">
                <a:solidFill>
                  <a:srgbClr val="003399"/>
                </a:solidFill>
                <a:latin typeface="+mn-lt"/>
                <a:ea typeface="標楷體" panose="03000509000000000000" pitchFamily="65" charset="-120"/>
              </a:rPr>
              <a:t> </a:t>
            </a:r>
            <a:r>
              <a:rPr lang="en-US" altLang="zh-TW" sz="2800" dirty="0" smtClean="0">
                <a:solidFill>
                  <a:srgbClr val="003399"/>
                </a:solidFill>
                <a:latin typeface="+mn-lt"/>
                <a:ea typeface="標楷體" panose="03000509000000000000" pitchFamily="65" charset="-120"/>
              </a:rPr>
              <a:t>000</a:t>
            </a:r>
            <a:r>
              <a:rPr lang="zh-TW" altLang="en-US" sz="2800" dirty="0" smtClean="0">
                <a:solidFill>
                  <a:srgbClr val="0033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CN" altLang="en-US" sz="2800" dirty="0">
              <a:solidFill>
                <a:srgbClr val="003399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5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0" dur="500"/>
                                        <p:tgtEl>
                                          <p:spTgt spid="1157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"/>
                            </p:stCondLst>
                            <p:childTnLst>
                              <p:par>
                                <p:cTn id="1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4" dur="500"/>
                                        <p:tgtEl>
                                          <p:spTgt spid="152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000"/>
                            </p:stCondLst>
                            <p:childTnLst>
                              <p:par>
                                <p:cTn id="12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  <p:bldP spid="29" grpId="0" animBg="1"/>
      <p:bldP spid="29" grpId="1" animBg="1"/>
      <p:bldP spid="7" grpId="0" animBg="1"/>
      <p:bldP spid="7" grpId="1" animBg="1"/>
      <p:bldP spid="18" grpId="0"/>
      <p:bldP spid="18" grpId="1"/>
      <p:bldP spid="152606" grpId="0" animBg="1"/>
      <p:bldP spid="9" grpId="0" animBg="1"/>
      <p:bldP spid="9" grpId="1" animBg="1"/>
      <p:bldP spid="28" grpId="0"/>
      <p:bldP spid="8" grpId="0"/>
      <p:bldP spid="8" grpId="1"/>
      <p:bldP spid="22" grpId="0"/>
      <p:bldP spid="22" grpId="1"/>
      <p:bldP spid="23" grpId="0"/>
      <p:bldP spid="23" grpId="1"/>
      <p:bldP spid="24" grpId="0"/>
      <p:bldP spid="24" grpId="1"/>
      <p:bldP spid="25" grpId="0"/>
      <p:bldP spid="25" grpId="1"/>
      <p:bldP spid="26" grpId="0"/>
      <p:bldP spid="26" grpId="1"/>
      <p:bldP spid="30" grpId="0"/>
      <p:bldP spid="30" grpId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文本框 49"/>
          <p:cNvSpPr txBox="1"/>
          <p:nvPr/>
        </p:nvSpPr>
        <p:spPr>
          <a:xfrm>
            <a:off x="3246350" y="1700808"/>
            <a:ext cx="155448" cy="822960"/>
          </a:xfrm>
          <a:prstGeom prst="rect">
            <a:avLst/>
          </a:prstGeom>
          <a:pattFill prst="wdDnDiag">
            <a:fgClr>
              <a:srgbClr val="FF0000"/>
            </a:fgClr>
            <a:bgClr>
              <a:schemeClr val="bg1"/>
            </a:bgClr>
          </a:patt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68538" y="942474"/>
            <a:ext cx="4251423" cy="3096103"/>
          </a:xfrm>
          <a:prstGeom prst="rect">
            <a:avLst/>
          </a:prstGeom>
        </p:spPr>
      </p:pic>
      <p:pic>
        <p:nvPicPr>
          <p:cNvPr id="103428" name="Picture 9" descr="btnMathMain">
            <a:hlinkClick r:id="rId4" action="ppaction://hlinksldjump"/>
            <a:extLst>
              <a:ext uri="{FF2B5EF4-FFF2-40B4-BE49-F238E27FC236}">
                <a16:creationId xmlns:a16="http://schemas.microsoft.com/office/drawing/2014/main" xmlns="" id="{06B4DCB6-80D4-4282-A22B-1417D9BDD2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280150"/>
            <a:ext cx="1439863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Rectangle 25">
            <a:extLst>
              <a:ext uri="{FF2B5EF4-FFF2-40B4-BE49-F238E27FC236}">
                <a16:creationId xmlns:a16="http://schemas.microsoft.com/office/drawing/2014/main" xmlns="" id="{CD1C878A-F5EB-47B4-804F-608F6E345C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863" y="4038667"/>
            <a:ext cx="8595617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CN" sz="2800" dirty="0" smtClean="0"/>
              <a:t>36. (c) 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在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某個班的男生多籌得</a:t>
            </a:r>
            <a:r>
              <a:rPr lang="en-US" altLang="zh-TW" sz="2800" dirty="0">
                <a:latin typeface="+mn-lt"/>
                <a:ea typeface="標楷體" panose="03000509000000000000" pitchFamily="65" charset="-120"/>
              </a:rPr>
              <a:t>$</a:t>
            </a:r>
            <a:r>
              <a:rPr lang="en-US" altLang="zh-TW" sz="2800" dirty="0" smtClean="0">
                <a:latin typeface="+mn-lt"/>
                <a:ea typeface="標楷體" panose="03000509000000000000" pitchFamily="65" charset="-120"/>
              </a:rPr>
              <a:t>200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後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，發現在那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個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  班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中，男生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籌得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的款項從少於女生籌得的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款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  項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變為多於女生籌得的款項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。在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答題紙上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畫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  出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代表男生新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的籌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款的棒條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       </a:t>
            </a:r>
            <a:r>
              <a:rPr lang="en-US" altLang="zh-TW" sz="2800" dirty="0" smtClean="0">
                <a:latin typeface="+mn-lt"/>
                <a:ea typeface="標楷體" panose="03000509000000000000" pitchFamily="65" charset="-120"/>
              </a:rPr>
              <a:t>[</a:t>
            </a:r>
            <a:r>
              <a:rPr lang="en-US" altLang="zh-TW" sz="2800" dirty="0">
                <a:latin typeface="+mn-lt"/>
                <a:ea typeface="標楷體" panose="03000509000000000000" pitchFamily="65" charset="-120"/>
              </a:rPr>
              <a:t>2</a:t>
            </a:r>
            <a:r>
              <a:rPr lang="zh-TW" altLang="en-US" sz="2800" dirty="0">
                <a:latin typeface="+mn-lt"/>
                <a:ea typeface="標楷體" panose="03000509000000000000" pitchFamily="65" charset="-120"/>
              </a:rPr>
              <a:t>分</a:t>
            </a:r>
            <a:r>
              <a:rPr lang="en-US" altLang="zh-TW" sz="2800" dirty="0">
                <a:latin typeface="+mn-lt"/>
                <a:ea typeface="標楷體" panose="03000509000000000000" pitchFamily="65" charset="-120"/>
              </a:rPr>
              <a:t>]</a:t>
            </a:r>
            <a:endParaRPr lang="en-US" altLang="zh-CN" sz="2800" dirty="0">
              <a:latin typeface="+mn-lt"/>
              <a:ea typeface="標楷體" panose="03000509000000000000" pitchFamily="65" charset="-120"/>
            </a:endParaRPr>
          </a:p>
        </p:txBody>
      </p:sp>
      <p:sp>
        <p:nvSpPr>
          <p:cNvPr id="11" name="矩形 10"/>
          <p:cNvSpPr/>
          <p:nvPr/>
        </p:nvSpPr>
        <p:spPr bwMode="auto">
          <a:xfrm>
            <a:off x="3082131" y="1844824"/>
            <a:ext cx="625773" cy="2160240"/>
          </a:xfrm>
          <a:prstGeom prst="rect">
            <a:avLst/>
          </a:prstGeom>
          <a:noFill/>
          <a:ln w="19050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43" name="Line 23">
            <a:extLst>
              <a:ext uri="{FF2B5EF4-FFF2-40B4-BE49-F238E27FC236}">
                <a16:creationId xmlns:a16="http://schemas.microsoft.com/office/drawing/2014/main" xmlns="" id="{98E64CCC-44FF-4844-9DFE-61159C928DE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670930" y="4509120"/>
            <a:ext cx="6675120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Line 23">
            <a:extLst>
              <a:ext uri="{FF2B5EF4-FFF2-40B4-BE49-F238E27FC236}">
                <a16:creationId xmlns:a16="http://schemas.microsoft.com/office/drawing/2014/main" xmlns="" id="{98E64CCC-44FF-4844-9DFE-61159C928DE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670930" y="4941168"/>
            <a:ext cx="6583680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Line 23">
            <a:extLst>
              <a:ext uri="{FF2B5EF4-FFF2-40B4-BE49-F238E27FC236}">
                <a16:creationId xmlns:a16="http://schemas.microsoft.com/office/drawing/2014/main" xmlns="" id="{98E64CCC-44FF-4844-9DFE-61159C928DE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670930" y="5373216"/>
            <a:ext cx="4297680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文本框 45"/>
          <p:cNvSpPr txBox="1"/>
          <p:nvPr/>
        </p:nvSpPr>
        <p:spPr>
          <a:xfrm>
            <a:off x="267341" y="961553"/>
            <a:ext cx="42254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solidFill>
                  <a:srgbClr val="FF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原來男生籌得的款項比女生少，</a:t>
            </a:r>
            <a:endParaRPr lang="zh-CN" altLang="en-US" dirty="0">
              <a:solidFill>
                <a:srgbClr val="FF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247958" y="1709877"/>
            <a:ext cx="155448" cy="822960"/>
          </a:xfrm>
          <a:prstGeom prst="rect">
            <a:avLst/>
          </a:prstGeom>
          <a:pattFill prst="wdDnDiag">
            <a:fgClr>
              <a:schemeClr val="accent1"/>
            </a:fgClr>
            <a:bgClr>
              <a:schemeClr val="bg1"/>
            </a:bgClr>
          </a:pattFill>
          <a:ln>
            <a:solidFill>
              <a:srgbClr val="003399"/>
            </a:solidFill>
          </a:ln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48" name="文本框 47"/>
          <p:cNvSpPr txBox="1"/>
          <p:nvPr/>
        </p:nvSpPr>
        <p:spPr>
          <a:xfrm>
            <a:off x="294203" y="1467980"/>
            <a:ext cx="26419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solidFill>
                  <a:srgbClr val="FF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男生多籌得</a:t>
            </a:r>
            <a:r>
              <a:rPr lang="en-US" altLang="zh-TW" dirty="0" smtClean="0">
                <a:solidFill>
                  <a:srgbClr val="FF00FF"/>
                </a:solidFill>
                <a:latin typeface="+mn-lt"/>
                <a:ea typeface="標楷體" panose="03000509000000000000" pitchFamily="65" charset="-120"/>
              </a:rPr>
              <a:t>$200</a:t>
            </a:r>
            <a:r>
              <a:rPr lang="zh-TW" altLang="en-US" dirty="0" smtClean="0">
                <a:solidFill>
                  <a:srgbClr val="FF00FF"/>
                </a:solidFill>
                <a:latin typeface="+mn-lt"/>
                <a:ea typeface="標楷體" panose="03000509000000000000" pitchFamily="65" charset="-120"/>
              </a:rPr>
              <a:t>後</a:t>
            </a:r>
            <a:r>
              <a:rPr lang="zh-TW" altLang="en-US" dirty="0" smtClean="0">
                <a:solidFill>
                  <a:srgbClr val="FF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endParaRPr lang="zh-CN" altLang="en-US" dirty="0">
              <a:solidFill>
                <a:srgbClr val="FF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276749" y="1948770"/>
            <a:ext cx="21495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solidFill>
                  <a:srgbClr val="FF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比女生多。</a:t>
            </a:r>
            <a:endParaRPr lang="zh-CN" altLang="en-US" dirty="0">
              <a:solidFill>
                <a:srgbClr val="FF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77893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11" grpId="0" animBg="1"/>
      <p:bldP spid="11" grpId="1" animBg="1"/>
      <p:bldP spid="46" grpId="0"/>
      <p:bldP spid="46" grpId="1"/>
      <p:bldP spid="12" grpId="0" animBg="1"/>
      <p:bldP spid="12" grpId="1" animBg="1"/>
      <p:bldP spid="48" grpId="0"/>
      <p:bldP spid="48" grpId="1"/>
      <p:bldP spid="49" grpId="0"/>
      <p:bldP spid="49" grpId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WordArt 4">
            <a:extLst>
              <a:ext uri="{FF2B5EF4-FFF2-40B4-BE49-F238E27FC236}">
                <a16:creationId xmlns:a16="http://schemas.microsoft.com/office/drawing/2014/main" xmlns="" id="{145E7784-796E-403F-827C-EE1CADA848F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819400" y="2743200"/>
            <a:ext cx="3657600" cy="12287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9600" b="1" kern="10">
                <a:solidFill>
                  <a:srgbClr val="FF6D70"/>
                </a:solidFill>
                <a:effectLst>
                  <a:prstShdw prst="shdw17" dist="17961" dir="2700000">
                    <a:srgbClr val="994143"/>
                  </a:prst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全卷完</a:t>
            </a:r>
            <a:endParaRPr lang="en-US" sz="9600" b="1" kern="10">
              <a:solidFill>
                <a:srgbClr val="FF6D70"/>
              </a:solidFill>
              <a:effectLst>
                <a:prstShdw prst="shdw17" dist="17961" dir="2700000">
                  <a:srgbClr val="994143"/>
                </a:prst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05475" name="Picture 5" descr="btnMathMain">
            <a:hlinkClick r:id="" action="ppaction://hlinkshowjump?jump=firstslide"/>
            <a:extLst>
              <a:ext uri="{FF2B5EF4-FFF2-40B4-BE49-F238E27FC236}">
                <a16:creationId xmlns:a16="http://schemas.microsoft.com/office/drawing/2014/main" xmlns="" id="{EC211A72-18E3-4FCC-9DDB-3092BDA0B9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280150"/>
            <a:ext cx="1439863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>
            <a:extLst>
              <a:ext uri="{FF2B5EF4-FFF2-40B4-BE49-F238E27FC236}">
                <a16:creationId xmlns:a16="http://schemas.microsoft.com/office/drawing/2014/main" xmlns="" id="{821EFCFF-B186-41FF-B9AB-F73A2C82A0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3725" y="2157413"/>
            <a:ext cx="431800" cy="4318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en-US" altLang="zh-TW" sz="2800"/>
              <a:t>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C554F28C-2F7E-4DAC-87D7-BC5171B2E7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54638" y="2090738"/>
            <a:ext cx="9286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[2</a:t>
            </a:r>
            <a:r>
              <a:rPr lang="zh-TW" altLang="en-US" sz="2800">
                <a:solidFill>
                  <a:srgbClr val="FF0000"/>
                </a:solidFill>
                <a:ea typeface="標楷體" panose="03000509000000000000" pitchFamily="65" charset="-120"/>
              </a:rPr>
              <a:t>分</a:t>
            </a:r>
            <a:r>
              <a:rPr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]</a:t>
            </a:r>
            <a:endParaRPr lang="zh-TW" altLang="en-US" sz="2800">
              <a:solidFill>
                <a:srgbClr val="FF0000"/>
              </a:solidFill>
              <a:ea typeface="標楷體" panose="03000509000000000000" pitchFamily="65" charset="-120"/>
            </a:endParaRPr>
          </a:p>
        </p:txBody>
      </p:sp>
      <p:sp>
        <p:nvSpPr>
          <p:cNvPr id="17412" name="Rectangle 5">
            <a:extLst>
              <a:ext uri="{FF2B5EF4-FFF2-40B4-BE49-F238E27FC236}">
                <a16:creationId xmlns:a16="http://schemas.microsoft.com/office/drawing/2014/main" xmlns="" id="{836BADC5-390A-4F2F-9F45-4A6AED23A4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838" y="838200"/>
            <a:ext cx="8380412" cy="9556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03D99">
                <a:alpha val="79999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CN" sz="2800">
                <a:ea typeface="標楷體" panose="03000509000000000000" pitchFamily="65" charset="-120"/>
              </a:rPr>
              <a:t>2. </a:t>
            </a:r>
            <a:r>
              <a:rPr lang="en-US" altLang="zh-TW" sz="2800" i="1">
                <a:ea typeface="標楷體" panose="03000509000000000000" pitchFamily="65" charset="-120"/>
              </a:rPr>
              <a:t>H</a:t>
            </a:r>
            <a:r>
              <a:rPr lang="zh-TW" altLang="en-US" sz="2800">
                <a:ea typeface="標楷體" panose="03000509000000000000" pitchFamily="65" charset="-120"/>
              </a:rPr>
              <a:t>的第二個倍數是</a:t>
            </a:r>
            <a:r>
              <a:rPr lang="en-US" altLang="zh-TW" sz="2800">
                <a:ea typeface="標楷體" panose="03000509000000000000" pitchFamily="65" charset="-120"/>
              </a:rPr>
              <a:t>2</a:t>
            </a:r>
            <a:r>
              <a:rPr lang="en-US" altLang="zh-TW" sz="2800" i="1">
                <a:ea typeface="標楷體" panose="03000509000000000000" pitchFamily="65" charset="-120"/>
              </a:rPr>
              <a:t>H</a:t>
            </a:r>
            <a:r>
              <a:rPr lang="zh-TW" altLang="en-US" sz="2800">
                <a:ea typeface="標楷體" panose="03000509000000000000" pitchFamily="65" charset="-120"/>
              </a:rPr>
              <a:t>。那麼</a:t>
            </a:r>
            <a:r>
              <a:rPr lang="en-US" altLang="zh-TW" sz="2800" i="1">
                <a:ea typeface="標楷體" panose="03000509000000000000" pitchFamily="65" charset="-120"/>
              </a:rPr>
              <a:t>H</a:t>
            </a:r>
            <a:r>
              <a:rPr lang="zh-TW" altLang="en-US" sz="2800">
                <a:ea typeface="標楷體" panose="03000509000000000000" pitchFamily="65" charset="-120"/>
              </a:rPr>
              <a:t>的第一個和第三個倍 </a:t>
            </a:r>
            <a:endParaRPr lang="en-US" altLang="zh-TW" sz="2800">
              <a:ea typeface="標楷體" panose="03000509000000000000" pitchFamily="65" charset="-120"/>
            </a:endParaRPr>
          </a:p>
          <a:p>
            <a:r>
              <a:rPr lang="zh-TW" altLang="en-US" sz="2800">
                <a:ea typeface="標楷體" panose="03000509000000000000" pitchFamily="65" charset="-120"/>
              </a:rPr>
              <a:t>   數之和是</a:t>
            </a:r>
            <a:r>
              <a:rPr lang="en-US" altLang="zh-TW" sz="2800" i="1">
                <a:ea typeface="標楷體" panose="03000509000000000000" pitchFamily="65" charset="-120"/>
              </a:rPr>
              <a:t>H</a:t>
            </a:r>
            <a:r>
              <a:rPr lang="zh-TW" altLang="en-US" sz="2800">
                <a:ea typeface="標楷體" panose="03000509000000000000" pitchFamily="65" charset="-120"/>
              </a:rPr>
              <a:t>的多少倍？</a:t>
            </a:r>
          </a:p>
        </p:txBody>
      </p:sp>
      <p:sp>
        <p:nvSpPr>
          <p:cNvPr id="17413" name="Rectangle 7">
            <a:extLst>
              <a:ext uri="{FF2B5EF4-FFF2-40B4-BE49-F238E27FC236}">
                <a16:creationId xmlns:a16="http://schemas.microsoft.com/office/drawing/2014/main" xmlns="" id="{EE73EE0C-B0DE-404D-8380-855ED0998E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2150" y="2114550"/>
            <a:ext cx="5040313" cy="12033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03D99">
                <a:alpha val="79999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30000"/>
              </a:spcBef>
              <a:spcAft>
                <a:spcPct val="30000"/>
              </a:spcAft>
            </a:pPr>
            <a:r>
              <a:rPr lang="en-US" altLang="zh-CN" sz="2800"/>
              <a:t>A. </a:t>
            </a:r>
            <a:r>
              <a:rPr lang="en-US" altLang="zh-TW" sz="2800"/>
              <a:t>5                            	</a:t>
            </a:r>
            <a:r>
              <a:rPr lang="en-US" altLang="zh-CN" sz="2800">
                <a:sym typeface="Symbol" panose="05050102010706020507" pitchFamily="18" charset="2"/>
              </a:rPr>
              <a:t>B. </a:t>
            </a:r>
            <a:r>
              <a:rPr lang="en-US" altLang="zh-TW" sz="2800">
                <a:sym typeface="Symbol" panose="05050102010706020507" pitchFamily="18" charset="2"/>
              </a:rPr>
              <a:t>4</a:t>
            </a:r>
            <a:endParaRPr lang="en-US" altLang="zh-CN" sz="2800">
              <a:sym typeface="Symbol" panose="05050102010706020507" pitchFamily="18" charset="2"/>
            </a:endParaRPr>
          </a:p>
          <a:p>
            <a:pPr eaLnBrk="1" hangingPunct="1">
              <a:spcBef>
                <a:spcPct val="30000"/>
              </a:spcBef>
              <a:spcAft>
                <a:spcPct val="30000"/>
              </a:spcAft>
            </a:pPr>
            <a:r>
              <a:rPr lang="en-US" altLang="zh-CN" sz="2800">
                <a:sym typeface="Symbol" panose="05050102010706020507" pitchFamily="18" charset="2"/>
              </a:rPr>
              <a:t>C. </a:t>
            </a:r>
            <a:r>
              <a:rPr lang="en-US" altLang="zh-TW" sz="2800">
                <a:sym typeface="Symbol" panose="05050102010706020507" pitchFamily="18" charset="2"/>
              </a:rPr>
              <a:t>3</a:t>
            </a:r>
            <a:r>
              <a:rPr lang="en-US" altLang="zh-TW" sz="2800"/>
              <a:t>                            	</a:t>
            </a:r>
            <a:r>
              <a:rPr lang="en-US" altLang="zh-CN" sz="2800">
                <a:sym typeface="Symbol" panose="05050102010706020507" pitchFamily="18" charset="2"/>
              </a:rPr>
              <a:t>D.</a:t>
            </a:r>
            <a:r>
              <a:rPr lang="en-US" altLang="zh-TW" sz="2800">
                <a:sym typeface="Symbol" panose="05050102010706020507" pitchFamily="18" charset="2"/>
              </a:rPr>
              <a:t> 2</a:t>
            </a:r>
            <a:r>
              <a:rPr lang="en-US" altLang="zh-CN" sz="2800">
                <a:sym typeface="Symbol" panose="05050102010706020507" pitchFamily="18" charset="2"/>
              </a:rPr>
              <a:t> </a:t>
            </a:r>
            <a:endParaRPr lang="en-US" altLang="zh-CN" sz="2800"/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xmlns="" id="{107D4446-9069-4B39-9F43-67AB99C57B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7550" y="3538538"/>
            <a:ext cx="3543300" cy="51911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03D99">
                <a:alpha val="79999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CN" sz="2800" i="1" dirty="0">
                <a:solidFill>
                  <a:srgbClr val="003399"/>
                </a:solidFill>
                <a:ea typeface="標楷體" panose="03000509000000000000" pitchFamily="65" charset="-120"/>
                <a:sym typeface="Wingdings 3" panose="05040102010807070707" pitchFamily="18" charset="2"/>
              </a:rPr>
              <a:t>H</a:t>
            </a:r>
            <a:r>
              <a:rPr lang="zh-TW" altLang="en-US" sz="2800" dirty="0">
                <a:solidFill>
                  <a:srgbClr val="003399"/>
                </a:solidFill>
                <a:ea typeface="標楷體" panose="03000509000000000000" pitchFamily="65" charset="-120"/>
                <a:sym typeface="Wingdings 3" panose="05040102010807070707" pitchFamily="18" charset="2"/>
              </a:rPr>
              <a:t>的第一個倍數是</a:t>
            </a:r>
            <a:r>
              <a:rPr lang="en-US" altLang="zh-TW" sz="2800" i="1" dirty="0">
                <a:solidFill>
                  <a:srgbClr val="003399"/>
                </a:solidFill>
                <a:ea typeface="標楷體" panose="03000509000000000000" pitchFamily="65" charset="-120"/>
                <a:sym typeface="Wingdings 3" panose="05040102010807070707" pitchFamily="18" charset="2"/>
              </a:rPr>
              <a:t>H</a:t>
            </a:r>
            <a:r>
              <a:rPr lang="zh-TW" altLang="en-US" sz="2800" dirty="0">
                <a:solidFill>
                  <a:srgbClr val="003399"/>
                </a:solidFill>
                <a:ea typeface="標楷體" panose="03000509000000000000" pitchFamily="65" charset="-120"/>
                <a:sym typeface="Wingdings 3" panose="05040102010807070707" pitchFamily="18" charset="2"/>
              </a:rPr>
              <a:t>。</a:t>
            </a:r>
            <a:endParaRPr lang="zh-CN" altLang="en-US" sz="2800" dirty="0">
              <a:solidFill>
                <a:srgbClr val="003399"/>
              </a:solidFill>
              <a:ea typeface="標楷體" panose="03000509000000000000" pitchFamily="65" charset="-120"/>
            </a:endParaRP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FA08FF85-A455-4BBC-80C8-9EE2E98DCD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7550" y="4056063"/>
            <a:ext cx="3862388" cy="51911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03D99">
                <a:alpha val="79999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CN" sz="2800" i="1">
                <a:solidFill>
                  <a:srgbClr val="003399"/>
                </a:solidFill>
                <a:ea typeface="標楷體" panose="03000509000000000000" pitchFamily="65" charset="-120"/>
                <a:sym typeface="Wingdings 3" panose="05040102010807070707" pitchFamily="18" charset="2"/>
              </a:rPr>
              <a:t>H</a:t>
            </a:r>
            <a:r>
              <a:rPr lang="zh-TW" altLang="en-US" sz="2800">
                <a:solidFill>
                  <a:srgbClr val="003399"/>
                </a:solidFill>
                <a:ea typeface="標楷體" panose="03000509000000000000" pitchFamily="65" charset="-120"/>
                <a:sym typeface="Wingdings 3" panose="05040102010807070707" pitchFamily="18" charset="2"/>
              </a:rPr>
              <a:t>的第三個倍數是</a:t>
            </a: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  <a:sym typeface="Wingdings 3" panose="05040102010807070707" pitchFamily="18" charset="2"/>
              </a:rPr>
              <a:t>3</a:t>
            </a:r>
            <a:r>
              <a:rPr lang="en-US" altLang="zh-TW" sz="2800" i="1">
                <a:solidFill>
                  <a:srgbClr val="003399"/>
                </a:solidFill>
                <a:ea typeface="標楷體" panose="03000509000000000000" pitchFamily="65" charset="-120"/>
                <a:sym typeface="Wingdings 3" panose="05040102010807070707" pitchFamily="18" charset="2"/>
              </a:rPr>
              <a:t>H</a:t>
            </a:r>
            <a:r>
              <a:rPr lang="zh-TW" altLang="en-US" sz="2800">
                <a:solidFill>
                  <a:srgbClr val="003399"/>
                </a:solidFill>
                <a:ea typeface="標楷體" panose="03000509000000000000" pitchFamily="65" charset="-120"/>
                <a:sym typeface="Wingdings 3" panose="05040102010807070707" pitchFamily="18" charset="2"/>
              </a:rPr>
              <a:t>。</a:t>
            </a:r>
            <a:endParaRPr lang="zh-CN" altLang="en-US" sz="2800">
              <a:solidFill>
                <a:srgbClr val="003399"/>
              </a:solidFill>
              <a:ea typeface="標楷體" panose="03000509000000000000" pitchFamily="65" charset="-120"/>
              <a:sym typeface="Wingdings 3" panose="05040102010807070707" pitchFamily="18" charset="2"/>
            </a:endParaRP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493976E3-DCEB-43CB-8C51-3AE7259FA9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8175" y="4581525"/>
            <a:ext cx="5157788" cy="51911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03D99">
                <a:alpha val="79999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2800" dirty="0">
                <a:solidFill>
                  <a:srgbClr val="003399"/>
                </a:solidFill>
                <a:ea typeface="標楷體" panose="03000509000000000000" pitchFamily="65" charset="-120"/>
                <a:sym typeface="Wingdings 3" panose="05040102010807070707" pitchFamily="18" charset="2"/>
              </a:rPr>
              <a:t>它們之和是：</a:t>
            </a:r>
            <a:r>
              <a:rPr lang="en-US" altLang="zh-TW" sz="2800" i="1" dirty="0">
                <a:solidFill>
                  <a:srgbClr val="003399"/>
                </a:solidFill>
                <a:ea typeface="標楷體" panose="03000509000000000000" pitchFamily="65" charset="-120"/>
                <a:sym typeface="Wingdings 3" panose="05040102010807070707" pitchFamily="18" charset="2"/>
              </a:rPr>
              <a:t>H</a:t>
            </a:r>
            <a:r>
              <a:rPr lang="zh-TW" altLang="en-US" sz="2800" dirty="0">
                <a:solidFill>
                  <a:srgbClr val="003399"/>
                </a:solidFill>
                <a:ea typeface="標楷體" panose="03000509000000000000" pitchFamily="65" charset="-120"/>
                <a:sym typeface="Wingdings 3" panose="05040102010807070707" pitchFamily="18" charset="2"/>
              </a:rPr>
              <a:t>＋</a:t>
            </a:r>
            <a:r>
              <a:rPr lang="en-US" altLang="zh-TW" sz="2800" dirty="0">
                <a:solidFill>
                  <a:srgbClr val="003399"/>
                </a:solidFill>
                <a:ea typeface="標楷體" panose="03000509000000000000" pitchFamily="65" charset="-120"/>
                <a:sym typeface="Wingdings 3" panose="05040102010807070707" pitchFamily="18" charset="2"/>
              </a:rPr>
              <a:t>3</a:t>
            </a:r>
            <a:r>
              <a:rPr lang="en-US" altLang="zh-TW" sz="2800" i="1" dirty="0">
                <a:solidFill>
                  <a:srgbClr val="003399"/>
                </a:solidFill>
                <a:ea typeface="標楷體" panose="03000509000000000000" pitchFamily="65" charset="-120"/>
                <a:sym typeface="Wingdings 3" panose="05040102010807070707" pitchFamily="18" charset="2"/>
              </a:rPr>
              <a:t>H</a:t>
            </a:r>
            <a:r>
              <a:rPr lang="en-US" altLang="zh-TW" sz="2800" dirty="0">
                <a:solidFill>
                  <a:srgbClr val="003399"/>
                </a:solidFill>
                <a:ea typeface="標楷體" panose="03000509000000000000" pitchFamily="65" charset="-120"/>
                <a:sym typeface="Wingdings 3" panose="05040102010807070707" pitchFamily="18" charset="2"/>
              </a:rPr>
              <a:t> = 4</a:t>
            </a:r>
            <a:r>
              <a:rPr lang="en-US" altLang="zh-TW" sz="2800" i="1" dirty="0">
                <a:solidFill>
                  <a:srgbClr val="003399"/>
                </a:solidFill>
                <a:ea typeface="標楷體" panose="03000509000000000000" pitchFamily="65" charset="-120"/>
                <a:sym typeface="Wingdings 3" panose="05040102010807070707" pitchFamily="18" charset="2"/>
              </a:rPr>
              <a:t>H</a:t>
            </a:r>
          </a:p>
        </p:txBody>
      </p:sp>
      <p:sp>
        <p:nvSpPr>
          <p:cNvPr id="115742" name="Line 30">
            <a:extLst>
              <a:ext uri="{FF2B5EF4-FFF2-40B4-BE49-F238E27FC236}">
                <a16:creationId xmlns:a16="http://schemas.microsoft.com/office/drawing/2014/main" xmlns="" id="{77ABF8C3-4126-4D79-9422-7F1493DA5F06}"/>
              </a:ext>
            </a:extLst>
          </p:cNvPr>
          <p:cNvSpPr>
            <a:spLocks noChangeShapeType="1"/>
          </p:cNvSpPr>
          <p:nvPr/>
        </p:nvSpPr>
        <p:spPr bwMode="auto">
          <a:xfrm>
            <a:off x="5003800" y="1341438"/>
            <a:ext cx="3419475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Line 30">
            <a:extLst>
              <a:ext uri="{FF2B5EF4-FFF2-40B4-BE49-F238E27FC236}">
                <a16:creationId xmlns:a16="http://schemas.microsoft.com/office/drawing/2014/main" xmlns="" id="{E8787853-FB86-45ED-B3E4-3D7333210D22}"/>
              </a:ext>
            </a:extLst>
          </p:cNvPr>
          <p:cNvSpPr>
            <a:spLocks noChangeShapeType="1"/>
          </p:cNvSpPr>
          <p:nvPr/>
        </p:nvSpPr>
        <p:spPr bwMode="auto">
          <a:xfrm>
            <a:off x="650875" y="1765300"/>
            <a:ext cx="1041400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5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1157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93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538" grpId="0" animBg="1"/>
      <p:bldP spid="28" grpId="0"/>
      <p:bldP spid="11" grpId="0"/>
      <p:bldP spid="11" grpId="1"/>
      <p:bldP spid="2" grpId="0"/>
      <p:bldP spid="2" grpId="1"/>
      <p:bldP spid="3" grpId="0"/>
      <p:bldP spid="3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48" name="Rectangle 36">
            <a:extLst>
              <a:ext uri="{FF2B5EF4-FFF2-40B4-BE49-F238E27FC236}">
                <a16:creationId xmlns:a16="http://schemas.microsoft.com/office/drawing/2014/main" xmlns="" id="{7FB2A29B-91F3-4ACA-A761-BC645EE999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6625" y="4059238"/>
            <a:ext cx="466725" cy="449262"/>
          </a:xfrm>
          <a:prstGeom prst="rect">
            <a:avLst/>
          </a:prstGeom>
          <a:solidFill>
            <a:srgbClr val="FF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en-US" altLang="zh-TW"/>
          </a:p>
        </p:txBody>
      </p:sp>
      <p:sp>
        <p:nvSpPr>
          <p:cNvPr id="193538" name="Rectangle 2">
            <a:extLst>
              <a:ext uri="{FF2B5EF4-FFF2-40B4-BE49-F238E27FC236}">
                <a16:creationId xmlns:a16="http://schemas.microsoft.com/office/drawing/2014/main" xmlns="" id="{3544F976-6749-4918-AEE1-24BD55DAB3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025" y="4098925"/>
            <a:ext cx="431800" cy="4318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lang="en-US" altLang="zh-TW" sz="2800"/>
          </a:p>
        </p:txBody>
      </p:sp>
      <p:sp>
        <p:nvSpPr>
          <p:cNvPr id="19460" name="Rectangle 7">
            <a:extLst>
              <a:ext uri="{FF2B5EF4-FFF2-40B4-BE49-F238E27FC236}">
                <a16:creationId xmlns:a16="http://schemas.microsoft.com/office/drawing/2014/main" xmlns="" id="{0FEED627-1894-4180-ADB1-32B6DD2090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2009775"/>
            <a:ext cx="7043737" cy="257175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03D99">
                <a:alpha val="79999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30000"/>
              </a:spcBef>
              <a:spcAft>
                <a:spcPct val="30000"/>
              </a:spcAft>
              <a:buFontTx/>
              <a:buAutoNum type="alphaUcPeriod"/>
            </a:pPr>
            <a:r>
              <a:rPr lang="en-US" altLang="zh-TW" sz="2800"/>
              <a:t> 8</a:t>
            </a:r>
          </a:p>
          <a:p>
            <a:pPr eaLnBrk="1" hangingPunct="1">
              <a:spcBef>
                <a:spcPct val="30000"/>
              </a:spcBef>
              <a:spcAft>
                <a:spcPct val="30000"/>
              </a:spcAft>
              <a:buFontTx/>
              <a:buAutoNum type="alphaUcPeriod"/>
            </a:pPr>
            <a:r>
              <a:rPr lang="en-US" altLang="zh-TW" sz="2800"/>
              <a:t> 9</a:t>
            </a:r>
          </a:p>
          <a:p>
            <a:pPr eaLnBrk="1" hangingPunct="1">
              <a:spcBef>
                <a:spcPct val="30000"/>
              </a:spcBef>
              <a:spcAft>
                <a:spcPct val="30000"/>
              </a:spcAft>
              <a:buFontTx/>
              <a:buAutoNum type="alphaUcPeriod"/>
            </a:pPr>
            <a:r>
              <a:rPr lang="en-US" altLang="zh-TW" sz="2800"/>
              <a:t> 10</a:t>
            </a:r>
          </a:p>
          <a:p>
            <a:pPr eaLnBrk="1" hangingPunct="1">
              <a:spcBef>
                <a:spcPct val="30000"/>
              </a:spcBef>
              <a:spcAft>
                <a:spcPct val="30000"/>
              </a:spcAft>
              <a:buFontTx/>
              <a:buAutoNum type="alphaUcPeriod"/>
            </a:pPr>
            <a:r>
              <a:rPr lang="en-US" altLang="zh-TW" sz="2800"/>
              <a:t> 11</a:t>
            </a:r>
            <a:endParaRPr lang="en-US" altLang="zh-CN" sz="2800"/>
          </a:p>
        </p:txBody>
      </p:sp>
      <p:sp>
        <p:nvSpPr>
          <p:cNvPr id="19461" name="Rectangle 5">
            <a:extLst>
              <a:ext uri="{FF2B5EF4-FFF2-40B4-BE49-F238E27FC236}">
                <a16:creationId xmlns:a16="http://schemas.microsoft.com/office/drawing/2014/main" xmlns="" id="{A63B5919-5A67-4AC2-9D09-37BB21EC05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188" y="828675"/>
            <a:ext cx="8069262" cy="94615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03D99">
                <a:alpha val="79999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2800">
                <a:ea typeface="標楷體" panose="03000509000000000000" pitchFamily="65" charset="-120"/>
              </a:rPr>
              <a:t>3</a:t>
            </a:r>
            <a:r>
              <a:rPr lang="en-US" altLang="zh-CN" sz="2800">
                <a:ea typeface="標楷體" panose="03000509000000000000" pitchFamily="65" charset="-120"/>
              </a:rPr>
              <a:t>. </a:t>
            </a:r>
            <a:r>
              <a:rPr lang="zh-TW" altLang="en-US" sz="2800">
                <a:ea typeface="標楷體" panose="03000509000000000000" pitchFamily="65" charset="-120"/>
              </a:rPr>
              <a:t>如果</a:t>
            </a:r>
            <a:r>
              <a:rPr lang="en-US" altLang="zh-TW" sz="2800">
                <a:ea typeface="標楷體" panose="03000509000000000000" pitchFamily="65" charset="-120"/>
              </a:rPr>
              <a:t>66</a:t>
            </a:r>
            <a:r>
              <a:rPr lang="zh-TW" altLang="en-US" sz="2800">
                <a:ea typeface="標楷體" panose="03000509000000000000" pitchFamily="65" charset="-120"/>
              </a:rPr>
              <a:t>是</a:t>
            </a:r>
            <a:r>
              <a:rPr lang="en-US" altLang="zh-TW" sz="2800">
                <a:ea typeface="標楷體" panose="03000509000000000000" pitchFamily="65" charset="-120"/>
              </a:rPr>
              <a:t>6</a:t>
            </a:r>
            <a:r>
              <a:rPr lang="zh-TW" altLang="en-US" sz="2800">
                <a:ea typeface="標楷體" panose="03000509000000000000" pitchFamily="65" charset="-120"/>
              </a:rPr>
              <a:t>和</a:t>
            </a:r>
            <a:r>
              <a:rPr lang="zh-TW" altLang="en-US" sz="280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 3" panose="05040102010807070707" pitchFamily="18" charset="2"/>
              </a:rPr>
              <a:t></a:t>
            </a:r>
            <a:r>
              <a:rPr lang="zh-TW" altLang="en-US" sz="2800">
                <a:ea typeface="標楷體" panose="03000509000000000000" pitchFamily="65" charset="-120"/>
              </a:rPr>
              <a:t>的公倍數，以下哪一個數可能是</a:t>
            </a:r>
          </a:p>
          <a:p>
            <a:r>
              <a:rPr lang="zh-TW" altLang="en-US" sz="2800">
                <a:ea typeface="標楷體" panose="03000509000000000000" pitchFamily="65" charset="-120"/>
              </a:rPr>
              <a:t>    </a:t>
            </a:r>
            <a:r>
              <a:rPr lang="zh-TW" altLang="en-US" sz="280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sym typeface="Wingdings 3" panose="05040102010807070707" pitchFamily="18" charset="2"/>
              </a:rPr>
              <a:t></a:t>
            </a:r>
            <a:r>
              <a:rPr lang="zh-TW" altLang="en-US" sz="2800">
                <a:ea typeface="標楷體" panose="03000509000000000000" pitchFamily="65" charset="-120"/>
              </a:rPr>
              <a:t>？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5D3D9BFC-5E49-4C6C-B0FC-B561447311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2275" y="4027488"/>
            <a:ext cx="9286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[2</a:t>
            </a:r>
            <a:r>
              <a:rPr lang="zh-TW" altLang="en-US" sz="2800">
                <a:solidFill>
                  <a:srgbClr val="FF0000"/>
                </a:solidFill>
                <a:ea typeface="標楷體" panose="03000509000000000000" pitchFamily="65" charset="-120"/>
              </a:rPr>
              <a:t>分</a:t>
            </a:r>
            <a:r>
              <a:rPr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]</a:t>
            </a:r>
            <a:endParaRPr lang="zh-TW" altLang="en-US" sz="2800">
              <a:solidFill>
                <a:srgbClr val="FF0000"/>
              </a:solidFill>
              <a:ea typeface="標楷體" panose="03000509000000000000" pitchFamily="65" charset="-120"/>
            </a:endParaRPr>
          </a:p>
        </p:txBody>
      </p:sp>
      <p:sp>
        <p:nvSpPr>
          <p:cNvPr id="129036" name="Text Box 12">
            <a:extLst>
              <a:ext uri="{FF2B5EF4-FFF2-40B4-BE49-F238E27FC236}">
                <a16:creationId xmlns:a16="http://schemas.microsoft.com/office/drawing/2014/main" xmlns="" id="{695ACEDD-389F-4ED4-84F0-AB3EBA5C31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7063" y="1868488"/>
            <a:ext cx="3024187" cy="69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40000"/>
              </a:lnSpc>
            </a:pP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  <a:cs typeface="Arial" panose="020B0604020202020204" pitchFamily="34" charset="0"/>
              </a:rPr>
              <a:t>6</a:t>
            </a:r>
            <a:r>
              <a:rPr lang="zh-TW" altLang="en-US" sz="2800">
                <a:solidFill>
                  <a:srgbClr val="003399"/>
                </a:solidFill>
                <a:ea typeface="標楷體" panose="03000509000000000000" pitchFamily="65" charset="-120"/>
                <a:cs typeface="Arial" panose="020B0604020202020204" pitchFamily="34" charset="0"/>
              </a:rPr>
              <a:t>和</a:t>
            </a: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  <a:cs typeface="Arial" panose="020B0604020202020204" pitchFamily="34" charset="0"/>
              </a:rPr>
              <a:t>8</a:t>
            </a:r>
            <a:r>
              <a:rPr lang="zh-TW" altLang="en-US" sz="2800">
                <a:solidFill>
                  <a:srgbClr val="003399"/>
                </a:solidFill>
                <a:ea typeface="標楷體" panose="03000509000000000000" pitchFamily="65" charset="-120"/>
                <a:cs typeface="Arial" panose="020B0604020202020204" pitchFamily="34" charset="0"/>
              </a:rPr>
              <a:t>的公倍數是</a:t>
            </a:r>
            <a:endParaRPr lang="en-US" altLang="zh-TW" sz="2800">
              <a:solidFill>
                <a:srgbClr val="003399"/>
              </a:solidFill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115742" name="Line 30">
            <a:extLst>
              <a:ext uri="{FF2B5EF4-FFF2-40B4-BE49-F238E27FC236}">
                <a16:creationId xmlns:a16="http://schemas.microsoft.com/office/drawing/2014/main" xmlns="" id="{F21CB27C-9418-4435-82C0-66FA124BA8D8}"/>
              </a:ext>
            </a:extLst>
          </p:cNvPr>
          <p:cNvSpPr>
            <a:spLocks noChangeShapeType="1"/>
          </p:cNvSpPr>
          <p:nvPr/>
        </p:nvSpPr>
        <p:spPr bwMode="auto">
          <a:xfrm>
            <a:off x="2201863" y="1270000"/>
            <a:ext cx="2339975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Text Box 12">
            <a:extLst>
              <a:ext uri="{FF2B5EF4-FFF2-40B4-BE49-F238E27FC236}">
                <a16:creationId xmlns:a16="http://schemas.microsoft.com/office/drawing/2014/main" xmlns="" id="{90A95F76-8E90-4053-ADFB-97DD5FE8D5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6438" y="1878013"/>
            <a:ext cx="3284537" cy="69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40000"/>
              </a:lnSpc>
            </a:pP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  <a:cs typeface="Arial" panose="020B0604020202020204" pitchFamily="34" charset="0"/>
              </a:rPr>
              <a:t>24</a:t>
            </a:r>
            <a:r>
              <a:rPr lang="zh-TW" altLang="en-US" sz="2800">
                <a:solidFill>
                  <a:srgbClr val="003399"/>
                </a:solidFill>
                <a:ea typeface="標楷體" panose="03000509000000000000" pitchFamily="65" charset="-120"/>
                <a:cs typeface="Arial" panose="020B0604020202020204" pitchFamily="34" charset="0"/>
              </a:rPr>
              <a:t>、</a:t>
            </a: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  <a:cs typeface="Arial" panose="020B0604020202020204" pitchFamily="34" charset="0"/>
              </a:rPr>
              <a:t>48</a:t>
            </a:r>
            <a:r>
              <a:rPr lang="zh-TW" altLang="en-US" sz="2800">
                <a:solidFill>
                  <a:srgbClr val="003399"/>
                </a:solidFill>
                <a:ea typeface="標楷體" panose="03000509000000000000" pitchFamily="65" charset="-120"/>
                <a:cs typeface="Arial" panose="020B0604020202020204" pitchFamily="34" charset="0"/>
              </a:rPr>
              <a:t>、</a:t>
            </a: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  <a:cs typeface="Arial" panose="020B0604020202020204" pitchFamily="34" charset="0"/>
              </a:rPr>
              <a:t>72</a:t>
            </a:r>
            <a:r>
              <a:rPr lang="en-US" altLang="zh-CN" sz="2800">
                <a:solidFill>
                  <a:srgbClr val="003399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……</a:t>
            </a:r>
            <a:endParaRPr lang="en-US" altLang="zh-TW" sz="2800">
              <a:solidFill>
                <a:srgbClr val="003399"/>
              </a:solidFill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2" name="Text Box 12">
            <a:extLst>
              <a:ext uri="{FF2B5EF4-FFF2-40B4-BE49-F238E27FC236}">
                <a16:creationId xmlns:a16="http://schemas.microsoft.com/office/drawing/2014/main" xmlns="" id="{6A069841-72B3-47F6-9A57-378B286FDB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7063" y="2538413"/>
            <a:ext cx="3024187" cy="69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40000"/>
              </a:lnSpc>
            </a:pP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  <a:cs typeface="Arial" panose="020B0604020202020204" pitchFamily="34" charset="0"/>
              </a:rPr>
              <a:t>6</a:t>
            </a:r>
            <a:r>
              <a:rPr lang="zh-TW" altLang="en-US" sz="2800">
                <a:solidFill>
                  <a:srgbClr val="003399"/>
                </a:solidFill>
                <a:ea typeface="標楷體" panose="03000509000000000000" pitchFamily="65" charset="-120"/>
                <a:cs typeface="Arial" panose="020B0604020202020204" pitchFamily="34" charset="0"/>
              </a:rPr>
              <a:t>和</a:t>
            </a: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  <a:cs typeface="Arial" panose="020B0604020202020204" pitchFamily="34" charset="0"/>
              </a:rPr>
              <a:t>9</a:t>
            </a:r>
            <a:r>
              <a:rPr lang="zh-TW" altLang="en-US" sz="2800">
                <a:solidFill>
                  <a:srgbClr val="003399"/>
                </a:solidFill>
                <a:ea typeface="標楷體" panose="03000509000000000000" pitchFamily="65" charset="-120"/>
                <a:cs typeface="Arial" panose="020B0604020202020204" pitchFamily="34" charset="0"/>
              </a:rPr>
              <a:t>的公倍數是</a:t>
            </a:r>
            <a:endParaRPr lang="en-US" altLang="zh-TW" sz="2800">
              <a:solidFill>
                <a:srgbClr val="003399"/>
              </a:solidFill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3" name="Text Box 12">
            <a:extLst>
              <a:ext uri="{FF2B5EF4-FFF2-40B4-BE49-F238E27FC236}">
                <a16:creationId xmlns:a16="http://schemas.microsoft.com/office/drawing/2014/main" xmlns="" id="{A87CE962-D4D9-40A6-8C8A-EF935BB7B5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8338" y="2547938"/>
            <a:ext cx="3943350" cy="69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40000"/>
              </a:lnSpc>
            </a:pP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  <a:cs typeface="Arial" panose="020B0604020202020204" pitchFamily="34" charset="0"/>
              </a:rPr>
              <a:t>18</a:t>
            </a:r>
            <a:r>
              <a:rPr lang="zh-TW" altLang="en-US" sz="2800">
                <a:solidFill>
                  <a:srgbClr val="003399"/>
                </a:solidFill>
                <a:ea typeface="標楷體" panose="03000509000000000000" pitchFamily="65" charset="-120"/>
                <a:cs typeface="Arial" panose="020B0604020202020204" pitchFamily="34" charset="0"/>
              </a:rPr>
              <a:t>、</a:t>
            </a: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  <a:cs typeface="Arial" panose="020B0604020202020204" pitchFamily="34" charset="0"/>
              </a:rPr>
              <a:t>36</a:t>
            </a:r>
            <a:r>
              <a:rPr lang="zh-TW" altLang="en-US" sz="2800">
                <a:solidFill>
                  <a:srgbClr val="003399"/>
                </a:solidFill>
                <a:ea typeface="標楷體" panose="03000509000000000000" pitchFamily="65" charset="-120"/>
                <a:cs typeface="Arial" panose="020B0604020202020204" pitchFamily="34" charset="0"/>
              </a:rPr>
              <a:t>、</a:t>
            </a: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  <a:cs typeface="Arial" panose="020B0604020202020204" pitchFamily="34" charset="0"/>
              </a:rPr>
              <a:t>54</a:t>
            </a:r>
            <a:r>
              <a:rPr lang="zh-TW" altLang="en-US" sz="2800">
                <a:solidFill>
                  <a:srgbClr val="003399"/>
                </a:solidFill>
                <a:ea typeface="標楷體" panose="03000509000000000000" pitchFamily="65" charset="-120"/>
                <a:cs typeface="Arial" panose="020B0604020202020204" pitchFamily="34" charset="0"/>
              </a:rPr>
              <a:t>、</a:t>
            </a: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  <a:cs typeface="Arial" panose="020B0604020202020204" pitchFamily="34" charset="0"/>
              </a:rPr>
              <a:t>72</a:t>
            </a:r>
            <a:r>
              <a:rPr lang="en-US" altLang="zh-CN" sz="2800">
                <a:solidFill>
                  <a:srgbClr val="003399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……</a:t>
            </a:r>
            <a:endParaRPr lang="en-US" altLang="zh-TW" sz="2800">
              <a:solidFill>
                <a:srgbClr val="003399"/>
              </a:solidFill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6" name="Text Box 12">
            <a:extLst>
              <a:ext uri="{FF2B5EF4-FFF2-40B4-BE49-F238E27FC236}">
                <a16:creationId xmlns:a16="http://schemas.microsoft.com/office/drawing/2014/main" xmlns="" id="{CA76152B-DED8-45E3-9F71-C4365FFBDA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7063" y="3240088"/>
            <a:ext cx="3024187" cy="69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40000"/>
              </a:lnSpc>
            </a:pP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  <a:cs typeface="Arial" panose="020B0604020202020204" pitchFamily="34" charset="0"/>
              </a:rPr>
              <a:t>6</a:t>
            </a:r>
            <a:r>
              <a:rPr lang="zh-TW" altLang="en-US" sz="2800">
                <a:solidFill>
                  <a:srgbClr val="003399"/>
                </a:solidFill>
                <a:ea typeface="標楷體" panose="03000509000000000000" pitchFamily="65" charset="-120"/>
                <a:cs typeface="Arial" panose="020B0604020202020204" pitchFamily="34" charset="0"/>
              </a:rPr>
              <a:t>和</a:t>
            </a: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  <a:cs typeface="Arial" panose="020B0604020202020204" pitchFamily="34" charset="0"/>
              </a:rPr>
              <a:t>10</a:t>
            </a:r>
            <a:r>
              <a:rPr lang="zh-TW" altLang="en-US" sz="2800">
                <a:solidFill>
                  <a:srgbClr val="003399"/>
                </a:solidFill>
                <a:ea typeface="標楷體" panose="03000509000000000000" pitchFamily="65" charset="-120"/>
                <a:cs typeface="Arial" panose="020B0604020202020204" pitchFamily="34" charset="0"/>
              </a:rPr>
              <a:t>的公倍數是</a:t>
            </a:r>
            <a:endParaRPr lang="en-US" altLang="zh-TW" sz="2800">
              <a:solidFill>
                <a:srgbClr val="003399"/>
              </a:solidFill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7" name="Text Box 12">
            <a:extLst>
              <a:ext uri="{FF2B5EF4-FFF2-40B4-BE49-F238E27FC236}">
                <a16:creationId xmlns:a16="http://schemas.microsoft.com/office/drawing/2014/main" xmlns="" id="{69EB76FD-4A6A-460E-B377-71BCE63BEE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2013" y="3249613"/>
            <a:ext cx="3943350" cy="69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40000"/>
              </a:lnSpc>
            </a:pP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  <a:cs typeface="Arial" panose="020B0604020202020204" pitchFamily="34" charset="0"/>
              </a:rPr>
              <a:t>30</a:t>
            </a:r>
            <a:r>
              <a:rPr lang="zh-TW" altLang="en-US" sz="2800">
                <a:solidFill>
                  <a:srgbClr val="003399"/>
                </a:solidFill>
                <a:ea typeface="標楷體" panose="03000509000000000000" pitchFamily="65" charset="-120"/>
                <a:cs typeface="Arial" panose="020B0604020202020204" pitchFamily="34" charset="0"/>
              </a:rPr>
              <a:t>、</a:t>
            </a: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  <a:cs typeface="Arial" panose="020B0604020202020204" pitchFamily="34" charset="0"/>
              </a:rPr>
              <a:t>60</a:t>
            </a:r>
            <a:r>
              <a:rPr lang="zh-TW" altLang="en-US" sz="2800">
                <a:solidFill>
                  <a:srgbClr val="003399"/>
                </a:solidFill>
                <a:ea typeface="標楷體" panose="03000509000000000000" pitchFamily="65" charset="-120"/>
                <a:cs typeface="Arial" panose="020B0604020202020204" pitchFamily="34" charset="0"/>
              </a:rPr>
              <a:t>、</a:t>
            </a: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  <a:cs typeface="Arial" panose="020B0604020202020204" pitchFamily="34" charset="0"/>
              </a:rPr>
              <a:t>90</a:t>
            </a:r>
            <a:r>
              <a:rPr lang="en-US" altLang="zh-CN" sz="2800">
                <a:solidFill>
                  <a:srgbClr val="003399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……</a:t>
            </a:r>
            <a:endParaRPr lang="en-US" altLang="zh-TW" sz="2800">
              <a:solidFill>
                <a:srgbClr val="003399"/>
              </a:solidFill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8" name="Text Box 12">
            <a:extLst>
              <a:ext uri="{FF2B5EF4-FFF2-40B4-BE49-F238E27FC236}">
                <a16:creationId xmlns:a16="http://schemas.microsoft.com/office/drawing/2014/main" xmlns="" id="{A414F69A-B573-47B5-8FE2-4DC68DFDC7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7063" y="3952875"/>
            <a:ext cx="3024187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40000"/>
              </a:lnSpc>
            </a:pP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  <a:cs typeface="Arial" panose="020B0604020202020204" pitchFamily="34" charset="0"/>
              </a:rPr>
              <a:t>6</a:t>
            </a:r>
            <a:r>
              <a:rPr lang="zh-TW" altLang="en-US" sz="2800">
                <a:solidFill>
                  <a:srgbClr val="003399"/>
                </a:solidFill>
                <a:ea typeface="標楷體" panose="03000509000000000000" pitchFamily="65" charset="-120"/>
                <a:cs typeface="Arial" panose="020B0604020202020204" pitchFamily="34" charset="0"/>
              </a:rPr>
              <a:t>和</a:t>
            </a: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  <a:cs typeface="Arial" panose="020B0604020202020204" pitchFamily="34" charset="0"/>
              </a:rPr>
              <a:t>11</a:t>
            </a:r>
            <a:r>
              <a:rPr lang="zh-TW" altLang="en-US" sz="2800">
                <a:solidFill>
                  <a:srgbClr val="003399"/>
                </a:solidFill>
                <a:ea typeface="標楷體" panose="03000509000000000000" pitchFamily="65" charset="-120"/>
                <a:cs typeface="Arial" panose="020B0604020202020204" pitchFamily="34" charset="0"/>
              </a:rPr>
              <a:t>的公倍數是</a:t>
            </a:r>
            <a:endParaRPr lang="en-US" altLang="zh-TW" sz="2800">
              <a:solidFill>
                <a:srgbClr val="003399"/>
              </a:solidFill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9" name="Text Box 12">
            <a:extLst>
              <a:ext uri="{FF2B5EF4-FFF2-40B4-BE49-F238E27FC236}">
                <a16:creationId xmlns:a16="http://schemas.microsoft.com/office/drawing/2014/main" xmlns="" id="{6DCFF6C5-F231-4ECB-B383-AAB280496F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2013" y="3962400"/>
            <a:ext cx="2386012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40000"/>
              </a:lnSpc>
            </a:pP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  <a:cs typeface="Arial" panose="020B0604020202020204" pitchFamily="34" charset="0"/>
              </a:rPr>
              <a:t>66</a:t>
            </a:r>
            <a:r>
              <a:rPr lang="zh-TW" altLang="en-US" sz="2800">
                <a:solidFill>
                  <a:srgbClr val="003399"/>
                </a:solidFill>
                <a:ea typeface="標楷體" panose="03000509000000000000" pitchFamily="65" charset="-120"/>
                <a:cs typeface="Arial" panose="020B0604020202020204" pitchFamily="34" charset="0"/>
              </a:rPr>
              <a:t>、</a:t>
            </a: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  <a:cs typeface="Arial" panose="020B0604020202020204" pitchFamily="34" charset="0"/>
              </a:rPr>
              <a:t>132</a:t>
            </a:r>
            <a:r>
              <a:rPr lang="en-US" altLang="zh-CN" sz="2800">
                <a:solidFill>
                  <a:srgbClr val="003399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……</a:t>
            </a:r>
            <a:endParaRPr lang="en-US" altLang="zh-TW" sz="2800">
              <a:solidFill>
                <a:srgbClr val="003399"/>
              </a:solidFill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5" name="Rectangle 403">
            <a:extLst>
              <a:ext uri="{FF2B5EF4-FFF2-40B4-BE49-F238E27FC236}">
                <a16:creationId xmlns:a16="http://schemas.microsoft.com/office/drawing/2014/main" xmlns="" id="{ECF0DFAD-BA28-4828-B18E-1E51723011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4797425"/>
            <a:ext cx="7200900" cy="576263"/>
          </a:xfrm>
          <a:prstGeom prst="rect">
            <a:avLst/>
          </a:prstGeom>
          <a:solidFill>
            <a:srgbClr val="FF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>
            <a:lvl1pPr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ct val="20000"/>
              </a:spcAft>
            </a:pPr>
            <a:r>
              <a:rPr kumimoji="0" lang="zh-TW" altLang="en-US" sz="2800" b="1" dirty="0">
                <a:solidFill>
                  <a:srgbClr val="003399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先將</a:t>
            </a:r>
            <a:r>
              <a:rPr lang="zh-TW" altLang="en-US" sz="2800" b="1" dirty="0">
                <a:solidFill>
                  <a:srgbClr val="003399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各選項的值代入</a:t>
            </a:r>
            <a:r>
              <a:rPr lang="zh-TW" altLang="en-US" sz="2800" b="1" dirty="0">
                <a:solidFill>
                  <a:srgbClr val="003399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 3" panose="05040102010807070707" pitchFamily="18" charset="2"/>
              </a:rPr>
              <a:t>，找出它們的公倍數</a:t>
            </a:r>
            <a:r>
              <a:rPr lang="zh-TW" altLang="en-US" sz="2800" b="1" dirty="0">
                <a:solidFill>
                  <a:srgbClr val="003399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5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9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500"/>
                                        <p:tgtEl>
                                          <p:spTgt spid="1290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1157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1157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193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48" grpId="0" animBg="1"/>
      <p:bldP spid="115748" grpId="1" animBg="1"/>
      <p:bldP spid="193538" grpId="0" animBg="1"/>
      <p:bldP spid="28" grpId="0"/>
      <p:bldP spid="129036" grpId="0"/>
      <p:bldP spid="129036" grpId="1"/>
      <p:bldP spid="4" grpId="0"/>
      <p:bldP spid="4" grpId="1"/>
      <p:bldP spid="2" grpId="0"/>
      <p:bldP spid="2" grpId="1"/>
      <p:bldP spid="3" grpId="0"/>
      <p:bldP spid="3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5" grpId="0" animBg="1"/>
      <p:bldP spid="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29">
            <a:extLst>
              <a:ext uri="{FF2B5EF4-FFF2-40B4-BE49-F238E27FC236}">
                <a16:creationId xmlns:a16="http://schemas.microsoft.com/office/drawing/2014/main" xmlns="" id="{F48F89CC-28A2-42AC-B91D-ED4B764946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450" y="2276475"/>
            <a:ext cx="468313" cy="360363"/>
          </a:xfrm>
          <a:prstGeom prst="rect">
            <a:avLst/>
          </a:prstGeom>
          <a:solidFill>
            <a:srgbClr val="FF0000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800">
              <a:cs typeface="Times New Roman" panose="02020603050405020304" pitchFamily="18" charset="0"/>
            </a:endParaRPr>
          </a:p>
        </p:txBody>
      </p:sp>
      <p:sp>
        <p:nvSpPr>
          <p:cNvPr id="20" name="Text Box 117">
            <a:extLst>
              <a:ext uri="{FF2B5EF4-FFF2-40B4-BE49-F238E27FC236}">
                <a16:creationId xmlns:a16="http://schemas.microsoft.com/office/drawing/2014/main" xmlns="" id="{E858C039-ADEB-4F67-B5FB-279057EEE6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813" y="1600200"/>
            <a:ext cx="1938337" cy="23145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indent="0" eaLnBrk="1" hangingPunct="1">
              <a:spcAft>
                <a:spcPct val="20000"/>
              </a:spcAft>
              <a:buFontTx/>
              <a:buNone/>
              <a:defRPr/>
            </a:pPr>
            <a:r>
              <a:rPr lang="en-US" altLang="zh-CN" sz="2800" dirty="0">
                <a:ea typeface="標楷體" panose="03000509000000000000" pitchFamily="65" charset="-120"/>
              </a:rPr>
              <a:t>A. 1</a:t>
            </a:r>
            <a:r>
              <a:rPr lang="en-US" altLang="zh-TW" sz="2800" dirty="0">
                <a:ea typeface="標楷體" panose="03000509000000000000" pitchFamily="65" charset="-120"/>
              </a:rPr>
              <a:t>20</a:t>
            </a:r>
            <a:r>
              <a:rPr lang="en-US" altLang="zh-CN" sz="2800" dirty="0">
                <a:ea typeface="標楷體" panose="03000509000000000000" pitchFamily="65" charset="-120"/>
              </a:rPr>
              <a:t>       </a:t>
            </a:r>
            <a:r>
              <a:rPr lang="en-US" altLang="zh-TW" sz="2800" dirty="0">
                <a:ea typeface="標楷體" panose="03000509000000000000" pitchFamily="65" charset="-120"/>
              </a:rPr>
              <a:t>                     </a:t>
            </a:r>
            <a:endParaRPr lang="zh-TW" altLang="zh-CN" sz="2800" dirty="0">
              <a:ea typeface="標楷體" panose="03000509000000000000" pitchFamily="65" charset="-120"/>
            </a:endParaRPr>
          </a:p>
          <a:p>
            <a:pPr eaLnBrk="1" hangingPunct="1">
              <a:spcAft>
                <a:spcPct val="20000"/>
              </a:spcAft>
              <a:buFontTx/>
              <a:buNone/>
              <a:defRPr/>
            </a:pPr>
            <a:r>
              <a:rPr lang="en-US" altLang="zh-TW" sz="2800" dirty="0">
                <a:ea typeface="標楷體" panose="03000509000000000000" pitchFamily="65" charset="-120"/>
              </a:rPr>
              <a:t>B. 96</a:t>
            </a:r>
            <a:r>
              <a:rPr lang="en-US" altLang="zh-CN" sz="2800" dirty="0">
                <a:ea typeface="標楷體" panose="03000509000000000000" pitchFamily="65" charset="-120"/>
              </a:rPr>
              <a:t>       </a:t>
            </a:r>
          </a:p>
          <a:p>
            <a:pPr eaLnBrk="1" hangingPunct="1">
              <a:spcAft>
                <a:spcPct val="20000"/>
              </a:spcAft>
              <a:buFontTx/>
              <a:buNone/>
              <a:defRPr/>
            </a:pPr>
            <a:r>
              <a:rPr lang="en-US" altLang="zh-TW" sz="2800" dirty="0">
                <a:sym typeface="Wingdings" panose="05000000000000000000" pitchFamily="2" charset="2"/>
              </a:rPr>
              <a:t>C. 79</a:t>
            </a:r>
            <a:r>
              <a:rPr lang="en-US" altLang="zh-CN" sz="2800" dirty="0">
                <a:sym typeface="Wingdings" panose="05000000000000000000" pitchFamily="2" charset="2"/>
              </a:rPr>
              <a:t>         </a:t>
            </a:r>
            <a:r>
              <a:rPr lang="en-US" altLang="zh-TW" sz="2800" dirty="0">
                <a:sym typeface="Wingdings" panose="05000000000000000000" pitchFamily="2" charset="2"/>
              </a:rPr>
              <a:t>                   </a:t>
            </a:r>
            <a:endParaRPr lang="zh-CN" altLang="zh-TW" sz="2800" dirty="0">
              <a:sym typeface="Wingdings" panose="05000000000000000000" pitchFamily="2" charset="2"/>
            </a:endParaRPr>
          </a:p>
          <a:p>
            <a:pPr eaLnBrk="1" hangingPunct="1">
              <a:spcAft>
                <a:spcPct val="20000"/>
              </a:spcAft>
              <a:buFontTx/>
              <a:buNone/>
              <a:defRPr/>
            </a:pPr>
            <a:r>
              <a:rPr lang="en-US" altLang="zh-TW" sz="2800" dirty="0">
                <a:ea typeface="標楷體" panose="03000509000000000000" pitchFamily="65" charset="-120"/>
              </a:rPr>
              <a:t>D.</a:t>
            </a:r>
            <a:r>
              <a:rPr lang="zh-TW" altLang="en-US" sz="2800" dirty="0">
                <a:ea typeface="標楷體" panose="03000509000000000000" pitchFamily="65" charset="-120"/>
              </a:rPr>
              <a:t> </a:t>
            </a:r>
            <a:r>
              <a:rPr lang="en-US" altLang="zh-TW" sz="2800" dirty="0">
                <a:ea typeface="標楷體" panose="03000509000000000000" pitchFamily="65" charset="-120"/>
              </a:rPr>
              <a:t>54</a:t>
            </a:r>
            <a:r>
              <a:rPr lang="zh-TW" altLang="en-US" sz="2800" dirty="0">
                <a:ea typeface="標楷體" panose="03000509000000000000" pitchFamily="65" charset="-120"/>
              </a:rPr>
              <a:t>　　　</a:t>
            </a:r>
          </a:p>
        </p:txBody>
      </p:sp>
      <p:sp>
        <p:nvSpPr>
          <p:cNvPr id="21" name="Text Box 5">
            <a:extLst>
              <a:ext uri="{FF2B5EF4-FFF2-40B4-BE49-F238E27FC236}">
                <a16:creationId xmlns:a16="http://schemas.microsoft.com/office/drawing/2014/main" xmlns="" id="{50A13381-8245-4277-940C-9D8F1CAA75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900" y="892175"/>
            <a:ext cx="82089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3538" indent="-363538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800" dirty="0" smtClean="0">
                <a:ea typeface="標楷體" panose="03000509000000000000" pitchFamily="65" charset="-120"/>
              </a:rPr>
              <a:t>4. </a:t>
            </a:r>
            <a:r>
              <a:rPr lang="en-US" altLang="zh-TW" sz="2800" dirty="0">
                <a:ea typeface="標楷體" panose="03000509000000000000" pitchFamily="65" charset="-120"/>
              </a:rPr>
              <a:t>42</a:t>
            </a:r>
            <a:r>
              <a:rPr lang="zh-TW" altLang="en-US" sz="2800" dirty="0">
                <a:ea typeface="標楷體" panose="03000509000000000000" pitchFamily="65" charset="-120"/>
              </a:rPr>
              <a:t>的所有因數相加的結果是多少？</a:t>
            </a:r>
          </a:p>
        </p:txBody>
      </p:sp>
      <p:sp>
        <p:nvSpPr>
          <p:cNvPr id="22" name="TextBox 30">
            <a:extLst>
              <a:ext uri="{FF2B5EF4-FFF2-40B4-BE49-F238E27FC236}">
                <a16:creationId xmlns:a16="http://schemas.microsoft.com/office/drawing/2014/main" xmlns="" id="{13C47E13-8CD4-4736-AC43-C6D836BAC5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8813" y="2147888"/>
            <a:ext cx="9286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[2</a:t>
            </a:r>
            <a:r>
              <a:rPr lang="zh-TW" altLang="en-US" sz="2800">
                <a:solidFill>
                  <a:srgbClr val="FF0000"/>
                </a:solidFill>
                <a:ea typeface="標楷體" panose="03000509000000000000" pitchFamily="65" charset="-120"/>
              </a:rPr>
              <a:t>分</a:t>
            </a:r>
            <a:r>
              <a:rPr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]</a:t>
            </a:r>
            <a:endParaRPr lang="zh-TW" altLang="en-US" sz="2800">
              <a:solidFill>
                <a:srgbClr val="FF0000"/>
              </a:solidFill>
              <a:ea typeface="標楷體" panose="03000509000000000000" pitchFamily="65" charset="-120"/>
            </a:endParaRPr>
          </a:p>
        </p:txBody>
      </p:sp>
      <p:sp>
        <p:nvSpPr>
          <p:cNvPr id="23" name="TextBox 25">
            <a:extLst>
              <a:ext uri="{FF2B5EF4-FFF2-40B4-BE49-F238E27FC236}">
                <a16:creationId xmlns:a16="http://schemas.microsoft.com/office/drawing/2014/main" xmlns="" id="{1F217041-9651-4BE0-BABC-E545C26DD0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0491" y="1621533"/>
            <a:ext cx="440055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800" dirty="0">
                <a:solidFill>
                  <a:srgbClr val="003399"/>
                </a:solidFill>
                <a:ea typeface="標楷體" panose="03000509000000000000" pitchFamily="65" charset="-120"/>
              </a:rPr>
              <a:t>42</a:t>
            </a:r>
            <a:r>
              <a:rPr lang="zh-TW" altLang="en-US" sz="2800" dirty="0">
                <a:solidFill>
                  <a:srgbClr val="003399"/>
                </a:solidFill>
                <a:ea typeface="標楷體" panose="03000509000000000000" pitchFamily="65" charset="-120"/>
              </a:rPr>
              <a:t>的所有因數是</a:t>
            </a:r>
            <a:r>
              <a:rPr lang="en-US" altLang="zh-TW" sz="2800" dirty="0">
                <a:solidFill>
                  <a:srgbClr val="003399"/>
                </a:solidFill>
                <a:ea typeface="標楷體" panose="03000509000000000000" pitchFamily="65" charset="-120"/>
              </a:rPr>
              <a:t>1</a:t>
            </a:r>
            <a:r>
              <a:rPr lang="zh-TW" altLang="en-US" sz="2800" dirty="0">
                <a:solidFill>
                  <a:srgbClr val="003399"/>
                </a:solidFill>
                <a:ea typeface="標楷體" panose="03000509000000000000" pitchFamily="65" charset="-120"/>
              </a:rPr>
              <a:t>、</a:t>
            </a:r>
            <a:r>
              <a:rPr lang="en-US" altLang="zh-TW" sz="2800" dirty="0">
                <a:solidFill>
                  <a:srgbClr val="003399"/>
                </a:solidFill>
                <a:ea typeface="標楷體" panose="03000509000000000000" pitchFamily="65" charset="-120"/>
              </a:rPr>
              <a:t>2</a:t>
            </a:r>
            <a:r>
              <a:rPr lang="zh-TW" altLang="en-US" sz="2800" dirty="0">
                <a:solidFill>
                  <a:srgbClr val="003399"/>
                </a:solidFill>
                <a:ea typeface="標楷體" panose="03000509000000000000" pitchFamily="65" charset="-120"/>
              </a:rPr>
              <a:t>、</a:t>
            </a:r>
            <a:r>
              <a:rPr lang="en-US" altLang="zh-TW" sz="2800" dirty="0">
                <a:solidFill>
                  <a:srgbClr val="003399"/>
                </a:solidFill>
                <a:ea typeface="標楷體" panose="03000509000000000000" pitchFamily="65" charset="-120"/>
              </a:rPr>
              <a:t>3</a:t>
            </a:r>
            <a:r>
              <a:rPr lang="zh-TW" altLang="en-US" sz="2800" dirty="0">
                <a:solidFill>
                  <a:srgbClr val="003399"/>
                </a:solidFill>
                <a:ea typeface="標楷體" panose="03000509000000000000" pitchFamily="65" charset="-120"/>
              </a:rPr>
              <a:t>、</a:t>
            </a:r>
            <a:endParaRPr lang="en-US" altLang="zh-TW" sz="2800" dirty="0">
              <a:solidFill>
                <a:srgbClr val="003399"/>
              </a:solidFill>
              <a:ea typeface="標楷體" panose="03000509000000000000" pitchFamily="65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800" dirty="0">
                <a:solidFill>
                  <a:srgbClr val="003399"/>
                </a:solidFill>
                <a:ea typeface="標楷體" panose="03000509000000000000" pitchFamily="65" charset="-120"/>
              </a:rPr>
              <a:t>6</a:t>
            </a:r>
            <a:r>
              <a:rPr lang="zh-TW" altLang="en-US" sz="2800" dirty="0">
                <a:solidFill>
                  <a:srgbClr val="003399"/>
                </a:solidFill>
                <a:ea typeface="標楷體" panose="03000509000000000000" pitchFamily="65" charset="-120"/>
              </a:rPr>
              <a:t>、</a:t>
            </a:r>
            <a:r>
              <a:rPr lang="en-US" altLang="zh-TW" sz="2800" dirty="0">
                <a:solidFill>
                  <a:srgbClr val="003399"/>
                </a:solidFill>
                <a:ea typeface="標楷體" panose="03000509000000000000" pitchFamily="65" charset="-120"/>
              </a:rPr>
              <a:t>7</a:t>
            </a:r>
            <a:r>
              <a:rPr lang="zh-TW" altLang="en-US" sz="2800" dirty="0">
                <a:solidFill>
                  <a:srgbClr val="003399"/>
                </a:solidFill>
                <a:ea typeface="標楷體" panose="03000509000000000000" pitchFamily="65" charset="-120"/>
              </a:rPr>
              <a:t>、</a:t>
            </a:r>
            <a:r>
              <a:rPr lang="en-US" altLang="zh-TW" sz="2800" dirty="0">
                <a:solidFill>
                  <a:srgbClr val="003399"/>
                </a:solidFill>
                <a:ea typeface="標楷體" panose="03000509000000000000" pitchFamily="65" charset="-120"/>
              </a:rPr>
              <a:t>14</a:t>
            </a:r>
            <a:r>
              <a:rPr lang="zh-TW" altLang="en-US" sz="2800" dirty="0">
                <a:solidFill>
                  <a:srgbClr val="003399"/>
                </a:solidFill>
                <a:ea typeface="標楷體" panose="03000509000000000000" pitchFamily="65" charset="-120"/>
              </a:rPr>
              <a:t>、</a:t>
            </a:r>
            <a:r>
              <a:rPr lang="en-US" altLang="zh-TW" sz="2800" dirty="0">
                <a:solidFill>
                  <a:srgbClr val="003399"/>
                </a:solidFill>
                <a:ea typeface="標楷體" panose="03000509000000000000" pitchFamily="65" charset="-120"/>
              </a:rPr>
              <a:t>21</a:t>
            </a:r>
            <a:r>
              <a:rPr lang="zh-TW" altLang="en-US" sz="2800" dirty="0">
                <a:solidFill>
                  <a:srgbClr val="003399"/>
                </a:solidFill>
                <a:ea typeface="標楷體" panose="03000509000000000000" pitchFamily="65" charset="-120"/>
              </a:rPr>
              <a:t>和</a:t>
            </a:r>
            <a:r>
              <a:rPr lang="en-US" altLang="zh-TW" sz="2800" dirty="0">
                <a:solidFill>
                  <a:srgbClr val="003399"/>
                </a:solidFill>
                <a:ea typeface="標楷體" panose="03000509000000000000" pitchFamily="65" charset="-120"/>
              </a:rPr>
              <a:t>42</a:t>
            </a:r>
            <a:r>
              <a:rPr lang="zh-TW" altLang="en-US" sz="2800" dirty="0">
                <a:solidFill>
                  <a:srgbClr val="003399"/>
                </a:solidFill>
                <a:ea typeface="標楷體" panose="03000509000000000000" pitchFamily="65" charset="-120"/>
              </a:rPr>
              <a:t>。</a:t>
            </a:r>
            <a:endParaRPr lang="en-US" altLang="zh-CN" sz="2800" dirty="0">
              <a:solidFill>
                <a:srgbClr val="003399"/>
              </a:solidFill>
              <a:ea typeface="標楷體" panose="03000509000000000000" pitchFamily="65" charset="-120"/>
            </a:endParaRPr>
          </a:p>
        </p:txBody>
      </p:sp>
      <p:sp>
        <p:nvSpPr>
          <p:cNvPr id="24" name="TextBox 25">
            <a:extLst>
              <a:ext uri="{FF2B5EF4-FFF2-40B4-BE49-F238E27FC236}">
                <a16:creationId xmlns:a16="http://schemas.microsoft.com/office/drawing/2014/main" xmlns="" id="{D64C574B-CAA4-4402-9936-F701A69B7F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9691" y="2620070"/>
            <a:ext cx="24272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800" dirty="0">
                <a:solidFill>
                  <a:srgbClr val="003399"/>
                </a:solidFill>
                <a:ea typeface="標楷體" panose="03000509000000000000" pitchFamily="65" charset="-120"/>
              </a:rPr>
              <a:t>相加的結果是</a:t>
            </a:r>
            <a:endParaRPr lang="en-US" altLang="zh-CN" sz="2800" dirty="0">
              <a:solidFill>
                <a:srgbClr val="003399"/>
              </a:solidFill>
              <a:ea typeface="標楷體" panose="03000509000000000000" pitchFamily="65" charset="-120"/>
            </a:endParaRPr>
          </a:p>
        </p:txBody>
      </p:sp>
      <p:sp>
        <p:nvSpPr>
          <p:cNvPr id="25" name="TextBox 25">
            <a:extLst>
              <a:ext uri="{FF2B5EF4-FFF2-40B4-BE49-F238E27FC236}">
                <a16:creationId xmlns:a16="http://schemas.microsoft.com/office/drawing/2014/main" xmlns="" id="{D63F4ADA-62D0-464F-A91E-9F3FB5DADB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2413" y="3193157"/>
            <a:ext cx="49672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800" dirty="0">
                <a:solidFill>
                  <a:srgbClr val="003399"/>
                </a:solidFill>
                <a:ea typeface="標楷體" panose="03000509000000000000" pitchFamily="65" charset="-120"/>
              </a:rPr>
              <a:t>1</a:t>
            </a:r>
            <a:r>
              <a:rPr lang="zh-CN" altLang="en-US" sz="2800" dirty="0">
                <a:solidFill>
                  <a:srgbClr val="003399"/>
                </a:solidFill>
                <a:ea typeface="標楷體" panose="03000509000000000000" pitchFamily="65" charset="-120"/>
              </a:rPr>
              <a:t>＋</a:t>
            </a:r>
            <a:r>
              <a:rPr lang="en-US" altLang="zh-CN" sz="2800" dirty="0">
                <a:solidFill>
                  <a:srgbClr val="003399"/>
                </a:solidFill>
                <a:ea typeface="標楷體" panose="03000509000000000000" pitchFamily="65" charset="-120"/>
              </a:rPr>
              <a:t>2</a:t>
            </a:r>
            <a:r>
              <a:rPr lang="zh-CN" altLang="en-US" sz="2800" dirty="0">
                <a:solidFill>
                  <a:srgbClr val="003399"/>
                </a:solidFill>
                <a:ea typeface="標楷體" panose="03000509000000000000" pitchFamily="65" charset="-120"/>
              </a:rPr>
              <a:t>＋</a:t>
            </a:r>
            <a:r>
              <a:rPr lang="en-US" altLang="zh-CN" sz="2800" dirty="0">
                <a:solidFill>
                  <a:srgbClr val="003399"/>
                </a:solidFill>
                <a:ea typeface="標楷體" panose="03000509000000000000" pitchFamily="65" charset="-120"/>
              </a:rPr>
              <a:t>3</a:t>
            </a:r>
            <a:r>
              <a:rPr lang="zh-CN" altLang="en-US" sz="2800" dirty="0">
                <a:solidFill>
                  <a:srgbClr val="003399"/>
                </a:solidFill>
                <a:ea typeface="標楷體" panose="03000509000000000000" pitchFamily="65" charset="-120"/>
              </a:rPr>
              <a:t>＋</a:t>
            </a:r>
            <a:r>
              <a:rPr lang="en-US" altLang="zh-CN" sz="2800" dirty="0">
                <a:solidFill>
                  <a:srgbClr val="003399"/>
                </a:solidFill>
                <a:ea typeface="標楷體" panose="03000509000000000000" pitchFamily="65" charset="-120"/>
              </a:rPr>
              <a:t>6</a:t>
            </a:r>
            <a:r>
              <a:rPr lang="zh-CN" altLang="en-US" sz="2800" dirty="0">
                <a:solidFill>
                  <a:srgbClr val="003399"/>
                </a:solidFill>
                <a:ea typeface="標楷體" panose="03000509000000000000" pitchFamily="65" charset="-120"/>
              </a:rPr>
              <a:t>＋</a:t>
            </a:r>
            <a:r>
              <a:rPr lang="en-US" altLang="zh-CN" sz="2800" dirty="0">
                <a:solidFill>
                  <a:srgbClr val="003399"/>
                </a:solidFill>
                <a:ea typeface="標楷體" panose="03000509000000000000" pitchFamily="65" charset="-120"/>
              </a:rPr>
              <a:t>7</a:t>
            </a:r>
            <a:r>
              <a:rPr lang="zh-CN" altLang="en-US" sz="2800" dirty="0">
                <a:solidFill>
                  <a:srgbClr val="003399"/>
                </a:solidFill>
                <a:ea typeface="標楷體" panose="03000509000000000000" pitchFamily="65" charset="-120"/>
              </a:rPr>
              <a:t>＋</a:t>
            </a:r>
            <a:r>
              <a:rPr lang="en-US" altLang="zh-CN" sz="2800" dirty="0">
                <a:solidFill>
                  <a:srgbClr val="003399"/>
                </a:solidFill>
                <a:ea typeface="標楷體" panose="03000509000000000000" pitchFamily="65" charset="-120"/>
              </a:rPr>
              <a:t>14</a:t>
            </a:r>
            <a:r>
              <a:rPr lang="zh-CN" altLang="en-US" sz="2800" dirty="0">
                <a:solidFill>
                  <a:srgbClr val="003399"/>
                </a:solidFill>
                <a:ea typeface="標楷體" panose="03000509000000000000" pitchFamily="65" charset="-120"/>
              </a:rPr>
              <a:t>＋</a:t>
            </a:r>
            <a:r>
              <a:rPr lang="en-US" altLang="zh-CN" sz="2800" dirty="0">
                <a:solidFill>
                  <a:srgbClr val="003399"/>
                </a:solidFill>
                <a:ea typeface="標楷體" panose="03000509000000000000" pitchFamily="65" charset="-120"/>
              </a:rPr>
              <a:t>21</a:t>
            </a:r>
            <a:r>
              <a:rPr lang="zh-TW" altLang="en-US" sz="2800" dirty="0">
                <a:solidFill>
                  <a:srgbClr val="003399"/>
                </a:solidFill>
                <a:ea typeface="標楷體" panose="03000509000000000000" pitchFamily="65" charset="-120"/>
              </a:rPr>
              <a:t>＋</a:t>
            </a:r>
            <a:r>
              <a:rPr lang="en-US" altLang="zh-TW" sz="2800" dirty="0">
                <a:solidFill>
                  <a:srgbClr val="003399"/>
                </a:solidFill>
                <a:ea typeface="標楷體" panose="03000509000000000000" pitchFamily="65" charset="-120"/>
              </a:rPr>
              <a:t>42</a:t>
            </a:r>
            <a:endParaRPr lang="en-US" altLang="zh-CN" sz="2800" dirty="0">
              <a:solidFill>
                <a:srgbClr val="003399"/>
              </a:solidFill>
              <a:ea typeface="標楷體" panose="03000509000000000000" pitchFamily="65" charset="-12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4E743729-1014-4E38-A2E3-EC450D3E06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5856" y="3717032"/>
            <a:ext cx="9937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800" dirty="0">
                <a:solidFill>
                  <a:srgbClr val="003399"/>
                </a:solidFill>
                <a:ea typeface="標楷體" panose="03000509000000000000" pitchFamily="65" charset="-120"/>
              </a:rPr>
              <a:t>=</a:t>
            </a:r>
            <a:r>
              <a:rPr lang="zh-TW" altLang="en-US" sz="2800" dirty="0">
                <a:solidFill>
                  <a:srgbClr val="003399"/>
                </a:solidFill>
                <a:ea typeface="標楷體" panose="03000509000000000000" pitchFamily="65" charset="-120"/>
              </a:rPr>
              <a:t> </a:t>
            </a:r>
            <a:r>
              <a:rPr lang="en-US" altLang="zh-TW" sz="2800" dirty="0">
                <a:solidFill>
                  <a:srgbClr val="003399"/>
                </a:solidFill>
                <a:ea typeface="標楷體" panose="03000509000000000000" pitchFamily="65" charset="-120"/>
              </a:rPr>
              <a:t>96</a:t>
            </a:r>
            <a:endParaRPr lang="en-US" altLang="zh-CN" sz="2800" dirty="0">
              <a:solidFill>
                <a:srgbClr val="003399"/>
              </a:solidFill>
              <a:ea typeface="標楷體" panose="03000509000000000000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2" grpId="0"/>
      <p:bldP spid="23" grpId="0" build="p"/>
      <p:bldP spid="23" grpId="1" build="p"/>
      <p:bldP spid="24" grpId="0"/>
      <p:bldP spid="24" grpId="1"/>
      <p:bldP spid="25" grpId="0"/>
      <p:bldP spid="25" grpId="1"/>
      <p:bldP spid="26" grpId="0"/>
      <p:bldP spid="26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>
            <a:extLst>
              <a:ext uri="{FF2B5EF4-FFF2-40B4-BE49-F238E27FC236}">
                <a16:creationId xmlns:a16="http://schemas.microsoft.com/office/drawing/2014/main" xmlns="" id="{61C5FDDB-125C-44DE-942F-979CB6F88F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760" y="3396768"/>
            <a:ext cx="431800" cy="4318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lang="zh-TW" altLang="en-US" sz="180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3C2E7EEB-8716-4FAA-87CB-E1A2C915BC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7596" y="3289135"/>
            <a:ext cx="9286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2800" dirty="0">
                <a:solidFill>
                  <a:srgbClr val="FF0000"/>
                </a:solidFill>
                <a:ea typeface="標楷體" panose="03000509000000000000" pitchFamily="65" charset="-120"/>
              </a:rPr>
              <a:t>[2</a:t>
            </a:r>
            <a:r>
              <a:rPr lang="zh-TW" altLang="en-US" sz="2800" dirty="0">
                <a:solidFill>
                  <a:srgbClr val="FF0000"/>
                </a:solidFill>
                <a:ea typeface="標楷體" panose="03000509000000000000" pitchFamily="65" charset="-120"/>
              </a:rPr>
              <a:t>分</a:t>
            </a:r>
            <a:r>
              <a:rPr lang="en-US" altLang="zh-TW" sz="2800" dirty="0">
                <a:solidFill>
                  <a:srgbClr val="FF0000"/>
                </a:solidFill>
                <a:ea typeface="標楷體" panose="03000509000000000000" pitchFamily="65" charset="-120"/>
              </a:rPr>
              <a:t>]</a:t>
            </a:r>
            <a:endParaRPr lang="zh-TW" altLang="en-US" sz="2800" dirty="0">
              <a:solidFill>
                <a:srgbClr val="FF0000"/>
              </a:solidFill>
              <a:ea typeface="標楷體" panose="03000509000000000000" pitchFamily="65" charset="-120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444684" y="985579"/>
            <a:ext cx="8046720" cy="1107996"/>
            <a:chOff x="444684" y="985579"/>
            <a:chExt cx="8046720" cy="1107996"/>
          </a:xfrm>
        </p:grpSpPr>
        <p:sp>
          <p:nvSpPr>
            <p:cNvPr id="33796" name="Rectangle 4">
              <a:extLst>
                <a:ext uri="{FF2B5EF4-FFF2-40B4-BE49-F238E27FC236}">
                  <a16:creationId xmlns:a16="http://schemas.microsoft.com/office/drawing/2014/main" xmlns="" id="{58463319-4DB1-4887-BF45-1EF9213370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4684" y="985579"/>
              <a:ext cx="8046720" cy="1107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 marL="342900" indent="-34290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>
                <a:spcAft>
                  <a:spcPts val="1200"/>
                </a:spcAft>
              </a:pPr>
              <a:r>
                <a:rPr lang="en-US" altLang="zh-TW" sz="2800" dirty="0" smtClean="0">
                  <a:latin typeface="+mn-lt"/>
                  <a:ea typeface="標楷體" panose="03000509000000000000" pitchFamily="65" charset="-120"/>
                </a:rPr>
                <a:t>5.</a:t>
              </a:r>
              <a:r>
                <a:rPr lang="zh-CN" altLang="zh-TW" sz="2800" dirty="0" smtClean="0">
                  <a:latin typeface="+mn-lt"/>
                  <a:ea typeface="標楷體" panose="03000509000000000000" pitchFamily="65" charset="-120"/>
                </a:rPr>
                <a:t> </a:t>
              </a:r>
              <a:r>
                <a:rPr lang="zh-TW" altLang="en-US" sz="2800" dirty="0" smtClean="0">
                  <a:latin typeface="+mn-lt"/>
                  <a:ea typeface="標楷體" panose="03000509000000000000" pitchFamily="65" charset="-120"/>
                </a:rPr>
                <a:t>                   </a:t>
              </a:r>
              <a:r>
                <a:rPr lang="zh-CN" altLang="en-US" sz="2800" dirty="0" smtClean="0">
                  <a:latin typeface="+mn-lt"/>
                  <a:ea typeface="標楷體" panose="03000509000000000000" pitchFamily="65" charset="-120"/>
                </a:rPr>
                <a:t>是</a:t>
              </a:r>
              <a:r>
                <a:rPr lang="zh-CN" altLang="en-US" sz="2800" dirty="0">
                  <a:latin typeface="+mn-lt"/>
                  <a:ea typeface="標楷體" panose="03000509000000000000" pitchFamily="65" charset="-120"/>
                </a:rPr>
                <a:t>一個四</a:t>
              </a:r>
              <a:r>
                <a:rPr lang="zh-CN" altLang="en-US" sz="2800" dirty="0" smtClean="0">
                  <a:latin typeface="+mn-lt"/>
                  <a:ea typeface="標楷體" panose="03000509000000000000" pitchFamily="65" charset="-120"/>
                </a:rPr>
                <a:t>位</a:t>
              </a:r>
              <a:r>
                <a:rPr lang="zh-TW" altLang="en-US" sz="2800" dirty="0" smtClean="0">
                  <a:latin typeface="+mn-lt"/>
                  <a:ea typeface="標楷體" panose="03000509000000000000" pitchFamily="65" charset="-120"/>
                </a:rPr>
                <a:t>數</a:t>
              </a:r>
              <a:r>
                <a:rPr lang="zh-TW" altLang="en-US" sz="2800" dirty="0">
                  <a:latin typeface="+mn-lt"/>
                  <a:ea typeface="標楷體" panose="03000509000000000000" pitchFamily="65" charset="-120"/>
                </a:rPr>
                <a:t>。這個四位數是</a:t>
              </a:r>
              <a:r>
                <a:rPr lang="en-US" altLang="zh-TW" sz="2800" dirty="0">
                  <a:latin typeface="+mn-lt"/>
                  <a:ea typeface="標楷體" panose="03000509000000000000" pitchFamily="65" charset="-120"/>
                </a:rPr>
                <a:t>2</a:t>
              </a:r>
              <a:r>
                <a:rPr lang="zh-TW" altLang="en-US" sz="2800" dirty="0" smtClean="0">
                  <a:latin typeface="+mn-lt"/>
                  <a:ea typeface="標楷體" panose="03000509000000000000" pitchFamily="65" charset="-120"/>
                </a:rPr>
                <a:t>的</a:t>
              </a:r>
              <a:endParaRPr lang="en-US" altLang="zh-TW" sz="2800" dirty="0" smtClean="0">
                <a:latin typeface="+mn-lt"/>
                <a:ea typeface="標楷體" panose="03000509000000000000" pitchFamily="65" charset="-120"/>
              </a:endParaRPr>
            </a:p>
            <a:p>
              <a:r>
                <a:rPr lang="zh-TW" altLang="en-US" sz="2800" dirty="0" smtClean="0">
                  <a:latin typeface="+mn-lt"/>
                  <a:ea typeface="標楷體" panose="03000509000000000000" pitchFamily="65" charset="-120"/>
                </a:rPr>
                <a:t>   倍</a:t>
              </a:r>
              <a:r>
                <a:rPr lang="zh-TW" altLang="en-US" sz="2800" dirty="0">
                  <a:latin typeface="+mn-lt"/>
                  <a:ea typeface="標楷體" panose="03000509000000000000" pitchFamily="65" charset="-120"/>
                </a:rPr>
                <a:t>數</a:t>
              </a:r>
              <a:r>
                <a:rPr lang="zh-TW" altLang="en-US" sz="2800" dirty="0" smtClean="0">
                  <a:latin typeface="+mn-lt"/>
                  <a:ea typeface="標楷體" panose="03000509000000000000" pitchFamily="65" charset="-120"/>
                </a:rPr>
                <a:t>，並能</a:t>
              </a:r>
              <a:r>
                <a:rPr lang="zh-TW" altLang="en-US" sz="2800" dirty="0">
                  <a:latin typeface="+mn-lt"/>
                  <a:ea typeface="標楷體" panose="03000509000000000000" pitchFamily="65" charset="-120"/>
                </a:rPr>
                <a:t>被</a:t>
              </a:r>
              <a:r>
                <a:rPr lang="en-US" altLang="zh-TW" sz="2800" dirty="0">
                  <a:latin typeface="+mn-lt"/>
                  <a:ea typeface="標楷體" panose="03000509000000000000" pitchFamily="65" charset="-120"/>
                </a:rPr>
                <a:t>3</a:t>
              </a:r>
              <a:r>
                <a:rPr lang="zh-TW" altLang="en-US" sz="2800" dirty="0">
                  <a:latin typeface="+mn-lt"/>
                  <a:ea typeface="標楷體" panose="03000509000000000000" pitchFamily="65" charset="-120"/>
                </a:rPr>
                <a:t>整除。下列哪個可能</a:t>
              </a:r>
              <a:r>
                <a:rPr lang="zh-TW" altLang="en-US" sz="2800" dirty="0" smtClean="0">
                  <a:latin typeface="+mn-lt"/>
                  <a:ea typeface="標楷體" panose="03000509000000000000" pitchFamily="65" charset="-120"/>
                </a:rPr>
                <a:t>是</a:t>
              </a:r>
              <a:r>
                <a:rPr lang="zh-TW" altLang="en-US" sz="2800" dirty="0">
                  <a:latin typeface="+mn-lt"/>
                  <a:ea typeface="標楷體" panose="03000509000000000000" pitchFamily="65" charset="-120"/>
                </a:rPr>
                <a:t> </a:t>
              </a:r>
              <a:r>
                <a:rPr lang="zh-TW" altLang="en-US" sz="2800" dirty="0" smtClean="0">
                  <a:latin typeface="+mn-lt"/>
                  <a:ea typeface="標楷體" panose="03000509000000000000" pitchFamily="65" charset="-120"/>
                </a:rPr>
                <a:t>   </a:t>
              </a:r>
              <a:r>
                <a:rPr lang="zh-CN" altLang="en-US" sz="2800" dirty="0" smtClean="0">
                  <a:latin typeface="+mn-lt"/>
                  <a:ea typeface="標楷體" panose="03000509000000000000" pitchFamily="65" charset="-120"/>
                </a:rPr>
                <a:t> </a:t>
              </a:r>
              <a:r>
                <a:rPr lang="zh-CN" altLang="en-US" sz="2800" dirty="0">
                  <a:latin typeface="+mn-lt"/>
                  <a:ea typeface="標楷體" panose="03000509000000000000" pitchFamily="65" charset="-120"/>
                </a:rPr>
                <a:t>？</a:t>
              </a:r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930072" y="1075711"/>
              <a:ext cx="1806231" cy="411480"/>
              <a:chOff x="952932" y="1190011"/>
              <a:chExt cx="1806231" cy="411480"/>
            </a:xfrm>
          </p:grpSpPr>
          <p:sp>
            <p:nvSpPr>
              <p:cNvPr id="2" name="矩形 1"/>
              <p:cNvSpPr/>
              <p:nvPr/>
            </p:nvSpPr>
            <p:spPr bwMode="auto">
              <a:xfrm>
                <a:off x="952932" y="1190011"/>
                <a:ext cx="411480" cy="411480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en-US" altLang="zh-TW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新細明體" pitchFamily="18" charset="-120"/>
                  </a:rPr>
                  <a:t>3</a:t>
                </a:r>
                <a:endParaRPr kumimoji="1" lang="zh-CN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新細明體" pitchFamily="18" charset="-120"/>
                </a:endParaRPr>
              </a:p>
            </p:txBody>
          </p:sp>
          <p:sp>
            <p:nvSpPr>
              <p:cNvPr id="44" name="矩形 43"/>
              <p:cNvSpPr/>
              <p:nvPr/>
            </p:nvSpPr>
            <p:spPr bwMode="auto">
              <a:xfrm>
                <a:off x="1417849" y="1190011"/>
                <a:ext cx="411480" cy="411480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en-US" altLang="zh-TW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新細明體" pitchFamily="18" charset="-120"/>
                  </a:rPr>
                  <a:t>6</a:t>
                </a:r>
                <a:endParaRPr kumimoji="1" lang="zh-CN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新細明體" pitchFamily="18" charset="-120"/>
                </a:endParaRPr>
              </a:p>
            </p:txBody>
          </p:sp>
          <p:sp>
            <p:nvSpPr>
              <p:cNvPr id="45" name="矩形 44"/>
              <p:cNvSpPr/>
              <p:nvPr/>
            </p:nvSpPr>
            <p:spPr bwMode="auto">
              <a:xfrm>
                <a:off x="1882766" y="1190011"/>
                <a:ext cx="411480" cy="411480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en-US" altLang="zh-TW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新細明體" pitchFamily="18" charset="-120"/>
                  </a:rPr>
                  <a:t>7</a:t>
                </a:r>
                <a:endParaRPr kumimoji="1" lang="zh-CN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新細明體" pitchFamily="18" charset="-120"/>
                </a:endParaRPr>
              </a:p>
            </p:txBody>
          </p:sp>
          <p:grpSp>
            <p:nvGrpSpPr>
              <p:cNvPr id="5" name="组合 4"/>
              <p:cNvGrpSpPr/>
              <p:nvPr/>
            </p:nvGrpSpPr>
            <p:grpSpPr>
              <a:xfrm>
                <a:off x="2347683" y="1190011"/>
                <a:ext cx="411480" cy="411480"/>
                <a:chOff x="2347683" y="1190011"/>
                <a:chExt cx="411480" cy="411480"/>
              </a:xfrm>
            </p:grpSpPr>
            <p:sp>
              <p:nvSpPr>
                <p:cNvPr id="46" name="矩形 45"/>
                <p:cNvSpPr/>
                <p:nvPr/>
              </p:nvSpPr>
              <p:spPr bwMode="auto">
                <a:xfrm>
                  <a:off x="2347683" y="1190011"/>
                  <a:ext cx="411480" cy="411480"/>
                </a:xfrm>
                <a:prstGeom prst="rect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1" lang="zh-CN" alt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新細明體" pitchFamily="18" charset="-120"/>
                  </a:endParaRPr>
                </a:p>
              </p:txBody>
            </p:sp>
            <p:sp>
              <p:nvSpPr>
                <p:cNvPr id="4" name="椭圆 3"/>
                <p:cNvSpPr/>
                <p:nvPr/>
              </p:nvSpPr>
              <p:spPr bwMode="auto">
                <a:xfrm>
                  <a:off x="2445900" y="1284000"/>
                  <a:ext cx="205740" cy="216024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1" lang="zh-CN" alt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新細明體" pitchFamily="18" charset="-120"/>
                  </a:endParaRPr>
                </a:p>
              </p:txBody>
            </p:sp>
          </p:grpSp>
        </p:grpSp>
        <p:grpSp>
          <p:nvGrpSpPr>
            <p:cNvPr id="60" name="组合 59"/>
            <p:cNvGrpSpPr/>
            <p:nvPr/>
          </p:nvGrpSpPr>
          <p:grpSpPr>
            <a:xfrm>
              <a:off x="6804248" y="1659572"/>
              <a:ext cx="411480" cy="411480"/>
              <a:chOff x="2347683" y="1190011"/>
              <a:chExt cx="411480" cy="411480"/>
            </a:xfrm>
          </p:grpSpPr>
          <p:sp>
            <p:nvSpPr>
              <p:cNvPr id="61" name="矩形 60"/>
              <p:cNvSpPr/>
              <p:nvPr/>
            </p:nvSpPr>
            <p:spPr bwMode="auto">
              <a:xfrm>
                <a:off x="2347683" y="1190011"/>
                <a:ext cx="411480" cy="411480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zh-CN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新細明體" pitchFamily="18" charset="-120"/>
                </a:endParaRPr>
              </a:p>
            </p:txBody>
          </p:sp>
          <p:sp>
            <p:nvSpPr>
              <p:cNvPr id="62" name="椭圆 61"/>
              <p:cNvSpPr/>
              <p:nvPr/>
            </p:nvSpPr>
            <p:spPr bwMode="auto">
              <a:xfrm>
                <a:off x="2445900" y="1284000"/>
                <a:ext cx="205740" cy="216024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zh-CN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新細明體" pitchFamily="18" charset="-120"/>
                </a:endParaRPr>
              </a:p>
            </p:txBody>
          </p:sp>
        </p:grpSp>
      </p:grpSp>
      <p:sp>
        <p:nvSpPr>
          <p:cNvPr id="11" name="文本框 10"/>
          <p:cNvSpPr txBox="1"/>
          <p:nvPr/>
        </p:nvSpPr>
        <p:spPr>
          <a:xfrm>
            <a:off x="739768" y="2201969"/>
            <a:ext cx="792088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altLang="zh-TW" sz="2800" dirty="0" smtClean="0"/>
              <a:t>A.</a:t>
            </a:r>
          </a:p>
          <a:p>
            <a:pPr>
              <a:spcAft>
                <a:spcPts val="1200"/>
              </a:spcAft>
            </a:pPr>
            <a:r>
              <a:rPr lang="en-US" altLang="zh-TW" sz="2800" dirty="0" smtClean="0"/>
              <a:t>B.</a:t>
            </a:r>
          </a:p>
          <a:p>
            <a:pPr>
              <a:spcAft>
                <a:spcPts val="1200"/>
              </a:spcAft>
            </a:pPr>
            <a:r>
              <a:rPr lang="en-US" altLang="zh-TW" sz="2800" dirty="0" smtClean="0"/>
              <a:t>C.</a:t>
            </a:r>
          </a:p>
          <a:p>
            <a:pPr>
              <a:spcAft>
                <a:spcPts val="600"/>
              </a:spcAft>
            </a:pPr>
            <a:r>
              <a:rPr lang="en-US" altLang="zh-TW" sz="2800" dirty="0" smtClean="0"/>
              <a:t>D.</a:t>
            </a:r>
            <a:endParaRPr lang="zh-CN" altLang="en-US" sz="2800" dirty="0"/>
          </a:p>
        </p:txBody>
      </p:sp>
      <p:sp>
        <p:nvSpPr>
          <p:cNvPr id="66" name="矩形 65"/>
          <p:cNvSpPr/>
          <p:nvPr/>
        </p:nvSpPr>
        <p:spPr bwMode="auto">
          <a:xfrm>
            <a:off x="1326116" y="2276872"/>
            <a:ext cx="411480" cy="41148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</a:rPr>
              <a:t>5</a:t>
            </a:r>
            <a:endParaRPr kumimoji="1" lang="zh-CN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67" name="矩形 66"/>
          <p:cNvSpPr/>
          <p:nvPr/>
        </p:nvSpPr>
        <p:spPr bwMode="auto">
          <a:xfrm>
            <a:off x="1326116" y="2858058"/>
            <a:ext cx="411480" cy="41148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</a:rPr>
              <a:t>4</a:t>
            </a:r>
            <a:endParaRPr kumimoji="1" lang="zh-CN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68" name="矩形 67"/>
          <p:cNvSpPr/>
          <p:nvPr/>
        </p:nvSpPr>
        <p:spPr bwMode="auto">
          <a:xfrm>
            <a:off x="1326116" y="3396768"/>
            <a:ext cx="411480" cy="41148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</a:rPr>
              <a:t>2</a:t>
            </a:r>
            <a:endParaRPr kumimoji="1" lang="zh-CN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69" name="矩形 68"/>
          <p:cNvSpPr/>
          <p:nvPr/>
        </p:nvSpPr>
        <p:spPr bwMode="auto">
          <a:xfrm>
            <a:off x="1303276" y="3935478"/>
            <a:ext cx="411480" cy="41148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</a:rPr>
              <a:t>0</a:t>
            </a:r>
            <a:endParaRPr kumimoji="1" lang="zh-CN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70" name="Line 30">
            <a:extLst>
              <a:ext uri="{FF2B5EF4-FFF2-40B4-BE49-F238E27FC236}">
                <a16:creationId xmlns:a16="http://schemas.microsoft.com/office/drawing/2014/main" xmlns="" id="{F21CB27C-9418-4435-82C0-66FA124BA8D8}"/>
              </a:ext>
            </a:extLst>
          </p:cNvPr>
          <p:cNvSpPr>
            <a:spLocks noChangeShapeType="1"/>
          </p:cNvSpPr>
          <p:nvPr/>
        </p:nvSpPr>
        <p:spPr bwMode="auto">
          <a:xfrm>
            <a:off x="930071" y="1554522"/>
            <a:ext cx="3931920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" name="Line 30">
            <a:extLst>
              <a:ext uri="{FF2B5EF4-FFF2-40B4-BE49-F238E27FC236}">
                <a16:creationId xmlns:a16="http://schemas.microsoft.com/office/drawing/2014/main" xmlns="" id="{F21CB27C-9418-4435-82C0-66FA124BA8D8}"/>
              </a:ext>
            </a:extLst>
          </p:cNvPr>
          <p:cNvSpPr>
            <a:spLocks noChangeShapeType="1"/>
          </p:cNvSpPr>
          <p:nvPr/>
        </p:nvSpPr>
        <p:spPr bwMode="auto">
          <a:xfrm>
            <a:off x="5364088" y="1525333"/>
            <a:ext cx="2560320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文本框 11"/>
          <p:cNvSpPr txBox="1"/>
          <p:nvPr/>
        </p:nvSpPr>
        <p:spPr>
          <a:xfrm>
            <a:off x="2559204" y="2132856"/>
            <a:ext cx="58062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003399"/>
                </a:solidFill>
                <a:latin typeface="+mn-lt"/>
                <a:ea typeface="標楷體" panose="03000509000000000000" pitchFamily="65" charset="-120"/>
              </a:rPr>
              <a:t>2</a:t>
            </a:r>
            <a:r>
              <a:rPr lang="zh-TW" altLang="en-US" sz="2400" dirty="0">
                <a:solidFill>
                  <a:srgbClr val="003399"/>
                </a:solidFill>
                <a:latin typeface="+mn-lt"/>
                <a:ea typeface="標楷體" panose="03000509000000000000" pitchFamily="65" charset="-120"/>
              </a:rPr>
              <a:t>的倍數的個位數字是</a:t>
            </a:r>
            <a:r>
              <a:rPr lang="en-US" altLang="zh-TW" sz="2400" dirty="0" smtClean="0">
                <a:solidFill>
                  <a:srgbClr val="003399"/>
                </a:solidFill>
                <a:latin typeface="+mn-lt"/>
                <a:ea typeface="標楷體" panose="03000509000000000000" pitchFamily="65" charset="-120"/>
              </a:rPr>
              <a:t>0</a:t>
            </a:r>
            <a:r>
              <a:rPr lang="zh-TW" altLang="en-US" sz="2400" dirty="0" smtClean="0">
                <a:solidFill>
                  <a:srgbClr val="003399"/>
                </a:solidFill>
                <a:latin typeface="+mn-lt"/>
                <a:ea typeface="標楷體" panose="03000509000000000000" pitchFamily="65" charset="-120"/>
              </a:rPr>
              <a:t>、</a:t>
            </a:r>
            <a:r>
              <a:rPr lang="en-US" altLang="zh-TW" sz="2400" dirty="0" smtClean="0">
                <a:solidFill>
                  <a:srgbClr val="003399"/>
                </a:solidFill>
                <a:latin typeface="+mn-lt"/>
                <a:ea typeface="標楷體" panose="03000509000000000000" pitchFamily="65" charset="-120"/>
              </a:rPr>
              <a:t>2</a:t>
            </a:r>
            <a:r>
              <a:rPr lang="zh-TW" altLang="en-US" sz="2400" dirty="0" smtClean="0">
                <a:solidFill>
                  <a:srgbClr val="003399"/>
                </a:solidFill>
                <a:latin typeface="+mn-lt"/>
                <a:ea typeface="標楷體" panose="03000509000000000000" pitchFamily="65" charset="-120"/>
              </a:rPr>
              <a:t>、</a:t>
            </a:r>
            <a:r>
              <a:rPr lang="en-US" altLang="zh-CN" sz="2400" dirty="0" smtClean="0">
                <a:solidFill>
                  <a:srgbClr val="003399"/>
                </a:solidFill>
                <a:latin typeface="+mn-lt"/>
                <a:ea typeface="標楷體" panose="03000509000000000000" pitchFamily="65" charset="-120"/>
              </a:rPr>
              <a:t>4</a:t>
            </a:r>
            <a:r>
              <a:rPr lang="zh-CN" altLang="en-US" sz="2400" dirty="0">
                <a:solidFill>
                  <a:srgbClr val="003399"/>
                </a:solidFill>
                <a:latin typeface="+mn-lt"/>
                <a:ea typeface="標楷體" panose="03000509000000000000" pitchFamily="65" charset="-120"/>
              </a:rPr>
              <a:t>、</a:t>
            </a:r>
            <a:r>
              <a:rPr lang="en-US" altLang="zh-CN" sz="2400" dirty="0">
                <a:solidFill>
                  <a:srgbClr val="003399"/>
                </a:solidFill>
                <a:latin typeface="+mn-lt"/>
                <a:ea typeface="標楷體" panose="03000509000000000000" pitchFamily="65" charset="-120"/>
              </a:rPr>
              <a:t>6 </a:t>
            </a:r>
            <a:r>
              <a:rPr lang="zh-CN" altLang="en-US" sz="2400" dirty="0">
                <a:solidFill>
                  <a:srgbClr val="003399"/>
                </a:solidFill>
                <a:latin typeface="+mn-lt"/>
                <a:ea typeface="標楷體" panose="03000509000000000000" pitchFamily="65" charset="-120"/>
              </a:rPr>
              <a:t>或</a:t>
            </a:r>
            <a:r>
              <a:rPr lang="en-US" altLang="zh-CN" sz="2400" dirty="0">
                <a:solidFill>
                  <a:srgbClr val="003399"/>
                </a:solidFill>
                <a:latin typeface="+mn-lt"/>
                <a:ea typeface="標楷體" panose="03000509000000000000" pitchFamily="65" charset="-120"/>
              </a:rPr>
              <a:t>8</a:t>
            </a:r>
            <a:r>
              <a:rPr lang="zh-CN" altLang="en-US" sz="2400" dirty="0" smtClean="0">
                <a:solidFill>
                  <a:srgbClr val="003399"/>
                </a:solidFill>
                <a:latin typeface="+mn-lt"/>
                <a:ea typeface="標楷體" panose="03000509000000000000" pitchFamily="65" charset="-120"/>
              </a:rPr>
              <a:t>。</a:t>
            </a:r>
            <a:endParaRPr lang="zh-CN" altLang="en-US" sz="2400" dirty="0">
              <a:solidFill>
                <a:srgbClr val="003399"/>
              </a:solidFill>
              <a:latin typeface="+mn-lt"/>
              <a:ea typeface="標楷體" panose="03000509000000000000" pitchFamily="65" charset="-120"/>
            </a:endParaRPr>
          </a:p>
        </p:txBody>
      </p:sp>
      <p:sp>
        <p:nvSpPr>
          <p:cNvPr id="73" name="文本框 72"/>
          <p:cNvSpPr txBox="1"/>
          <p:nvPr/>
        </p:nvSpPr>
        <p:spPr>
          <a:xfrm>
            <a:off x="2570484" y="2595555"/>
            <a:ext cx="3733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solidFill>
                  <a:srgbClr val="003399"/>
                </a:solidFill>
                <a:latin typeface="+mn-lt"/>
                <a:ea typeface="標楷體" panose="03000509000000000000" pitchFamily="65" charset="-120"/>
              </a:rPr>
              <a:t>A.</a:t>
            </a:r>
            <a:r>
              <a:rPr lang="zh-TW" altLang="en-US" sz="2400" dirty="0" smtClean="0">
                <a:solidFill>
                  <a:srgbClr val="003399"/>
                </a:solidFill>
                <a:latin typeface="+mn-lt"/>
                <a:ea typeface="標楷體" panose="03000509000000000000" pitchFamily="65" charset="-120"/>
              </a:rPr>
              <a:t> </a:t>
            </a:r>
            <a:r>
              <a:rPr lang="en-US" altLang="zh-TW" sz="2400" dirty="0" smtClean="0">
                <a:solidFill>
                  <a:srgbClr val="003399"/>
                </a:solidFill>
                <a:latin typeface="+mn-lt"/>
                <a:ea typeface="標楷體" panose="03000509000000000000" pitchFamily="65" charset="-120"/>
              </a:rPr>
              <a:t>3675</a:t>
            </a:r>
            <a:r>
              <a:rPr lang="zh-TW" altLang="en-US" sz="2400" dirty="0" smtClean="0">
                <a:solidFill>
                  <a:srgbClr val="003399"/>
                </a:solidFill>
                <a:latin typeface="+mn-lt"/>
                <a:ea typeface="標楷體" panose="03000509000000000000" pitchFamily="65" charset="-120"/>
              </a:rPr>
              <a:t> 不是</a:t>
            </a:r>
            <a:r>
              <a:rPr lang="en-US" altLang="zh-TW" sz="2400" dirty="0" smtClean="0">
                <a:solidFill>
                  <a:srgbClr val="003399"/>
                </a:solidFill>
                <a:latin typeface="+mn-lt"/>
                <a:ea typeface="標楷體" panose="03000509000000000000" pitchFamily="65" charset="-120"/>
              </a:rPr>
              <a:t>2</a:t>
            </a:r>
            <a:r>
              <a:rPr lang="zh-TW" altLang="en-US" sz="2400" dirty="0" smtClean="0">
                <a:solidFill>
                  <a:srgbClr val="003399"/>
                </a:solidFill>
                <a:latin typeface="+mn-lt"/>
                <a:ea typeface="標楷體" panose="03000509000000000000" pitchFamily="65" charset="-120"/>
              </a:rPr>
              <a:t>的倍數</a:t>
            </a:r>
            <a:r>
              <a:rPr lang="zh-CN" altLang="en-US" sz="2400" dirty="0">
                <a:solidFill>
                  <a:srgbClr val="003399"/>
                </a:solidFill>
                <a:ea typeface="標楷體" panose="03000509000000000000" pitchFamily="65" charset="-120"/>
              </a:rPr>
              <a:t>。</a:t>
            </a:r>
            <a:endParaRPr lang="zh-CN" altLang="en-US" sz="2400" dirty="0">
              <a:solidFill>
                <a:srgbClr val="003399"/>
              </a:solidFill>
              <a:latin typeface="+mn-lt"/>
              <a:ea typeface="標楷體" panose="03000509000000000000" pitchFamily="65" charset="-12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806469" y="2235558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rgbClr val="FF0000"/>
                </a:solidFill>
                <a:sym typeface="Wingdings 2" panose="05020102010507070707" pitchFamily="18" charset="2"/>
              </a:rPr>
              <a:t>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75" name="文本框 74"/>
          <p:cNvSpPr txBox="1"/>
          <p:nvPr/>
        </p:nvSpPr>
        <p:spPr>
          <a:xfrm>
            <a:off x="2555968" y="3600167"/>
            <a:ext cx="41965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solidFill>
                  <a:srgbClr val="003399"/>
                </a:solidFill>
                <a:latin typeface="+mn-lt"/>
                <a:ea typeface="標楷體" panose="03000509000000000000" pitchFamily="65" charset="-120"/>
              </a:rPr>
              <a:t>B.</a:t>
            </a:r>
            <a:r>
              <a:rPr lang="zh-TW" altLang="en-US" sz="2400" dirty="0" smtClean="0">
                <a:solidFill>
                  <a:srgbClr val="003399"/>
                </a:solidFill>
                <a:latin typeface="+mn-lt"/>
                <a:ea typeface="標楷體" panose="03000509000000000000" pitchFamily="65" charset="-120"/>
              </a:rPr>
              <a:t> </a:t>
            </a:r>
            <a:r>
              <a:rPr lang="en-US" altLang="zh-TW" sz="2400" dirty="0" smtClean="0">
                <a:solidFill>
                  <a:srgbClr val="003399"/>
                </a:solidFill>
                <a:latin typeface="+mn-lt"/>
                <a:ea typeface="標楷體" panose="03000509000000000000" pitchFamily="65" charset="-120"/>
              </a:rPr>
              <a:t>3674</a:t>
            </a:r>
            <a:r>
              <a:rPr lang="zh-TW" altLang="en-US" sz="2400" dirty="0" smtClean="0">
                <a:solidFill>
                  <a:srgbClr val="003399"/>
                </a:solidFill>
                <a:latin typeface="+mn-lt"/>
                <a:ea typeface="標楷體" panose="03000509000000000000" pitchFamily="65" charset="-120"/>
              </a:rPr>
              <a:t>：</a:t>
            </a:r>
            <a:r>
              <a:rPr lang="en-US" altLang="zh-TW" sz="2400" dirty="0" smtClean="0">
                <a:solidFill>
                  <a:srgbClr val="003399"/>
                </a:solidFill>
                <a:latin typeface="+mn-lt"/>
                <a:ea typeface="標楷體" panose="03000509000000000000" pitchFamily="65" charset="-120"/>
              </a:rPr>
              <a:t>3</a:t>
            </a:r>
            <a:r>
              <a:rPr lang="zh-TW" altLang="en-US" sz="2400" dirty="0" smtClean="0">
                <a:solidFill>
                  <a:srgbClr val="003399"/>
                </a:solidFill>
                <a:latin typeface="+mn-lt"/>
                <a:ea typeface="標楷體" panose="03000509000000000000" pitchFamily="65" charset="-120"/>
              </a:rPr>
              <a:t>＋</a:t>
            </a:r>
            <a:r>
              <a:rPr lang="en-US" altLang="zh-TW" sz="2400" dirty="0" smtClean="0">
                <a:solidFill>
                  <a:srgbClr val="003399"/>
                </a:solidFill>
                <a:latin typeface="+mn-lt"/>
                <a:ea typeface="標楷體" panose="03000509000000000000" pitchFamily="65" charset="-120"/>
              </a:rPr>
              <a:t>6</a:t>
            </a:r>
            <a:r>
              <a:rPr lang="zh-TW" altLang="en-US" sz="2400" dirty="0" smtClean="0">
                <a:solidFill>
                  <a:srgbClr val="003399"/>
                </a:solidFill>
                <a:ea typeface="標楷體" panose="03000509000000000000" pitchFamily="65" charset="-120"/>
              </a:rPr>
              <a:t>＋</a:t>
            </a:r>
            <a:r>
              <a:rPr lang="en-US" altLang="zh-TW" sz="2400" dirty="0" smtClean="0">
                <a:solidFill>
                  <a:srgbClr val="003399"/>
                </a:solidFill>
                <a:latin typeface="+mn-lt"/>
                <a:ea typeface="標楷體" panose="03000509000000000000" pitchFamily="65" charset="-120"/>
              </a:rPr>
              <a:t>7</a:t>
            </a:r>
            <a:r>
              <a:rPr lang="zh-TW" altLang="en-US" sz="2400" dirty="0" smtClean="0">
                <a:solidFill>
                  <a:srgbClr val="003399"/>
                </a:solidFill>
                <a:ea typeface="標楷體" panose="03000509000000000000" pitchFamily="65" charset="-120"/>
              </a:rPr>
              <a:t>＋</a:t>
            </a:r>
            <a:r>
              <a:rPr lang="en-US" altLang="zh-TW" sz="2400" dirty="0" smtClean="0">
                <a:solidFill>
                  <a:srgbClr val="003399"/>
                </a:solidFill>
                <a:latin typeface="+mn-lt"/>
                <a:ea typeface="標楷體" panose="03000509000000000000" pitchFamily="65" charset="-120"/>
              </a:rPr>
              <a:t>4</a:t>
            </a:r>
            <a:r>
              <a:rPr lang="zh-TW" altLang="en-US" sz="2400" dirty="0" smtClean="0">
                <a:solidFill>
                  <a:srgbClr val="003399"/>
                </a:solidFill>
                <a:latin typeface="+mn-lt"/>
                <a:ea typeface="標楷體" panose="03000509000000000000" pitchFamily="65" charset="-120"/>
              </a:rPr>
              <a:t> </a:t>
            </a:r>
            <a:r>
              <a:rPr lang="en-US" altLang="zh-TW" sz="2400" dirty="0" smtClean="0">
                <a:solidFill>
                  <a:srgbClr val="003399"/>
                </a:solidFill>
                <a:latin typeface="+mn-lt"/>
                <a:ea typeface="標楷體" panose="03000509000000000000" pitchFamily="65" charset="-120"/>
              </a:rPr>
              <a:t>=</a:t>
            </a:r>
            <a:r>
              <a:rPr lang="zh-TW" altLang="en-US" sz="2400" dirty="0" smtClean="0">
                <a:solidFill>
                  <a:srgbClr val="003399"/>
                </a:solidFill>
                <a:latin typeface="+mn-lt"/>
                <a:ea typeface="標楷體" panose="03000509000000000000" pitchFamily="65" charset="-120"/>
              </a:rPr>
              <a:t> </a:t>
            </a:r>
            <a:r>
              <a:rPr lang="en-US" altLang="zh-TW" sz="2400" dirty="0" smtClean="0">
                <a:solidFill>
                  <a:srgbClr val="003399"/>
                </a:solidFill>
                <a:latin typeface="+mn-lt"/>
                <a:ea typeface="標楷體" panose="03000509000000000000" pitchFamily="65" charset="-120"/>
              </a:rPr>
              <a:t>20</a:t>
            </a:r>
            <a:r>
              <a:rPr lang="zh-TW" altLang="en-US" sz="2400" dirty="0" smtClean="0">
                <a:solidFill>
                  <a:srgbClr val="003399"/>
                </a:solidFill>
                <a:latin typeface="+mn-lt"/>
                <a:ea typeface="標楷體" panose="03000509000000000000" pitchFamily="65" charset="-120"/>
              </a:rPr>
              <a:t>，</a:t>
            </a:r>
            <a:endParaRPr lang="zh-CN" altLang="en-US" sz="2400" dirty="0">
              <a:solidFill>
                <a:srgbClr val="003399"/>
              </a:solidFill>
              <a:latin typeface="+mn-lt"/>
              <a:ea typeface="標楷體" panose="03000509000000000000" pitchFamily="65" charset="-120"/>
            </a:endParaRPr>
          </a:p>
        </p:txBody>
      </p:sp>
      <p:sp>
        <p:nvSpPr>
          <p:cNvPr id="76" name="Line 30">
            <a:extLst>
              <a:ext uri="{FF2B5EF4-FFF2-40B4-BE49-F238E27FC236}">
                <a16:creationId xmlns:a16="http://schemas.microsoft.com/office/drawing/2014/main" xmlns="" id="{F21CB27C-9418-4435-82C0-66FA124BA8D8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39" y="2071052"/>
            <a:ext cx="1828800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" name="文本框 76"/>
          <p:cNvSpPr txBox="1"/>
          <p:nvPr/>
        </p:nvSpPr>
        <p:spPr>
          <a:xfrm>
            <a:off x="2555968" y="3064641"/>
            <a:ext cx="64119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>
                <a:solidFill>
                  <a:srgbClr val="003399"/>
                </a:solidFill>
                <a:latin typeface="+mn-lt"/>
                <a:ea typeface="標楷體" panose="03000509000000000000" pitchFamily="65" charset="-120"/>
              </a:rPr>
              <a:t>能被</a:t>
            </a:r>
            <a:r>
              <a:rPr lang="en-US" altLang="zh-TW" sz="2400" dirty="0" smtClean="0">
                <a:solidFill>
                  <a:srgbClr val="003399"/>
                </a:solidFill>
                <a:latin typeface="+mn-lt"/>
                <a:ea typeface="標楷體" panose="03000509000000000000" pitchFamily="65" charset="-120"/>
              </a:rPr>
              <a:t>3</a:t>
            </a:r>
            <a:r>
              <a:rPr lang="zh-TW" altLang="en-US" sz="2400" dirty="0" smtClean="0">
                <a:solidFill>
                  <a:srgbClr val="003399"/>
                </a:solidFill>
                <a:latin typeface="+mn-lt"/>
                <a:ea typeface="標楷體" panose="03000509000000000000" pitchFamily="65" charset="-120"/>
              </a:rPr>
              <a:t>整的數：各位上的數字之和能被</a:t>
            </a:r>
            <a:r>
              <a:rPr lang="en-US" altLang="zh-TW" sz="2400" dirty="0" smtClean="0">
                <a:solidFill>
                  <a:srgbClr val="003399"/>
                </a:solidFill>
                <a:latin typeface="+mn-lt"/>
                <a:ea typeface="標楷體" panose="03000509000000000000" pitchFamily="65" charset="-120"/>
              </a:rPr>
              <a:t>3</a:t>
            </a:r>
            <a:r>
              <a:rPr lang="zh-TW" altLang="en-US" sz="2400" dirty="0" smtClean="0">
                <a:solidFill>
                  <a:srgbClr val="003399"/>
                </a:solidFill>
                <a:latin typeface="+mn-lt"/>
                <a:ea typeface="標楷體" panose="03000509000000000000" pitchFamily="65" charset="-120"/>
              </a:rPr>
              <a:t>整除</a:t>
            </a:r>
            <a:r>
              <a:rPr lang="zh-CN" altLang="en-US" sz="2400" dirty="0" smtClean="0">
                <a:solidFill>
                  <a:srgbClr val="003399"/>
                </a:solidFill>
                <a:latin typeface="+mn-lt"/>
                <a:ea typeface="標楷體" panose="03000509000000000000" pitchFamily="65" charset="-120"/>
              </a:rPr>
              <a:t>。</a:t>
            </a:r>
            <a:endParaRPr lang="zh-CN" altLang="en-US" sz="2400" dirty="0">
              <a:solidFill>
                <a:srgbClr val="003399"/>
              </a:solidFill>
              <a:latin typeface="+mn-lt"/>
              <a:ea typeface="標楷體" panose="03000509000000000000" pitchFamily="65" charset="-120"/>
            </a:endParaRPr>
          </a:p>
        </p:txBody>
      </p:sp>
      <p:sp>
        <p:nvSpPr>
          <p:cNvPr id="78" name="文本框 77"/>
          <p:cNvSpPr txBox="1"/>
          <p:nvPr/>
        </p:nvSpPr>
        <p:spPr>
          <a:xfrm>
            <a:off x="2951112" y="4051367"/>
            <a:ext cx="3781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>
                <a:solidFill>
                  <a:srgbClr val="003399"/>
                </a:solidFill>
                <a:latin typeface="+mn-lt"/>
                <a:ea typeface="標楷體" panose="03000509000000000000" pitchFamily="65" charset="-120"/>
              </a:rPr>
              <a:t>所以</a:t>
            </a:r>
            <a:r>
              <a:rPr lang="en-US" altLang="zh-TW" sz="2400" dirty="0" smtClean="0">
                <a:solidFill>
                  <a:srgbClr val="003399"/>
                </a:solidFill>
                <a:latin typeface="+mn-lt"/>
                <a:ea typeface="標楷體" panose="03000509000000000000" pitchFamily="65" charset="-120"/>
              </a:rPr>
              <a:t>3674</a:t>
            </a:r>
            <a:r>
              <a:rPr lang="zh-TW" altLang="en-US" sz="2400" dirty="0" smtClean="0">
                <a:solidFill>
                  <a:srgbClr val="003399"/>
                </a:solidFill>
                <a:latin typeface="+mn-lt"/>
                <a:ea typeface="標楷體" panose="03000509000000000000" pitchFamily="65" charset="-120"/>
              </a:rPr>
              <a:t>不能被</a:t>
            </a:r>
            <a:r>
              <a:rPr lang="en-US" altLang="zh-TW" sz="2400" dirty="0" smtClean="0">
                <a:solidFill>
                  <a:srgbClr val="003399"/>
                </a:solidFill>
                <a:latin typeface="+mn-lt"/>
                <a:ea typeface="標楷體" panose="03000509000000000000" pitchFamily="65" charset="-120"/>
              </a:rPr>
              <a:t>3</a:t>
            </a:r>
            <a:r>
              <a:rPr lang="zh-TW" altLang="en-US" sz="2400" dirty="0" smtClean="0">
                <a:solidFill>
                  <a:srgbClr val="003399"/>
                </a:solidFill>
                <a:latin typeface="+mn-lt"/>
                <a:ea typeface="標楷體" panose="03000509000000000000" pitchFamily="65" charset="-120"/>
              </a:rPr>
              <a:t>整除。</a:t>
            </a:r>
            <a:endParaRPr lang="zh-CN" altLang="en-US" sz="2400" dirty="0">
              <a:solidFill>
                <a:srgbClr val="003399"/>
              </a:solidFill>
              <a:latin typeface="+mn-lt"/>
              <a:ea typeface="標楷體" panose="03000509000000000000" pitchFamily="65" charset="-120"/>
            </a:endParaRPr>
          </a:p>
        </p:txBody>
      </p:sp>
      <p:sp>
        <p:nvSpPr>
          <p:cNvPr id="79" name="文本框 78"/>
          <p:cNvSpPr txBox="1"/>
          <p:nvPr/>
        </p:nvSpPr>
        <p:spPr>
          <a:xfrm>
            <a:off x="1788680" y="2844556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rgbClr val="FF0000"/>
                </a:solidFill>
                <a:sym typeface="Wingdings 2" panose="05020102010507070707" pitchFamily="18" charset="2"/>
              </a:rPr>
              <a:t>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80" name="文本框 79"/>
          <p:cNvSpPr txBox="1"/>
          <p:nvPr/>
        </p:nvSpPr>
        <p:spPr>
          <a:xfrm>
            <a:off x="2591464" y="4551511"/>
            <a:ext cx="4212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003399"/>
                </a:solidFill>
                <a:latin typeface="+mn-lt"/>
                <a:ea typeface="標楷體" panose="03000509000000000000" pitchFamily="65" charset="-120"/>
              </a:rPr>
              <a:t>C</a:t>
            </a:r>
            <a:r>
              <a:rPr lang="en-US" altLang="zh-TW" sz="2400" dirty="0" smtClean="0">
                <a:solidFill>
                  <a:srgbClr val="003399"/>
                </a:solidFill>
                <a:latin typeface="+mn-lt"/>
                <a:ea typeface="標楷體" panose="03000509000000000000" pitchFamily="65" charset="-120"/>
              </a:rPr>
              <a:t>.</a:t>
            </a:r>
            <a:r>
              <a:rPr lang="zh-TW" altLang="en-US" sz="2400" dirty="0" smtClean="0">
                <a:solidFill>
                  <a:srgbClr val="003399"/>
                </a:solidFill>
                <a:latin typeface="+mn-lt"/>
                <a:ea typeface="標楷體" panose="03000509000000000000" pitchFamily="65" charset="-120"/>
              </a:rPr>
              <a:t> </a:t>
            </a:r>
            <a:r>
              <a:rPr lang="en-US" altLang="zh-TW" sz="2400" dirty="0" smtClean="0">
                <a:solidFill>
                  <a:srgbClr val="003399"/>
                </a:solidFill>
                <a:latin typeface="+mn-lt"/>
                <a:ea typeface="標楷體" panose="03000509000000000000" pitchFamily="65" charset="-120"/>
              </a:rPr>
              <a:t>3672</a:t>
            </a:r>
            <a:r>
              <a:rPr lang="zh-TW" altLang="en-US" sz="2400" dirty="0" smtClean="0">
                <a:solidFill>
                  <a:srgbClr val="003399"/>
                </a:solidFill>
                <a:latin typeface="+mn-lt"/>
                <a:ea typeface="標楷體" panose="03000509000000000000" pitchFamily="65" charset="-120"/>
              </a:rPr>
              <a:t>：</a:t>
            </a:r>
            <a:r>
              <a:rPr lang="en-US" altLang="zh-TW" sz="2400" dirty="0" smtClean="0">
                <a:solidFill>
                  <a:srgbClr val="003399"/>
                </a:solidFill>
                <a:latin typeface="+mn-lt"/>
                <a:ea typeface="標楷體" panose="03000509000000000000" pitchFamily="65" charset="-120"/>
              </a:rPr>
              <a:t>3</a:t>
            </a:r>
            <a:r>
              <a:rPr lang="zh-TW" altLang="en-US" sz="2400" dirty="0" smtClean="0">
                <a:solidFill>
                  <a:srgbClr val="003399"/>
                </a:solidFill>
                <a:latin typeface="+mn-lt"/>
                <a:ea typeface="標楷體" panose="03000509000000000000" pitchFamily="65" charset="-120"/>
              </a:rPr>
              <a:t>＋</a:t>
            </a:r>
            <a:r>
              <a:rPr lang="en-US" altLang="zh-TW" sz="2400" dirty="0" smtClean="0">
                <a:solidFill>
                  <a:srgbClr val="003399"/>
                </a:solidFill>
                <a:latin typeface="+mn-lt"/>
                <a:ea typeface="標楷體" panose="03000509000000000000" pitchFamily="65" charset="-120"/>
              </a:rPr>
              <a:t>6</a:t>
            </a:r>
            <a:r>
              <a:rPr lang="zh-TW" altLang="en-US" sz="2400" dirty="0" smtClean="0">
                <a:solidFill>
                  <a:srgbClr val="003399"/>
                </a:solidFill>
                <a:ea typeface="標楷體" panose="03000509000000000000" pitchFamily="65" charset="-120"/>
              </a:rPr>
              <a:t>＋</a:t>
            </a:r>
            <a:r>
              <a:rPr lang="en-US" altLang="zh-TW" sz="2400" dirty="0" smtClean="0">
                <a:solidFill>
                  <a:srgbClr val="003399"/>
                </a:solidFill>
                <a:latin typeface="+mn-lt"/>
                <a:ea typeface="標楷體" panose="03000509000000000000" pitchFamily="65" charset="-120"/>
              </a:rPr>
              <a:t>7</a:t>
            </a:r>
            <a:r>
              <a:rPr lang="zh-TW" altLang="en-US" sz="2400" dirty="0" smtClean="0">
                <a:solidFill>
                  <a:srgbClr val="003399"/>
                </a:solidFill>
                <a:ea typeface="標楷體" panose="03000509000000000000" pitchFamily="65" charset="-120"/>
              </a:rPr>
              <a:t>＋</a:t>
            </a:r>
            <a:r>
              <a:rPr lang="en-US" altLang="zh-TW" sz="2400" dirty="0" smtClean="0">
                <a:solidFill>
                  <a:srgbClr val="003399"/>
                </a:solidFill>
                <a:latin typeface="+mn-lt"/>
                <a:ea typeface="標楷體" panose="03000509000000000000" pitchFamily="65" charset="-120"/>
              </a:rPr>
              <a:t>2</a:t>
            </a:r>
            <a:r>
              <a:rPr lang="zh-TW" altLang="en-US" sz="2400" dirty="0" smtClean="0">
                <a:solidFill>
                  <a:srgbClr val="003399"/>
                </a:solidFill>
                <a:latin typeface="+mn-lt"/>
                <a:ea typeface="標楷體" panose="03000509000000000000" pitchFamily="65" charset="-120"/>
              </a:rPr>
              <a:t> </a:t>
            </a:r>
            <a:r>
              <a:rPr lang="en-US" altLang="zh-TW" sz="2400" dirty="0" smtClean="0">
                <a:solidFill>
                  <a:srgbClr val="003399"/>
                </a:solidFill>
                <a:latin typeface="+mn-lt"/>
                <a:ea typeface="標楷體" panose="03000509000000000000" pitchFamily="65" charset="-120"/>
              </a:rPr>
              <a:t>=</a:t>
            </a:r>
            <a:r>
              <a:rPr lang="zh-TW" altLang="en-US" sz="2400" dirty="0" smtClean="0">
                <a:solidFill>
                  <a:srgbClr val="003399"/>
                </a:solidFill>
                <a:latin typeface="+mn-lt"/>
                <a:ea typeface="標楷體" panose="03000509000000000000" pitchFamily="65" charset="-120"/>
              </a:rPr>
              <a:t> </a:t>
            </a:r>
            <a:r>
              <a:rPr lang="en-US" altLang="zh-TW" sz="2400" dirty="0" smtClean="0">
                <a:solidFill>
                  <a:srgbClr val="003399"/>
                </a:solidFill>
                <a:latin typeface="+mn-lt"/>
                <a:ea typeface="標楷體" panose="03000509000000000000" pitchFamily="65" charset="-120"/>
              </a:rPr>
              <a:t>18</a:t>
            </a:r>
            <a:r>
              <a:rPr lang="zh-TW" altLang="en-US" sz="2400" dirty="0" smtClean="0">
                <a:solidFill>
                  <a:srgbClr val="003399"/>
                </a:solidFill>
                <a:latin typeface="+mn-lt"/>
                <a:ea typeface="標楷體" panose="03000509000000000000" pitchFamily="65" charset="-120"/>
              </a:rPr>
              <a:t>，</a:t>
            </a:r>
            <a:endParaRPr lang="zh-CN" altLang="en-US" sz="2400" dirty="0">
              <a:solidFill>
                <a:srgbClr val="003399"/>
              </a:solidFill>
              <a:latin typeface="+mn-lt"/>
              <a:ea typeface="標楷體" panose="03000509000000000000" pitchFamily="65" charset="-120"/>
            </a:endParaRPr>
          </a:p>
        </p:txBody>
      </p:sp>
      <p:sp>
        <p:nvSpPr>
          <p:cNvPr id="81" name="文本框 80"/>
          <p:cNvSpPr txBox="1"/>
          <p:nvPr/>
        </p:nvSpPr>
        <p:spPr>
          <a:xfrm>
            <a:off x="2971427" y="5002711"/>
            <a:ext cx="3781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>
                <a:solidFill>
                  <a:srgbClr val="003399"/>
                </a:solidFill>
                <a:latin typeface="+mn-lt"/>
                <a:ea typeface="標楷體" panose="03000509000000000000" pitchFamily="65" charset="-120"/>
              </a:rPr>
              <a:t>所以</a:t>
            </a:r>
            <a:r>
              <a:rPr lang="en-US" altLang="zh-TW" sz="2400" dirty="0" smtClean="0">
                <a:solidFill>
                  <a:srgbClr val="003399"/>
                </a:solidFill>
                <a:latin typeface="+mn-lt"/>
                <a:ea typeface="標楷體" panose="03000509000000000000" pitchFamily="65" charset="-120"/>
              </a:rPr>
              <a:t>3672</a:t>
            </a:r>
            <a:r>
              <a:rPr lang="zh-TW" altLang="en-US" sz="2400" dirty="0" smtClean="0">
                <a:solidFill>
                  <a:srgbClr val="003399"/>
                </a:solidFill>
                <a:latin typeface="+mn-lt"/>
                <a:ea typeface="標楷體" panose="03000509000000000000" pitchFamily="65" charset="-120"/>
              </a:rPr>
              <a:t>能被</a:t>
            </a:r>
            <a:r>
              <a:rPr lang="en-US" altLang="zh-TW" sz="2400" dirty="0" smtClean="0">
                <a:solidFill>
                  <a:srgbClr val="003399"/>
                </a:solidFill>
                <a:latin typeface="+mn-lt"/>
                <a:ea typeface="標楷體" panose="03000509000000000000" pitchFamily="65" charset="-120"/>
              </a:rPr>
              <a:t>3</a:t>
            </a:r>
            <a:r>
              <a:rPr lang="zh-TW" altLang="en-US" sz="2400" dirty="0" smtClean="0">
                <a:solidFill>
                  <a:srgbClr val="003399"/>
                </a:solidFill>
                <a:latin typeface="+mn-lt"/>
                <a:ea typeface="標楷體" panose="03000509000000000000" pitchFamily="65" charset="-120"/>
              </a:rPr>
              <a:t>整除。</a:t>
            </a:r>
            <a:endParaRPr lang="zh-CN" altLang="en-US" sz="2400" dirty="0">
              <a:solidFill>
                <a:srgbClr val="003399"/>
              </a:solidFill>
              <a:latin typeface="+mn-lt"/>
              <a:ea typeface="標楷體" panose="03000509000000000000" pitchFamily="65" charset="-120"/>
            </a:endParaRPr>
          </a:p>
        </p:txBody>
      </p:sp>
      <p:sp>
        <p:nvSpPr>
          <p:cNvPr id="82" name="文本框 81"/>
          <p:cNvSpPr txBox="1"/>
          <p:nvPr/>
        </p:nvSpPr>
        <p:spPr>
          <a:xfrm>
            <a:off x="1748759" y="3340742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rgbClr val="FF0000"/>
                </a:solidFill>
                <a:sym typeface="Wingdings 2" panose="05020102010507070707" pitchFamily="18" charset="2"/>
              </a:rPr>
              <a:t>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83" name="文本框 82"/>
          <p:cNvSpPr txBox="1"/>
          <p:nvPr/>
        </p:nvSpPr>
        <p:spPr>
          <a:xfrm>
            <a:off x="2485674" y="5479995"/>
            <a:ext cx="6552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solidFill>
                  <a:srgbClr val="003399"/>
                </a:solidFill>
                <a:latin typeface="+mn-lt"/>
                <a:ea typeface="標楷體" panose="03000509000000000000" pitchFamily="65" charset="-120"/>
              </a:rPr>
              <a:t>D.</a:t>
            </a:r>
            <a:r>
              <a:rPr lang="zh-TW" altLang="en-US" sz="2400" dirty="0" smtClean="0">
                <a:solidFill>
                  <a:srgbClr val="003399"/>
                </a:solidFill>
                <a:latin typeface="+mn-lt"/>
                <a:ea typeface="標楷體" panose="03000509000000000000" pitchFamily="65" charset="-120"/>
              </a:rPr>
              <a:t> </a:t>
            </a:r>
            <a:r>
              <a:rPr lang="en-US" altLang="zh-TW" sz="2400" dirty="0" smtClean="0">
                <a:solidFill>
                  <a:srgbClr val="003399"/>
                </a:solidFill>
                <a:latin typeface="+mn-lt"/>
                <a:ea typeface="標楷體" panose="03000509000000000000" pitchFamily="65" charset="-120"/>
              </a:rPr>
              <a:t>3670</a:t>
            </a:r>
            <a:r>
              <a:rPr lang="zh-TW" altLang="en-US" sz="2400" dirty="0" smtClean="0">
                <a:solidFill>
                  <a:srgbClr val="003399"/>
                </a:solidFill>
                <a:latin typeface="+mn-lt"/>
                <a:ea typeface="標楷體" panose="03000509000000000000" pitchFamily="65" charset="-120"/>
              </a:rPr>
              <a:t>：</a:t>
            </a:r>
            <a:r>
              <a:rPr lang="en-US" altLang="zh-TW" sz="2400" dirty="0" smtClean="0">
                <a:solidFill>
                  <a:srgbClr val="003399"/>
                </a:solidFill>
                <a:latin typeface="+mn-lt"/>
                <a:ea typeface="標楷體" panose="03000509000000000000" pitchFamily="65" charset="-120"/>
              </a:rPr>
              <a:t>3</a:t>
            </a:r>
            <a:r>
              <a:rPr lang="zh-TW" altLang="en-US" sz="2400" dirty="0" smtClean="0">
                <a:solidFill>
                  <a:srgbClr val="003399"/>
                </a:solidFill>
                <a:latin typeface="+mn-lt"/>
                <a:ea typeface="標楷體" panose="03000509000000000000" pitchFamily="65" charset="-120"/>
              </a:rPr>
              <a:t>＋</a:t>
            </a:r>
            <a:r>
              <a:rPr lang="en-US" altLang="zh-TW" sz="2400" dirty="0" smtClean="0">
                <a:solidFill>
                  <a:srgbClr val="003399"/>
                </a:solidFill>
                <a:latin typeface="+mn-lt"/>
                <a:ea typeface="標楷體" panose="03000509000000000000" pitchFamily="65" charset="-120"/>
              </a:rPr>
              <a:t>6</a:t>
            </a:r>
            <a:r>
              <a:rPr lang="zh-TW" altLang="en-US" sz="2400" dirty="0" smtClean="0">
                <a:solidFill>
                  <a:srgbClr val="003399"/>
                </a:solidFill>
                <a:ea typeface="標楷體" panose="03000509000000000000" pitchFamily="65" charset="-120"/>
              </a:rPr>
              <a:t>＋</a:t>
            </a:r>
            <a:r>
              <a:rPr lang="en-US" altLang="zh-TW" sz="2400" dirty="0" smtClean="0">
                <a:solidFill>
                  <a:srgbClr val="003399"/>
                </a:solidFill>
                <a:latin typeface="+mn-lt"/>
                <a:ea typeface="標楷體" panose="03000509000000000000" pitchFamily="65" charset="-120"/>
              </a:rPr>
              <a:t>7</a:t>
            </a:r>
            <a:r>
              <a:rPr lang="zh-TW" altLang="en-US" sz="2400" dirty="0" smtClean="0">
                <a:solidFill>
                  <a:srgbClr val="003399"/>
                </a:solidFill>
                <a:ea typeface="標楷體" panose="03000509000000000000" pitchFamily="65" charset="-120"/>
              </a:rPr>
              <a:t>＋</a:t>
            </a:r>
            <a:r>
              <a:rPr lang="en-US" altLang="zh-TW" sz="2400" dirty="0" smtClean="0">
                <a:solidFill>
                  <a:srgbClr val="003399"/>
                </a:solidFill>
                <a:latin typeface="+mn-lt"/>
                <a:ea typeface="標楷體" panose="03000509000000000000" pitchFamily="65" charset="-120"/>
              </a:rPr>
              <a:t>0</a:t>
            </a:r>
            <a:r>
              <a:rPr lang="zh-TW" altLang="en-US" sz="2400" dirty="0" smtClean="0">
                <a:solidFill>
                  <a:srgbClr val="003399"/>
                </a:solidFill>
                <a:latin typeface="+mn-lt"/>
                <a:ea typeface="標楷體" panose="03000509000000000000" pitchFamily="65" charset="-120"/>
              </a:rPr>
              <a:t> </a:t>
            </a:r>
            <a:r>
              <a:rPr lang="en-US" altLang="zh-TW" sz="2400" dirty="0" smtClean="0">
                <a:solidFill>
                  <a:srgbClr val="003399"/>
                </a:solidFill>
                <a:latin typeface="+mn-lt"/>
                <a:ea typeface="標楷體" panose="03000509000000000000" pitchFamily="65" charset="-120"/>
              </a:rPr>
              <a:t>=</a:t>
            </a:r>
            <a:r>
              <a:rPr lang="zh-TW" altLang="en-US" sz="2400" dirty="0" smtClean="0">
                <a:solidFill>
                  <a:srgbClr val="003399"/>
                </a:solidFill>
                <a:latin typeface="+mn-lt"/>
                <a:ea typeface="標楷體" panose="03000509000000000000" pitchFamily="65" charset="-120"/>
              </a:rPr>
              <a:t> </a:t>
            </a:r>
            <a:r>
              <a:rPr lang="en-US" altLang="zh-TW" sz="2400" dirty="0" smtClean="0">
                <a:solidFill>
                  <a:srgbClr val="003399"/>
                </a:solidFill>
                <a:latin typeface="+mn-lt"/>
                <a:ea typeface="標楷體" panose="03000509000000000000" pitchFamily="65" charset="-120"/>
              </a:rPr>
              <a:t>16</a:t>
            </a:r>
            <a:r>
              <a:rPr lang="zh-TW" altLang="en-US" sz="2400" dirty="0" smtClean="0">
                <a:solidFill>
                  <a:srgbClr val="003399"/>
                </a:solidFill>
                <a:latin typeface="+mn-lt"/>
                <a:ea typeface="標楷體" panose="03000509000000000000" pitchFamily="65" charset="-120"/>
              </a:rPr>
              <a:t>，</a:t>
            </a:r>
            <a:r>
              <a:rPr lang="en-US" altLang="zh-TW" sz="2400" dirty="0" smtClean="0">
                <a:solidFill>
                  <a:srgbClr val="003399"/>
                </a:solidFill>
                <a:latin typeface="+mn-lt"/>
                <a:ea typeface="標楷體" panose="03000509000000000000" pitchFamily="65" charset="-120"/>
              </a:rPr>
              <a:t>16</a:t>
            </a:r>
            <a:r>
              <a:rPr lang="zh-TW" altLang="en-US" sz="2400" dirty="0" smtClean="0">
                <a:solidFill>
                  <a:srgbClr val="003399"/>
                </a:solidFill>
                <a:latin typeface="+mn-lt"/>
                <a:ea typeface="標楷體" panose="03000509000000000000" pitchFamily="65" charset="-120"/>
              </a:rPr>
              <a:t>不能被</a:t>
            </a:r>
            <a:r>
              <a:rPr lang="en-US" altLang="zh-TW" sz="2400" dirty="0" smtClean="0">
                <a:solidFill>
                  <a:srgbClr val="003399"/>
                </a:solidFill>
                <a:latin typeface="+mn-lt"/>
                <a:ea typeface="標楷體" panose="03000509000000000000" pitchFamily="65" charset="-120"/>
              </a:rPr>
              <a:t>3</a:t>
            </a:r>
            <a:r>
              <a:rPr lang="zh-TW" altLang="en-US" sz="2400" dirty="0" smtClean="0">
                <a:solidFill>
                  <a:srgbClr val="003399"/>
                </a:solidFill>
                <a:latin typeface="+mn-lt"/>
                <a:ea typeface="標楷體" panose="03000509000000000000" pitchFamily="65" charset="-120"/>
              </a:rPr>
              <a:t>整除。</a:t>
            </a:r>
            <a:endParaRPr lang="zh-CN" altLang="en-US" sz="2400" dirty="0">
              <a:solidFill>
                <a:srgbClr val="003399"/>
              </a:solidFill>
              <a:latin typeface="+mn-lt"/>
              <a:ea typeface="標楷體" panose="03000509000000000000" pitchFamily="65" charset="-120"/>
            </a:endParaRPr>
          </a:p>
        </p:txBody>
      </p:sp>
      <p:sp>
        <p:nvSpPr>
          <p:cNvPr id="84" name="文本框 83"/>
          <p:cNvSpPr txBox="1"/>
          <p:nvPr/>
        </p:nvSpPr>
        <p:spPr>
          <a:xfrm>
            <a:off x="2851680" y="5875928"/>
            <a:ext cx="3781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>
                <a:solidFill>
                  <a:srgbClr val="003399"/>
                </a:solidFill>
                <a:latin typeface="+mn-lt"/>
                <a:ea typeface="標楷體" panose="03000509000000000000" pitchFamily="65" charset="-120"/>
              </a:rPr>
              <a:t>所以</a:t>
            </a:r>
            <a:r>
              <a:rPr lang="en-US" altLang="zh-TW" sz="2400" dirty="0" smtClean="0">
                <a:solidFill>
                  <a:srgbClr val="003399"/>
                </a:solidFill>
                <a:latin typeface="+mn-lt"/>
                <a:ea typeface="標楷體" panose="03000509000000000000" pitchFamily="65" charset="-120"/>
              </a:rPr>
              <a:t>3670</a:t>
            </a:r>
            <a:r>
              <a:rPr lang="zh-TW" altLang="en-US" sz="2400" dirty="0" smtClean="0">
                <a:solidFill>
                  <a:srgbClr val="003399"/>
                </a:solidFill>
                <a:latin typeface="+mn-lt"/>
                <a:ea typeface="標楷體" panose="03000509000000000000" pitchFamily="65" charset="-120"/>
              </a:rPr>
              <a:t>能被</a:t>
            </a:r>
            <a:r>
              <a:rPr lang="en-US" altLang="zh-TW" sz="2400" dirty="0" smtClean="0">
                <a:solidFill>
                  <a:srgbClr val="003399"/>
                </a:solidFill>
                <a:latin typeface="+mn-lt"/>
                <a:ea typeface="標楷體" panose="03000509000000000000" pitchFamily="65" charset="-120"/>
              </a:rPr>
              <a:t>3</a:t>
            </a:r>
            <a:r>
              <a:rPr lang="zh-TW" altLang="en-US" sz="2400" dirty="0" smtClean="0">
                <a:solidFill>
                  <a:srgbClr val="003399"/>
                </a:solidFill>
                <a:latin typeface="+mn-lt"/>
                <a:ea typeface="標楷體" panose="03000509000000000000" pitchFamily="65" charset="-120"/>
              </a:rPr>
              <a:t>整除。</a:t>
            </a:r>
            <a:endParaRPr lang="zh-CN" altLang="en-US" sz="2400" dirty="0">
              <a:solidFill>
                <a:srgbClr val="003399"/>
              </a:solidFill>
              <a:latin typeface="+mn-lt"/>
              <a:ea typeface="標楷體" panose="03000509000000000000" pitchFamily="65" charset="-120"/>
            </a:endParaRPr>
          </a:p>
        </p:txBody>
      </p:sp>
      <p:sp>
        <p:nvSpPr>
          <p:cNvPr id="85" name="文本框 84"/>
          <p:cNvSpPr txBox="1"/>
          <p:nvPr/>
        </p:nvSpPr>
        <p:spPr>
          <a:xfrm>
            <a:off x="1737635" y="3915569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rgbClr val="FF0000"/>
                </a:solidFill>
                <a:sym typeface="Wingdings 2" panose="05020102010507070707" pitchFamily="18" charset="2"/>
              </a:rPr>
              <a:t>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86" name="文本框 85"/>
          <p:cNvSpPr txBox="1"/>
          <p:nvPr/>
        </p:nvSpPr>
        <p:spPr>
          <a:xfrm>
            <a:off x="6521582" y="3584548"/>
            <a:ext cx="2607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solidFill>
                  <a:srgbClr val="003399"/>
                </a:solidFill>
                <a:latin typeface="+mn-lt"/>
                <a:ea typeface="標楷體" panose="03000509000000000000" pitchFamily="65" charset="-120"/>
              </a:rPr>
              <a:t>20</a:t>
            </a:r>
            <a:r>
              <a:rPr lang="zh-TW" altLang="en-US" sz="2400" dirty="0" smtClean="0">
                <a:solidFill>
                  <a:srgbClr val="003399"/>
                </a:solidFill>
                <a:latin typeface="+mn-lt"/>
                <a:ea typeface="標楷體" panose="03000509000000000000" pitchFamily="65" charset="-120"/>
              </a:rPr>
              <a:t>不能被</a:t>
            </a:r>
            <a:r>
              <a:rPr lang="en-US" altLang="zh-TW" sz="2400" dirty="0" smtClean="0">
                <a:solidFill>
                  <a:srgbClr val="003399"/>
                </a:solidFill>
                <a:latin typeface="+mn-lt"/>
                <a:ea typeface="標楷體" panose="03000509000000000000" pitchFamily="65" charset="-120"/>
              </a:rPr>
              <a:t>3</a:t>
            </a:r>
            <a:r>
              <a:rPr lang="zh-TW" altLang="en-US" sz="2400" dirty="0" smtClean="0">
                <a:solidFill>
                  <a:srgbClr val="003399"/>
                </a:solidFill>
                <a:latin typeface="+mn-lt"/>
                <a:ea typeface="標楷體" panose="03000509000000000000" pitchFamily="65" charset="-120"/>
              </a:rPr>
              <a:t>整除。</a:t>
            </a:r>
            <a:endParaRPr lang="zh-CN" altLang="en-US" sz="2400" dirty="0">
              <a:solidFill>
                <a:srgbClr val="003399"/>
              </a:solidFill>
              <a:latin typeface="+mn-lt"/>
              <a:ea typeface="標楷體" panose="03000509000000000000" pitchFamily="65" charset="-120"/>
            </a:endParaRPr>
          </a:p>
        </p:txBody>
      </p:sp>
      <p:sp>
        <p:nvSpPr>
          <p:cNvPr id="87" name="文本框 86"/>
          <p:cNvSpPr txBox="1"/>
          <p:nvPr/>
        </p:nvSpPr>
        <p:spPr>
          <a:xfrm>
            <a:off x="6521582" y="4543027"/>
            <a:ext cx="2377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solidFill>
                  <a:srgbClr val="003399"/>
                </a:solidFill>
                <a:latin typeface="+mn-lt"/>
                <a:ea typeface="標楷體" panose="03000509000000000000" pitchFamily="65" charset="-120"/>
              </a:rPr>
              <a:t>18</a:t>
            </a:r>
            <a:r>
              <a:rPr lang="zh-TW" altLang="en-US" sz="2400" dirty="0" smtClean="0">
                <a:solidFill>
                  <a:srgbClr val="003399"/>
                </a:solidFill>
                <a:latin typeface="+mn-lt"/>
                <a:ea typeface="標楷體" panose="03000509000000000000" pitchFamily="65" charset="-120"/>
              </a:rPr>
              <a:t>能被</a:t>
            </a:r>
            <a:r>
              <a:rPr lang="en-US" altLang="zh-TW" sz="2400" dirty="0" smtClean="0">
                <a:solidFill>
                  <a:srgbClr val="003399"/>
                </a:solidFill>
                <a:latin typeface="+mn-lt"/>
                <a:ea typeface="標楷體" panose="03000509000000000000" pitchFamily="65" charset="-120"/>
              </a:rPr>
              <a:t>3</a:t>
            </a:r>
            <a:r>
              <a:rPr lang="zh-TW" altLang="en-US" sz="2400" dirty="0" smtClean="0">
                <a:solidFill>
                  <a:srgbClr val="003399"/>
                </a:solidFill>
                <a:latin typeface="+mn-lt"/>
                <a:ea typeface="標楷體" panose="03000509000000000000" pitchFamily="65" charset="-120"/>
              </a:rPr>
              <a:t>整除。</a:t>
            </a:r>
            <a:endParaRPr lang="zh-CN" altLang="en-US" sz="2400" dirty="0">
              <a:solidFill>
                <a:srgbClr val="003399"/>
              </a:solidFill>
              <a:latin typeface="+mn-lt"/>
              <a:ea typeface="標楷體" panose="03000509000000000000" pitchFamily="65" charset="-120"/>
            </a:endParaRPr>
          </a:p>
        </p:txBody>
      </p:sp>
      <p:sp>
        <p:nvSpPr>
          <p:cNvPr id="88" name="Line 30">
            <a:extLst>
              <a:ext uri="{FF2B5EF4-FFF2-40B4-BE49-F238E27FC236}">
                <a16:creationId xmlns:a16="http://schemas.microsoft.com/office/drawing/2014/main" xmlns="" id="{F21CB27C-9418-4435-82C0-66FA124BA8D8}"/>
              </a:ext>
            </a:extLst>
          </p:cNvPr>
          <p:cNvSpPr>
            <a:spLocks noChangeShapeType="1"/>
          </p:cNvSpPr>
          <p:nvPr/>
        </p:nvSpPr>
        <p:spPr bwMode="auto">
          <a:xfrm>
            <a:off x="860707" y="2071052"/>
            <a:ext cx="640080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500"/>
                            </p:stCondLst>
                            <p:childTnLst>
                              <p:par>
                                <p:cTn id="15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3" dur="500"/>
                                        <p:tgtEl>
                                          <p:spTgt spid="201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730" grpId="0" animBg="1"/>
      <p:bldP spid="28" grpId="0"/>
      <p:bldP spid="12" grpId="0"/>
      <p:bldP spid="12" grpId="1"/>
      <p:bldP spid="73" grpId="0"/>
      <p:bldP spid="73" grpId="1"/>
      <p:bldP spid="13" grpId="0"/>
      <p:bldP spid="13" grpId="1"/>
      <p:bldP spid="75" grpId="0"/>
      <p:bldP spid="75" grpId="1"/>
      <p:bldP spid="77" grpId="0"/>
      <p:bldP spid="77" grpId="1"/>
      <p:bldP spid="78" grpId="0"/>
      <p:bldP spid="78" grpId="1"/>
      <p:bldP spid="79" grpId="0"/>
      <p:bldP spid="79" grpId="1"/>
      <p:bldP spid="80" grpId="0"/>
      <p:bldP spid="80" grpId="1"/>
      <p:bldP spid="81" grpId="0"/>
      <p:bldP spid="81" grpId="1"/>
      <p:bldP spid="82" grpId="0"/>
      <p:bldP spid="82" grpId="1"/>
      <p:bldP spid="83" grpId="0"/>
      <p:bldP spid="83" grpId="1"/>
      <p:bldP spid="84" grpId="0"/>
      <p:bldP spid="84" grpId="1"/>
      <p:bldP spid="85" grpId="0"/>
      <p:bldP spid="85" grpId="1"/>
      <p:bldP spid="86" grpId="0"/>
      <p:bldP spid="86" grpId="1"/>
      <p:bldP spid="87" grpId="0"/>
      <p:bldP spid="87" grpId="1"/>
    </p:bldLst>
  </p:timing>
</p:sld>
</file>

<file path=ppt/theme/theme1.xml><?xml version="1.0" encoding="utf-8"?>
<a:theme xmlns:a="http://schemas.openxmlformats.org/drawingml/2006/main" name="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80008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80008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lnDef>
  </a:objectDefaults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預設簡報設計">
  <a:themeElements>
    <a:clrScheme name="1_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80008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80008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lnDef>
  </a:objectDefaults>
  <a:extraClrSchemeLst>
    <a:extraClrScheme>
      <a:clrScheme name="1_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預設簡報設計">
  <a:themeElements>
    <a:clrScheme name="2_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預設簡報設計">
  <a:themeElements>
    <a:clrScheme name="3_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C8E6CC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5044</Words>
  <Application>Microsoft Office PowerPoint</Application>
  <PresentationFormat>全屏显示(4:3)</PresentationFormat>
  <Paragraphs>925</Paragraphs>
  <Slides>51</Slides>
  <Notes>50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4</vt:i4>
      </vt:variant>
      <vt:variant>
        <vt:lpstr>幻灯片标题</vt:lpstr>
      </vt:variant>
      <vt:variant>
        <vt:i4>51</vt:i4>
      </vt:variant>
    </vt:vector>
  </HeadingPairs>
  <TitlesOfParts>
    <vt:vector size="66" baseType="lpstr">
      <vt:lpstr>宋体</vt:lpstr>
      <vt:lpstr>新細明體</vt:lpstr>
      <vt:lpstr>標楷體</vt:lpstr>
      <vt:lpstr>標楷體</vt:lpstr>
      <vt:lpstr>Arial</vt:lpstr>
      <vt:lpstr>Calibri</vt:lpstr>
      <vt:lpstr>Symbol</vt:lpstr>
      <vt:lpstr>Times New Roman</vt:lpstr>
      <vt:lpstr>Wingdings</vt:lpstr>
      <vt:lpstr>Wingdings 2</vt:lpstr>
      <vt:lpstr>Wingdings 3</vt:lpstr>
      <vt:lpstr>預設簡報設計</vt:lpstr>
      <vt:lpstr>1_預設簡報設計</vt:lpstr>
      <vt:lpstr>2_預設簡報設計</vt:lpstr>
      <vt:lpstr>3_預設簡報設計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modified xsi:type="dcterms:W3CDTF">2024-03-05T06:36:45Z</dcterms:modified>
</cp:coreProperties>
</file>