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1" r:id="rId2"/>
    <p:sldMasterId id="2147483698" r:id="rId3"/>
    <p:sldMasterId id="2147483652" r:id="rId4"/>
    <p:sldMasterId id="2147483653" r:id="rId5"/>
  </p:sldMasterIdLst>
  <p:notesMasterIdLst>
    <p:notesMasterId r:id="rId58"/>
  </p:notesMasterIdLst>
  <p:handoutMasterIdLst>
    <p:handoutMasterId r:id="rId59"/>
  </p:handoutMasterIdLst>
  <p:sldIdLst>
    <p:sldId id="500" r:id="rId6"/>
    <p:sldId id="312" r:id="rId7"/>
    <p:sldId id="499" r:id="rId8"/>
    <p:sldId id="396" r:id="rId9"/>
    <p:sldId id="411" r:id="rId10"/>
    <p:sldId id="502" r:id="rId11"/>
    <p:sldId id="503" r:id="rId12"/>
    <p:sldId id="504" r:id="rId13"/>
    <p:sldId id="505" r:id="rId14"/>
    <p:sldId id="507" r:id="rId15"/>
    <p:sldId id="508" r:id="rId16"/>
    <p:sldId id="509" r:id="rId17"/>
    <p:sldId id="510" r:id="rId18"/>
    <p:sldId id="511" r:id="rId19"/>
    <p:sldId id="512" r:id="rId20"/>
    <p:sldId id="506" r:id="rId21"/>
    <p:sldId id="513" r:id="rId22"/>
    <p:sldId id="514" r:id="rId23"/>
    <p:sldId id="515" r:id="rId24"/>
    <p:sldId id="516" r:id="rId25"/>
    <p:sldId id="517" r:id="rId26"/>
    <p:sldId id="518" r:id="rId27"/>
    <p:sldId id="520" r:id="rId28"/>
    <p:sldId id="519" r:id="rId29"/>
    <p:sldId id="521" r:id="rId30"/>
    <p:sldId id="522" r:id="rId31"/>
    <p:sldId id="524" r:id="rId32"/>
    <p:sldId id="523" r:id="rId33"/>
    <p:sldId id="525" r:id="rId34"/>
    <p:sldId id="526" r:id="rId35"/>
    <p:sldId id="527" r:id="rId36"/>
    <p:sldId id="528" r:id="rId37"/>
    <p:sldId id="529" r:id="rId38"/>
    <p:sldId id="530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48" r:id="rId48"/>
    <p:sldId id="539" r:id="rId49"/>
    <p:sldId id="541" r:id="rId50"/>
    <p:sldId id="542" r:id="rId51"/>
    <p:sldId id="543" r:id="rId52"/>
    <p:sldId id="544" r:id="rId53"/>
    <p:sldId id="546" r:id="rId54"/>
    <p:sldId id="547" r:id="rId55"/>
    <p:sldId id="545" r:id="rId56"/>
    <p:sldId id="310" r:id="rId57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>
          <p15:clr>
            <a:srgbClr val="A4A3A4"/>
          </p15:clr>
        </p15:guide>
        <p15:guide id="2" orient="horz" pos="775">
          <p15:clr>
            <a:srgbClr val="A4A3A4"/>
          </p15:clr>
        </p15:guide>
        <p15:guide id="3" pos="436">
          <p15:clr>
            <a:srgbClr val="A4A3A4"/>
          </p15:clr>
        </p15:guide>
        <p15:guide id="4" pos="14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ang Qian Yun" initials="LQY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CC"/>
    <a:srgbClr val="FF00FF"/>
    <a:srgbClr val="003399"/>
    <a:srgbClr val="FFFFFF"/>
    <a:srgbClr val="FF99FF"/>
    <a:srgbClr val="FF0000"/>
    <a:srgbClr val="006600"/>
    <a:srgbClr val="9FBFFF"/>
    <a:srgbClr val="C0C0C0"/>
    <a:srgbClr val="D5D5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5199" autoAdjust="0"/>
  </p:normalViewPr>
  <p:slideViewPr>
    <p:cSldViewPr>
      <p:cViewPr varScale="1">
        <p:scale>
          <a:sx n="111" d="100"/>
          <a:sy n="111" d="100"/>
        </p:scale>
        <p:origin x="1806" y="150"/>
      </p:cViewPr>
      <p:guideLst>
        <p:guide orient="horz" pos="1661"/>
        <p:guide orient="horz" pos="775"/>
        <p:guide pos="436"/>
        <p:guide pos="1429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2784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handoutMaster" Target="handoutMasters/handout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3-20T14:37:18.085" idx="1">
    <p:pos x="2880" y="3895"/>
    <p:text>下欄的button出現問題，不能連接且重疊，請改善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>
            <a:extLst>
              <a:ext uri="{FF2B5EF4-FFF2-40B4-BE49-F238E27FC236}">
                <a16:creationId xmlns="" xmlns:a16="http://schemas.microsoft.com/office/drawing/2014/main" id="{D613C79C-39DC-4D27-B34A-A16979A4273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183299" name="Rectangle 3">
            <a:extLst>
              <a:ext uri="{FF2B5EF4-FFF2-40B4-BE49-F238E27FC236}">
                <a16:creationId xmlns="" xmlns:a16="http://schemas.microsoft.com/office/drawing/2014/main" id="{CFBDBEB6-12CC-4FC3-B5B2-563B404FD97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17A7BFEC-6B5F-4288-885B-D77723429E33}" type="datetimeFigureOut">
              <a:rPr lang="zh-TW" altLang="en-US"/>
              <a:pPr>
                <a:defRPr/>
              </a:pPr>
              <a:t>2024/3/6</a:t>
            </a:fld>
            <a:endParaRPr lang="en-US" altLang="zh-TW"/>
          </a:p>
        </p:txBody>
      </p:sp>
      <p:sp>
        <p:nvSpPr>
          <p:cNvPr id="183300" name="Rectangle 4">
            <a:extLst>
              <a:ext uri="{FF2B5EF4-FFF2-40B4-BE49-F238E27FC236}">
                <a16:creationId xmlns="" xmlns:a16="http://schemas.microsoft.com/office/drawing/2014/main" id="{6651457F-4474-44CA-8E01-C033D71C0CC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3301" name="Rectangle 5">
            <a:extLst>
              <a:ext uri="{FF2B5EF4-FFF2-40B4-BE49-F238E27FC236}">
                <a16:creationId xmlns="" xmlns:a16="http://schemas.microsoft.com/office/drawing/2014/main" id="{153A7C78-F1CD-43A0-9DEA-E86D8FBC603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265FE2-D582-40C1-BAAA-3BACAEE8835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73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="" xmlns:a16="http://schemas.microsoft.com/office/drawing/2014/main" id="{EB22EEAF-6B8A-4452-91DA-D314C4B75D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5679DE44-9E90-42E2-88F6-4CF3BAAE650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F08F3322-F5DC-4B27-B6A5-BC9288269E48}" type="datetimeFigureOut">
              <a:rPr lang="zh-TW" altLang="en-US"/>
              <a:pPr>
                <a:defRPr/>
              </a:pPr>
              <a:t>2024/3/6</a:t>
            </a:fld>
            <a:endParaRPr lang="zh-TW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="" xmlns:a16="http://schemas.microsoft.com/office/drawing/2014/main" id="{918CAA1E-70A7-4B70-B25F-3A90D3A5F2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="" xmlns:a16="http://schemas.microsoft.com/office/drawing/2014/main" id="{362ECF82-D1AA-4FB8-BD8B-7ABFFA8767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  <a:endParaRPr lang="zh-TW" altLang="en-US" noProof="0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73153036-A77B-456F-B75D-84B0F56DDB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b="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536ACC0D-BC8E-4487-8C1A-75E4FE65D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161441-1844-438B-B6CE-07079D8172B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225185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="" xmlns:a16="http://schemas.microsoft.com/office/drawing/2014/main" id="{AE56AE39-E95C-47CC-97DE-E17445438D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>
            <a:extLst>
              <a:ext uri="{FF2B5EF4-FFF2-40B4-BE49-F238E27FC236}">
                <a16:creationId xmlns="" xmlns:a16="http://schemas.microsoft.com/office/drawing/2014/main" id="{91B0DA10-CCB9-4E08-ADB5-947E16E44B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="" xmlns:a16="http://schemas.microsoft.com/office/drawing/2014/main" id="{EB78E8E4-B99C-4B1E-94DC-929A76C5D0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>
            <a:extLst>
              <a:ext uri="{FF2B5EF4-FFF2-40B4-BE49-F238E27FC236}">
                <a16:creationId xmlns="" xmlns:a16="http://schemas.microsoft.com/office/drawing/2014/main" id="{5E8F14D4-D109-4690-B8E7-D45939E088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CN" sz="8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  <a:p>
            <a:pPr eaLnBrk="1" hangingPunct="1"/>
            <a:endParaRPr lang="zh-CN" altLang="en-US" sz="800">
              <a:solidFill>
                <a:schemeClr val="accent2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2954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>
            <a:extLst>
              <a:ext uri="{FF2B5EF4-FFF2-40B4-BE49-F238E27FC236}">
                <a16:creationId xmlns="" xmlns:a16="http://schemas.microsoft.com/office/drawing/2014/main" id="{0ADDA66D-8294-4F62-9035-D9035AC702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>
            <a:extLst>
              <a:ext uri="{FF2B5EF4-FFF2-40B4-BE49-F238E27FC236}">
                <a16:creationId xmlns="" xmlns:a16="http://schemas.microsoft.com/office/drawing/2014/main" id="{9BBF2B74-7AD5-4B2B-B356-F1DF2ACB27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32" name="灯片编号占位符 3">
            <a:extLst>
              <a:ext uri="{FF2B5EF4-FFF2-40B4-BE49-F238E27FC236}">
                <a16:creationId xmlns="" xmlns:a16="http://schemas.microsoft.com/office/drawing/2014/main" id="{3866E953-6EAE-4B3B-83E2-5FE28D53418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4DC66EE0-D2CD-4E56-90B7-E8461DD77628}" type="slidenum">
              <a:rPr lang="zh-TW" altLang="en-US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4544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61441-1844-438B-B6CE-07079D8172B4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0278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61441-1844-438B-B6CE-07079D8172B4}" type="slidenum">
              <a:rPr lang="zh-TW" altLang="en-US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841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161441-1844-438B-B6CE-07079D8172B4}" type="slidenum">
              <a:rPr lang="zh-TW" altLang="en-US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681499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>
            <a:extLst>
              <a:ext uri="{FF2B5EF4-FFF2-40B4-BE49-F238E27FC236}">
                <a16:creationId xmlns="" xmlns:a16="http://schemas.microsoft.com/office/drawing/2014/main" id="{9CE0EF2C-F0F6-4E0F-83FC-7D59D3A703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>
            <a:extLst>
              <a:ext uri="{FF2B5EF4-FFF2-40B4-BE49-F238E27FC236}">
                <a16:creationId xmlns="" xmlns:a16="http://schemas.microsoft.com/office/drawing/2014/main" id="{34DC6209-D010-4181-8D3D-44080E1A02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5540" name="灯片编号占位符 3">
            <a:extLst>
              <a:ext uri="{FF2B5EF4-FFF2-40B4-BE49-F238E27FC236}">
                <a16:creationId xmlns="" xmlns:a16="http://schemas.microsoft.com/office/drawing/2014/main" id="{48E198FF-DDA6-4CA1-9B48-3F6F251000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fld id="{A3B612C5-09C5-4ABF-813A-851688203E43}" type="slidenum">
              <a:rPr lang="zh-TW" altLang="en-US" smtClean="0"/>
              <a:pPr/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28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B211B72-1DF0-4ED6-B813-B07BA3418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3809AB65-B7F5-4BCD-8798-96802F4DD0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A11E9438-DD45-4440-BA0E-F7E35E6749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B45FE-0D8C-4099-9478-3B8A6AD9F16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24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71E20299-85CD-4BAE-88AA-AEE6159313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09C8269-2592-4CEC-A0F7-E22BD4A3AB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D2588C4-C651-4A8D-9909-587782C24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7D99-F70E-440D-AC4C-330DB5053C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65173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47D851F-54FB-460F-889A-3909747F42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DC02E4E-82E0-46B7-9166-767680396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621AC07C-4928-4FD9-BED3-C53EC73B4B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6B7C5-0031-4B7A-81D9-D96A2B4A92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1137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9C6F62B-2A1A-4E2B-AD73-0E7F1CDCBA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77A1531-F430-417F-9D8D-3B472D0EE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3F198963-F9A3-4D35-9674-9DB7CFA3A3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87673-BDC9-4BBD-BFB6-62E2901A0F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9869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1F783B8-9C02-4C82-947A-0C31EF1667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156ACE5-DA12-4BF4-8509-62616F773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CBDD2FC-2B9B-46A8-8BF6-3D0D0EEE6B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D203D-7DCA-4FF5-94B7-2135311782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4495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EABD6EC-09E0-426B-A42A-DC10E42E1D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2A6EFB4-6604-468A-AA0A-B59C746C80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4885061-8F53-4816-9FF1-359BE72614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A3D5F-7C73-4057-B34C-BD6D1C9C7E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1099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FBB4D3B-256F-4957-AEC4-E94317E6B7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2C0E7EE-C623-42BC-A2D5-3AA39A5249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B5B1CEE-0F47-4481-BD4D-CA96B90A4E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B6ACD5-44C5-4DFD-A17C-3C5C425E16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5108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2F95811-56FF-4425-9239-07E03F1FFA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389538FD-4B33-43CC-947A-1D981244CA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8EE4BEF4-DC56-4784-A7FC-CFD1F37241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77564-65C3-4275-8225-03CE472460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184208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2344F18-764A-41C3-BC71-321042630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79D21F58-7725-49FA-B93D-451B4F1995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7FC466BE-EAD6-4E2F-85AF-929AB2460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8F51-47BF-436C-8EDE-ED749EF27A7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718007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FA3C66D0-05A6-4CC1-BA0A-A12F13A32A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0D97E4FD-0E3F-46AA-9318-9E24FA8ED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C59E7C51-46E5-4149-9508-659C36CC6D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FAD8B-E084-4579-BC26-6BDEDC5FC5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286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957585B-1C8F-4297-AB57-EBC734637D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DB73F6-AF8A-4D8C-AEEC-00E1CD4D95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E798D50-7DFC-4D24-B293-9C2D6A9585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2413B-46E0-44B0-B19D-181C648345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578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052D410-E049-4D3F-88FF-FC79C5B1FB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2061D7B9-F3CB-4249-95F8-EC2EADC2715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10704EC-246E-42EE-910F-B1669F54CC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667FA-0470-442C-B602-B43457D4DAD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48166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97600A4-84EF-4398-B467-E24D5D14D6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3AF8780-8260-4562-BC78-AC4E9AB7D7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5F6FFB-170A-4987-A84D-A40020B3D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9CDD-5195-41C4-9222-B6188D4A8B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6717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5CCA709-8945-4E00-A466-F95BC0684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49D5247-3BCA-4273-94AC-7A65956519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5F92A7C-8EB2-4D6A-A6BD-C0E14E9EC6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0716A-1BBD-4B47-A64E-D351E9795C0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3250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22EAEE3F-CF60-40F5-83E5-6F3D742E83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EF63449-C206-4C6C-B7F5-0DA2869B4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0EC183EE-479E-47E9-9A22-66A89467C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9A36F8-4343-4412-BAB2-101596CD43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1441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F2938EB-12B0-46C1-8A42-280F87DAD5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ED68652E-FB86-4FF3-8055-6205FD0F41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C9FA576E-FFED-4123-8FAC-36DF8C779A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58200-7B19-480A-B645-BF4E1C37EB9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15932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FCB9D61-A09C-4BE2-8CCD-56A2502B7E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C61FE851-4C72-4E96-B46E-AF0FBF04F2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5B20ADB5-8F18-4A55-8556-2C165CD102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ECD90-A937-42ED-B51B-7DF52BCAFE7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74990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E55EE66-FBBB-49CF-9909-2FA4CFA53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F4FFF088-9AED-4F81-8909-7690C20318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A5D4B74-1AEA-4E21-AB01-23E7A1668C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9EE5D-6105-42D2-9EDC-517E269E64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74775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2862E9F-0872-40CB-A623-EF8A34F61A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ED9A81A-9411-4372-B107-5ADCFC2EA2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B41B8AE-024B-4091-ADE5-EEB62559BD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EA5DC-84D9-4E83-9767-26F6ACFEC3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1417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8F4F0C8F-4781-448F-A588-2E2B4CAF70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A40E991F-B55C-4FBC-929F-21CBF2E410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A786BEF-D4F5-4DCA-8C50-A00EA75D95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D719A-BF72-4C6F-A912-A6BC77FF43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59854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1FA1B629-0F52-41A1-89FA-F84B88F3B0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8575E9F8-AD9C-4A84-8725-DB39184EC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80E62274-28D0-44E4-AFFA-B637DE0F3E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B33B-9976-440D-A8FA-358B6BFFD8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95620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CCCC1F44-5268-4329-8D4D-3BEE55FE99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87A1D355-20DB-49E0-A560-814040B6D3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F195E565-1A9D-4B17-B911-48B9960A2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58EF3-AC8F-4C24-A14A-C03510A1B6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282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DA9820CD-7092-406D-9D9F-8BCB394AB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9B3F467A-3BF0-46C4-A101-E617F874D4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F8B8E84-0D06-4401-98BB-B7AFC3916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66CCF-42CC-4673-95C6-869AA133A3A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64554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3E09F3-901B-44B0-A9C0-99EAD8C7A5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AF02317-7413-43A3-8170-31868F1F6D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16F4B8D-524F-42C2-9B25-3849D234CC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CD13-0111-4392-BB36-B7FF447563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15127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6587EB5-B3B9-49BD-BF14-D435CBBDED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CBC3DF9-165A-46CE-9EBC-47211C531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DF8D471-424F-47A9-A11F-9F6608B37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6157-0208-4FB0-BFE4-EC7DD99B7F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838771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8A08026-3500-4117-9125-1E6F3A58CF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DC1AC5B8-719C-4A8D-9F1D-0B289F033B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017E012-95C6-457B-8BA6-9DFB8987BB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FDFCA-73C3-4549-B747-7C32A627F6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92738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8A63EA20-B724-411B-8077-3E0D5A47E6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678649C4-A58C-455F-A866-4F93276588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42C5A1E-6106-40F7-B338-581CB52DCF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7E5CD6-A6FE-4400-94A1-A135A4C172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6682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B2B9F3E-14B7-484E-8D14-563C67DF5B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276725E-5A7C-4D7E-ABC6-818C66F68C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8572F05-2C1A-4B49-A1EE-517DE54FD2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BF79-BFEC-49B6-968E-0F7E34C77B8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4383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0333F35-1025-48BA-9867-24022BD365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0FEE36C-ECA1-412A-B8A3-DAF92E3452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1FEFD847-6655-48EC-9A59-C8CAAFAC9F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182F-789E-42D2-AF9B-0846B64BA23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9840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1C4214B1-9F93-42D0-8774-4D46F68C42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8FC20586-008F-4787-95CE-4EC2903197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0CB8070-FCC1-40BF-9538-4C14326797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DA2ACD-DB1A-4D80-A1CA-A307E110E8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49026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6DAFA85-F3B1-4388-BB1B-1DF4635CF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A3ED166E-C114-4CB5-8AC7-6DCF13EFDB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7BE56A-A43D-4419-95DB-2253B53A56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F6E60-440D-4F88-A5D0-AF0C2F65539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926085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E68356A-BDB1-4052-857C-042079A188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D4B1BF1A-2533-47A6-8BF3-1EF5BFC5E1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F544D9DB-AB86-4934-A940-245724755E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3553-B605-4ED8-8698-79A9AF3ED5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79429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83860EFA-22F4-4A6A-B5FF-C98591C559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9646E2C9-4E93-4973-9276-85D47AF207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23AA2329-9E04-4745-9821-BDB6E92B51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2F254-0168-429E-9D18-5CBDF29EB5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12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19797D7-B0A2-4DF6-85BB-F6AA897ED1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7B05B5A-FC1F-4ADE-9C60-4FF925758A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B5C2BF4-EE3F-4468-B13D-EBC50DACEB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70B4-DFAE-49BB-93BC-F0FD19C236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33042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A885DE0D-22FD-41AA-B864-918966A2C3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2BCA4255-1356-4623-B8A8-D7AA15DEF8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264DCA07-D6D5-4D24-AE17-806254F4E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4C91E-A8A3-4E4A-91DD-1AF0498374A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097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0151302-0D08-43CC-A97C-FF9A363130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A46D79E-9A85-4418-8D21-E3791BBD93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9E8D5639-DB3C-4FA0-9CDF-5116467D25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66C54-A53C-4884-AF97-D8E5D682476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89476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8BF084D-6310-4855-BF8E-B037FDF54B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B3B7041-724F-47EB-BF31-67B38E8C37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6927435-2F44-4B70-A651-A03DA0629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EE59F-C519-40E2-962C-5E6EFD7B67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92904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A44DBA94-4C2F-444C-A3CF-3542FEC086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B2A432E2-C02D-46EE-A1E2-202C93546B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437D9C6-C461-425C-BC8D-F01DC34612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00536-1C20-47A1-B87B-DAB57E789D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81536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F003DB44-0D7F-473B-9DF0-6B416A97B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024FFD9-499E-4529-9408-197C23A90D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7A653D38-7751-4721-B03D-986815409A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780B-E912-432D-B8F9-E987B4F04E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99622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536715FE-790A-4311-8002-6673DD287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0F156B66-020A-4EE6-99E1-1399EB0853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EDA12B23-E32C-444C-A20D-1BBF35A201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9BE5-3B7B-4044-A935-D2889AC6DE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6962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EF613F23-B9F4-4025-8CBE-F49503BDDE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C7664F6-151C-48C6-8940-3DAFE2C5CC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D2DF4CB4-531A-483F-B499-827E97961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A2ABF-31A2-4816-9842-1A3E7E9618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51196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0255B4E8-EFA5-4732-96E8-4700B75C5C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77FD1DFD-8246-41E9-804A-63FC2A5347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D11AFA4-D293-4D52-B4C2-F5435ACB93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7FC946-34B4-4C38-B0B2-B8F014E7DCB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9972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86B4937-8654-4803-8970-EE0BF476F6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DAC00C9-7406-407B-840A-0397F5820F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3A75549-CB2F-4405-AA8B-75C44DD3E7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2FA72-7AFB-436D-8626-0C26F753165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35419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09A9D6C9-D14D-46E8-B76B-C9C379A342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01664BBB-BE62-4108-AAEE-1423077129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D96840F6-D513-4BF9-B494-B69514EB77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6BA33-C3D5-4252-8F13-CB5FE79B237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6016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1102343B-444D-4D20-AD9A-97D1D4B714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9D51D1A0-B5FD-4405-9145-DF2DEA1A73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="" xmlns:a16="http://schemas.microsoft.com/office/drawing/2014/main" id="{A6215599-EF96-4CBC-972B-7B28E6C43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7648C-4C4A-447A-B893-E5A5970F14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3244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C045E494-DE4C-4187-997D-545417B98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597C1AA6-6F24-483D-9DCF-6536A79DD8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AAD7C45F-0675-4E33-BE0D-BAA6AD707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5C9E0-4137-451A-A999-747E2F646ED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86487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2F651D79-7ABD-4CCC-AF2A-558F87A3C7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BD8EC389-D30D-469A-AEE6-496056CEE1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83468371-2047-46B6-9309-B80F4C4BCE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A007-2BE8-4BB0-9C81-C1351C4F20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6585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53597A7-4C08-403B-B449-E5C86123E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76B29D4-6B33-4723-8C91-2FA6B11EF3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A061F91-F17A-48F0-8366-F4A8CE600B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12035-9791-4117-9DCD-AD9DCA7AD8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2392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9C07E65-AB4C-4498-8B51-9C29FAD40D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F5F4BD3-8ABF-4FD7-8977-A3C7BA0589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F331D6D-17B4-4589-A1F2-664FFE8E0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BD26-81F0-4414-86CF-5F4FA4F30A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38716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4E49EB9A-E5A3-4E85-9C1C-F5D3EF8C4A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1512888" y="4781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17FD0937-7C86-45F9-95A6-E599E632F8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579688" y="5246688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F7C81A8B-96C7-4B0A-9134-18E2A57D24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56C0-7FC8-4910-A48D-329293D7BE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277567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="" xmlns:a16="http://schemas.microsoft.com/office/drawing/2014/main" id="{B17C10EC-882E-41F6-A434-52560966B0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="" xmlns:a16="http://schemas.microsoft.com/office/drawing/2014/main" id="{56F012D7-A01C-427B-BD97-186277C5A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410BBC01-0D58-41B4-AED3-DE5C5617A9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EC10A-5416-4C88-813B-5AC0D97243A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59410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3257AB33-D636-4927-BA7C-8E46C54C33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F06F049D-046F-41C0-A88B-24809E07DB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FAFFAB34-48C6-4CC4-A801-B8D66BD958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59305-CF91-4B84-BD2D-A7C82F4983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3152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="" xmlns:a16="http://schemas.microsoft.com/office/drawing/2014/main" id="{E17CE1BB-74CE-4626-98E7-0B66C2FDA7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="" xmlns:a16="http://schemas.microsoft.com/office/drawing/2014/main" id="{6AB4BDAC-CA38-4A50-99B1-F0AB3840E8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="" xmlns:a16="http://schemas.microsoft.com/office/drawing/2014/main" id="{D428CDC3-035F-4F75-84F7-091E46F3CD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E11A-9136-46F4-85AC-296AFD804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8493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7707D33-1FF1-4EE8-9C23-281DF05890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FFC432D-D73F-4620-95A0-C8A487B805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364837-89F0-4DB6-B364-258F37FBD9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BA1D1-DC63-40EA-927A-05BEB68BFA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3975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02C627B-35B3-4C91-95BF-F58B2DD90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50B9E48-C9B7-4CCA-9981-7FD25DFE5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E438E2-49F8-4A1B-8040-8479876B7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36F65-04AA-4A11-B08F-382E87716E5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26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="" xmlns:a16="http://schemas.microsoft.com/office/drawing/2014/main" id="{1E79A468-5C63-46FE-B2C5-4089B901B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="" xmlns:a16="http://schemas.microsoft.com/office/drawing/2014/main" id="{4678AA06-707D-4C62-9998-AF941BA698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EBBF00D-B400-4C8A-8ABA-9D9A18CA81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04E1589-066A-44BA-A343-F999FA58701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76A6F22-DB98-4CA5-B59F-C92CF0D571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05486A2-EBC1-4A8F-850A-F1A4BCBA58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357AF5ED-5CE2-4DD2-ABA4-B37C543C2723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1032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FDE4AE45-28BA-44FD-B28F-6ECEC6052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图片 1">
            <a:extLst>
              <a:ext uri="{FF2B5EF4-FFF2-40B4-BE49-F238E27FC236}">
                <a16:creationId xmlns="" xmlns:a16="http://schemas.microsoft.com/office/drawing/2014/main" id="{B4C83C66-F9DB-44EC-932B-28BEFF5C4D1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55" descr="btnMathMainTop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8FD6E318-A457-4798-83E2-F57421B1F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78563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03F5411F-3FC1-4E2B-B4E7-19D0F0935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F433CC19-2DDB-42F9-A969-69C53E8829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CF77D3AF-C50C-48C9-B677-58E5A226D90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14876B4A-64AD-443C-BAD2-2BF1033924D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9EE0C6F-1D90-44AD-816C-117C8F4936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701B11-7E06-4996-B65D-C2F35ADD62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pic>
        <p:nvPicPr>
          <p:cNvPr id="2055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C7DEF0CE-C0B8-4A87-948A-8A9D50D18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0AED073-5999-48A2-B95E-4883DA7653D5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2057" name="图片 1">
            <a:extLst>
              <a:ext uri="{FF2B5EF4-FFF2-40B4-BE49-F238E27FC236}">
                <a16:creationId xmlns="" xmlns:a16="http://schemas.microsoft.com/office/drawing/2014/main" id="{35320AA8-CFF6-4642-B9FE-8FA1D75EAEA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35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EE8189AE-FA2C-4DD6-B650-E6C6663680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="" xmlns:a16="http://schemas.microsoft.com/office/drawing/2014/main" id="{53C7D901-2FD7-4D48-B9E2-263F6B35D8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38B2329F-0AB4-41EA-8807-D210929378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636A9966-D739-4615-80A7-D98C4831BDF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74CD27A-A5A7-47F8-8D7D-97D234EB5A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B98B09F3-E082-45F7-99C6-F7353F440D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F4C753A-C0E5-41F8-8514-A97B170D0D2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DEE87401-11DC-4D25-8896-29F91D0E4398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3080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4D5572AE-3BA2-483E-81EC-2523B5B23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000CAEBD-CDBD-4CA6-8C15-121C62C7C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btnMathBack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26FEC85-7CAB-49F1-9BF8-54D339295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图片 1">
            <a:extLst>
              <a:ext uri="{FF2B5EF4-FFF2-40B4-BE49-F238E27FC236}">
                <a16:creationId xmlns="" xmlns:a16="http://schemas.microsoft.com/office/drawing/2014/main" id="{EDDAD056-AEA3-4AF6-85CB-A72D27D08943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1" descr="btnMathNex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1FA2B48C-299E-4D49-9B51-2237EE5CFB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87BD54AD-A30F-4098-9E69-F7548B318B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90C791E9-69AD-4209-AC9C-F4418C53B0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061341B6-F851-4F75-9A93-A020F75D4A5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37C85B65-F3A8-4ABC-841F-6216A78152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3A7B4864-5279-41D7-8820-B3C15B0BC3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0D95388C-B2C2-462B-B034-65203638983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7F014F74-B50A-4A41-8003-C5DE5FEC30B4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104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348DEC53-D7ED-4063-9A3A-9F32475B4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76F205A-A8D2-4F91-A1F1-EDA35EB72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btnMathBack">
            <a:hlinkClick r:id="" action="ppaction://hlinkshowjump?jump=previousslide"/>
            <a:extLst>
              <a:ext uri="{FF2B5EF4-FFF2-40B4-BE49-F238E27FC236}">
                <a16:creationId xmlns="" xmlns:a16="http://schemas.microsoft.com/office/drawing/2014/main" id="{98647D52-7D30-408D-9DDC-540DECAE0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图片 1">
            <a:extLst>
              <a:ext uri="{FF2B5EF4-FFF2-40B4-BE49-F238E27FC236}">
                <a16:creationId xmlns="" xmlns:a16="http://schemas.microsoft.com/office/drawing/2014/main" id="{6FDCFB02-3381-46E3-B0BC-B3570FD71A0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="" xmlns:a16="http://schemas.microsoft.com/office/drawing/2014/main" id="{EF8E8B20-C2AD-4C0E-801D-A0D9BBC0F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97D76268-BBE4-4A42-8934-CF0B58A70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="" xmlns:a16="http://schemas.microsoft.com/office/drawing/2014/main" id="{951694FC-639F-4EC0-90ED-5B73CDDD103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="" xmlns:a16="http://schemas.microsoft.com/office/drawing/2014/main" id="{9683D450-49D5-4B31-A1D8-60671E09DC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="" xmlns:a16="http://schemas.microsoft.com/office/drawing/2014/main" id="{02D13660-77BE-44CC-A390-528B7B25025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A2B900F-EC5A-4DAC-AAB3-617BFCD7B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2">
            <a:extLst>
              <a:ext uri="{FF2B5EF4-FFF2-40B4-BE49-F238E27FC236}">
                <a16:creationId xmlns="" xmlns:a16="http://schemas.microsoft.com/office/drawing/2014/main" id="{14307DBF-D605-41F4-A6CA-548206664201}"/>
              </a:ext>
            </a:extLst>
          </p:cNvPr>
          <p:cNvSpPr txBox="1">
            <a:spLocks noChangeArrowheads="1"/>
          </p:cNvSpPr>
          <p:nvPr/>
        </p:nvSpPr>
        <p:spPr>
          <a:xfrm>
            <a:off x="254000" y="30163"/>
            <a:ext cx="2817813" cy="7524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zh-TW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模擬試卷</a:t>
            </a:r>
            <a:r>
              <a:rPr lang="en-US" altLang="zh-TW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6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5128" name="Picture 2" descr="\\Srv101\GZ_PnE\P&amp;E\Mathematics\tsa mock PPT\icon\btnClose.gif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9B275F6E-1260-4D55-9AA2-2FF484A5E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53975"/>
            <a:ext cx="43180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32465AFE-55F6-4563-840C-C6B6E9625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1" descr="btnMathNext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E4B4C789-4966-4CE9-B3DF-805341663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6280150"/>
            <a:ext cx="143986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图片 1">
            <a:extLst>
              <a:ext uri="{FF2B5EF4-FFF2-40B4-BE49-F238E27FC236}">
                <a16:creationId xmlns="" xmlns:a16="http://schemas.microsoft.com/office/drawing/2014/main" id="{822E2822-C1CD-4BE6-B2B0-74F191D6A51E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6308725"/>
            <a:ext cx="22018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3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8.xml"/><Relationship Id="rId26" Type="http://schemas.openxmlformats.org/officeDocument/2006/relationships/slide" Target="slide27.xml"/><Relationship Id="rId39" Type="http://schemas.openxmlformats.org/officeDocument/2006/relationships/image" Target="../media/image8.png"/><Relationship Id="rId3" Type="http://schemas.openxmlformats.org/officeDocument/2006/relationships/slide" Target="slide5.xml"/><Relationship Id="rId21" Type="http://schemas.openxmlformats.org/officeDocument/2006/relationships/slide" Target="slide21.xml"/><Relationship Id="rId34" Type="http://schemas.openxmlformats.org/officeDocument/2006/relationships/slide" Target="slide40.xml"/><Relationship Id="rId42" Type="http://schemas.openxmlformats.org/officeDocument/2006/relationships/image" Target="../media/image4.png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7.xml"/><Relationship Id="rId25" Type="http://schemas.openxmlformats.org/officeDocument/2006/relationships/slide" Target="slide26.xml"/><Relationship Id="rId33" Type="http://schemas.openxmlformats.org/officeDocument/2006/relationships/slide" Target="slide34.xml"/><Relationship Id="rId38" Type="http://schemas.openxmlformats.org/officeDocument/2006/relationships/slide" Target="slide2.xml"/><Relationship Id="rId2" Type="http://schemas.openxmlformats.org/officeDocument/2006/relationships/slide" Target="slide37.xml"/><Relationship Id="rId16" Type="http://schemas.openxmlformats.org/officeDocument/2006/relationships/slide" Target="slide16.xml"/><Relationship Id="rId20" Type="http://schemas.openxmlformats.org/officeDocument/2006/relationships/slide" Target="slide20.xml"/><Relationship Id="rId29" Type="http://schemas.openxmlformats.org/officeDocument/2006/relationships/slide" Target="slide30.xml"/><Relationship Id="rId41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32" Type="http://schemas.openxmlformats.org/officeDocument/2006/relationships/slide" Target="slide33.xml"/><Relationship Id="rId37" Type="http://schemas.openxmlformats.org/officeDocument/2006/relationships/slide" Target="slide46.xml"/><Relationship Id="rId40" Type="http://schemas.openxmlformats.org/officeDocument/2006/relationships/slide" Target="slide3.xml"/><Relationship Id="rId5" Type="http://schemas.openxmlformats.org/officeDocument/2006/relationships/slide" Target="slide15.xml"/><Relationship Id="rId15" Type="http://schemas.openxmlformats.org/officeDocument/2006/relationships/slide" Target="slide14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36" Type="http://schemas.openxmlformats.org/officeDocument/2006/relationships/slide" Target="slide45.xml"/><Relationship Id="rId10" Type="http://schemas.openxmlformats.org/officeDocument/2006/relationships/slide" Target="slide9.xml"/><Relationship Id="rId19" Type="http://schemas.openxmlformats.org/officeDocument/2006/relationships/slide" Target="slide19.xml"/><Relationship Id="rId31" Type="http://schemas.openxmlformats.org/officeDocument/2006/relationships/slide" Target="slide32.xml"/><Relationship Id="rId4" Type="http://schemas.openxmlformats.org/officeDocument/2006/relationships/slide" Target="slide25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2.xml"/><Relationship Id="rId27" Type="http://schemas.openxmlformats.org/officeDocument/2006/relationships/slide" Target="slide28.xml"/><Relationship Id="rId30" Type="http://schemas.openxmlformats.org/officeDocument/2006/relationships/slide" Target="slide31.xml"/><Relationship Id="rId35" Type="http://schemas.openxmlformats.org/officeDocument/2006/relationships/slide" Target="slide42.xml"/><Relationship Id="rId43" Type="http://schemas.openxmlformats.org/officeDocument/2006/relationships/slide" Target="slide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3" descr="icon">
            <a:hlinkClick r:id="rId2" action="ppaction://hlinksldjump"/>
            <a:extLst>
              <a:ext uri="{FF2B5EF4-FFF2-40B4-BE49-F238E27FC236}">
                <a16:creationId xmlns="" xmlns:a16="http://schemas.microsoft.com/office/drawing/2014/main" id="{E40B5B45-06DF-422A-8A25-80F046850B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32</a:t>
            </a:r>
          </a:p>
        </p:txBody>
      </p:sp>
      <p:sp>
        <p:nvSpPr>
          <p:cNvPr id="5" name="Oval 2" descr="icon">
            <a:hlinkClick r:id="rId3" action="ppaction://hlinksldjump"/>
            <a:extLst>
              <a:ext uri="{FF2B5EF4-FFF2-40B4-BE49-F238E27FC236}">
                <a16:creationId xmlns="" xmlns:a16="http://schemas.microsoft.com/office/drawing/2014/main" id="{F08400C8-524A-4863-B1C8-BFE9481CBB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20859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1</a:t>
            </a:r>
          </a:p>
        </p:txBody>
      </p:sp>
      <p:sp>
        <p:nvSpPr>
          <p:cNvPr id="6" name="Oval 3" descr="icon">
            <a:hlinkClick r:id="rId4" action="ppaction://hlinksldjump"/>
            <a:extLst>
              <a:ext uri="{FF2B5EF4-FFF2-40B4-BE49-F238E27FC236}">
                <a16:creationId xmlns="" xmlns:a16="http://schemas.microsoft.com/office/drawing/2014/main" id="{8A467106-5E3D-4767-AEE7-141DF6B844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407193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21</a:t>
            </a:r>
          </a:p>
        </p:txBody>
      </p:sp>
      <p:sp>
        <p:nvSpPr>
          <p:cNvPr id="7" name="Oval 4" descr="icon">
            <a:hlinkClick r:id="rId5" action="ppaction://hlinksldjump"/>
            <a:extLst>
              <a:ext uri="{FF2B5EF4-FFF2-40B4-BE49-F238E27FC236}">
                <a16:creationId xmlns="" xmlns:a16="http://schemas.microsoft.com/office/drawing/2014/main" id="{224FC731-940D-4970-9141-B28D7422EC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11</a:t>
            </a:r>
          </a:p>
        </p:txBody>
      </p:sp>
      <p:sp>
        <p:nvSpPr>
          <p:cNvPr id="8" name="Oval 5" descr="icon">
            <a:hlinkClick r:id="rId6" action="ppaction://hlinksldjump"/>
            <a:extLst>
              <a:ext uri="{FF2B5EF4-FFF2-40B4-BE49-F238E27FC236}">
                <a16:creationId xmlns="" xmlns:a16="http://schemas.microsoft.com/office/drawing/2014/main" id="{D918F035-B5DD-4370-9571-7626DB5C0B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4388" y="5067300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31</a:t>
            </a:r>
          </a:p>
        </p:txBody>
      </p:sp>
      <p:sp>
        <p:nvSpPr>
          <p:cNvPr id="9" name="Oval 6" descr="icon">
            <a:hlinkClick r:id="rId7" action="ppaction://hlinksldjump"/>
            <a:extLst>
              <a:ext uri="{FF2B5EF4-FFF2-40B4-BE49-F238E27FC236}">
                <a16:creationId xmlns="" xmlns:a16="http://schemas.microsoft.com/office/drawing/2014/main" id="{794D88DD-03F9-4F62-84ED-20A6CAB50A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7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2</a:t>
            </a:r>
          </a:p>
        </p:txBody>
      </p:sp>
      <p:sp>
        <p:nvSpPr>
          <p:cNvPr id="10" name="Oval 7" descr="icon">
            <a:hlinkClick r:id="rId8" action="ppaction://hlinksldjump"/>
            <a:extLst>
              <a:ext uri="{FF2B5EF4-FFF2-40B4-BE49-F238E27FC236}">
                <a16:creationId xmlns="" xmlns:a16="http://schemas.microsoft.com/office/drawing/2014/main" id="{3AD734E6-BB50-47D7-A849-F319681338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3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3</a:t>
            </a:r>
          </a:p>
        </p:txBody>
      </p:sp>
      <p:sp>
        <p:nvSpPr>
          <p:cNvPr id="11" name="Oval 8" descr="icon">
            <a:hlinkClick r:id="rId9" action="ppaction://hlinksldjump"/>
            <a:extLst>
              <a:ext uri="{FF2B5EF4-FFF2-40B4-BE49-F238E27FC236}">
                <a16:creationId xmlns="" xmlns:a16="http://schemas.microsoft.com/office/drawing/2014/main" id="{DAF24F8C-C876-479A-BFAF-73E3314483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0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4</a:t>
            </a:r>
          </a:p>
        </p:txBody>
      </p:sp>
      <p:sp>
        <p:nvSpPr>
          <p:cNvPr id="12" name="Oval 9" descr="icon">
            <a:hlinkClick r:id="rId10" action="ppaction://hlinksldjump"/>
            <a:extLst>
              <a:ext uri="{FF2B5EF4-FFF2-40B4-BE49-F238E27FC236}">
                <a16:creationId xmlns="" xmlns:a16="http://schemas.microsoft.com/office/drawing/2014/main" id="{53D444D7-E3CC-484C-BCE3-C4BECD80C2E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6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5</a:t>
            </a:r>
          </a:p>
        </p:txBody>
      </p:sp>
      <p:sp>
        <p:nvSpPr>
          <p:cNvPr id="13" name="Oval 10" descr="icon">
            <a:hlinkClick r:id="rId11" action="ppaction://hlinksldjump"/>
            <a:extLst>
              <a:ext uri="{FF2B5EF4-FFF2-40B4-BE49-F238E27FC236}">
                <a16:creationId xmlns="" xmlns:a16="http://schemas.microsoft.com/office/drawing/2014/main" id="{E0B4C1D9-ECA5-4A44-96EB-3E3A78BD3B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24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6</a:t>
            </a:r>
          </a:p>
        </p:txBody>
      </p:sp>
      <p:sp>
        <p:nvSpPr>
          <p:cNvPr id="14" name="Oval 11" descr="icon">
            <a:hlinkClick r:id="rId12" action="ppaction://hlinksldjump"/>
            <a:extLst>
              <a:ext uri="{FF2B5EF4-FFF2-40B4-BE49-F238E27FC236}">
                <a16:creationId xmlns="" xmlns:a16="http://schemas.microsoft.com/office/drawing/2014/main" id="{B8709240-894A-4ABA-A2EE-A60750896ED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386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7</a:t>
            </a:r>
          </a:p>
        </p:txBody>
      </p:sp>
      <p:sp>
        <p:nvSpPr>
          <p:cNvPr id="15" name="Oval 12" descr="icon">
            <a:hlinkClick r:id="rId13" action="ppaction://hlinksldjump"/>
            <a:extLst>
              <a:ext uri="{FF2B5EF4-FFF2-40B4-BE49-F238E27FC236}">
                <a16:creationId xmlns="" xmlns:a16="http://schemas.microsoft.com/office/drawing/2014/main" id="{86B7E4D6-753F-4967-9EAF-8BE6158F1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8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8</a:t>
            </a:r>
          </a:p>
        </p:txBody>
      </p:sp>
      <p:sp>
        <p:nvSpPr>
          <p:cNvPr id="16" name="Oval 13" descr="icon">
            <a:hlinkClick r:id="rId14" action="ppaction://hlinksldjump"/>
            <a:extLst>
              <a:ext uri="{FF2B5EF4-FFF2-40B4-BE49-F238E27FC236}">
                <a16:creationId xmlns="" xmlns:a16="http://schemas.microsoft.com/office/drawing/2014/main" id="{C45850AD-F96F-4736-B77E-201E731957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0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rgbClr val="2121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9</a:t>
            </a:r>
          </a:p>
        </p:txBody>
      </p:sp>
      <p:sp>
        <p:nvSpPr>
          <p:cNvPr id="17" name="Oval 14" descr="icon">
            <a:hlinkClick r:id="rId15" action="ppaction://hlinksldjump"/>
            <a:extLst>
              <a:ext uri="{FF2B5EF4-FFF2-40B4-BE49-F238E27FC236}">
                <a16:creationId xmlns="" xmlns:a16="http://schemas.microsoft.com/office/drawing/2014/main" id="{5469F734-1B7F-4E62-A8CA-08BF080ACC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72388" y="2109788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10</a:t>
            </a:r>
          </a:p>
        </p:txBody>
      </p:sp>
      <p:sp>
        <p:nvSpPr>
          <p:cNvPr id="18" name="Oval 15" descr="icon">
            <a:hlinkClick r:id="rId16" action="ppaction://hlinksldjump"/>
            <a:extLst>
              <a:ext uri="{FF2B5EF4-FFF2-40B4-BE49-F238E27FC236}">
                <a16:creationId xmlns="" xmlns:a16="http://schemas.microsoft.com/office/drawing/2014/main" id="{727C0487-5806-4875-AB4C-1AD2DAE332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12</a:t>
            </a:r>
          </a:p>
        </p:txBody>
      </p:sp>
      <p:sp>
        <p:nvSpPr>
          <p:cNvPr id="19" name="Oval 16" descr="icon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BB5D3B5-A45B-4E77-9BE6-7020DA86ED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13</a:t>
            </a:r>
          </a:p>
        </p:txBody>
      </p:sp>
      <p:sp>
        <p:nvSpPr>
          <p:cNvPr id="20" name="Oval 17" descr="icon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419AF71-05DB-420B-9DE9-46A847FE1B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14</a:t>
            </a:r>
          </a:p>
        </p:txBody>
      </p:sp>
      <p:sp>
        <p:nvSpPr>
          <p:cNvPr id="21" name="Oval 18" descr="icon">
            <a:hlinkClick r:id="rId19" action="ppaction://hlinksldjump"/>
            <a:extLst>
              <a:ext uri="{FF2B5EF4-FFF2-40B4-BE49-F238E27FC236}">
                <a16:creationId xmlns="" xmlns:a16="http://schemas.microsoft.com/office/drawing/2014/main" id="{F93B7510-ABB8-49A2-9994-93E7FC369F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15</a:t>
            </a:r>
          </a:p>
        </p:txBody>
      </p:sp>
      <p:sp>
        <p:nvSpPr>
          <p:cNvPr id="22" name="Oval 19" descr="icon">
            <a:hlinkClick r:id="rId20" action="ppaction://hlinksldjump"/>
            <a:extLst>
              <a:ext uri="{FF2B5EF4-FFF2-40B4-BE49-F238E27FC236}">
                <a16:creationId xmlns="" xmlns:a16="http://schemas.microsoft.com/office/drawing/2014/main" id="{84ABF6DC-198D-4D4F-9861-89ABE0943D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16</a:t>
            </a:r>
          </a:p>
        </p:txBody>
      </p:sp>
      <p:sp>
        <p:nvSpPr>
          <p:cNvPr id="23" name="Oval 20" descr="icon">
            <a:hlinkClick r:id="rId21" action="ppaction://hlinksldjump"/>
            <a:extLst>
              <a:ext uri="{FF2B5EF4-FFF2-40B4-BE49-F238E27FC236}">
                <a16:creationId xmlns="" xmlns:a16="http://schemas.microsoft.com/office/drawing/2014/main" id="{7BB7994E-4018-4934-A472-BF106E509B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17</a:t>
            </a:r>
          </a:p>
        </p:txBody>
      </p:sp>
      <p:sp>
        <p:nvSpPr>
          <p:cNvPr id="24" name="Oval 21" descr="icon">
            <a:hlinkClick r:id="rId22" action="ppaction://hlinksldjump"/>
            <a:extLst>
              <a:ext uri="{FF2B5EF4-FFF2-40B4-BE49-F238E27FC236}">
                <a16:creationId xmlns="" xmlns:a16="http://schemas.microsoft.com/office/drawing/2014/main" id="{84064488-1C1E-4102-9576-1C0C71F13A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18</a:t>
            </a:r>
          </a:p>
        </p:txBody>
      </p:sp>
      <p:sp>
        <p:nvSpPr>
          <p:cNvPr id="25" name="Oval 22" descr="icon">
            <a:hlinkClick r:id="rId23" action="ppaction://hlinksldjump"/>
            <a:extLst>
              <a:ext uri="{FF2B5EF4-FFF2-40B4-BE49-F238E27FC236}">
                <a16:creationId xmlns="" xmlns:a16="http://schemas.microsoft.com/office/drawing/2014/main" id="{2BD8C7D8-82E7-42A4-9FBA-D70A4A95587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19</a:t>
            </a:r>
          </a:p>
        </p:txBody>
      </p:sp>
      <p:sp>
        <p:nvSpPr>
          <p:cNvPr id="26" name="Oval 23" descr="icon">
            <a:hlinkClick r:id="rId24" action="ppaction://hlinksldjump"/>
            <a:extLst>
              <a:ext uri="{FF2B5EF4-FFF2-40B4-BE49-F238E27FC236}">
                <a16:creationId xmlns="" xmlns:a16="http://schemas.microsoft.com/office/drawing/2014/main" id="{22F22657-0B97-4FCB-B0FB-035C47D5F6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0765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20</a:t>
            </a:r>
          </a:p>
        </p:txBody>
      </p:sp>
      <p:sp>
        <p:nvSpPr>
          <p:cNvPr id="27" name="Oval 24" descr="icon">
            <a:hlinkClick r:id="rId25" action="ppaction://hlinksldjump"/>
            <a:extLst>
              <a:ext uri="{FF2B5EF4-FFF2-40B4-BE49-F238E27FC236}">
                <a16:creationId xmlns="" xmlns:a16="http://schemas.microsoft.com/office/drawing/2014/main" id="{CD99C113-5DAC-482A-AC12-C6E7AADD33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22</a:t>
            </a:r>
          </a:p>
        </p:txBody>
      </p:sp>
      <p:sp>
        <p:nvSpPr>
          <p:cNvPr id="28" name="Oval 25" descr="icon">
            <a:hlinkClick r:id="rId26" action="ppaction://hlinksldjump"/>
            <a:extLst>
              <a:ext uri="{FF2B5EF4-FFF2-40B4-BE49-F238E27FC236}">
                <a16:creationId xmlns="" xmlns:a16="http://schemas.microsoft.com/office/drawing/2014/main" id="{0945C5A7-234E-4D12-9F1C-4EA537AB1A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23</a:t>
            </a:r>
          </a:p>
        </p:txBody>
      </p:sp>
      <p:sp>
        <p:nvSpPr>
          <p:cNvPr id="29" name="Oval 26" descr="icon">
            <a:hlinkClick r:id="rId27" action="ppaction://hlinksldjump"/>
            <a:extLst>
              <a:ext uri="{FF2B5EF4-FFF2-40B4-BE49-F238E27FC236}">
                <a16:creationId xmlns="" xmlns:a16="http://schemas.microsoft.com/office/drawing/2014/main" id="{0E4F731E-4A7A-42F0-BCD0-510733105B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24</a:t>
            </a:r>
          </a:p>
        </p:txBody>
      </p:sp>
      <p:sp>
        <p:nvSpPr>
          <p:cNvPr id="30" name="Oval 27" descr="icon">
            <a:hlinkClick r:id="rId28" action="ppaction://hlinksldjump"/>
            <a:extLst>
              <a:ext uri="{FF2B5EF4-FFF2-40B4-BE49-F238E27FC236}">
                <a16:creationId xmlns="" xmlns:a16="http://schemas.microsoft.com/office/drawing/2014/main" id="{E5E45DA4-F037-42EB-8BC0-12CDB4CE0B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25</a:t>
            </a:r>
          </a:p>
        </p:txBody>
      </p:sp>
      <p:sp>
        <p:nvSpPr>
          <p:cNvPr id="31" name="Oval 28" descr="icon">
            <a:hlinkClick r:id="rId29" action="ppaction://hlinksldjump"/>
            <a:extLst>
              <a:ext uri="{FF2B5EF4-FFF2-40B4-BE49-F238E27FC236}">
                <a16:creationId xmlns="" xmlns:a16="http://schemas.microsoft.com/office/drawing/2014/main" id="{3D7FBAEC-9C01-4EED-9589-05DFA4DD599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26</a:t>
            </a:r>
          </a:p>
        </p:txBody>
      </p:sp>
      <p:sp>
        <p:nvSpPr>
          <p:cNvPr id="32" name="Oval 29" descr="icon">
            <a:hlinkClick r:id="rId30" action="ppaction://hlinksldjump"/>
            <a:extLst>
              <a:ext uri="{FF2B5EF4-FFF2-40B4-BE49-F238E27FC236}">
                <a16:creationId xmlns="" xmlns:a16="http://schemas.microsoft.com/office/drawing/2014/main" id="{B7BF8602-49E6-45C1-9156-73628DFE76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10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27</a:t>
            </a:r>
          </a:p>
        </p:txBody>
      </p:sp>
      <p:sp>
        <p:nvSpPr>
          <p:cNvPr id="33" name="Oval 30" descr="icon">
            <a:hlinkClick r:id="rId31" action="ppaction://hlinksldjump"/>
            <a:extLst>
              <a:ext uri="{FF2B5EF4-FFF2-40B4-BE49-F238E27FC236}">
                <a16:creationId xmlns="" xmlns:a16="http://schemas.microsoft.com/office/drawing/2014/main" id="{CB46C042-CDBA-4379-8B5C-E9DEF024D4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28</a:t>
            </a:r>
          </a:p>
        </p:txBody>
      </p:sp>
      <p:sp>
        <p:nvSpPr>
          <p:cNvPr id="34" name="Oval 31" descr="icon">
            <a:hlinkClick r:id="rId32" action="ppaction://hlinksldjump"/>
            <a:extLst>
              <a:ext uri="{FF2B5EF4-FFF2-40B4-BE49-F238E27FC236}">
                <a16:creationId xmlns="" xmlns:a16="http://schemas.microsoft.com/office/drawing/2014/main" id="{786AB755-B352-47C5-BA7E-B23173694F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34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29</a:t>
            </a:r>
          </a:p>
        </p:txBody>
      </p:sp>
      <p:sp>
        <p:nvSpPr>
          <p:cNvPr id="35" name="Oval 32" descr="icon">
            <a:hlinkClick r:id="rId33" action="ppaction://hlinksldjump"/>
            <a:extLst>
              <a:ext uri="{FF2B5EF4-FFF2-40B4-BE49-F238E27FC236}">
                <a16:creationId xmlns="" xmlns:a16="http://schemas.microsoft.com/office/drawing/2014/main" id="{09D1660E-2528-4C35-82F3-9E46CD5DD3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0671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30</a:t>
            </a:r>
          </a:p>
        </p:txBody>
      </p:sp>
      <p:sp>
        <p:nvSpPr>
          <p:cNvPr id="36" name="Oval 34" descr="icon">
            <a:hlinkClick r:id="rId34" action="ppaction://hlinksldjump"/>
            <a:extLst>
              <a:ext uri="{FF2B5EF4-FFF2-40B4-BE49-F238E27FC236}">
                <a16:creationId xmlns="" xmlns:a16="http://schemas.microsoft.com/office/drawing/2014/main" id="{8B0F7848-EFC9-498A-8DF3-BB8F32ABC6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62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33</a:t>
            </a:r>
          </a:p>
        </p:txBody>
      </p:sp>
      <p:sp>
        <p:nvSpPr>
          <p:cNvPr id="37" name="Oval 35" descr="icon">
            <a:hlinkClick r:id="rId35" action="ppaction://hlinksldjump"/>
            <a:extLst>
              <a:ext uri="{FF2B5EF4-FFF2-40B4-BE49-F238E27FC236}">
                <a16:creationId xmlns="" xmlns:a16="http://schemas.microsoft.com/office/drawing/2014/main" id="{A73E091E-215F-48AD-8B2A-1BBB96143B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124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34</a:t>
            </a:r>
          </a:p>
        </p:txBody>
      </p:sp>
      <p:sp>
        <p:nvSpPr>
          <p:cNvPr id="38" name="Oval 36" descr="icon">
            <a:hlinkClick r:id="rId36" action="ppaction://hlinksldjump"/>
            <a:extLst>
              <a:ext uri="{FF2B5EF4-FFF2-40B4-BE49-F238E27FC236}">
                <a16:creationId xmlns="" xmlns:a16="http://schemas.microsoft.com/office/drawing/2014/main" id="{2329D3A6-33FD-46E0-B1B6-30F07B9844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886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35</a:t>
            </a:r>
          </a:p>
        </p:txBody>
      </p:sp>
      <p:sp>
        <p:nvSpPr>
          <p:cNvPr id="39" name="Oval 37" descr="icon">
            <a:hlinkClick r:id="rId37" action="ppaction://hlinksldjump"/>
            <a:extLst>
              <a:ext uri="{FF2B5EF4-FFF2-40B4-BE49-F238E27FC236}">
                <a16:creationId xmlns="" xmlns:a16="http://schemas.microsoft.com/office/drawing/2014/main" id="{1300E350-95EA-427D-B0F2-102C14EFD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6482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36</a:t>
            </a:r>
          </a:p>
        </p:txBody>
      </p:sp>
      <p:pic>
        <p:nvPicPr>
          <p:cNvPr id="9254" name="Picture 52" descr="學生須知">
            <a:hlinkClick r:id="rId38" action="ppaction://hlinksldjump"/>
            <a:extLst>
              <a:ext uri="{FF2B5EF4-FFF2-40B4-BE49-F238E27FC236}">
                <a16:creationId xmlns="" xmlns:a16="http://schemas.microsoft.com/office/drawing/2014/main" id="{B7BEB583-9539-47C8-8EC3-3BF39C2BE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130492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5" name="Picture 53" descr="考核課題">
            <a:hlinkClick r:id="rId40" action="ppaction://hlinksldjump"/>
            <a:extLst>
              <a:ext uri="{FF2B5EF4-FFF2-40B4-BE49-F238E27FC236}">
                <a16:creationId xmlns="" xmlns:a16="http://schemas.microsoft.com/office/drawing/2014/main" id="{41181F55-D17F-48E7-AE37-FE561CDF4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438" y="1304925"/>
            <a:ext cx="1385887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5" descr="btnMathMainTop">
            <a:hlinkClick r:id="" action="ppaction://hlinkshowjump?jump=endshow"/>
            <a:extLst>
              <a:ext uri="{FF2B5EF4-FFF2-40B4-BE49-F238E27FC236}">
                <a16:creationId xmlns="" xmlns:a16="http://schemas.microsoft.com/office/drawing/2014/main" id="{88ED7194-BE40-486C-94FA-DC37D9744B88}"/>
              </a:ext>
            </a:extLst>
          </p:cNvPr>
          <p:cNvPicPr>
            <a:picLocks noChangeAspect="1"/>
          </p:cNvPicPr>
          <p:nvPr/>
        </p:nvPicPr>
        <p:blipFill>
          <a:blip r:embed="rId42"/>
          <a:srcRect/>
          <a:stretch>
            <a:fillRect/>
          </a:stretch>
        </p:blipFill>
        <p:spPr>
          <a:xfrm>
            <a:off x="107950" y="6183313"/>
            <a:ext cx="1439863" cy="485775"/>
          </a:xfrm>
          <a:ln/>
        </p:spPr>
      </p:pic>
      <p:sp>
        <p:nvSpPr>
          <p:cNvPr id="43" name="Oval 37" descr="icon">
            <a:hlinkClick r:id="rId43" action="ppaction://hlinksldjump"/>
            <a:extLst>
              <a:ext uri="{FF2B5EF4-FFF2-40B4-BE49-F238E27FC236}">
                <a16:creationId xmlns="" xmlns:a16="http://schemas.microsoft.com/office/drawing/2014/main" id="{B5BF46C4-5656-4648-94BE-1AC4BCC6BA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35600" y="5057775"/>
            <a:ext cx="647700" cy="647700"/>
          </a:xfrm>
          <a:prstGeom prst="ellipse">
            <a:avLst/>
          </a:prstGeom>
          <a:gradFill rotWithShape="1">
            <a:gsLst>
              <a:gs pos="0">
                <a:srgbClr val="B765FB">
                  <a:gamma/>
                  <a:tint val="0"/>
                  <a:invGamma/>
                </a:srgbClr>
              </a:gs>
              <a:gs pos="100000">
                <a:srgbClr val="B765FB"/>
              </a:gs>
            </a:gsLst>
            <a:path path="shape">
              <a:fillToRect l="50000" t="50000" r="50000" b="50000"/>
            </a:path>
          </a:gradFill>
          <a:ln w="38100" algn="ctr">
            <a:noFill/>
            <a:round/>
          </a:ln>
          <a:effectLst>
            <a:prstShdw prst="shdw17" dist="17961" dir="2700000">
              <a:srgbClr val="B765FB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altLang="zh-TW" sz="2800" b="1" dirty="0">
                <a:solidFill>
                  <a:srgbClr val="2121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DFKai-SB" panose="03000509000000000000" pitchFamily="65" charset="-120"/>
              </a:rPr>
              <a:t>37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Text Box 5">
            <a:extLst>
              <a:ext uri="{FF2B5EF4-FFF2-40B4-BE49-F238E27FC236}">
                <a16:creationId xmlns="" xmlns:a16="http://schemas.microsoft.com/office/drawing/2014/main" id="{96BF6432-610A-4771-9EA7-D9C3D0C54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80728"/>
            <a:ext cx="8137028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6.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某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算式的正確答案是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1524.367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，但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家欣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卻誤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十分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位和千分位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字互換了。以下哪一個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家欣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答案？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TextBox 26">
            <a:extLst>
              <a:ext uri="{FF2B5EF4-FFF2-40B4-BE49-F238E27FC236}">
                <a16:creationId xmlns="" xmlns:a16="http://schemas.microsoft.com/office/drawing/2014/main" id="{E2C865E2-B84F-453C-8D08-63471B7F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4293096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7" name="TextBox 27">
            <a:extLst>
              <a:ext uri="{FF2B5EF4-FFF2-40B4-BE49-F238E27FC236}">
                <a16:creationId xmlns="" xmlns:a16="http://schemas.microsoft.com/office/drawing/2014/main" id="{BE80ACD6-BBA9-478D-A825-C06B89450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55776" y="4213721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273822"/>
              </p:ext>
            </p:extLst>
          </p:nvPr>
        </p:nvGraphicFramePr>
        <p:xfrm>
          <a:off x="3203848" y="2492896"/>
          <a:ext cx="438912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  <a:gridCol w="54864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千位</a:t>
                      </a:r>
                      <a:endParaRPr lang="zh-CN" altLang="en-US" b="0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百位</a:t>
                      </a:r>
                      <a:endParaRPr lang="zh-CN" altLang="en-US" b="0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十位</a:t>
                      </a:r>
                      <a:endParaRPr lang="zh-CN" altLang="en-US" b="0" dirty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個位</a:t>
                      </a:r>
                      <a:endParaRPr lang="zh-CN" altLang="en-US" b="0" dirty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.</a:t>
                      </a:r>
                      <a:endParaRPr lang="zh-CN" altLang="en-US" b="0" dirty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十分</a:t>
                      </a:r>
                      <a:endParaRPr lang="en-US" altLang="zh-TW" b="0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CN" altLang="en-US" b="0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百分</a:t>
                      </a:r>
                      <a:endParaRPr lang="en-US" altLang="zh-TW" b="0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CN" altLang="en-US" b="0" dirty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千分</a:t>
                      </a:r>
                      <a:endParaRPr lang="en-US" altLang="zh-TW" b="0" dirty="0" smtClean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algn="ctr"/>
                      <a:r>
                        <a:rPr lang="zh-TW" altLang="en-US" b="0" dirty="0" smtClean="0">
                          <a:solidFill>
                            <a:srgbClr val="3333CC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位</a:t>
                      </a:r>
                      <a:endParaRPr lang="zh-CN" altLang="en-US" b="0" dirty="0">
                        <a:solidFill>
                          <a:srgbClr val="3333CC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3333CC"/>
                          </a:solidFill>
                        </a:rPr>
                        <a:t>1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3333CC"/>
                          </a:solidFill>
                        </a:rPr>
                        <a:t>5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3333CC"/>
                          </a:solidFill>
                        </a:rPr>
                        <a:t>2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3333CC"/>
                          </a:solidFill>
                        </a:rPr>
                        <a:t>4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>
                          <a:solidFill>
                            <a:srgbClr val="3333CC"/>
                          </a:solidFill>
                        </a:rPr>
                        <a:t>6</a:t>
                      </a:r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rgbClr val="3333CC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027728" y="34174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</a:rPr>
              <a:t>3</a:t>
            </a:r>
            <a:endParaRPr lang="zh-CN" altLang="en-US" dirty="0">
              <a:solidFill>
                <a:srgbClr val="3333CC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150307" y="342662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3333CC"/>
                </a:solidFill>
              </a:rPr>
              <a:t>7</a:t>
            </a:r>
            <a:endParaRPr lang="zh-CN" altLang="en-US" dirty="0">
              <a:solidFill>
                <a:srgbClr val="3333CC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10476" y="2492896"/>
            <a:ext cx="432048" cy="130306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7100906" y="2483702"/>
            <a:ext cx="432048" cy="1303062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 14"/>
          <p:cNvSpPr/>
          <p:nvPr/>
        </p:nvSpPr>
        <p:spPr>
          <a:xfrm>
            <a:off x="698740" y="1984074"/>
            <a:ext cx="4347713" cy="0"/>
          </a:xfrm>
          <a:custGeom>
            <a:avLst/>
            <a:gdLst>
              <a:gd name="connsiteX0" fmla="*/ 0 w 4347713"/>
              <a:gd name="connsiteY0" fmla="*/ 0 h 0"/>
              <a:gd name="connsiteX1" fmla="*/ 4347713 w 434771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47713">
                <a:moveTo>
                  <a:pt x="0" y="0"/>
                </a:moveTo>
                <a:lnTo>
                  <a:pt x="4347713" y="0"/>
                </a:ln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507" name="Text Box 117">
            <a:extLst>
              <a:ext uri="{FF2B5EF4-FFF2-40B4-BE49-F238E27FC236}">
                <a16:creationId xmlns="" xmlns:a16="http://schemas.microsoft.com/office/drawing/2014/main" id="{99696205-59CB-47FA-88D3-F043B91E6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708920"/>
            <a:ext cx="3528392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800" dirty="0" smtClean="0"/>
              <a:t>A</a:t>
            </a:r>
            <a:r>
              <a:rPr lang="en-US" altLang="zh-CN" sz="2800" dirty="0"/>
              <a:t>. 3524.167</a:t>
            </a:r>
          </a:p>
          <a:p>
            <a:pPr>
              <a:buNone/>
            </a:pPr>
            <a:r>
              <a:rPr lang="en-US" altLang="zh-CN" sz="2800" dirty="0"/>
              <a:t>B. 2514.367</a:t>
            </a:r>
          </a:p>
          <a:p>
            <a:pPr>
              <a:buNone/>
            </a:pPr>
            <a:r>
              <a:rPr lang="en-US" altLang="zh-CN" sz="2800" dirty="0"/>
              <a:t>C. 1524.637</a:t>
            </a:r>
          </a:p>
          <a:p>
            <a:pPr>
              <a:buNone/>
            </a:pPr>
            <a:r>
              <a:rPr lang="en-US" altLang="zh-CN" sz="2800" dirty="0"/>
              <a:t>D. 1524.763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815916" y="412261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u="sng" dirty="0" smtClean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家欣</a:t>
            </a:r>
            <a:r>
              <a:rPr lang="zh-TW" altLang="en-US" sz="2800" dirty="0" smtClean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的答案是</a:t>
            </a:r>
            <a:r>
              <a:rPr lang="en-US" altLang="zh-TW" sz="2800" dirty="0" smtClean="0">
                <a:solidFill>
                  <a:srgbClr val="3333CC"/>
                </a:solidFill>
              </a:rPr>
              <a:t>1524.763</a:t>
            </a:r>
            <a:r>
              <a:rPr lang="zh-TW" altLang="en-US" sz="2800" dirty="0" smtClean="0">
                <a:solidFill>
                  <a:srgbClr val="3333CC"/>
                </a:solidFill>
              </a:rPr>
              <a:t>。</a:t>
            </a:r>
            <a:endParaRPr lang="zh-CN" altLang="en-US" sz="28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06563 0.07824 L 0.12448 -0.00996 " pathEditMode="relative" rAng="0" ptsTypes="A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5" y="340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7 L -0.12274 0.0057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5" grpId="0"/>
      <p:bldP spid="5" grpId="1"/>
      <p:bldP spid="5" grpId="2"/>
      <p:bldP spid="5" grpId="3"/>
      <p:bldP spid="16" grpId="0"/>
      <p:bldP spid="16" grpId="1"/>
      <p:bldP spid="16" grpId="2"/>
      <p:bldP spid="16" grpId="3"/>
      <p:bldP spid="14" grpId="0" animBg="1"/>
      <p:bldP spid="14" grpId="1" animBg="1"/>
      <p:bldP spid="14" grpId="2" animBg="1"/>
      <p:bldP spid="18" grpId="0" animBg="1"/>
      <p:bldP spid="18" grpId="1" animBg="1"/>
      <p:bldP spid="18" grpId="2" animBg="1"/>
      <p:bldP spid="15" grpId="0" animBg="1"/>
      <p:bldP spid="15" grpId="1" animBg="1"/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1">
            <a:extLst>
              <a:ext uri="{FF2B5EF4-FFF2-40B4-BE49-F238E27FC236}">
                <a16:creationId xmlns="" xmlns:a16="http://schemas.microsoft.com/office/drawing/2014/main" id="{FF7976B8-3E28-44F6-ADE0-5341A92BF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603500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3555" name="Text Box 117">
            <a:extLst>
              <a:ext uri="{FF2B5EF4-FFF2-40B4-BE49-F238E27FC236}">
                <a16:creationId xmlns="" xmlns:a16="http://schemas.microsoft.com/office/drawing/2014/main" id="{4DBAEBF5-FEC0-4DBA-8F02-4E3466A4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2533650"/>
            <a:ext cx="2376488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A. </a:t>
            </a:r>
            <a:r>
              <a:rPr lang="en-US" altLang="zh-CN" sz="2800">
                <a:ea typeface="標楷體" panose="03000509000000000000" pitchFamily="65" charset="-120"/>
              </a:rPr>
              <a:t>$14.8</a:t>
            </a:r>
            <a:r>
              <a:rPr lang="zh-TW" altLang="en-US" sz="2800">
                <a:ea typeface="標楷體" panose="03000509000000000000" pitchFamily="65" charset="-120"/>
              </a:rPr>
              <a:t>　　　　　      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en-US" altLang="zh-TW" sz="2800">
                <a:ea typeface="標楷體" panose="03000509000000000000" pitchFamily="65" charset="-120"/>
              </a:rPr>
              <a:t>$</a:t>
            </a:r>
            <a:r>
              <a:rPr lang="en-US" altLang="zh-CN" sz="2800">
                <a:ea typeface="標楷體" panose="03000509000000000000" pitchFamily="65" charset="-120"/>
              </a:rPr>
              <a:t>71.5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$342.2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$431.7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23556" name="Text Box 5">
            <a:extLst>
              <a:ext uri="{FF2B5EF4-FFF2-40B4-BE49-F238E27FC236}">
                <a16:creationId xmlns="" xmlns:a16="http://schemas.microsoft.com/office/drawing/2014/main" id="{0A78D3D9-72DA-4151-BB6A-F71A88B30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884238"/>
            <a:ext cx="797401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19100" indent="-4191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7</a:t>
            </a:r>
            <a:r>
              <a:rPr lang="en-US" altLang="zh-CN" sz="2800" dirty="0" smtClean="0">
                <a:ea typeface="標楷體" panose="03000509000000000000" pitchFamily="65" charset="-120"/>
              </a:rPr>
              <a:t>.</a:t>
            </a:r>
            <a:r>
              <a:rPr lang="zh-TW" altLang="en-US" sz="2800" dirty="0" smtClean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早上，爸爸把一張</a:t>
            </a:r>
            <a:r>
              <a:rPr lang="en-US" altLang="zh-TW" sz="2800" dirty="0">
                <a:ea typeface="標楷體" panose="03000509000000000000" pitchFamily="65" charset="-120"/>
              </a:rPr>
              <a:t>$500</a:t>
            </a:r>
            <a:r>
              <a:rPr lang="zh-TW" altLang="en-US" sz="2800" dirty="0">
                <a:ea typeface="標楷體" panose="03000509000000000000" pitchFamily="65" charset="-120"/>
              </a:rPr>
              <a:t>紙幣放入錢包，然後他在餐廳以現金付賬</a:t>
            </a:r>
            <a:r>
              <a:rPr lang="en-US" altLang="zh-TW" sz="2800" dirty="0">
                <a:ea typeface="標楷體" panose="03000509000000000000" pitchFamily="65" charset="-120"/>
              </a:rPr>
              <a:t>$428.5</a:t>
            </a:r>
            <a:r>
              <a:rPr lang="zh-TW" altLang="en-US" sz="2800" dirty="0">
                <a:ea typeface="標楷體" panose="03000509000000000000" pitchFamily="65" charset="-120"/>
              </a:rPr>
              <a:t>，他的錢包裏還餘下</a:t>
            </a:r>
            <a:r>
              <a:rPr lang="en-US" altLang="zh-TW" sz="2800" dirty="0">
                <a:ea typeface="標楷體" panose="03000509000000000000" pitchFamily="65" charset="-120"/>
              </a:rPr>
              <a:t>$86.3</a:t>
            </a:r>
            <a:r>
              <a:rPr lang="zh-TW" altLang="en-US" sz="2800" dirty="0">
                <a:ea typeface="標楷體" panose="03000509000000000000" pitchFamily="65" charset="-120"/>
              </a:rPr>
              <a:t>。爸爸的錢包在放入</a:t>
            </a:r>
            <a:r>
              <a:rPr lang="en-US" altLang="zh-TW" sz="2800" dirty="0">
                <a:ea typeface="標楷體" panose="03000509000000000000" pitchFamily="65" charset="-120"/>
              </a:rPr>
              <a:t>$500</a:t>
            </a:r>
            <a:r>
              <a:rPr lang="zh-TW" altLang="en-US" sz="2800" dirty="0">
                <a:ea typeface="標楷體" panose="03000509000000000000" pitchFamily="65" charset="-120"/>
              </a:rPr>
              <a:t>前有款項多少？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4B441973-8974-4527-A465-A753D5EC2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3460750"/>
            <a:ext cx="52578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錢包放入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$500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後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，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共有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現金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$(86.3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428.5)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錢包放入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$500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前，有款項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86.3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428.5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500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$14.8</a:t>
            </a:r>
          </a:p>
        </p:txBody>
      </p: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6845DD64-7B3C-4023-A327-EE6D9B2CEB1B}"/>
              </a:ext>
            </a:extLst>
          </p:cNvPr>
          <p:cNvGrpSpPr>
            <a:grpSpLocks/>
          </p:cNvGrpSpPr>
          <p:nvPr/>
        </p:nvGrpSpPr>
        <p:grpSpPr bwMode="auto">
          <a:xfrm>
            <a:off x="2916238" y="2403475"/>
            <a:ext cx="4318000" cy="982663"/>
            <a:chOff x="4078286" y="3392651"/>
            <a:chExt cx="4317513" cy="982011"/>
          </a:xfrm>
        </p:grpSpPr>
        <p:sp>
          <p:nvSpPr>
            <p:cNvPr id="23562" name="Rectangle 4">
              <a:extLst>
                <a:ext uri="{FF2B5EF4-FFF2-40B4-BE49-F238E27FC236}">
                  <a16:creationId xmlns="" xmlns:a16="http://schemas.microsoft.com/office/drawing/2014/main" id="{A11A002E-AF87-425E-9B61-46E56BFB05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8286" y="3851435"/>
              <a:ext cx="4317513" cy="523227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FFCC"/>
                </a:gs>
                <a:gs pos="100000">
                  <a:srgbClr val="FFCC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 b="1">
                  <a:ea typeface="標楷體" panose="03000509000000000000" pitchFamily="65" charset="-120"/>
                </a:rPr>
                <a:t>須根據時間順序逆向計算。</a:t>
              </a:r>
            </a:p>
          </p:txBody>
        </p:sp>
        <p:pic>
          <p:nvPicPr>
            <p:cNvPr id="23563" name="Picture 33" descr="e-BookBtn-yellow">
              <a:extLst>
                <a:ext uri="{FF2B5EF4-FFF2-40B4-BE49-F238E27FC236}">
                  <a16:creationId xmlns="" xmlns:a16="http://schemas.microsoft.com/office/drawing/2014/main" id="{FD20DD3F-3CB5-4425-A579-75850CED0C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8287" y="3392651"/>
              <a:ext cx="1385888" cy="468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Line 31">
            <a:extLst>
              <a:ext uri="{FF2B5EF4-FFF2-40B4-BE49-F238E27FC236}">
                <a16:creationId xmlns="" xmlns:a16="http://schemas.microsoft.com/office/drawing/2014/main" id="{FC6B0DD0-F5F3-4929-A2F8-E0072C107B15}"/>
              </a:ext>
            </a:extLst>
          </p:cNvPr>
          <p:cNvSpPr>
            <a:spLocks noChangeShapeType="1"/>
          </p:cNvSpPr>
          <p:nvPr/>
        </p:nvSpPr>
        <p:spPr bwMode="auto">
          <a:xfrm>
            <a:off x="754063" y="1844675"/>
            <a:ext cx="6985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1">
            <a:extLst>
              <a:ext uri="{FF2B5EF4-FFF2-40B4-BE49-F238E27FC236}">
                <a16:creationId xmlns="" xmlns:a16="http://schemas.microsoft.com/office/drawing/2014/main" id="{A56979B9-C62F-43BF-B5D5-FF1D2A1F297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650" y="2276475"/>
            <a:ext cx="9366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Box 27">
            <a:extLst>
              <a:ext uri="{FF2B5EF4-FFF2-40B4-BE49-F238E27FC236}">
                <a16:creationId xmlns="" xmlns:a16="http://schemas.microsoft.com/office/drawing/2014/main" id="{00A5FCD9-1D6F-43FE-9989-542979C19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763" y="24828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uiExpand="1" build="allAtOnce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="" xmlns:a16="http://schemas.microsoft.com/office/drawing/2014/main" id="{214730A8-06C9-4C65-ABCA-8217B1331D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390775"/>
            <a:ext cx="46672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4579" name="Text Box 117">
            <a:extLst>
              <a:ext uri="{FF2B5EF4-FFF2-40B4-BE49-F238E27FC236}">
                <a16:creationId xmlns="" xmlns:a16="http://schemas.microsoft.com/office/drawing/2014/main" id="{C5545275-82BB-43A4-AAA8-4D0C23484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2325688"/>
            <a:ext cx="72009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A.</a:t>
            </a:r>
            <a:r>
              <a:rPr lang="en-US" altLang="zh-CN" sz="2800">
                <a:ea typeface="標楷體" panose="03000509000000000000" pitchFamily="65" charset="-120"/>
              </a:rPr>
              <a:t> 25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　  </a:t>
            </a:r>
            <a:r>
              <a:rPr lang="zh-TW" altLang="en-US" sz="10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 </a:t>
            </a: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en-US" altLang="zh-CN" sz="2800">
                <a:ea typeface="標楷體" panose="03000509000000000000" pitchFamily="65" charset="-120"/>
              </a:rPr>
              <a:t>22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</a:t>
            </a:r>
            <a:r>
              <a:rPr lang="en-US" altLang="zh-CN" sz="2800">
                <a:sym typeface="Wingdings" panose="05000000000000000000" pitchFamily="2" charset="2"/>
              </a:rPr>
              <a:t>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11</a:t>
            </a: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sym typeface="Wingdings" panose="05000000000000000000" pitchFamily="2" charset="2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　　　　　 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 </a:t>
            </a: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D. 8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="" xmlns:a16="http://schemas.microsoft.com/office/drawing/2014/main" id="{F80FA2DF-40B3-42AE-831D-EE7D86522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5800" y="22971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4581" name="文字方塊 7">
            <a:extLst>
              <a:ext uri="{FF2B5EF4-FFF2-40B4-BE49-F238E27FC236}">
                <a16:creationId xmlns="" xmlns:a16="http://schemas.microsoft.com/office/drawing/2014/main" id="{CFA3840C-256E-4565-BA96-03C6F5813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84238"/>
            <a:ext cx="8280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2300" indent="-6223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8. </a:t>
            </a:r>
            <a:r>
              <a:rPr lang="zh-TW" altLang="en-US" sz="2800" u="sng" dirty="0">
                <a:ea typeface="標楷體" panose="03000509000000000000" pitchFamily="65" charset="-120"/>
              </a:rPr>
              <a:t>浩浩</a:t>
            </a:r>
            <a:r>
              <a:rPr lang="zh-TW" altLang="en-US" sz="2800" dirty="0">
                <a:ea typeface="標楷體" panose="03000509000000000000" pitchFamily="65" charset="-120"/>
              </a:rPr>
              <a:t>有</a:t>
            </a:r>
            <a:r>
              <a:rPr lang="en-US" altLang="zh-TW" sz="2800" dirty="0">
                <a:ea typeface="標楷體" panose="03000509000000000000" pitchFamily="65" charset="-120"/>
              </a:rPr>
              <a:t>$10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$20</a:t>
            </a:r>
            <a:r>
              <a:rPr lang="zh-TW" altLang="en-US" sz="2800" dirty="0">
                <a:ea typeface="標楷體" panose="03000509000000000000" pitchFamily="65" charset="-120"/>
              </a:rPr>
              <a:t>優惠券共</a:t>
            </a:r>
            <a:r>
              <a:rPr lang="en-US" altLang="zh-TW" sz="2800" dirty="0">
                <a:ea typeface="標楷體" panose="03000509000000000000" pitchFamily="65" charset="-120"/>
              </a:rPr>
              <a:t>36</a:t>
            </a:r>
            <a:r>
              <a:rPr lang="zh-TW" altLang="en-US" sz="2800" dirty="0">
                <a:ea typeface="標楷體" panose="03000509000000000000" pitchFamily="65" charset="-120"/>
              </a:rPr>
              <a:t>張，它們總值</a:t>
            </a:r>
            <a:r>
              <a:rPr lang="en-US" altLang="zh-TW" sz="2800" dirty="0">
                <a:ea typeface="標楷體" panose="03000509000000000000" pitchFamily="65" charset="-120"/>
              </a:rPr>
              <a:t>$470</a:t>
            </a:r>
            <a:r>
              <a:rPr lang="zh-TW" altLang="en-US" sz="2800" dirty="0">
                <a:ea typeface="標楷體" panose="03000509000000000000" pitchFamily="65" charset="-120"/>
              </a:rPr>
              <a:t>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</a:t>
            </a:r>
            <a:r>
              <a:rPr lang="zh-TW" altLang="en-US" sz="2800" dirty="0">
                <a:ea typeface="標楷體" panose="03000509000000000000" pitchFamily="65" charset="-120"/>
              </a:rPr>
              <a:t>如果</a:t>
            </a:r>
            <a:r>
              <a:rPr lang="zh-TW" altLang="en-US" sz="2800" u="sng" dirty="0">
                <a:ea typeface="標楷體" panose="03000509000000000000" pitchFamily="65" charset="-120"/>
              </a:rPr>
              <a:t>浩浩</a:t>
            </a:r>
            <a:r>
              <a:rPr lang="zh-TW" altLang="en-US" sz="2800" dirty="0">
                <a:ea typeface="標楷體" panose="03000509000000000000" pitchFamily="65" charset="-120"/>
              </a:rPr>
              <a:t>的</a:t>
            </a:r>
            <a:r>
              <a:rPr lang="en-US" altLang="zh-TW" sz="2800" dirty="0">
                <a:ea typeface="標楷體" panose="03000509000000000000" pitchFamily="65" charset="-120"/>
              </a:rPr>
              <a:t>$10</a:t>
            </a:r>
            <a:r>
              <a:rPr lang="zh-TW" altLang="en-US" sz="2800" dirty="0">
                <a:ea typeface="標楷體" panose="03000509000000000000" pitchFamily="65" charset="-120"/>
              </a:rPr>
              <a:t>優惠券比</a:t>
            </a:r>
            <a:r>
              <a:rPr lang="en-US" altLang="zh-TW" sz="2800" dirty="0">
                <a:ea typeface="標楷體" panose="03000509000000000000" pitchFamily="65" charset="-120"/>
              </a:rPr>
              <a:t>$20</a:t>
            </a:r>
            <a:r>
              <a:rPr lang="zh-TW" altLang="en-US" sz="2800" dirty="0">
                <a:ea typeface="標楷體" panose="03000509000000000000" pitchFamily="65" charset="-120"/>
              </a:rPr>
              <a:t>優惠券多</a:t>
            </a:r>
            <a:r>
              <a:rPr lang="en-US" altLang="zh-TW" sz="2800" dirty="0"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ea typeface="標楷體" panose="03000509000000000000" pitchFamily="65" charset="-120"/>
              </a:rPr>
              <a:t>張，他有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$10</a:t>
            </a:r>
            <a:r>
              <a:rPr lang="zh-TW" altLang="en-US" sz="2800" dirty="0">
                <a:ea typeface="標楷體" panose="03000509000000000000" pitchFamily="65" charset="-120"/>
              </a:rPr>
              <a:t>優惠券多少張？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9" name="文字方塊 9">
            <a:extLst>
              <a:ext uri="{FF2B5EF4-FFF2-40B4-BE49-F238E27FC236}">
                <a16:creationId xmlns="" xmlns:a16="http://schemas.microsoft.com/office/drawing/2014/main" id="{04EC3E42-94D0-49C4-B31D-8C6977315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8113" y="3703638"/>
            <a:ext cx="13700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共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36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7F9B85DB-3D5E-473A-9B11-9D3E1DF3BB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443288"/>
            <a:ext cx="1944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$10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優惠券</a:t>
            </a:r>
          </a:p>
        </p:txBody>
      </p:sp>
      <p:sp>
        <p:nvSpPr>
          <p:cNvPr id="12" name="文字方塊 9">
            <a:extLst>
              <a:ext uri="{FF2B5EF4-FFF2-40B4-BE49-F238E27FC236}">
                <a16:creationId xmlns="" xmlns:a16="http://schemas.microsoft.com/office/drawing/2014/main" id="{3DB805EB-8E1B-444F-BF03-CAC25DEB0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4938" y="3698875"/>
            <a:ext cx="2374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共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(36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14)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</a:p>
        </p:txBody>
      </p:sp>
      <p:sp>
        <p:nvSpPr>
          <p:cNvPr id="13" name="文字方塊 9">
            <a:extLst>
              <a:ext uri="{FF2B5EF4-FFF2-40B4-BE49-F238E27FC236}">
                <a16:creationId xmlns="" xmlns:a16="http://schemas.microsoft.com/office/drawing/2014/main" id="{CA6B9A84-5F2A-4C74-ABB3-F06FA5FDB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4511675"/>
            <a:ext cx="4246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他有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$10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優惠券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4" name="文字方塊 9">
            <a:extLst>
              <a:ext uri="{FF2B5EF4-FFF2-40B4-BE49-F238E27FC236}">
                <a16:creationId xmlns="" xmlns:a16="http://schemas.microsoft.com/office/drawing/2014/main" id="{C80CE1B7-83C0-4C23-B636-D4FC4B163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538" y="5414963"/>
            <a:ext cx="14509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25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CN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Line 19">
            <a:extLst>
              <a:ext uri="{FF2B5EF4-FFF2-40B4-BE49-F238E27FC236}">
                <a16:creationId xmlns="" xmlns:a16="http://schemas.microsoft.com/office/drawing/2014/main" id="{95F59431-9382-4885-A33A-CE38B79E39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63713" y="1349375"/>
            <a:ext cx="37449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20">
            <a:extLst>
              <a:ext uri="{FF2B5EF4-FFF2-40B4-BE49-F238E27FC236}">
                <a16:creationId xmlns="" xmlns:a16="http://schemas.microsoft.com/office/drawing/2014/main" id="{0D47E351-EE40-48E0-8648-6FE09961BDE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11413" y="1793875"/>
            <a:ext cx="48974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文字方塊 9">
            <a:extLst>
              <a:ext uri="{FF2B5EF4-FFF2-40B4-BE49-F238E27FC236}">
                <a16:creationId xmlns="" xmlns:a16="http://schemas.microsoft.com/office/drawing/2014/main" id="{0D7D13D3-B4A5-49D9-A1D2-B6CA9CD36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700" y="4940300"/>
            <a:ext cx="2168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36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14)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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="" xmlns:a16="http://schemas.microsoft.com/office/drawing/2014/main" id="{810F1ED7-627A-40C5-99D7-F4154486466C}"/>
              </a:ext>
            </a:extLst>
          </p:cNvPr>
          <p:cNvSpPr/>
          <p:nvPr/>
        </p:nvSpPr>
        <p:spPr>
          <a:xfrm>
            <a:off x="2698750" y="3502025"/>
            <a:ext cx="2233613" cy="374650"/>
          </a:xfrm>
          <a:prstGeom prst="rect">
            <a:avLst/>
          </a:prstGeom>
          <a:solidFill>
            <a:srgbClr val="9FBF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文字方塊 9">
            <a:extLst>
              <a:ext uri="{FF2B5EF4-FFF2-40B4-BE49-F238E27FC236}">
                <a16:creationId xmlns="" xmlns:a16="http://schemas.microsoft.com/office/drawing/2014/main" id="{C65768E8-FD1B-4014-ABD6-C6C60F378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032250"/>
            <a:ext cx="1944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$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優惠券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5A06921C-3E20-449F-870D-CD53C258C5B4}"/>
              </a:ext>
            </a:extLst>
          </p:cNvPr>
          <p:cNvSpPr/>
          <p:nvPr/>
        </p:nvSpPr>
        <p:spPr>
          <a:xfrm>
            <a:off x="2698750" y="4090988"/>
            <a:ext cx="1081088" cy="374650"/>
          </a:xfrm>
          <a:prstGeom prst="rect">
            <a:avLst/>
          </a:prstGeom>
          <a:solidFill>
            <a:srgbClr val="9FBFFF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0F9455CE-2154-47EA-BCD1-477B2CA21419}"/>
              </a:ext>
            </a:extLst>
          </p:cNvPr>
          <p:cNvSpPr/>
          <p:nvPr/>
        </p:nvSpPr>
        <p:spPr>
          <a:xfrm>
            <a:off x="3779838" y="4090988"/>
            <a:ext cx="1152144" cy="374650"/>
          </a:xfrm>
          <a:prstGeom prst="rect">
            <a:avLst/>
          </a:prstGeom>
          <a:solidFill>
            <a:srgbClr val="FF99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dirty="0">
                <a:solidFill>
                  <a:schemeClr val="tx1"/>
                </a:solidFill>
              </a:rPr>
              <a:t>14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zh-CN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右大括号 2">
            <a:extLst>
              <a:ext uri="{FF2B5EF4-FFF2-40B4-BE49-F238E27FC236}">
                <a16:creationId xmlns="" xmlns:a16="http://schemas.microsoft.com/office/drawing/2014/main" id="{0CF6657D-F07B-4D9D-A605-8587D7E3AF35}"/>
              </a:ext>
            </a:extLst>
          </p:cNvPr>
          <p:cNvSpPr/>
          <p:nvPr/>
        </p:nvSpPr>
        <p:spPr>
          <a:xfrm>
            <a:off x="4995592" y="3496469"/>
            <a:ext cx="134184" cy="962025"/>
          </a:xfrm>
          <a:prstGeom prst="rightBrace">
            <a:avLst>
              <a:gd name="adj1" fmla="val 81451"/>
              <a:gd name="adj2" fmla="val 50000"/>
            </a:avLst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21" name="文字方塊 9">
            <a:extLst>
              <a:ext uri="{FF2B5EF4-FFF2-40B4-BE49-F238E27FC236}">
                <a16:creationId xmlns="" xmlns:a16="http://schemas.microsoft.com/office/drawing/2014/main" id="{4737E028-BB64-40AC-B4FE-8469F1EDCA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90" y="4983491"/>
            <a:ext cx="82061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若多得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$20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優惠券，兩種優惠券的數量相同。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2" name="右大括号 21">
            <a:extLst>
              <a:ext uri="{FF2B5EF4-FFF2-40B4-BE49-F238E27FC236}">
                <a16:creationId xmlns="" xmlns:a16="http://schemas.microsoft.com/office/drawing/2014/main" id="{026C5C8A-8FD6-493B-AC69-4509695BC9A2}"/>
              </a:ext>
            </a:extLst>
          </p:cNvPr>
          <p:cNvSpPr/>
          <p:nvPr/>
        </p:nvSpPr>
        <p:spPr>
          <a:xfrm rot="5400000">
            <a:off x="4302873" y="3963240"/>
            <a:ext cx="106452" cy="1152526"/>
          </a:xfrm>
          <a:prstGeom prst="rightBrace">
            <a:avLst>
              <a:gd name="adj1" fmla="val 81451"/>
              <a:gd name="adj2" fmla="val 50000"/>
            </a:avLst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1D53E396-496A-4A47-9AC7-073401FAFDA8}"/>
              </a:ext>
            </a:extLst>
          </p:cNvPr>
          <p:cNvSpPr/>
          <p:nvPr/>
        </p:nvSpPr>
        <p:spPr>
          <a:xfrm>
            <a:off x="4933950" y="3870325"/>
            <a:ext cx="0" cy="577850"/>
          </a:xfrm>
          <a:custGeom>
            <a:avLst/>
            <a:gdLst>
              <a:gd name="connsiteX0" fmla="*/ 0 w 0"/>
              <a:gd name="connsiteY0" fmla="*/ 0 h 577850"/>
              <a:gd name="connsiteX1" fmla="*/ 0 w 0"/>
              <a:gd name="connsiteY1" fmla="*/ 577850 h 57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7850">
                <a:moveTo>
                  <a:pt x="0" y="0"/>
                </a:moveTo>
                <a:lnTo>
                  <a:pt x="0" y="577850"/>
                </a:lnTo>
              </a:path>
            </a:pathLst>
          </a:custGeom>
          <a:noFill/>
          <a:ln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文字方塊 9">
            <a:extLst>
              <a:ext uri="{FF2B5EF4-FFF2-40B4-BE49-F238E27FC236}">
                <a16:creationId xmlns="" xmlns:a16="http://schemas.microsoft.com/office/drawing/2014/main" id="{7EB7D07C-3B46-4DCD-AB6B-1108DBE3B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5984" y="4500562"/>
            <a:ext cx="101599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14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9" grpId="0"/>
      <p:bldP spid="9" grpId="1"/>
      <p:bldP spid="9" grpId="2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7" grpId="0"/>
      <p:bldP spid="17" grpId="1"/>
      <p:bldP spid="2" grpId="0" animBg="1"/>
      <p:bldP spid="2" grpId="1" animBg="1"/>
      <p:bldP spid="18" grpId="0"/>
      <p:bldP spid="18" grpId="1"/>
      <p:bldP spid="19" grpId="0" animBg="1"/>
      <p:bldP spid="19" grpId="1" animBg="1"/>
      <p:bldP spid="20" grpId="0" animBg="1"/>
      <p:bldP spid="20" grpId="1" animBg="1"/>
      <p:bldP spid="3" grpId="0" animBg="1"/>
      <p:bldP spid="3" grpId="1" animBg="1"/>
      <p:bldP spid="21" grpId="0"/>
      <p:bldP spid="21" grpId="1"/>
      <p:bldP spid="22" grpId="0" animBg="1"/>
      <p:bldP spid="22" grpId="1" animBg="1"/>
      <p:bldP spid="5" grpId="0" animBg="1"/>
      <p:bldP spid="5" grpId="1" animBg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0939FB7D-5FEA-4A04-9C83-20029F7E2933}"/>
              </a:ext>
            </a:extLst>
          </p:cNvPr>
          <p:cNvSpPr/>
          <p:nvPr/>
        </p:nvSpPr>
        <p:spPr>
          <a:xfrm>
            <a:off x="2425056" y="3923290"/>
            <a:ext cx="1800200" cy="420687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81">
            <a:extLst>
              <a:ext uri="{FF2B5EF4-FFF2-40B4-BE49-F238E27FC236}">
                <a16:creationId xmlns="" xmlns:a16="http://schemas.microsoft.com/office/drawing/2014/main" id="{7061D945-AF07-4EF7-AFE3-77A70F9A6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013" y="2747963"/>
            <a:ext cx="468312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5603" name="文字方塊 7">
            <a:extLst>
              <a:ext uri="{FF2B5EF4-FFF2-40B4-BE49-F238E27FC236}">
                <a16:creationId xmlns="" xmlns:a16="http://schemas.microsoft.com/office/drawing/2014/main" id="{EBEA354A-DE64-40D0-A720-7C8458A94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84238"/>
            <a:ext cx="82026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563"/>
              </a:lnSpc>
              <a:spcBef>
                <a:spcPct val="0"/>
              </a:spcBef>
              <a:buFontTx/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9. </a:t>
            </a:r>
            <a:r>
              <a:rPr lang="zh-CN" altLang="en-US" sz="2800" dirty="0">
                <a:ea typeface="標楷體" panose="03000509000000000000" pitchFamily="65" charset="-120"/>
              </a:rPr>
              <a:t>老師有</a:t>
            </a:r>
            <a:r>
              <a:rPr lang="en-US" altLang="zh-CN" sz="2800" dirty="0">
                <a:ea typeface="標楷體" panose="03000509000000000000" pitchFamily="65" charset="-120"/>
              </a:rPr>
              <a:t>178</a:t>
            </a:r>
            <a:r>
              <a:rPr lang="zh-CN" altLang="en-US" sz="2800" dirty="0">
                <a:ea typeface="標楷體" panose="03000509000000000000" pitchFamily="65" charset="-120"/>
              </a:rPr>
              <a:t>顆糖果，她最少要再買多少顆</a:t>
            </a:r>
            <a:r>
              <a:rPr lang="zh-CN" altLang="en-US" sz="2800" dirty="0" smtClean="0">
                <a:ea typeface="標楷體" panose="03000509000000000000" pitchFamily="65" charset="-120"/>
              </a:rPr>
              <a:t>才能把</a:t>
            </a:r>
            <a:endParaRPr lang="en-US" altLang="zh-CN" sz="2800" dirty="0" smtClean="0">
              <a:ea typeface="標楷體" panose="03000509000000000000" pitchFamily="65" charset="-120"/>
            </a:endParaRPr>
          </a:p>
          <a:p>
            <a:pPr eaLnBrk="1" hangingPunct="1">
              <a:lnSpc>
                <a:spcPts val="3563"/>
              </a:lnSpc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en-US" altLang="zh-CN" sz="2800" dirty="0" smtClean="0">
                <a:ea typeface="標楷體" panose="03000509000000000000" pitchFamily="65" charset="-120"/>
              </a:rPr>
              <a:t>   </a:t>
            </a:r>
            <a:r>
              <a:rPr lang="zh-CN" altLang="en-US" sz="2800" dirty="0" smtClean="0">
                <a:ea typeface="標楷體" panose="03000509000000000000" pitchFamily="65" charset="-120"/>
              </a:rPr>
              <a:t>這</a:t>
            </a:r>
            <a:r>
              <a:rPr lang="zh-CN" altLang="en-US" sz="2800" dirty="0">
                <a:ea typeface="標楷體" panose="03000509000000000000" pitchFamily="65" charset="-120"/>
              </a:rPr>
              <a:t>些糖果平均分給</a:t>
            </a:r>
            <a:r>
              <a:rPr lang="en-US" altLang="zh-CN" sz="2800" dirty="0">
                <a:ea typeface="標楷體" panose="03000509000000000000" pitchFamily="65" charset="-120"/>
              </a:rPr>
              <a:t>28</a:t>
            </a:r>
            <a:r>
              <a:rPr lang="zh-CN" altLang="en-US" sz="2800" dirty="0">
                <a:ea typeface="標楷體" panose="03000509000000000000" pitchFamily="65" charset="-120"/>
              </a:rPr>
              <a:t>名學生？</a:t>
            </a:r>
            <a:r>
              <a:rPr lang="en-US" altLang="zh-TW" sz="2800" dirty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8" name="文字方塊 9">
            <a:extLst>
              <a:ext uri="{FF2B5EF4-FFF2-40B4-BE49-F238E27FC236}">
                <a16:creationId xmlns="" xmlns:a16="http://schemas.microsoft.com/office/drawing/2014/main" id="{9B596E3A-789B-423F-A186-3A21B284D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70" y="5479615"/>
            <a:ext cx="269979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28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10 =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18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顆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9" name="TextBox 83">
            <a:extLst>
              <a:ext uri="{FF2B5EF4-FFF2-40B4-BE49-F238E27FC236}">
                <a16:creationId xmlns="" xmlns:a16="http://schemas.microsoft.com/office/drawing/2014/main" id="{748F89D0-230B-4F77-8B55-AD6B17FB1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25" y="26352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78644D39-AFE1-4133-9732-C84F7E5CA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347353"/>
            <a:ext cx="1944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178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5607" name="Text Box 117">
            <a:extLst>
              <a:ext uri="{FF2B5EF4-FFF2-40B4-BE49-F238E27FC236}">
                <a16:creationId xmlns="" xmlns:a16="http://schemas.microsoft.com/office/drawing/2014/main" id="{1D6D3634-93A8-4C01-8090-EF489A259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071688"/>
            <a:ext cx="61960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A. 6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	    B. </a:t>
            </a:r>
            <a:r>
              <a:rPr lang="en-US" altLang="zh-CN" sz="2800">
                <a:ea typeface="標楷體" panose="03000509000000000000" pitchFamily="65" charset="-120"/>
              </a:rPr>
              <a:t>10</a:t>
            </a:r>
            <a:r>
              <a:rPr lang="zh-TW" altLang="en-US" sz="2800">
                <a:ea typeface="標楷體" panose="03000509000000000000" pitchFamily="65" charset="-120"/>
              </a:rPr>
              <a:t>   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18                           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	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28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13" name="文字方塊 9">
            <a:extLst>
              <a:ext uri="{FF2B5EF4-FFF2-40B4-BE49-F238E27FC236}">
                <a16:creationId xmlns="" xmlns:a16="http://schemas.microsoft.com/office/drawing/2014/main" id="{FC42780F-6975-4A7E-8550-06D264E34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6671" y="3345766"/>
            <a:ext cx="279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= 6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顆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en-US" altLang="zh-CN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…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10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顆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18" name="Line 33">
            <a:extLst>
              <a:ext uri="{FF2B5EF4-FFF2-40B4-BE49-F238E27FC236}">
                <a16:creationId xmlns="" xmlns:a16="http://schemas.microsoft.com/office/drawing/2014/main" id="{D4E929B5-291E-48E4-BEF7-70C80E2B28E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7188" y="1358900"/>
            <a:ext cx="12700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34">
            <a:extLst>
              <a:ext uri="{FF2B5EF4-FFF2-40B4-BE49-F238E27FC236}">
                <a16:creationId xmlns="" xmlns:a16="http://schemas.microsoft.com/office/drawing/2014/main" id="{45B60373-714B-4C7D-AA09-C60DD23564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7318" y="1844824"/>
            <a:ext cx="28067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文字方塊 9">
            <a:extLst>
              <a:ext uri="{FF2B5EF4-FFF2-40B4-BE49-F238E27FC236}">
                <a16:creationId xmlns="" xmlns:a16="http://schemas.microsoft.com/office/drawing/2014/main" id="{F566F14C-F831-4847-A133-2EAECBB9D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1418" y="3328303"/>
            <a:ext cx="1022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÷ 28 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Text Box 25">
            <a:extLst>
              <a:ext uri="{FF2B5EF4-FFF2-40B4-BE49-F238E27FC236}">
                <a16:creationId xmlns="" xmlns:a16="http://schemas.microsoft.com/office/drawing/2014/main" id="{CDBA99DD-EC06-494E-AB51-B55CC4934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568" y="3848676"/>
            <a:ext cx="4167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每人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顆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還餘下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10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顆。</a:t>
            </a:r>
          </a:p>
        </p:txBody>
      </p:sp>
      <p:sp>
        <p:nvSpPr>
          <p:cNvPr id="14" name="Text Box 25">
            <a:extLst>
              <a:ext uri="{FF2B5EF4-FFF2-40B4-BE49-F238E27FC236}">
                <a16:creationId xmlns="" xmlns:a16="http://schemas.microsoft.com/office/drawing/2014/main" id="{CFE65A6D-A7FF-483A-88CF-7C71EA3AE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74" y="4383903"/>
            <a:ext cx="62364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餘下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10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顆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不足夠平均分給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名學生。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="" xmlns:a16="http://schemas.microsoft.com/office/drawing/2014/main" id="{0F17CBAD-2D7B-4727-B12E-0E0B87547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074" y="4956395"/>
            <a:ext cx="68912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28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名學生每人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再分得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顆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，最少要再買：</a:t>
            </a:r>
            <a:endParaRPr lang="zh-CN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6" grpId="0" animBg="1"/>
      <p:bldP spid="8" grpId="0"/>
      <p:bldP spid="8" grpId="1"/>
      <p:bldP spid="9" grpId="0"/>
      <p:bldP spid="10" grpId="0"/>
      <p:bldP spid="10" grpId="1"/>
      <p:bldP spid="13" grpId="0"/>
      <p:bldP spid="13" grpId="1"/>
      <p:bldP spid="20" grpId="0"/>
      <p:bldP spid="20" grpId="1"/>
      <p:bldP spid="21" grpId="0"/>
      <p:bldP spid="21" grpId="1"/>
      <p:bldP spid="14" grpId="0"/>
      <p:bldP spid="14" grpId="1"/>
      <p:bldP spid="15" grpId="0"/>
      <p:bldP spid="1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方塊 7">
            <a:extLst>
              <a:ext uri="{FF2B5EF4-FFF2-40B4-BE49-F238E27FC236}">
                <a16:creationId xmlns="" xmlns:a16="http://schemas.microsoft.com/office/drawing/2014/main" id="{DA3C848F-77B7-42E3-86B6-DDF2EFAF0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75" y="958379"/>
            <a:ext cx="8494713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10</a:t>
            </a:r>
            <a:r>
              <a:rPr lang="en-US" altLang="zh-CN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每個芝士撻售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$9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，每個鮮果撻售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$8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。</a:t>
            </a:r>
            <a:r>
              <a:rPr lang="zh-TW" altLang="en-US" sz="2800" u="sng" dirty="0">
                <a:solidFill>
                  <a:srgbClr val="000000"/>
                </a:solidFill>
                <a:ea typeface="標楷體" panose="03000509000000000000" pitchFamily="65" charset="-120"/>
              </a:rPr>
              <a:t>銘天</a:t>
            </a:r>
            <a:endParaRPr lang="zh-TW" altLang="en-US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>
              <a:spcAft>
                <a:spcPts val="675"/>
              </a:spcAft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有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$50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，買了一個鮮果撻後，餘款最多可買芝士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撻多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少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個</a:t>
            </a:r>
            <a:r>
              <a:rPr lang="zh-CN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？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TextBox 15">
            <a:extLst>
              <a:ext uri="{FF2B5EF4-FFF2-40B4-BE49-F238E27FC236}">
                <a16:creationId xmlns="" xmlns:a16="http://schemas.microsoft.com/office/drawing/2014/main" id="{98FBDBD6-4E28-4977-83DF-C02B91CF0A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225" y="3479329"/>
            <a:ext cx="503238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6" name="TextBox 16">
            <a:extLst>
              <a:ext uri="{FF2B5EF4-FFF2-40B4-BE49-F238E27FC236}">
                <a16:creationId xmlns="" xmlns:a16="http://schemas.microsoft.com/office/drawing/2014/main" id="{6A286095-77E7-4C50-B693-BDDF655CA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4488" y="3388841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文字方塊 5">
            <a:extLst>
              <a:ext uri="{FF2B5EF4-FFF2-40B4-BE49-F238E27FC236}">
                <a16:creationId xmlns="" xmlns:a16="http://schemas.microsoft.com/office/drawing/2014/main" id="{1B399630-A8B3-4386-BB29-A90071277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025" y="5257329"/>
            <a:ext cx="38877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最多可買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個芝士撻。</a:t>
            </a:r>
          </a:p>
        </p:txBody>
      </p:sp>
      <p:grpSp>
        <p:nvGrpSpPr>
          <p:cNvPr id="26630" name="组合 33">
            <a:extLst>
              <a:ext uri="{FF2B5EF4-FFF2-40B4-BE49-F238E27FC236}">
                <a16:creationId xmlns="" xmlns:a16="http://schemas.microsoft.com/office/drawing/2014/main" id="{D5FC2168-D88A-440E-92CF-9236D7F0C63D}"/>
              </a:ext>
            </a:extLst>
          </p:cNvPr>
          <p:cNvGrpSpPr>
            <a:grpSpLocks/>
          </p:cNvGrpSpPr>
          <p:nvPr/>
        </p:nvGrpSpPr>
        <p:grpSpPr bwMode="auto">
          <a:xfrm>
            <a:off x="3246438" y="793279"/>
            <a:ext cx="719137" cy="858837"/>
            <a:chOff x="3494088" y="715963"/>
            <a:chExt cx="719137" cy="858837"/>
          </a:xfrm>
        </p:grpSpPr>
        <p:sp>
          <p:nvSpPr>
            <p:cNvPr id="26656" name="Text Box 26">
              <a:extLst>
                <a:ext uri="{FF2B5EF4-FFF2-40B4-BE49-F238E27FC236}">
                  <a16:creationId xmlns="" xmlns:a16="http://schemas.microsoft.com/office/drawing/2014/main" id="{E189B756-C20A-4E2F-944E-A3CF229FD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088" y="71596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1</a:t>
              </a:r>
              <a:endParaRPr lang="en-US" altLang="zh-TW" sz="2800"/>
            </a:p>
          </p:txBody>
        </p:sp>
        <p:sp>
          <p:nvSpPr>
            <p:cNvPr id="26657" name="Text Box 27">
              <a:extLst>
                <a:ext uri="{FF2B5EF4-FFF2-40B4-BE49-F238E27FC236}">
                  <a16:creationId xmlns="" xmlns:a16="http://schemas.microsoft.com/office/drawing/2014/main" id="{CD005FFB-E2B3-4734-AEDA-A7CF174C0E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4088" y="1055688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</a:t>
              </a:r>
            </a:p>
          </p:txBody>
        </p:sp>
        <p:sp>
          <p:nvSpPr>
            <p:cNvPr id="26658" name="Line 28">
              <a:extLst>
                <a:ext uri="{FF2B5EF4-FFF2-40B4-BE49-F238E27FC236}">
                  <a16:creationId xmlns="" xmlns:a16="http://schemas.microsoft.com/office/drawing/2014/main" id="{9A94DE71-C468-4112-802F-0B6534FB8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8713" y="1139825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29">
            <a:extLst>
              <a:ext uri="{FF2B5EF4-FFF2-40B4-BE49-F238E27FC236}">
                <a16:creationId xmlns="" xmlns:a16="http://schemas.microsoft.com/office/drawing/2014/main" id="{07F906BA-1018-4CD3-B3AF-155F34F8268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963" y="1542579"/>
            <a:ext cx="28876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30">
            <a:extLst>
              <a:ext uri="{FF2B5EF4-FFF2-40B4-BE49-F238E27FC236}">
                <a16:creationId xmlns="" xmlns:a16="http://schemas.microsoft.com/office/drawing/2014/main" id="{12BD6C62-A714-4807-9835-E07EB8C527C9}"/>
              </a:ext>
            </a:extLst>
          </p:cNvPr>
          <p:cNvSpPr>
            <a:spLocks noChangeShapeType="1"/>
          </p:cNvSpPr>
          <p:nvPr/>
        </p:nvSpPr>
        <p:spPr bwMode="auto">
          <a:xfrm>
            <a:off x="4140200" y="1525116"/>
            <a:ext cx="29257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31">
            <a:extLst>
              <a:ext uri="{FF2B5EF4-FFF2-40B4-BE49-F238E27FC236}">
                <a16:creationId xmlns="" xmlns:a16="http://schemas.microsoft.com/office/drawing/2014/main" id="{422097DB-A5AD-44C8-9D45-1319375E3D3A}"/>
              </a:ext>
            </a:extLst>
          </p:cNvPr>
          <p:cNvSpPr>
            <a:spLocks noChangeShapeType="1"/>
          </p:cNvSpPr>
          <p:nvPr/>
        </p:nvSpPr>
        <p:spPr bwMode="auto">
          <a:xfrm>
            <a:off x="842963" y="2128366"/>
            <a:ext cx="8969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" name="Group 95">
            <a:extLst>
              <a:ext uri="{FF2B5EF4-FFF2-40B4-BE49-F238E27FC236}">
                <a16:creationId xmlns="" xmlns:a16="http://schemas.microsoft.com/office/drawing/2014/main" id="{51F3EEE2-39B8-43C1-99AF-03ED7C14F935}"/>
              </a:ext>
            </a:extLst>
          </p:cNvPr>
          <p:cNvGrpSpPr>
            <a:grpSpLocks/>
          </p:cNvGrpSpPr>
          <p:nvPr/>
        </p:nvGrpSpPr>
        <p:grpSpPr bwMode="auto">
          <a:xfrm>
            <a:off x="1073150" y="3784129"/>
            <a:ext cx="1944688" cy="927100"/>
            <a:chOff x="3107" y="2416"/>
            <a:chExt cx="1225" cy="584"/>
          </a:xfrm>
        </p:grpSpPr>
        <p:sp>
          <p:nvSpPr>
            <p:cNvPr id="26652" name="文字方塊 5">
              <a:extLst>
                <a:ext uri="{FF2B5EF4-FFF2-40B4-BE49-F238E27FC236}">
                  <a16:creationId xmlns="" xmlns:a16="http://schemas.microsoft.com/office/drawing/2014/main" id="{182BA88F-5D9A-466A-993C-D12ABF01ED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7" y="2557"/>
              <a:ext cx="1225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(50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8     )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</a:t>
              </a:r>
            </a:p>
          </p:txBody>
        </p:sp>
        <p:sp>
          <p:nvSpPr>
            <p:cNvPr id="26653" name="Text Box 11">
              <a:extLst>
                <a:ext uri="{FF2B5EF4-FFF2-40B4-BE49-F238E27FC236}">
                  <a16:creationId xmlns="" xmlns:a16="http://schemas.microsoft.com/office/drawing/2014/main" id="{878722E0-6FB1-4D49-8BDB-E228140DB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2416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</a:rPr>
                <a:t>1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26654" name="Text Box 12">
              <a:extLst>
                <a:ext uri="{FF2B5EF4-FFF2-40B4-BE49-F238E27FC236}">
                  <a16:creationId xmlns="" xmlns:a16="http://schemas.microsoft.com/office/drawing/2014/main" id="{0D71EE44-E589-4696-A2BF-8B280F7D37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58" y="2673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5</a:t>
              </a:r>
            </a:p>
          </p:txBody>
        </p:sp>
        <p:sp>
          <p:nvSpPr>
            <p:cNvPr id="26655" name="Line 17">
              <a:extLst>
                <a:ext uri="{FF2B5EF4-FFF2-40B4-BE49-F238E27FC236}">
                  <a16:creationId xmlns="" xmlns:a16="http://schemas.microsoft.com/office/drawing/2014/main" id="{C0A10DDB-2D88-4802-A389-5FD71F5430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" y="2708"/>
              <a:ext cx="24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5" name="Text Box 117">
            <a:extLst>
              <a:ext uri="{FF2B5EF4-FFF2-40B4-BE49-F238E27FC236}">
                <a16:creationId xmlns="" xmlns:a16="http://schemas.microsoft.com/office/drawing/2014/main" id="{CA96A34F-8E1E-4FA2-9337-A4A81F258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050" y="2810991"/>
            <a:ext cx="5832475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A. 2</a:t>
            </a:r>
            <a:r>
              <a:rPr lang="en-US" altLang="zh-CN" sz="2800">
                <a:ea typeface="標楷體" panose="03000509000000000000" pitchFamily="65" charset="-120"/>
              </a:rPr>
              <a:t>    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  B</a:t>
            </a:r>
            <a:r>
              <a:rPr lang="en-US" altLang="zh-CN" sz="2800">
                <a:ea typeface="標楷體" panose="03000509000000000000" pitchFamily="65" charset="-120"/>
              </a:rPr>
              <a:t>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3        </a:t>
            </a:r>
            <a:r>
              <a:rPr lang="zh-CN" altLang="zh-TW" sz="2800">
                <a:ea typeface="標楷體" panose="03000509000000000000" pitchFamily="65" charset="-120"/>
              </a:rPr>
              <a:t>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 4</a:t>
            </a:r>
            <a:r>
              <a:rPr lang="en-US" altLang="zh-CN" sz="2800">
                <a:sym typeface="Wingdings" panose="05000000000000000000" pitchFamily="2" charset="2"/>
              </a:rPr>
              <a:t>                           </a:t>
            </a:r>
            <a:r>
              <a:rPr lang="en-US" altLang="zh-TW" sz="2800">
                <a:sym typeface="Wingdings" panose="05000000000000000000" pitchFamily="2" charset="2"/>
              </a:rPr>
              <a:t>	    </a:t>
            </a: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5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grpSp>
        <p:nvGrpSpPr>
          <p:cNvPr id="21" name="Group 96">
            <a:extLst>
              <a:ext uri="{FF2B5EF4-FFF2-40B4-BE49-F238E27FC236}">
                <a16:creationId xmlns="" xmlns:a16="http://schemas.microsoft.com/office/drawing/2014/main" id="{4D7F0BCE-F1F5-48E2-9540-9382F4110E73}"/>
              </a:ext>
            </a:extLst>
          </p:cNvPr>
          <p:cNvGrpSpPr>
            <a:grpSpLocks/>
          </p:cNvGrpSpPr>
          <p:nvPr/>
        </p:nvGrpSpPr>
        <p:grpSpPr bwMode="auto">
          <a:xfrm>
            <a:off x="746125" y="4539779"/>
            <a:ext cx="1214438" cy="881062"/>
            <a:chOff x="3131" y="2920"/>
            <a:chExt cx="765" cy="555"/>
          </a:xfrm>
        </p:grpSpPr>
        <p:sp>
          <p:nvSpPr>
            <p:cNvPr id="26648" name="Text Box 13">
              <a:extLst>
                <a:ext uri="{FF2B5EF4-FFF2-40B4-BE49-F238E27FC236}">
                  <a16:creationId xmlns="" xmlns:a16="http://schemas.microsoft.com/office/drawing/2014/main" id="{5117A82C-112B-4BF7-A1FF-AF66048B92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2" y="3148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5</a:t>
              </a:r>
            </a:p>
          </p:txBody>
        </p:sp>
        <p:sp>
          <p:nvSpPr>
            <p:cNvPr id="26649" name="Text Box 14">
              <a:extLst>
                <a:ext uri="{FF2B5EF4-FFF2-40B4-BE49-F238E27FC236}">
                  <a16:creationId xmlns="" xmlns:a16="http://schemas.microsoft.com/office/drawing/2014/main" id="{104F3C86-489E-43D3-ACC4-5B1DBB23A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" y="2920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26650" name="Line 19">
              <a:extLst>
                <a:ext uri="{FF2B5EF4-FFF2-40B4-BE49-F238E27FC236}">
                  <a16:creationId xmlns="" xmlns:a16="http://schemas.microsoft.com/office/drawing/2014/main" id="{4CA796EA-075B-4689-947F-DFF879937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47" y="3193"/>
              <a:ext cx="24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51" name="文字方塊 5">
              <a:extLst>
                <a:ext uri="{FF2B5EF4-FFF2-40B4-BE49-F238E27FC236}">
                  <a16:creationId xmlns="" xmlns:a16="http://schemas.microsoft.com/office/drawing/2014/main" id="{8CB67D86-4765-48AE-AAC9-68D00776D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" y="3017"/>
              <a:ext cx="54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4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  </a:t>
              </a:r>
            </a:p>
          </p:txBody>
        </p:sp>
      </p:grpSp>
      <p:grpSp>
        <p:nvGrpSpPr>
          <p:cNvPr id="26637" name="组合 34">
            <a:extLst>
              <a:ext uri="{FF2B5EF4-FFF2-40B4-BE49-F238E27FC236}">
                <a16:creationId xmlns="" xmlns:a16="http://schemas.microsoft.com/office/drawing/2014/main" id="{EACA9FC5-48F7-4627-AF95-E74C35757680}"/>
              </a:ext>
            </a:extLst>
          </p:cNvPr>
          <p:cNvGrpSpPr>
            <a:grpSpLocks/>
          </p:cNvGrpSpPr>
          <p:nvPr/>
        </p:nvGrpSpPr>
        <p:grpSpPr bwMode="auto">
          <a:xfrm>
            <a:off x="6491288" y="764704"/>
            <a:ext cx="717550" cy="858837"/>
            <a:chOff x="6748463" y="725488"/>
            <a:chExt cx="717550" cy="858837"/>
          </a:xfrm>
        </p:grpSpPr>
        <p:sp>
          <p:nvSpPr>
            <p:cNvPr id="26645" name="Text Box 26">
              <a:extLst>
                <a:ext uri="{FF2B5EF4-FFF2-40B4-BE49-F238E27FC236}">
                  <a16:creationId xmlns="" xmlns:a16="http://schemas.microsoft.com/office/drawing/2014/main" id="{4C6EAB9B-2A51-4700-ADF0-92735DC27C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8463" y="725488"/>
              <a:ext cx="7175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1</a:t>
              </a:r>
              <a:endParaRPr lang="en-US" altLang="zh-TW" sz="2800"/>
            </a:p>
          </p:txBody>
        </p:sp>
        <p:sp>
          <p:nvSpPr>
            <p:cNvPr id="26646" name="Text Box 27">
              <a:extLst>
                <a:ext uri="{FF2B5EF4-FFF2-40B4-BE49-F238E27FC236}">
                  <a16:creationId xmlns="" xmlns:a16="http://schemas.microsoft.com/office/drawing/2014/main" id="{67B7E3A2-AE75-40BF-9A46-10A1DC312A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8463" y="1065213"/>
              <a:ext cx="71755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  <p:sp>
          <p:nvSpPr>
            <p:cNvPr id="26647" name="Line 28">
              <a:extLst>
                <a:ext uri="{FF2B5EF4-FFF2-40B4-BE49-F238E27FC236}">
                  <a16:creationId xmlns="" xmlns:a16="http://schemas.microsoft.com/office/drawing/2014/main" id="{7C8078A7-0FD2-4739-AC60-56B6C42FF4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3088" y="1149350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" name="Group 94">
            <a:extLst>
              <a:ext uri="{FF2B5EF4-FFF2-40B4-BE49-F238E27FC236}">
                <a16:creationId xmlns="" xmlns:a16="http://schemas.microsoft.com/office/drawing/2014/main" id="{D43AC1A1-4A0A-4CBB-BC8D-180343D649DB}"/>
              </a:ext>
            </a:extLst>
          </p:cNvPr>
          <p:cNvGrpSpPr>
            <a:grpSpLocks/>
          </p:cNvGrpSpPr>
          <p:nvPr/>
        </p:nvGrpSpPr>
        <p:grpSpPr bwMode="auto">
          <a:xfrm>
            <a:off x="2803525" y="3784129"/>
            <a:ext cx="1195388" cy="909637"/>
            <a:chOff x="4197" y="2416"/>
            <a:chExt cx="753" cy="573"/>
          </a:xfrm>
        </p:grpSpPr>
        <p:sp>
          <p:nvSpPr>
            <p:cNvPr id="26641" name="文字方塊 5">
              <a:extLst>
                <a:ext uri="{FF2B5EF4-FFF2-40B4-BE49-F238E27FC236}">
                  <a16:creationId xmlns="" xmlns:a16="http://schemas.microsoft.com/office/drawing/2014/main" id="{E99192D3-959D-4F32-AAA8-DDCC576D0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97" y="2562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÷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9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  </a:t>
              </a:r>
            </a:p>
          </p:txBody>
        </p:sp>
        <p:sp>
          <p:nvSpPr>
            <p:cNvPr id="26642" name="Text Box 11">
              <a:extLst>
                <a:ext uri="{FF2B5EF4-FFF2-40B4-BE49-F238E27FC236}">
                  <a16:creationId xmlns="" xmlns:a16="http://schemas.microsoft.com/office/drawing/2014/main" id="{222B9234-9337-4099-B96C-4DD3B7F41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79" y="2416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</a:rPr>
                <a:t>1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sp>
          <p:nvSpPr>
            <p:cNvPr id="26643" name="Text Box 12">
              <a:extLst>
                <a:ext uri="{FF2B5EF4-FFF2-40B4-BE49-F238E27FC236}">
                  <a16:creationId xmlns="" xmlns:a16="http://schemas.microsoft.com/office/drawing/2014/main" id="{6DA268C8-127A-4D76-8F0B-F8810E0F4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7" y="2662"/>
              <a:ext cx="45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</a:rPr>
                <a:t>2</a:t>
              </a:r>
            </a:p>
          </p:txBody>
        </p:sp>
        <p:sp>
          <p:nvSpPr>
            <p:cNvPr id="26644" name="Line 17">
              <a:extLst>
                <a:ext uri="{FF2B5EF4-FFF2-40B4-BE49-F238E27FC236}">
                  <a16:creationId xmlns="" xmlns:a16="http://schemas.microsoft.com/office/drawing/2014/main" id="{90B91B41-FEE1-46C9-9BC9-5775805C4E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7" y="2708"/>
              <a:ext cx="240" cy="0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6" name="Freeform 68">
            <a:extLst>
              <a:ext uri="{FF2B5EF4-FFF2-40B4-BE49-F238E27FC236}">
                <a16:creationId xmlns="" xmlns:a16="http://schemas.microsoft.com/office/drawing/2014/main" id="{FCA3FF24-12FA-452C-B002-0BD8E5B50ADD}"/>
              </a:ext>
            </a:extLst>
          </p:cNvPr>
          <p:cNvSpPr>
            <a:spLocks/>
          </p:cNvSpPr>
          <p:nvPr/>
        </p:nvSpPr>
        <p:spPr bwMode="auto">
          <a:xfrm>
            <a:off x="2859088" y="4301654"/>
            <a:ext cx="771525" cy="46037"/>
          </a:xfrm>
          <a:custGeom>
            <a:avLst/>
            <a:gdLst>
              <a:gd name="T0" fmla="*/ 0 w 11323"/>
              <a:gd name="T1" fmla="*/ 0 h 45719"/>
              <a:gd name="T2" fmla="*/ 2147483646 w 11323"/>
              <a:gd name="T3" fmla="*/ 0 h 45719"/>
              <a:gd name="T4" fmla="*/ 2147483646 w 11323"/>
              <a:gd name="T5" fmla="*/ 0 h 457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3" h="45719">
                <a:moveTo>
                  <a:pt x="0" y="0"/>
                </a:moveTo>
                <a:lnTo>
                  <a:pt x="1323" y="0"/>
                </a:lnTo>
                <a:lnTo>
                  <a:pt x="11323" y="0"/>
                </a:lnTo>
              </a:path>
            </a:pathLst>
          </a:custGeom>
          <a:noFill/>
          <a:ln w="19050">
            <a:solidFill>
              <a:srgbClr val="00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Text Box 156">
            <a:extLst>
              <a:ext uri="{FF2B5EF4-FFF2-40B4-BE49-F238E27FC236}">
                <a16:creationId xmlns="" xmlns:a16="http://schemas.microsoft.com/office/drawing/2014/main" id="{6119A9C0-4B2E-4D21-89E7-CB458FEB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938" y="4038129"/>
            <a:ext cx="3265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solidFill>
                  <a:srgbClr val="006600"/>
                </a:solidFill>
                <a:ea typeface="標楷體" panose="03000509000000000000" pitchFamily="65" charset="-120"/>
              </a:rPr>
              <a:t>買一個鮮果撻後的餘款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7" grpId="1"/>
      <p:bldP spid="37" grpId="0"/>
      <p:bldP spid="3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9">
            <a:extLst>
              <a:ext uri="{FF2B5EF4-FFF2-40B4-BE49-F238E27FC236}">
                <a16:creationId xmlns="" xmlns:a16="http://schemas.microsoft.com/office/drawing/2014/main" id="{8F7AEBF5-E16F-4320-A753-E4B57312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478" y="4177556"/>
            <a:ext cx="50482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7651" name="文字方塊 7">
            <a:extLst>
              <a:ext uri="{FF2B5EF4-FFF2-40B4-BE49-F238E27FC236}">
                <a16:creationId xmlns="" xmlns:a16="http://schemas.microsoft.com/office/drawing/2014/main" id="{4DFC54E9-FFB1-4C9C-9E7E-C335FBECF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033824"/>
            <a:ext cx="84582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82880">
            <a:spAutoFit/>
          </a:bodyPr>
          <a:lstStyle>
            <a:lvl1pPr marL="538163" indent="-5381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 smtClean="0">
                <a:ea typeface="標楷體" panose="03000509000000000000" pitchFamily="65" charset="-120"/>
              </a:rPr>
              <a:t>11</a:t>
            </a:r>
            <a:r>
              <a:rPr lang="en-US" altLang="zh-CN" sz="2800" dirty="0" smtClean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牧</a:t>
            </a:r>
            <a:r>
              <a:rPr lang="zh-TW" altLang="en-US" sz="2800" dirty="0" smtClean="0">
                <a:ea typeface="標楷體" panose="03000509000000000000" pitchFamily="65" charset="-120"/>
              </a:rPr>
              <a:t>場</a:t>
            </a:r>
            <a:r>
              <a:rPr lang="zh-TW" altLang="en-US" sz="2800" dirty="0">
                <a:ea typeface="標楷體" panose="03000509000000000000" pitchFamily="65" charset="-120"/>
              </a:rPr>
              <a:t>有</a:t>
            </a:r>
            <a:r>
              <a:rPr lang="zh-TW" altLang="en-US" sz="2800" dirty="0" smtClean="0">
                <a:ea typeface="標楷體" panose="03000509000000000000" pitchFamily="65" charset="-120"/>
              </a:rPr>
              <a:t>牛奶</a:t>
            </a:r>
            <a:r>
              <a:rPr lang="en-US" altLang="zh-TW" sz="2800" dirty="0">
                <a:ea typeface="標楷體" panose="03000509000000000000" pitchFamily="65" charset="-120"/>
              </a:rPr>
              <a:t>2500L</a:t>
            </a:r>
            <a:r>
              <a:rPr lang="zh-TW" altLang="en-US" sz="2800" dirty="0">
                <a:ea typeface="標楷體" panose="03000509000000000000" pitchFamily="65" charset="-120"/>
              </a:rPr>
              <a:t>，然後將牛奶注入</a:t>
            </a:r>
            <a:r>
              <a:rPr lang="zh-TW" altLang="en-US" sz="2800" dirty="0" smtClean="0">
                <a:ea typeface="標楷體" panose="03000509000000000000" pitchFamily="65" charset="-120"/>
              </a:rPr>
              <a:t>容量</a:t>
            </a:r>
            <a:r>
              <a:rPr lang="zh-TW" altLang="en-US" sz="2800" dirty="0">
                <a:ea typeface="標楷體" panose="03000509000000000000" pitchFamily="65" charset="-120"/>
              </a:rPr>
              <a:t>是</a:t>
            </a:r>
            <a:r>
              <a:rPr lang="en-US" altLang="zh-TW" sz="2800" dirty="0">
                <a:ea typeface="標楷體" panose="03000509000000000000" pitchFamily="65" charset="-120"/>
              </a:rPr>
              <a:t>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L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的</a:t>
            </a:r>
            <a:r>
              <a:rPr lang="zh-TW" altLang="en-US" sz="2800" dirty="0">
                <a:ea typeface="標楷體" panose="03000509000000000000" pitchFamily="65" charset="-120"/>
              </a:rPr>
              <a:t>瓶子內，並以每</a:t>
            </a:r>
            <a:r>
              <a:rPr lang="en-US" altLang="zh-TW" sz="2800" dirty="0"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ea typeface="標楷體" panose="03000509000000000000" pitchFamily="65" charset="-120"/>
              </a:rPr>
              <a:t>瓶包裝成一盒。牧場有</a:t>
            </a:r>
            <a:r>
              <a:rPr lang="zh-TW" altLang="en-US" sz="2800" dirty="0" smtClean="0">
                <a:ea typeface="標楷體" panose="03000509000000000000" pitchFamily="65" charset="-120"/>
              </a:rPr>
              <a:t>牛</a:t>
            </a:r>
            <a:r>
              <a:rPr lang="zh-TW" altLang="en-US" sz="2800" dirty="0">
                <a:ea typeface="標楷體" panose="03000509000000000000" pitchFamily="65" charset="-120"/>
              </a:rPr>
              <a:t>奶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     多少</a:t>
            </a:r>
            <a:r>
              <a:rPr lang="zh-TW" altLang="en-US" sz="2800" dirty="0">
                <a:ea typeface="標楷體" panose="03000509000000000000" pitchFamily="65" charset="-120"/>
              </a:rPr>
              <a:t>盒？</a:t>
            </a:r>
          </a:p>
        </p:txBody>
      </p:sp>
      <p:sp>
        <p:nvSpPr>
          <p:cNvPr id="7" name="TextBox 20">
            <a:extLst>
              <a:ext uri="{FF2B5EF4-FFF2-40B4-BE49-F238E27FC236}">
                <a16:creationId xmlns="" xmlns:a16="http://schemas.microsoft.com/office/drawing/2014/main" id="{507D331C-6332-4036-B48A-BE4198F3C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612" y="409123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27654" name="组合 6">
            <a:extLst>
              <a:ext uri="{FF2B5EF4-FFF2-40B4-BE49-F238E27FC236}">
                <a16:creationId xmlns="" xmlns:a16="http://schemas.microsoft.com/office/drawing/2014/main" id="{AF29F88B-F3AF-46CC-91A2-E88692674959}"/>
              </a:ext>
            </a:extLst>
          </p:cNvPr>
          <p:cNvGrpSpPr>
            <a:grpSpLocks/>
          </p:cNvGrpSpPr>
          <p:nvPr/>
        </p:nvGrpSpPr>
        <p:grpSpPr bwMode="auto">
          <a:xfrm>
            <a:off x="7475538" y="971280"/>
            <a:ext cx="588962" cy="879475"/>
            <a:chOff x="1547813" y="2982913"/>
            <a:chExt cx="588962" cy="879475"/>
          </a:xfrm>
        </p:grpSpPr>
        <p:sp>
          <p:nvSpPr>
            <p:cNvPr id="27670" name="Text Box 20">
              <a:extLst>
                <a:ext uri="{FF2B5EF4-FFF2-40B4-BE49-F238E27FC236}">
                  <a16:creationId xmlns="" xmlns:a16="http://schemas.microsoft.com/office/drawing/2014/main" id="{2EF7976F-35C4-421E-BFDB-F878B6A17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0513" y="3343275"/>
              <a:ext cx="576262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5</a:t>
              </a:r>
              <a:endParaRPr lang="en-US" altLang="zh-TW" sz="2800"/>
            </a:p>
          </p:txBody>
        </p:sp>
        <p:sp>
          <p:nvSpPr>
            <p:cNvPr id="27671" name="Text Box 22">
              <a:extLst>
                <a:ext uri="{FF2B5EF4-FFF2-40B4-BE49-F238E27FC236}">
                  <a16:creationId xmlns="" xmlns:a16="http://schemas.microsoft.com/office/drawing/2014/main" id="{243B1753-D255-4AEB-9E81-87B62138C3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7813" y="2982913"/>
              <a:ext cx="57626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ym typeface="Wingdings" panose="05000000000000000000" pitchFamily="2" charset="2"/>
                </a:rPr>
                <a:t>1</a:t>
              </a:r>
            </a:p>
          </p:txBody>
        </p:sp>
        <p:sp>
          <p:nvSpPr>
            <p:cNvPr id="27672" name="Line 24">
              <a:extLst>
                <a:ext uri="{FF2B5EF4-FFF2-40B4-BE49-F238E27FC236}">
                  <a16:creationId xmlns="" xmlns:a16="http://schemas.microsoft.com/office/drawing/2014/main" id="{E27D7B63-EBFE-4BEE-8296-8D3671FDEE5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475" y="3424238"/>
              <a:ext cx="381000" cy="0"/>
            </a:xfrm>
            <a:prstGeom prst="line">
              <a:avLst/>
            </a:prstGeom>
            <a:noFill/>
            <a:ln w="1778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Line 29">
            <a:extLst>
              <a:ext uri="{FF2B5EF4-FFF2-40B4-BE49-F238E27FC236}">
                <a16:creationId xmlns="" xmlns:a16="http://schemas.microsoft.com/office/drawing/2014/main" id="{EF91A79C-8356-4F1E-AC24-76C14276F829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1772816"/>
            <a:ext cx="73152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29">
            <a:extLst>
              <a:ext uri="{FF2B5EF4-FFF2-40B4-BE49-F238E27FC236}">
                <a16:creationId xmlns="" xmlns:a16="http://schemas.microsoft.com/office/drawing/2014/main" id="{BEF2AE95-0EAC-4DBC-8F37-B78C2FF319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6938" y="2276872"/>
            <a:ext cx="12801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E960E63A-589C-4A65-A1EC-9120E3CACBA1}"/>
              </a:ext>
            </a:extLst>
          </p:cNvPr>
          <p:cNvGrpSpPr>
            <a:grpSpLocks/>
          </p:cNvGrpSpPr>
          <p:nvPr/>
        </p:nvGrpSpPr>
        <p:grpSpPr bwMode="auto">
          <a:xfrm>
            <a:off x="3883025" y="3262313"/>
            <a:ext cx="1793875" cy="879475"/>
            <a:chOff x="3923928" y="2665934"/>
            <a:chExt cx="1793959" cy="879475"/>
          </a:xfrm>
        </p:grpSpPr>
        <p:sp>
          <p:nvSpPr>
            <p:cNvPr id="27665" name="矩形 18">
              <a:extLst>
                <a:ext uri="{FF2B5EF4-FFF2-40B4-BE49-F238E27FC236}">
                  <a16:creationId xmlns="" xmlns:a16="http://schemas.microsoft.com/office/drawing/2014/main" id="{91A7B971-6223-4D88-8F5A-5F7F537C8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3928" y="2835916"/>
              <a:ext cx="179395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1200"/>
                </a:spcAft>
                <a:buFontTx/>
                <a:buNone/>
              </a:pPr>
              <a:r>
                <a:rPr lang="en-US" altLang="zh-CN" sz="2800" dirty="0">
                  <a:solidFill>
                    <a:srgbClr val="003399"/>
                  </a:solidFill>
                  <a:ea typeface="標楷體" panose="03000509000000000000" pitchFamily="65" charset="-120"/>
                  <a:sym typeface="Wingdings" panose="05000000000000000000" pitchFamily="2" charset="2"/>
                </a:rPr>
                <a:t>2500 </a:t>
              </a:r>
              <a:r>
                <a:rPr lang="en-US" altLang="zh-CN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sym typeface="Wingdings" panose="05000000000000000000" pitchFamily="2" charset="2"/>
                </a:rPr>
                <a:t>÷      </a:t>
              </a:r>
            </a:p>
          </p:txBody>
        </p:sp>
        <p:grpSp>
          <p:nvGrpSpPr>
            <p:cNvPr id="27666" name="组合 28">
              <a:extLst>
                <a:ext uri="{FF2B5EF4-FFF2-40B4-BE49-F238E27FC236}">
                  <a16:creationId xmlns="" xmlns:a16="http://schemas.microsoft.com/office/drawing/2014/main" id="{F48D671D-648F-47EF-B2DE-B29737128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95325" y="2665934"/>
              <a:ext cx="576263" cy="879475"/>
              <a:chOff x="-371163" y="2977841"/>
              <a:chExt cx="576263" cy="879475"/>
            </a:xfrm>
          </p:grpSpPr>
          <p:sp>
            <p:nvSpPr>
              <p:cNvPr id="27667" name="Text Box 20">
                <a:extLst>
                  <a:ext uri="{FF2B5EF4-FFF2-40B4-BE49-F238E27FC236}">
                    <a16:creationId xmlns="" xmlns:a16="http://schemas.microsoft.com/office/drawing/2014/main" id="{A5A9DA41-821F-49C5-B632-1D77146237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71163" y="3338203"/>
                <a:ext cx="576262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7668" name="Text Box 22">
                <a:extLst>
                  <a:ext uri="{FF2B5EF4-FFF2-40B4-BE49-F238E27FC236}">
                    <a16:creationId xmlns="" xmlns:a16="http://schemas.microsoft.com/office/drawing/2014/main" id="{410EEA13-F39D-40E1-A76B-669CC52A7E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71162" y="2977841"/>
                <a:ext cx="576262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</a:t>
                </a:r>
              </a:p>
            </p:txBody>
          </p:sp>
          <p:sp>
            <p:nvSpPr>
              <p:cNvPr id="27669" name="Line 24">
                <a:extLst>
                  <a:ext uri="{FF2B5EF4-FFF2-40B4-BE49-F238E27FC236}">
                    <a16:creationId xmlns="" xmlns:a16="http://schemas.microsoft.com/office/drawing/2014/main" id="{4D6291E4-A555-466A-9B2D-A384DC7E28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-277500" y="3419166"/>
                <a:ext cx="381000" cy="0"/>
              </a:xfrm>
              <a:prstGeom prst="line">
                <a:avLst/>
              </a:prstGeom>
              <a:noFill/>
              <a:ln w="1778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Line 29">
            <a:extLst>
              <a:ext uri="{FF2B5EF4-FFF2-40B4-BE49-F238E27FC236}">
                <a16:creationId xmlns="" xmlns:a16="http://schemas.microsoft.com/office/drawing/2014/main" id="{C40B40D4-ED52-41E6-881E-8FE4F8C47D7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05187" y="2276872"/>
            <a:ext cx="25098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文字方塊 5">
            <a:extLst>
              <a:ext uri="{FF2B5EF4-FFF2-40B4-BE49-F238E27FC236}">
                <a16:creationId xmlns="" xmlns:a16="http://schemas.microsoft.com/office/drawing/2014/main" id="{3858FCA1-0FED-4B05-BBCE-757D13D877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122" y="4579938"/>
            <a:ext cx="38877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牧</a:t>
            </a:r>
            <a:r>
              <a:rPr lang="zh-TW" alt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場有牛奶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3125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盒。</a:t>
            </a:r>
            <a:endParaRPr lang="zh-TW" altLang="en-US" sz="28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9" name="文字方塊 5">
            <a:extLst>
              <a:ext uri="{FF2B5EF4-FFF2-40B4-BE49-F238E27FC236}">
                <a16:creationId xmlns="" xmlns:a16="http://schemas.microsoft.com/office/drawing/2014/main" id="{F98BF2B4-77CB-464F-B285-FDAAD550F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0" y="4060825"/>
            <a:ext cx="388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3125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0" name="文字方塊 5">
            <a:extLst>
              <a:ext uri="{FF2B5EF4-FFF2-40B4-BE49-F238E27FC236}">
                <a16:creationId xmlns="" xmlns:a16="http://schemas.microsoft.com/office/drawing/2014/main" id="{0F36569F-E2C2-4FD0-8530-795439C7A4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200" y="3427413"/>
            <a:ext cx="755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sym typeface="Wingdings" panose="05000000000000000000" pitchFamily="2" charset="2"/>
              </a:rPr>
              <a:t>÷</a:t>
            </a: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endParaRPr lang="zh-TW" altLang="en-US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1" name="Freeform 68">
            <a:extLst>
              <a:ext uri="{FF2B5EF4-FFF2-40B4-BE49-F238E27FC236}">
                <a16:creationId xmlns="" xmlns:a16="http://schemas.microsoft.com/office/drawing/2014/main" id="{270A1ABC-7748-4D9A-899D-4B0D8E3B8A7C}"/>
              </a:ext>
            </a:extLst>
          </p:cNvPr>
          <p:cNvSpPr>
            <a:spLocks/>
          </p:cNvSpPr>
          <p:nvPr/>
        </p:nvSpPr>
        <p:spPr bwMode="auto">
          <a:xfrm>
            <a:off x="5564188" y="3725863"/>
            <a:ext cx="771525" cy="46037"/>
          </a:xfrm>
          <a:custGeom>
            <a:avLst/>
            <a:gdLst>
              <a:gd name="T0" fmla="*/ 0 w 11323"/>
              <a:gd name="T1" fmla="*/ 0 h 45719"/>
              <a:gd name="T2" fmla="*/ 2147483646 w 11323"/>
              <a:gd name="T3" fmla="*/ 0 h 45719"/>
              <a:gd name="T4" fmla="*/ 2147483646 w 11323"/>
              <a:gd name="T5" fmla="*/ 0 h 4571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323" h="45719">
                <a:moveTo>
                  <a:pt x="0" y="0"/>
                </a:moveTo>
                <a:lnTo>
                  <a:pt x="1323" y="0"/>
                </a:lnTo>
                <a:lnTo>
                  <a:pt x="11323" y="0"/>
                </a:lnTo>
              </a:path>
            </a:pathLst>
          </a:custGeom>
          <a:noFill/>
          <a:ln w="19050">
            <a:solidFill>
              <a:srgbClr val="00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156">
            <a:extLst>
              <a:ext uri="{FF2B5EF4-FFF2-40B4-BE49-F238E27FC236}">
                <a16:creationId xmlns="" xmlns:a16="http://schemas.microsoft.com/office/drawing/2014/main" id="{A08F3CB9-45FE-44B8-BC8C-BE675D034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3462338"/>
            <a:ext cx="283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 dirty="0">
                <a:solidFill>
                  <a:srgbClr val="006600"/>
                </a:solidFill>
                <a:ea typeface="標楷體" panose="03000509000000000000" pitchFamily="65" charset="-120"/>
              </a:rPr>
              <a:t>可注滿瓶子的數量</a:t>
            </a:r>
          </a:p>
        </p:txBody>
      </p:sp>
      <p:sp>
        <p:nvSpPr>
          <p:cNvPr id="27652" name="Text Box 117">
            <a:extLst>
              <a:ext uri="{FF2B5EF4-FFF2-40B4-BE49-F238E27FC236}">
                <a16:creationId xmlns="" xmlns:a16="http://schemas.microsoft.com/office/drawing/2014/main" id="{05C7D3A2-6DA3-4C77-8F99-078F63308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426" y="2969111"/>
            <a:ext cx="179387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A. 125</a:t>
            </a:r>
            <a:r>
              <a:rPr lang="zh-TW" altLang="en-US" sz="2800" dirty="0">
                <a:ea typeface="標楷體" panose="03000509000000000000" pitchFamily="65" charset="-120"/>
              </a:rPr>
              <a:t>　　　　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B. 625</a:t>
            </a:r>
            <a:r>
              <a:rPr lang="zh-TW" altLang="en-US" sz="2800" dirty="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3125</a:t>
            </a:r>
            <a:r>
              <a:rPr lang="zh-TW" altLang="en-US" sz="2800" dirty="0">
                <a:ea typeface="標楷體" panose="03000509000000000000" pitchFamily="65" charset="-120"/>
              </a:rPr>
              <a:t>　　　  　　       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 12500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735BF482-0E7E-4DBA-938A-6079DA5E3F53}"/>
              </a:ext>
            </a:extLst>
          </p:cNvPr>
          <p:cNvGrpSpPr>
            <a:grpSpLocks/>
          </p:cNvGrpSpPr>
          <p:nvPr/>
        </p:nvGrpSpPr>
        <p:grpSpPr bwMode="auto">
          <a:xfrm>
            <a:off x="3571875" y="2300766"/>
            <a:ext cx="3744913" cy="1501775"/>
            <a:chOff x="3499628" y="2384988"/>
            <a:chExt cx="3744912" cy="1502290"/>
          </a:xfrm>
        </p:grpSpPr>
        <p:sp>
          <p:nvSpPr>
            <p:cNvPr id="20525" name="Rectangle 26">
              <a:extLst>
                <a:ext uri="{FF2B5EF4-FFF2-40B4-BE49-F238E27FC236}">
                  <a16:creationId xmlns="" xmlns:a16="http://schemas.microsoft.com/office/drawing/2014/main" id="{23D0A0BA-5E11-4EC5-A0B2-3C1E0FDA38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9628" y="2858578"/>
              <a:ext cx="3744912" cy="1028700"/>
            </a:xfrm>
            <a:prstGeom prst="rect">
              <a:avLst/>
            </a:prstGeom>
            <a:gradFill rotWithShape="1">
              <a:gsLst>
                <a:gs pos="0">
                  <a:srgbClr val="CCFF99"/>
                </a:gs>
                <a:gs pos="50000">
                  <a:srgbClr val="FFFF99"/>
                </a:gs>
                <a:gs pos="100000">
                  <a:srgbClr val="CCFF99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ea typeface="標楷體" panose="03000509000000000000" pitchFamily="65" charset="-120"/>
                </a:rPr>
                <a:t>誤計算為近視的女生人數。</a:t>
              </a:r>
              <a:endParaRPr lang="en-US" altLang="zh-CN" sz="2800">
                <a:ea typeface="標楷體" panose="03000509000000000000" pitchFamily="65" charset="-120"/>
              </a:endParaRPr>
            </a:p>
          </p:txBody>
        </p:sp>
        <p:pic>
          <p:nvPicPr>
            <p:cNvPr id="20526" name="Picture 23" descr="常犯錯誤-green">
              <a:extLst>
                <a:ext uri="{FF2B5EF4-FFF2-40B4-BE49-F238E27FC236}">
                  <a16:creationId xmlns="" xmlns:a16="http://schemas.microsoft.com/office/drawing/2014/main" id="{79C90C52-3B5B-4BFF-A934-C4372B8C5A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628" y="2384988"/>
              <a:ext cx="1385887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3B1F4165-762D-4085-97CF-7406003BE2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00" y="2415859"/>
            <a:ext cx="468313" cy="360363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5" name="TextBox 15">
            <a:extLst>
              <a:ext uri="{FF2B5EF4-FFF2-40B4-BE49-F238E27FC236}">
                <a16:creationId xmlns="" xmlns:a16="http://schemas.microsoft.com/office/drawing/2014/main" id="{03D6E00A-6E5D-4632-B203-1DCC7C599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8037" y="3038588"/>
            <a:ext cx="447676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0486" name="文字方塊 7">
            <a:extLst>
              <a:ext uri="{FF2B5EF4-FFF2-40B4-BE49-F238E27FC236}">
                <a16:creationId xmlns="" xmlns:a16="http://schemas.microsoft.com/office/drawing/2014/main" id="{9D7051BB-95F2-4D30-8AF7-5FF032A1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916466"/>
            <a:ext cx="8369300" cy="113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en-US" altLang="zh-TW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12</a:t>
            </a:r>
            <a:r>
              <a:rPr lang="en-US" altLang="zh-CN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學校有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390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名學生，男生佔    </a:t>
            </a: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，女生中近視的佔</a:t>
            </a:r>
            <a:endParaRPr lang="en-US" altLang="zh-TW" sz="2800" dirty="0">
              <a:solidFill>
                <a:srgbClr val="00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400"/>
              </a:spcAft>
              <a:buFontTx/>
              <a:buNone/>
            </a:pP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          </a:t>
            </a:r>
            <a:r>
              <a:rPr lang="zh-TW" altLang="en-US" sz="2800" dirty="0" smtClean="0">
                <a:solidFill>
                  <a:srgbClr val="000000"/>
                </a:solidFill>
                <a:ea typeface="標楷體" panose="03000509000000000000" pitchFamily="65" charset="-120"/>
              </a:rPr>
              <a:t>    ，</a:t>
            </a:r>
            <a:r>
              <a:rPr lang="zh-TW" altLang="en-US" sz="2800" dirty="0">
                <a:solidFill>
                  <a:srgbClr val="000000"/>
                </a:solidFill>
                <a:ea typeface="標楷體" panose="03000509000000000000" pitchFamily="65" charset="-120"/>
              </a:rPr>
              <a:t>沒有近視的女生共有多少人？</a:t>
            </a:r>
          </a:p>
        </p:txBody>
      </p:sp>
      <p:sp>
        <p:nvSpPr>
          <p:cNvPr id="8" name="TextBox 16">
            <a:extLst>
              <a:ext uri="{FF2B5EF4-FFF2-40B4-BE49-F238E27FC236}">
                <a16:creationId xmlns="" xmlns:a16="http://schemas.microsoft.com/office/drawing/2014/main" id="{3188B6DE-F850-4C75-A649-F1CF535F6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981" y="2953976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文字方塊 5">
            <a:extLst>
              <a:ext uri="{FF2B5EF4-FFF2-40B4-BE49-F238E27FC236}">
                <a16:creationId xmlns="" xmlns:a16="http://schemas.microsoft.com/office/drawing/2014/main" id="{9625B646-C237-4765-BB40-98F4AD1F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650" y="3446941"/>
            <a:ext cx="3449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沒有</a:t>
            </a:r>
            <a:r>
              <a:rPr lang="zh-CN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近視的</a:t>
            </a: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女</a:t>
            </a:r>
            <a:r>
              <a:rPr lang="zh-CN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生共有</a:t>
            </a:r>
            <a:endParaRPr lang="zh-TW" altLang="en-US" sz="280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grpSp>
        <p:nvGrpSpPr>
          <p:cNvPr id="20489" name="组合 7">
            <a:extLst>
              <a:ext uri="{FF2B5EF4-FFF2-40B4-BE49-F238E27FC236}">
                <a16:creationId xmlns="" xmlns:a16="http://schemas.microsoft.com/office/drawing/2014/main" id="{23DDD6F6-ED42-452C-A263-3E4A18B4317E}"/>
              </a:ext>
            </a:extLst>
          </p:cNvPr>
          <p:cNvGrpSpPr>
            <a:grpSpLocks/>
          </p:cNvGrpSpPr>
          <p:nvPr/>
        </p:nvGrpSpPr>
        <p:grpSpPr bwMode="auto">
          <a:xfrm>
            <a:off x="4764088" y="735491"/>
            <a:ext cx="719137" cy="858837"/>
            <a:chOff x="3281363" y="715963"/>
            <a:chExt cx="719137" cy="858837"/>
          </a:xfrm>
        </p:grpSpPr>
        <p:sp>
          <p:nvSpPr>
            <p:cNvPr id="20522" name="Text Box 26">
              <a:extLst>
                <a:ext uri="{FF2B5EF4-FFF2-40B4-BE49-F238E27FC236}">
                  <a16:creationId xmlns="" xmlns:a16="http://schemas.microsoft.com/office/drawing/2014/main" id="{4357B593-4A6A-4185-B189-C249B12FDB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363" y="71596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3</a:t>
              </a:r>
              <a:endParaRPr lang="en-US" altLang="zh-TW" sz="2800"/>
            </a:p>
          </p:txBody>
        </p:sp>
        <p:sp>
          <p:nvSpPr>
            <p:cNvPr id="20523" name="Text Box 27">
              <a:extLst>
                <a:ext uri="{FF2B5EF4-FFF2-40B4-BE49-F238E27FC236}">
                  <a16:creationId xmlns="" xmlns:a16="http://schemas.microsoft.com/office/drawing/2014/main" id="{B6618ED8-0903-4CB4-BFE0-A93C6FDE6F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363" y="1055688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  <p:sp>
          <p:nvSpPr>
            <p:cNvPr id="20524" name="Line 28">
              <a:extLst>
                <a:ext uri="{FF2B5EF4-FFF2-40B4-BE49-F238E27FC236}">
                  <a16:creationId xmlns="" xmlns:a16="http://schemas.microsoft.com/office/drawing/2014/main" id="{EEAB27AE-C27E-4376-ABCE-50A7DF5CA3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8" y="1139825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文字方塊 5">
            <a:extLst>
              <a:ext uri="{FF2B5EF4-FFF2-40B4-BE49-F238E27FC236}">
                <a16:creationId xmlns="" xmlns:a16="http://schemas.microsoft.com/office/drawing/2014/main" id="{330A7E7D-11DC-47A0-9A3D-E2686D747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575" y="4753453"/>
            <a:ext cx="21161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130(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15" name="组合 14">
            <a:extLst>
              <a:ext uri="{FF2B5EF4-FFF2-40B4-BE49-F238E27FC236}">
                <a16:creationId xmlns="" xmlns:a16="http://schemas.microsoft.com/office/drawing/2014/main" id="{613F8D40-ED2E-48DA-ABF4-FF73F521405E}"/>
              </a:ext>
            </a:extLst>
          </p:cNvPr>
          <p:cNvGrpSpPr>
            <a:grpSpLocks/>
          </p:cNvGrpSpPr>
          <p:nvPr/>
        </p:nvGrpSpPr>
        <p:grpSpPr bwMode="auto">
          <a:xfrm>
            <a:off x="3100388" y="3948591"/>
            <a:ext cx="4086225" cy="889000"/>
            <a:chOff x="3809565" y="2159565"/>
            <a:chExt cx="4087436" cy="889001"/>
          </a:xfrm>
        </p:grpSpPr>
        <p:grpSp>
          <p:nvGrpSpPr>
            <p:cNvPr id="20512" name="Group 95">
              <a:extLst>
                <a:ext uri="{FF2B5EF4-FFF2-40B4-BE49-F238E27FC236}">
                  <a16:creationId xmlns="" xmlns:a16="http://schemas.microsoft.com/office/drawing/2014/main" id="{DE748EB0-B032-42A7-B061-91A189A8D9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4739" y="2159565"/>
              <a:ext cx="1592262" cy="889001"/>
              <a:chOff x="3756" y="2433"/>
              <a:chExt cx="1003" cy="560"/>
            </a:xfrm>
          </p:grpSpPr>
          <p:sp>
            <p:nvSpPr>
              <p:cNvPr id="20518" name="文字方塊 5">
                <a:extLst>
                  <a:ext uri="{FF2B5EF4-FFF2-40B4-BE49-F238E27FC236}">
                    <a16:creationId xmlns="" xmlns:a16="http://schemas.microsoft.com/office/drawing/2014/main" id="{F14E468D-0E46-49F3-9BE0-0D774717E5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56" y="2543"/>
                <a:ext cx="100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(1</a:t>
                </a:r>
                <a:r>
                  <a:rPr lang="zh-TW" altLang="en-US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－</a:t>
                </a:r>
                <a:r>
                  <a:rPr lang="en-US" altLang="zh-TW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     )</a:t>
                </a:r>
                <a:r>
                  <a:rPr lang="en-US" altLang="zh-CN" sz="2800">
                    <a:solidFill>
                      <a:srgbClr val="003399"/>
                    </a:solidFill>
                    <a:ea typeface="標楷體" panose="03000509000000000000" pitchFamily="65" charset="-120"/>
                  </a:rPr>
                  <a:t>      </a:t>
                </a:r>
              </a:p>
            </p:txBody>
          </p:sp>
          <p:sp>
            <p:nvSpPr>
              <p:cNvPr id="20519" name="Text Box 11">
                <a:extLst>
                  <a:ext uri="{FF2B5EF4-FFF2-40B4-BE49-F238E27FC236}">
                    <a16:creationId xmlns="" xmlns:a16="http://schemas.microsoft.com/office/drawing/2014/main" id="{8C1AF00D-DCCF-4595-8BDD-E7D4F1E11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7" y="2433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</p:txBody>
          </p:sp>
          <p:sp>
            <p:nvSpPr>
              <p:cNvPr id="20520" name="Text Box 12">
                <a:extLst>
                  <a:ext uri="{FF2B5EF4-FFF2-40B4-BE49-F238E27FC236}">
                    <a16:creationId xmlns="" xmlns:a16="http://schemas.microsoft.com/office/drawing/2014/main" id="{685A2160-C3D9-472D-8B27-CE9C39DB11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61" y="2666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6</a:t>
                </a:r>
              </a:p>
            </p:txBody>
          </p:sp>
          <p:sp>
            <p:nvSpPr>
              <p:cNvPr id="20521" name="Line 17">
                <a:extLst>
                  <a:ext uri="{FF2B5EF4-FFF2-40B4-BE49-F238E27FC236}">
                    <a16:creationId xmlns="" xmlns:a16="http://schemas.microsoft.com/office/drawing/2014/main" id="{0A2E8BC3-4895-4699-AA8D-E848AF1A6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268" y="271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513" name="文字方塊 5">
              <a:extLst>
                <a:ext uri="{FF2B5EF4-FFF2-40B4-BE49-F238E27FC236}">
                  <a16:creationId xmlns="" xmlns:a16="http://schemas.microsoft.com/office/drawing/2014/main" id="{9040C820-CD43-4B43-AFE1-4C9F19A8CB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565" y="2310896"/>
              <a:ext cx="286549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390 </a:t>
              </a:r>
              <a:r>
                <a:rPr lang="en-US" altLang="zh-CN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×</a:t>
              </a: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(1</a:t>
              </a: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－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)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×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endParaRPr lang="en-US" altLang="zh-CN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0514" name="组合 34">
              <a:extLst>
                <a:ext uri="{FF2B5EF4-FFF2-40B4-BE49-F238E27FC236}">
                  <a16:creationId xmlns="" xmlns:a16="http://schemas.microsoft.com/office/drawing/2014/main" id="{E4ABBECF-6824-4C36-AF29-FB3113E798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3664" y="2178908"/>
              <a:ext cx="719137" cy="858837"/>
              <a:chOff x="3894137" y="715963"/>
              <a:chExt cx="719137" cy="858837"/>
            </a:xfrm>
          </p:grpSpPr>
          <p:sp>
            <p:nvSpPr>
              <p:cNvPr id="20515" name="Text Box 26">
                <a:extLst>
                  <a:ext uri="{FF2B5EF4-FFF2-40B4-BE49-F238E27FC236}">
                    <a16:creationId xmlns="" xmlns:a16="http://schemas.microsoft.com/office/drawing/2014/main" id="{9D7CF766-7134-4916-AE27-3E555F426F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137" y="71596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16" name="Text Box 27">
                <a:extLst>
                  <a:ext uri="{FF2B5EF4-FFF2-40B4-BE49-F238E27FC236}">
                    <a16:creationId xmlns="" xmlns:a16="http://schemas.microsoft.com/office/drawing/2014/main" id="{4FAD2CE6-0832-4078-B776-AA460F3EE2C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137" y="1055688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20517" name="Line 28">
                <a:extLst>
                  <a:ext uri="{FF2B5EF4-FFF2-40B4-BE49-F238E27FC236}">
                    <a16:creationId xmlns="" xmlns:a16="http://schemas.microsoft.com/office/drawing/2014/main" id="{C5C22AC4-5E26-4A8A-9C04-657A92365A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762" y="1139825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0492" name="组合 39">
            <a:extLst>
              <a:ext uri="{FF2B5EF4-FFF2-40B4-BE49-F238E27FC236}">
                <a16:creationId xmlns="" xmlns:a16="http://schemas.microsoft.com/office/drawing/2014/main" id="{91E9ECF4-865A-4443-93A2-343D925E14A5}"/>
              </a:ext>
            </a:extLst>
          </p:cNvPr>
          <p:cNvGrpSpPr>
            <a:grpSpLocks/>
          </p:cNvGrpSpPr>
          <p:nvPr/>
        </p:nvGrpSpPr>
        <p:grpSpPr bwMode="auto">
          <a:xfrm>
            <a:off x="700088" y="1397478"/>
            <a:ext cx="719137" cy="858838"/>
            <a:chOff x="3281363" y="715963"/>
            <a:chExt cx="719137" cy="858837"/>
          </a:xfrm>
        </p:grpSpPr>
        <p:sp>
          <p:nvSpPr>
            <p:cNvPr id="20509" name="Text Box 26">
              <a:extLst>
                <a:ext uri="{FF2B5EF4-FFF2-40B4-BE49-F238E27FC236}">
                  <a16:creationId xmlns="" xmlns:a16="http://schemas.microsoft.com/office/drawing/2014/main" id="{4296712A-A686-40BE-8D07-22714F589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363" y="71596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</a:t>
              </a:r>
            </a:p>
          </p:txBody>
        </p:sp>
        <p:sp>
          <p:nvSpPr>
            <p:cNvPr id="20510" name="Text Box 27">
              <a:extLst>
                <a:ext uri="{FF2B5EF4-FFF2-40B4-BE49-F238E27FC236}">
                  <a16:creationId xmlns="" xmlns:a16="http://schemas.microsoft.com/office/drawing/2014/main" id="{711D9CC2-610E-472E-B1B3-78760B931B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1363" y="1055688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6</a:t>
              </a:r>
            </a:p>
          </p:txBody>
        </p:sp>
        <p:sp>
          <p:nvSpPr>
            <p:cNvPr id="20511" name="Line 28">
              <a:extLst>
                <a:ext uri="{FF2B5EF4-FFF2-40B4-BE49-F238E27FC236}">
                  <a16:creationId xmlns="" xmlns:a16="http://schemas.microsoft.com/office/drawing/2014/main" id="{CF512A90-FA86-4376-BE7D-2AFFB3EC71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55988" y="1139825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" name="WordArt 11">
            <a:extLst>
              <a:ext uri="{FF2B5EF4-FFF2-40B4-BE49-F238E27FC236}">
                <a16:creationId xmlns="" xmlns:a16="http://schemas.microsoft.com/office/drawing/2014/main" id="{2CA132F9-C19B-4DD1-916B-2371064B720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68488" y="2267430"/>
            <a:ext cx="9366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Wingdings 2" panose="05020102010507070707" pitchFamily="18" charset="2"/>
              </a:rPr>
              <a:t>O</a:t>
            </a:r>
          </a:p>
        </p:txBody>
      </p:sp>
      <p:sp>
        <p:nvSpPr>
          <p:cNvPr id="34" name="Line 29">
            <a:extLst>
              <a:ext uri="{FF2B5EF4-FFF2-40B4-BE49-F238E27FC236}">
                <a16:creationId xmlns="" xmlns:a16="http://schemas.microsoft.com/office/drawing/2014/main" id="{D6EB7967-0BB7-4C0D-A5C5-3A2A0EA6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4700" y="1500666"/>
            <a:ext cx="46021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29">
            <a:extLst>
              <a:ext uri="{FF2B5EF4-FFF2-40B4-BE49-F238E27FC236}">
                <a16:creationId xmlns="" xmlns:a16="http://schemas.microsoft.com/office/drawing/2014/main" id="{31F858E5-18CC-4E7A-8519-5CD3AAA75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3263" y="1478441"/>
            <a:ext cx="241776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9">
            <a:extLst>
              <a:ext uri="{FF2B5EF4-FFF2-40B4-BE49-F238E27FC236}">
                <a16:creationId xmlns="" xmlns:a16="http://schemas.microsoft.com/office/drawing/2014/main" id="{8E3892D7-D070-48CA-AA14-7CA158B6902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3100" y="2145191"/>
            <a:ext cx="7461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9A3AB9DB-0D2D-4923-965B-B71C77E1FB28}"/>
              </a:ext>
            </a:extLst>
          </p:cNvPr>
          <p:cNvGrpSpPr>
            <a:grpSpLocks/>
          </p:cNvGrpSpPr>
          <p:nvPr/>
        </p:nvGrpSpPr>
        <p:grpSpPr bwMode="auto">
          <a:xfrm>
            <a:off x="2828925" y="2202341"/>
            <a:ext cx="5056188" cy="858837"/>
            <a:chOff x="3580965" y="1935162"/>
            <a:chExt cx="5056617" cy="858837"/>
          </a:xfrm>
        </p:grpSpPr>
        <p:sp>
          <p:nvSpPr>
            <p:cNvPr id="20504" name="文字方塊 5">
              <a:extLst>
                <a:ext uri="{FF2B5EF4-FFF2-40B4-BE49-F238E27FC236}">
                  <a16:creationId xmlns="" xmlns:a16="http://schemas.microsoft.com/office/drawing/2014/main" id="{205791F1-096A-46D7-8E27-FC80885742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965" y="2078260"/>
              <a:ext cx="505661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CN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學校共有</a:t>
              </a: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女</a:t>
              </a:r>
              <a:r>
                <a:rPr lang="zh-CN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生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390 ×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(1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－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)</a:t>
              </a:r>
              <a:r>
                <a:rPr lang="zh-CN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人</a:t>
              </a: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。</a:t>
              </a:r>
            </a:p>
          </p:txBody>
        </p:sp>
        <p:grpSp>
          <p:nvGrpSpPr>
            <p:cNvPr id="20505" name="组合 55">
              <a:extLst>
                <a:ext uri="{FF2B5EF4-FFF2-40B4-BE49-F238E27FC236}">
                  <a16:creationId xmlns="" xmlns:a16="http://schemas.microsoft.com/office/drawing/2014/main" id="{C4799AF5-A5F1-4689-B5E6-F0CE9C591C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36442" y="1935162"/>
              <a:ext cx="719137" cy="858837"/>
              <a:chOff x="3879051" y="715963"/>
              <a:chExt cx="719137" cy="858837"/>
            </a:xfrm>
          </p:grpSpPr>
          <p:sp>
            <p:nvSpPr>
              <p:cNvPr id="20506" name="Text Box 26">
                <a:extLst>
                  <a:ext uri="{FF2B5EF4-FFF2-40B4-BE49-F238E27FC236}">
                    <a16:creationId xmlns="" xmlns:a16="http://schemas.microsoft.com/office/drawing/2014/main" id="{40954875-FC67-4846-A1A0-383064FE85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9051" y="71596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0507" name="Text Box 27">
                <a:extLst>
                  <a:ext uri="{FF2B5EF4-FFF2-40B4-BE49-F238E27FC236}">
                    <a16:creationId xmlns="" xmlns:a16="http://schemas.microsoft.com/office/drawing/2014/main" id="{224ADEEF-A552-4A6A-A2EA-E48EB03A0B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79051" y="1055688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20508" name="Line 28">
                <a:extLst>
                  <a:ext uri="{FF2B5EF4-FFF2-40B4-BE49-F238E27FC236}">
                    <a16:creationId xmlns="" xmlns:a16="http://schemas.microsoft.com/office/drawing/2014/main" id="{C3CC8F2B-ADC8-40A7-82A4-388CD3DD18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53675" y="1139825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934115C3-63CB-483A-B142-36EB79D3DF76}"/>
              </a:ext>
            </a:extLst>
          </p:cNvPr>
          <p:cNvGrpSpPr>
            <a:grpSpLocks/>
          </p:cNvGrpSpPr>
          <p:nvPr/>
        </p:nvGrpSpPr>
        <p:grpSpPr bwMode="auto">
          <a:xfrm>
            <a:off x="2805113" y="2719388"/>
            <a:ext cx="6321425" cy="866775"/>
            <a:chOff x="3340795" y="1927052"/>
            <a:chExt cx="4262419" cy="866926"/>
          </a:xfrm>
        </p:grpSpPr>
        <p:sp>
          <p:nvSpPr>
            <p:cNvPr id="20499" name="文字方塊 5">
              <a:extLst>
                <a:ext uri="{FF2B5EF4-FFF2-40B4-BE49-F238E27FC236}">
                  <a16:creationId xmlns="" xmlns:a16="http://schemas.microsoft.com/office/drawing/2014/main" id="{3190602D-422A-4966-A88A-4AE1C8234A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0795" y="2066776"/>
              <a:ext cx="426241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沒有近視女</a:t>
              </a:r>
              <a:r>
                <a:rPr lang="zh-CN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生</a:t>
              </a: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佔女生人數的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(1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－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)</a:t>
              </a:r>
              <a:r>
                <a:rPr lang="zh-TW" altLang="en-US" sz="280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。</a:t>
              </a:r>
            </a:p>
          </p:txBody>
        </p:sp>
        <p:grpSp>
          <p:nvGrpSpPr>
            <p:cNvPr id="20500" name="组合 55">
              <a:extLst>
                <a:ext uri="{FF2B5EF4-FFF2-40B4-BE49-F238E27FC236}">
                  <a16:creationId xmlns="" xmlns:a16="http://schemas.microsoft.com/office/drawing/2014/main" id="{E563FD1A-640C-4121-A9E2-9C634D26DD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4031" y="1927052"/>
              <a:ext cx="719137" cy="866926"/>
              <a:chOff x="3056640" y="707853"/>
              <a:chExt cx="719137" cy="866926"/>
            </a:xfrm>
          </p:grpSpPr>
          <p:sp>
            <p:nvSpPr>
              <p:cNvPr id="20501" name="Text Box 26">
                <a:extLst>
                  <a:ext uri="{FF2B5EF4-FFF2-40B4-BE49-F238E27FC236}">
                    <a16:creationId xmlns="" xmlns:a16="http://schemas.microsoft.com/office/drawing/2014/main" id="{9710547C-7000-44B0-86E0-34DE367F0E6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6640" y="70785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</a:t>
                </a:r>
              </a:p>
            </p:txBody>
          </p:sp>
          <p:sp>
            <p:nvSpPr>
              <p:cNvPr id="20502" name="Text Box 27">
                <a:extLst>
                  <a:ext uri="{FF2B5EF4-FFF2-40B4-BE49-F238E27FC236}">
                    <a16:creationId xmlns="" xmlns:a16="http://schemas.microsoft.com/office/drawing/2014/main" id="{8984CF70-DF87-4EDA-9CB9-022C1D1FD1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6640" y="105566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6</a:t>
                </a:r>
              </a:p>
            </p:txBody>
          </p:sp>
          <p:sp>
            <p:nvSpPr>
              <p:cNvPr id="20503" name="Line 28">
                <a:extLst>
                  <a:ext uri="{FF2B5EF4-FFF2-40B4-BE49-F238E27FC236}">
                    <a16:creationId xmlns="" xmlns:a16="http://schemas.microsoft.com/office/drawing/2014/main" id="{0ACC40E8-07F5-45BE-A739-95BCC1C4B3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02918" y="1142033"/>
                <a:ext cx="25731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485" name="Text Box 117">
            <a:extLst>
              <a:ext uri="{FF2B5EF4-FFF2-40B4-BE49-F238E27FC236}">
                <a16:creationId xmlns="" xmlns:a16="http://schemas.microsoft.com/office/drawing/2014/main" id="{FFF9F789-3228-48F4-9FF9-E6D3AC2BF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2356328"/>
            <a:ext cx="58324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A. 26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</a:t>
            </a:r>
            <a:r>
              <a:rPr lang="en-US" altLang="zh-CN" sz="2800" dirty="0">
                <a:ea typeface="標楷體" panose="03000509000000000000" pitchFamily="65" charset="-120"/>
              </a:rPr>
              <a:t>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130        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156</a:t>
            </a:r>
            <a:r>
              <a:rPr lang="en-US" altLang="zh-CN" sz="2800" dirty="0">
                <a:sym typeface="Wingdings" panose="05000000000000000000" pitchFamily="2" charset="2"/>
              </a:rPr>
              <a:t>                              </a:t>
            </a:r>
            <a:r>
              <a:rPr lang="en-US" altLang="zh-TW" sz="2800" dirty="0">
                <a:sym typeface="Wingdings" panose="05000000000000000000" pitchFamily="2" charset="2"/>
              </a:rPr>
              <a:t>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195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D4F0051A-3C89-4893-B641-886E17EF9C06}"/>
              </a:ext>
            </a:extLst>
          </p:cNvPr>
          <p:cNvGrpSpPr>
            <a:grpSpLocks/>
          </p:cNvGrpSpPr>
          <p:nvPr/>
        </p:nvGrpSpPr>
        <p:grpSpPr bwMode="auto">
          <a:xfrm>
            <a:off x="3077211" y="3945877"/>
            <a:ext cx="4882459" cy="889000"/>
            <a:chOff x="3809565" y="2159565"/>
            <a:chExt cx="4883906" cy="889001"/>
          </a:xfrm>
        </p:grpSpPr>
        <p:grpSp>
          <p:nvGrpSpPr>
            <p:cNvPr id="48" name="Group 95">
              <a:extLst>
                <a:ext uri="{FF2B5EF4-FFF2-40B4-BE49-F238E27FC236}">
                  <a16:creationId xmlns="" xmlns:a16="http://schemas.microsoft.com/office/drawing/2014/main" id="{E46D5641-C436-4AAA-A883-1EC8909F58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39652" y="2159565"/>
              <a:ext cx="728662" cy="889001"/>
              <a:chOff x="3715" y="2433"/>
              <a:chExt cx="459" cy="560"/>
            </a:xfrm>
          </p:grpSpPr>
          <p:sp>
            <p:nvSpPr>
              <p:cNvPr id="55" name="Text Box 11">
                <a:extLst>
                  <a:ext uri="{FF2B5EF4-FFF2-40B4-BE49-F238E27FC236}">
                    <a16:creationId xmlns="" xmlns:a16="http://schemas.microsoft.com/office/drawing/2014/main" id="{5D6EF4EF-BBE5-45F4-9B73-07A6033CE4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1" y="2433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>
                    <a:solidFill>
                      <a:srgbClr val="003399"/>
                    </a:solidFill>
                  </a:rPr>
                  <a:t>1</a:t>
                </a:r>
              </a:p>
            </p:txBody>
          </p:sp>
          <p:sp>
            <p:nvSpPr>
              <p:cNvPr id="56" name="Text Box 12">
                <a:extLst>
                  <a:ext uri="{FF2B5EF4-FFF2-40B4-BE49-F238E27FC236}">
                    <a16:creationId xmlns="" xmlns:a16="http://schemas.microsoft.com/office/drawing/2014/main" id="{885A4807-8A7F-45C0-995B-03F7A06A2B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15" y="2666"/>
                <a:ext cx="453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6</a:t>
                </a:r>
              </a:p>
            </p:txBody>
          </p:sp>
          <p:sp>
            <p:nvSpPr>
              <p:cNvPr id="57" name="Line 17">
                <a:extLst>
                  <a:ext uri="{FF2B5EF4-FFF2-40B4-BE49-F238E27FC236}">
                    <a16:creationId xmlns="" xmlns:a16="http://schemas.microsoft.com/office/drawing/2014/main" id="{C222E76A-03C4-48BB-912C-8B6848C58A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22" y="2715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9" name="文字方塊 5">
              <a:extLst>
                <a:ext uri="{FF2B5EF4-FFF2-40B4-BE49-F238E27FC236}">
                  <a16:creationId xmlns="" xmlns:a16="http://schemas.microsoft.com/office/drawing/2014/main" id="{225E5A60-41C7-483A-BA24-4F88C8307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9565" y="2310896"/>
              <a:ext cx="488390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390 </a:t>
              </a:r>
              <a:r>
                <a:rPr lang="en-US" altLang="zh-CN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×</a:t>
              </a:r>
              <a:r>
                <a:rPr lang="zh-TW" altLang="en-US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 </a:t>
              </a:r>
              <a:r>
                <a:rPr lang="en-US" altLang="zh-TW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(1</a:t>
              </a:r>
              <a:r>
                <a:rPr lang="zh-TW" altLang="en-US" sz="2800" dirty="0">
                  <a:solidFill>
                    <a:srgbClr val="003399"/>
                  </a:solidFill>
                  <a:latin typeface="Times New Roman" panose="02020603050405020304" pitchFamily="18" charset="0"/>
                  <a:ea typeface="標楷體" panose="03000509000000000000" pitchFamily="65" charset="-120"/>
                </a:rPr>
                <a:t>－</a:t>
              </a:r>
              <a:r>
                <a:rPr lang="en-US" altLang="zh-CN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    </a:t>
              </a: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)</a:t>
              </a:r>
              <a:r>
                <a:rPr lang="en-US" altLang="zh-CN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 ×      = 26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 </a:t>
              </a:r>
              <a:endPara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50" name="组合 34">
              <a:extLst>
                <a:ext uri="{FF2B5EF4-FFF2-40B4-BE49-F238E27FC236}">
                  <a16:creationId xmlns="" xmlns:a16="http://schemas.microsoft.com/office/drawing/2014/main" id="{11D06EF5-A343-4ADF-9918-99ECAA69B4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23664" y="2178908"/>
              <a:ext cx="719137" cy="858837"/>
              <a:chOff x="3894137" y="715963"/>
              <a:chExt cx="719137" cy="858837"/>
            </a:xfrm>
          </p:grpSpPr>
          <p:sp>
            <p:nvSpPr>
              <p:cNvPr id="51" name="Text Box 26">
                <a:extLst>
                  <a:ext uri="{FF2B5EF4-FFF2-40B4-BE49-F238E27FC236}">
                    <a16:creationId xmlns="" xmlns:a16="http://schemas.microsoft.com/office/drawing/2014/main" id="{0FE0BB0E-6AA9-4A50-B32F-E408F4708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137" y="71596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3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2" name="Text Box 27">
                <a:extLst>
                  <a:ext uri="{FF2B5EF4-FFF2-40B4-BE49-F238E27FC236}">
                    <a16:creationId xmlns="" xmlns:a16="http://schemas.microsoft.com/office/drawing/2014/main" id="{E49B26E4-6423-4B93-A78D-0F40AF994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94137" y="1055688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5</a:t>
                </a:r>
              </a:p>
            </p:txBody>
          </p:sp>
          <p:sp>
            <p:nvSpPr>
              <p:cNvPr id="53" name="Line 28">
                <a:extLst>
                  <a:ext uri="{FF2B5EF4-FFF2-40B4-BE49-F238E27FC236}">
                    <a16:creationId xmlns="" xmlns:a16="http://schemas.microsoft.com/office/drawing/2014/main" id="{CDF8FDD1-CEA1-48B0-90E7-81CEAB01DC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68762" y="1139825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8" grpId="0"/>
      <p:bldP spid="8" grpId="1"/>
      <p:bldP spid="9" grpId="0"/>
      <p:bldP spid="9" grpId="1"/>
      <p:bldP spid="14" grpId="0"/>
      <p:bldP spid="1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>
            <a:extLst>
              <a:ext uri="{FF2B5EF4-FFF2-40B4-BE49-F238E27FC236}">
                <a16:creationId xmlns="" xmlns:a16="http://schemas.microsoft.com/office/drawing/2014/main" id="{7A544C88-0FBF-4627-9D98-48469B2B3B0D}"/>
              </a:ext>
            </a:extLst>
          </p:cNvPr>
          <p:cNvGrpSpPr>
            <a:grpSpLocks/>
          </p:cNvGrpSpPr>
          <p:nvPr/>
        </p:nvGrpSpPr>
        <p:grpSpPr bwMode="auto">
          <a:xfrm>
            <a:off x="3716338" y="2162175"/>
            <a:ext cx="4775200" cy="877888"/>
            <a:chOff x="3974617" y="2254347"/>
            <a:chExt cx="4773847" cy="878291"/>
          </a:xfrm>
        </p:grpSpPr>
        <p:sp>
          <p:nvSpPr>
            <p:cNvPr id="28789" name="文字方塊 5">
              <a:extLst>
                <a:ext uri="{FF2B5EF4-FFF2-40B4-BE49-F238E27FC236}">
                  <a16:creationId xmlns="" xmlns:a16="http://schemas.microsoft.com/office/drawing/2014/main" id="{F6FC4963-6131-4194-A840-59074BB449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4617" y="2418831"/>
              <a:ext cx="477384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A.     =    </a:t>
              </a:r>
              <a:r>
                <a:rPr lang="zh-TW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CN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是一個假分數。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8790" name="组合 102">
              <a:extLst>
                <a:ext uri="{FF2B5EF4-FFF2-40B4-BE49-F238E27FC236}">
                  <a16:creationId xmlns="" xmlns:a16="http://schemas.microsoft.com/office/drawing/2014/main" id="{0D2DBA13-A720-4F64-9AA1-D2CF63219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14730" y="2254347"/>
              <a:ext cx="719137" cy="868362"/>
              <a:chOff x="6610851" y="716723"/>
              <a:chExt cx="719137" cy="867196"/>
            </a:xfrm>
          </p:grpSpPr>
          <p:sp>
            <p:nvSpPr>
              <p:cNvPr id="28795" name="Text Box 26">
                <a:extLst>
                  <a:ext uri="{FF2B5EF4-FFF2-40B4-BE49-F238E27FC236}">
                    <a16:creationId xmlns="" xmlns:a16="http://schemas.microsoft.com/office/drawing/2014/main" id="{EF1A5A82-7E8F-45B8-8BA9-638A91ACF9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0851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8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96" name="Text Box 27">
                <a:extLst>
                  <a:ext uri="{FF2B5EF4-FFF2-40B4-BE49-F238E27FC236}">
                    <a16:creationId xmlns="" xmlns:a16="http://schemas.microsoft.com/office/drawing/2014/main" id="{CE7E2011-0CC1-4DEB-8889-27F7B5D668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0851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97" name="Line 28">
                <a:extLst>
                  <a:ext uri="{FF2B5EF4-FFF2-40B4-BE49-F238E27FC236}">
                    <a16:creationId xmlns="" xmlns:a16="http://schemas.microsoft.com/office/drawing/2014/main" id="{6A7AB938-3566-4D0A-85ED-723FA800B23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5476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91" name="组合 108">
              <a:extLst>
                <a:ext uri="{FF2B5EF4-FFF2-40B4-BE49-F238E27FC236}">
                  <a16:creationId xmlns="" xmlns:a16="http://schemas.microsoft.com/office/drawing/2014/main" id="{9349C224-3142-41C4-9BA7-B86150AF12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3864" y="2264282"/>
              <a:ext cx="719140" cy="868356"/>
              <a:chOff x="6610851" y="716723"/>
              <a:chExt cx="719139" cy="867196"/>
            </a:xfrm>
          </p:grpSpPr>
          <p:sp>
            <p:nvSpPr>
              <p:cNvPr id="28792" name="Text Box 26">
                <a:extLst>
                  <a:ext uri="{FF2B5EF4-FFF2-40B4-BE49-F238E27FC236}">
                    <a16:creationId xmlns="" xmlns:a16="http://schemas.microsoft.com/office/drawing/2014/main" id="{B4AF7C0D-461C-46EE-A7E5-DD90B748B6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0853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</a:t>
                </a:r>
              </a:p>
            </p:txBody>
          </p:sp>
          <p:sp>
            <p:nvSpPr>
              <p:cNvPr id="28793" name="Text Box 27">
                <a:extLst>
                  <a:ext uri="{FF2B5EF4-FFF2-40B4-BE49-F238E27FC236}">
                    <a16:creationId xmlns="" xmlns:a16="http://schemas.microsoft.com/office/drawing/2014/main" id="{2F2CF1B9-D87A-431D-B5E6-D7A5BF47A3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10851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94" name="Line 28">
                <a:extLst>
                  <a:ext uri="{FF2B5EF4-FFF2-40B4-BE49-F238E27FC236}">
                    <a16:creationId xmlns="" xmlns:a16="http://schemas.microsoft.com/office/drawing/2014/main" id="{9435808A-4A18-402F-B9D8-B09D76C3F52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5476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" name="矩形 183">
            <a:extLst>
              <a:ext uri="{FF2B5EF4-FFF2-40B4-BE49-F238E27FC236}">
                <a16:creationId xmlns="" xmlns:a16="http://schemas.microsoft.com/office/drawing/2014/main" id="{148246CB-F966-4115-85BA-7193FD877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99438" y="2990850"/>
            <a:ext cx="515937" cy="6731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83" name="矩形 182">
            <a:extLst>
              <a:ext uri="{FF2B5EF4-FFF2-40B4-BE49-F238E27FC236}">
                <a16:creationId xmlns="" xmlns:a16="http://schemas.microsoft.com/office/drawing/2014/main" id="{2142DEF3-0E89-43E0-80F2-47131DFFE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7663" y="3009900"/>
            <a:ext cx="481012" cy="65405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" name="TextBox 19">
            <a:extLst>
              <a:ext uri="{FF2B5EF4-FFF2-40B4-BE49-F238E27FC236}">
                <a16:creationId xmlns="" xmlns:a16="http://schemas.microsoft.com/office/drawing/2014/main" id="{AC5B6D98-3256-43EC-B739-E762EBB2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3098800"/>
            <a:ext cx="468312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5" name="TextBox 20">
            <a:extLst>
              <a:ext uri="{FF2B5EF4-FFF2-40B4-BE49-F238E27FC236}">
                <a16:creationId xmlns="" xmlns:a16="http://schemas.microsoft.com/office/drawing/2014/main" id="{573A365E-5F7B-4ABF-8D67-F4E80500D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3325" y="30607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8679" name="文字方塊 7">
            <a:extLst>
              <a:ext uri="{FF2B5EF4-FFF2-40B4-BE49-F238E27FC236}">
                <a16:creationId xmlns="" xmlns:a16="http://schemas.microsoft.com/office/drawing/2014/main" id="{B8958810-FE2A-4F59-8755-79D31B6A3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17575"/>
            <a:ext cx="8494712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13</a:t>
            </a:r>
            <a:r>
              <a:rPr lang="en-US" altLang="zh-CN" sz="2800">
                <a:solidFill>
                  <a:srgbClr val="000000"/>
                </a:solidFill>
                <a:ea typeface="標楷體" panose="03000509000000000000" pitchFamily="65" charset="-120"/>
              </a:rPr>
              <a:t>.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如果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     =      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，且      是真分數，那麼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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和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</a:t>
            </a:r>
            <a:endParaRPr lang="en-US" altLang="zh-TW" sz="2800">
              <a:solidFill>
                <a:srgbClr val="000000"/>
              </a:solidFill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spcBef>
                <a:spcPct val="40000"/>
              </a:spcBef>
              <a:spcAft>
                <a:spcPct val="40000"/>
              </a:spcAft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可能是什麼數字？</a:t>
            </a:r>
          </a:p>
        </p:txBody>
      </p:sp>
      <p:grpSp>
        <p:nvGrpSpPr>
          <p:cNvPr id="28680" name="组合 3">
            <a:extLst>
              <a:ext uri="{FF2B5EF4-FFF2-40B4-BE49-F238E27FC236}">
                <a16:creationId xmlns="" xmlns:a16="http://schemas.microsoft.com/office/drawing/2014/main" id="{A601C404-69EC-4C9E-BBCE-710626854491}"/>
              </a:ext>
            </a:extLst>
          </p:cNvPr>
          <p:cNvGrpSpPr>
            <a:grpSpLocks/>
          </p:cNvGrpSpPr>
          <p:nvPr/>
        </p:nvGrpSpPr>
        <p:grpSpPr bwMode="auto">
          <a:xfrm>
            <a:off x="1498600" y="746125"/>
            <a:ext cx="719138" cy="868363"/>
            <a:chOff x="6747669" y="716723"/>
            <a:chExt cx="719137" cy="867196"/>
          </a:xfrm>
        </p:grpSpPr>
        <p:sp>
          <p:nvSpPr>
            <p:cNvPr id="28786" name="Text Box 26">
              <a:extLst>
                <a:ext uri="{FF2B5EF4-FFF2-40B4-BE49-F238E27FC236}">
                  <a16:creationId xmlns="" xmlns:a16="http://schemas.microsoft.com/office/drawing/2014/main" id="{BE1D9F92-7866-4A57-AA9A-5C7848F72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71672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ym typeface="Wingdings" panose="05000000000000000000" pitchFamily="2" charset="2"/>
                </a:rPr>
                <a:t></a:t>
              </a:r>
              <a:endParaRPr lang="en-US" altLang="zh-TW" sz="2800"/>
            </a:p>
          </p:txBody>
        </p:sp>
        <p:sp>
          <p:nvSpPr>
            <p:cNvPr id="28787" name="Text Box 27">
              <a:extLst>
                <a:ext uri="{FF2B5EF4-FFF2-40B4-BE49-F238E27FC236}">
                  <a16:creationId xmlns="" xmlns:a16="http://schemas.microsoft.com/office/drawing/2014/main" id="{3FE0CE50-DA99-46C7-AED8-4D91AEB1A3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1064807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7</a:t>
              </a:r>
              <a:endParaRPr lang="en-US" altLang="zh-TW" sz="2800"/>
            </a:p>
          </p:txBody>
        </p:sp>
        <p:sp>
          <p:nvSpPr>
            <p:cNvPr id="28788" name="Line 28">
              <a:extLst>
                <a:ext uri="{FF2B5EF4-FFF2-40B4-BE49-F238E27FC236}">
                  <a16:creationId xmlns="" xmlns:a16="http://schemas.microsoft.com/office/drawing/2014/main" id="{0F05400F-DC95-4250-B1CD-E9A21B147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2294" y="1148944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1" name="组合 90">
            <a:extLst>
              <a:ext uri="{FF2B5EF4-FFF2-40B4-BE49-F238E27FC236}">
                <a16:creationId xmlns="" xmlns:a16="http://schemas.microsoft.com/office/drawing/2014/main" id="{B08846C1-B1C6-49DD-A847-D76104E0E8C7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692150"/>
            <a:ext cx="730250" cy="973138"/>
            <a:chOff x="6780298" y="634272"/>
            <a:chExt cx="730017" cy="972468"/>
          </a:xfrm>
        </p:grpSpPr>
        <p:sp>
          <p:nvSpPr>
            <p:cNvPr id="28783" name="Text Box 26">
              <a:extLst>
                <a:ext uri="{FF2B5EF4-FFF2-40B4-BE49-F238E27FC236}">
                  <a16:creationId xmlns="" xmlns:a16="http://schemas.microsoft.com/office/drawing/2014/main" id="{971AED31-4365-4552-AE61-23C2DC4DA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1178" y="634272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ym typeface="Wingdings" panose="05000000000000000000" pitchFamily="2" charset="2"/>
                </a:rPr>
                <a:t>24</a:t>
              </a:r>
              <a:endParaRPr lang="en-US" altLang="zh-TW" sz="2800"/>
            </a:p>
          </p:txBody>
        </p:sp>
        <p:sp>
          <p:nvSpPr>
            <p:cNvPr id="28784" name="Text Box 27">
              <a:extLst>
                <a:ext uri="{FF2B5EF4-FFF2-40B4-BE49-F238E27FC236}">
                  <a16:creationId xmlns="" xmlns:a16="http://schemas.microsoft.com/office/drawing/2014/main" id="{A75D0689-CAE3-4183-9A70-280D3CE02C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0298" y="1087628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ym typeface="Wingdings 2" panose="05020102010507070707" pitchFamily="18" charset="2"/>
                </a:rPr>
                <a:t></a:t>
              </a:r>
              <a:endParaRPr lang="en-US" altLang="zh-TW" sz="2800"/>
            </a:p>
          </p:txBody>
        </p:sp>
        <p:sp>
          <p:nvSpPr>
            <p:cNvPr id="28785" name="Line 28">
              <a:extLst>
                <a:ext uri="{FF2B5EF4-FFF2-40B4-BE49-F238E27FC236}">
                  <a16:creationId xmlns="" xmlns:a16="http://schemas.microsoft.com/office/drawing/2014/main" id="{FEC3A8A7-8B87-477C-925A-7057C02F15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64833" y="1125572"/>
              <a:ext cx="55006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682" name="组合 94">
            <a:extLst>
              <a:ext uri="{FF2B5EF4-FFF2-40B4-BE49-F238E27FC236}">
                <a16:creationId xmlns="" xmlns:a16="http://schemas.microsoft.com/office/drawing/2014/main" id="{E04652BF-A89C-4C28-AEE3-75B87D0DE8E1}"/>
              </a:ext>
            </a:extLst>
          </p:cNvPr>
          <p:cNvGrpSpPr>
            <a:grpSpLocks/>
          </p:cNvGrpSpPr>
          <p:nvPr/>
        </p:nvGrpSpPr>
        <p:grpSpPr bwMode="auto">
          <a:xfrm>
            <a:off x="3692525" y="755650"/>
            <a:ext cx="719138" cy="866775"/>
            <a:chOff x="6747669" y="716723"/>
            <a:chExt cx="719137" cy="867196"/>
          </a:xfrm>
        </p:grpSpPr>
        <p:sp>
          <p:nvSpPr>
            <p:cNvPr id="28780" name="Text Box 26">
              <a:extLst>
                <a:ext uri="{FF2B5EF4-FFF2-40B4-BE49-F238E27FC236}">
                  <a16:creationId xmlns="" xmlns:a16="http://schemas.microsoft.com/office/drawing/2014/main" id="{A0461C91-8B94-4CF1-A063-14DC274F5A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71672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>
                  <a:sym typeface="Wingdings" panose="05000000000000000000" pitchFamily="2" charset="2"/>
                </a:rPr>
                <a:t></a:t>
              </a:r>
              <a:endParaRPr lang="en-US" altLang="zh-TW" sz="2800"/>
            </a:p>
          </p:txBody>
        </p:sp>
        <p:sp>
          <p:nvSpPr>
            <p:cNvPr id="28781" name="Text Box 27">
              <a:extLst>
                <a:ext uri="{FF2B5EF4-FFF2-40B4-BE49-F238E27FC236}">
                  <a16:creationId xmlns="" xmlns:a16="http://schemas.microsoft.com/office/drawing/2014/main" id="{82C1C37A-519B-4E4F-A979-61776436F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1064807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7</a:t>
              </a:r>
              <a:endParaRPr lang="en-US" altLang="zh-TW" sz="2800"/>
            </a:p>
          </p:txBody>
        </p:sp>
        <p:sp>
          <p:nvSpPr>
            <p:cNvPr id="28782" name="Line 28">
              <a:extLst>
                <a:ext uri="{FF2B5EF4-FFF2-40B4-BE49-F238E27FC236}">
                  <a16:creationId xmlns="" xmlns:a16="http://schemas.microsoft.com/office/drawing/2014/main" id="{A8F276D9-5DC2-4BA5-BD95-52B0963E68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2294" y="1148944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3" name="Text Box 117">
            <a:extLst>
              <a:ext uri="{FF2B5EF4-FFF2-40B4-BE49-F238E27FC236}">
                <a16:creationId xmlns="" xmlns:a16="http://schemas.microsoft.com/office/drawing/2014/main" id="{63F6A773-75EB-4885-98AE-734B52E908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305050"/>
            <a:ext cx="3373437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A.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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= 8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ea typeface="標楷體" panose="03000509000000000000" pitchFamily="65" charset="-120"/>
                <a:sym typeface="Wingdings 2" panose="05020102010507070707" pitchFamily="18" charset="2"/>
              </a:rPr>
              <a:t> </a:t>
            </a:r>
            <a:r>
              <a:rPr lang="en-US" altLang="zh-CN" sz="2800" dirty="0">
                <a:ea typeface="標楷體" panose="03000509000000000000" pitchFamily="65" charset="-120"/>
                <a:sym typeface="Wingdings 2" panose="05020102010507070707" pitchFamily="18" charset="2"/>
              </a:rPr>
              <a:t>= 21</a:t>
            </a:r>
            <a:r>
              <a:rPr lang="zh-TW" altLang="en-US" sz="2800" dirty="0">
                <a:ea typeface="標楷體" panose="03000509000000000000" pitchFamily="65" charset="-120"/>
              </a:rPr>
              <a:t>　　　　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B.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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= 6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ea typeface="標楷體" panose="03000509000000000000" pitchFamily="65" charset="-120"/>
                <a:sym typeface="Wingdings 2" panose="05020102010507070707" pitchFamily="18" charset="2"/>
              </a:rPr>
              <a:t> </a:t>
            </a:r>
            <a:r>
              <a:rPr lang="en-US" altLang="zh-CN" sz="2800" dirty="0">
                <a:ea typeface="標楷體" panose="03000509000000000000" pitchFamily="65" charset="-120"/>
                <a:sym typeface="Wingdings 2" panose="05020102010507070707" pitchFamily="18" charset="2"/>
              </a:rPr>
              <a:t>= 28 </a:t>
            </a:r>
            <a:r>
              <a:rPr lang="zh-TW" altLang="en-US" sz="2800" dirty="0">
                <a:ea typeface="標楷體" panose="03000509000000000000" pitchFamily="65" charset="-120"/>
              </a:rPr>
              <a:t>　　　</a:t>
            </a: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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= 4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ea typeface="標楷體" panose="03000509000000000000" pitchFamily="65" charset="-120"/>
                <a:sym typeface="Wingdings 2" panose="05020102010507070707" pitchFamily="18" charset="2"/>
              </a:rPr>
              <a:t> </a:t>
            </a:r>
            <a:r>
              <a:rPr lang="en-US" altLang="zh-CN" sz="2800" dirty="0">
                <a:ea typeface="標楷體" panose="03000509000000000000" pitchFamily="65" charset="-120"/>
                <a:sym typeface="Wingdings 2" panose="05020102010507070707" pitchFamily="18" charset="2"/>
              </a:rPr>
              <a:t>= 35 </a:t>
            </a:r>
            <a:r>
              <a:rPr lang="zh-TW" altLang="en-US" sz="2800" dirty="0">
                <a:ea typeface="標楷體" panose="03000509000000000000" pitchFamily="65" charset="-120"/>
              </a:rPr>
              <a:t>　　　  　　       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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= 2</a:t>
            </a:r>
            <a:r>
              <a:rPr lang="zh-CN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r>
              <a:rPr lang="zh-CN" altLang="en-US" sz="2800" dirty="0">
                <a:ea typeface="標楷體" panose="03000509000000000000" pitchFamily="65" charset="-120"/>
                <a:sym typeface="Wingdings 2" panose="05020102010507070707" pitchFamily="18" charset="2"/>
              </a:rPr>
              <a:t> </a:t>
            </a:r>
            <a:r>
              <a:rPr lang="en-US" altLang="zh-CN" sz="2800" dirty="0">
                <a:ea typeface="標楷體" panose="03000509000000000000" pitchFamily="65" charset="-120"/>
                <a:sym typeface="Wingdings 2" panose="05020102010507070707" pitchFamily="18" charset="2"/>
              </a:rPr>
              <a:t>= 70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="" xmlns:a16="http://schemas.microsoft.com/office/drawing/2014/main" id="{5E3AC630-22D7-4B3F-81DC-5D8D4808B8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0163" y="2854325"/>
            <a:ext cx="4078287" cy="1385888"/>
          </a:xfrm>
          <a:prstGeom prst="rect">
            <a:avLst/>
          </a:prstGeom>
          <a:gradFill rotWithShape="1">
            <a:gsLst>
              <a:gs pos="0">
                <a:srgbClr val="FFCC66"/>
              </a:gs>
              <a:gs pos="50000">
                <a:srgbClr val="FFFFCC"/>
              </a:gs>
              <a:gs pos="100000">
                <a:srgbClr val="FFCC66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涉及分數的分類、擴分和約分，並以代數式形式進行考查。</a:t>
            </a:r>
            <a:endParaRPr lang="zh-TW" altLang="en-US" sz="2400">
              <a:latin typeface="Times New Roman" panose="02020603050405020304" pitchFamily="18" charset="0"/>
            </a:endParaRPr>
          </a:p>
        </p:txBody>
      </p:sp>
      <p:pic>
        <p:nvPicPr>
          <p:cNvPr id="21" name="Picture 34" descr="e-BookBtn-yellow">
            <a:extLst>
              <a:ext uri="{FF2B5EF4-FFF2-40B4-BE49-F238E27FC236}">
                <a16:creationId xmlns="" xmlns:a16="http://schemas.microsoft.com/office/drawing/2014/main" id="{9A548595-9024-472F-8954-70816A76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4050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Line 29">
            <a:extLst>
              <a:ext uri="{FF2B5EF4-FFF2-40B4-BE49-F238E27FC236}">
                <a16:creationId xmlns="" xmlns:a16="http://schemas.microsoft.com/office/drawing/2014/main" id="{33D88105-C2AA-4143-A9B1-D2C293751B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743325" y="1557338"/>
            <a:ext cx="19780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 Box 25">
            <a:extLst>
              <a:ext uri="{FF2B5EF4-FFF2-40B4-BE49-F238E27FC236}">
                <a16:creationId xmlns="" xmlns:a16="http://schemas.microsoft.com/office/drawing/2014/main" id="{F5ECB0E0-57E6-4CC1-BF91-5270EA4D8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2525" y="1666875"/>
            <a:ext cx="29305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將各選項代入：</a:t>
            </a:r>
          </a:p>
        </p:txBody>
      </p:sp>
      <p:grpSp>
        <p:nvGrpSpPr>
          <p:cNvPr id="92" name="组合 91">
            <a:extLst>
              <a:ext uri="{FF2B5EF4-FFF2-40B4-BE49-F238E27FC236}">
                <a16:creationId xmlns="" xmlns:a16="http://schemas.microsoft.com/office/drawing/2014/main" id="{659A58A6-D183-45A5-8559-6626ED44D84E}"/>
              </a:ext>
            </a:extLst>
          </p:cNvPr>
          <p:cNvGrpSpPr>
            <a:grpSpLocks/>
          </p:cNvGrpSpPr>
          <p:nvPr/>
        </p:nvGrpSpPr>
        <p:grpSpPr bwMode="auto">
          <a:xfrm>
            <a:off x="3735388" y="2867025"/>
            <a:ext cx="2014537" cy="868363"/>
            <a:chOff x="3934292" y="2880865"/>
            <a:chExt cx="2014598" cy="869063"/>
          </a:xfrm>
        </p:grpSpPr>
        <p:sp>
          <p:nvSpPr>
            <p:cNvPr id="28771" name="文字方塊 5">
              <a:extLst>
                <a:ext uri="{FF2B5EF4-FFF2-40B4-BE49-F238E27FC236}">
                  <a16:creationId xmlns="" xmlns:a16="http://schemas.microsoft.com/office/drawing/2014/main" id="{C3ECCFBD-324A-47C1-9FF6-C0CE972DD6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292" y="3055140"/>
              <a:ext cx="2014598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B.     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      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8772" name="组合 108">
              <a:extLst>
                <a:ext uri="{FF2B5EF4-FFF2-40B4-BE49-F238E27FC236}">
                  <a16:creationId xmlns="" xmlns:a16="http://schemas.microsoft.com/office/drawing/2014/main" id="{B7F84201-C3E5-4E89-B6EE-F664967369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2195" y="2880865"/>
              <a:ext cx="719139" cy="868356"/>
              <a:chOff x="6633317" y="716723"/>
              <a:chExt cx="719138" cy="867196"/>
            </a:xfrm>
          </p:grpSpPr>
          <p:sp>
            <p:nvSpPr>
              <p:cNvPr id="28777" name="Text Box 26">
                <a:extLst>
                  <a:ext uri="{FF2B5EF4-FFF2-40B4-BE49-F238E27FC236}">
                    <a16:creationId xmlns="" xmlns:a16="http://schemas.microsoft.com/office/drawing/2014/main" id="{CB43B17F-64CB-41A1-9B93-EDEB93BCCE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3317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</a:t>
                </a:r>
              </a:p>
            </p:txBody>
          </p:sp>
          <p:sp>
            <p:nvSpPr>
              <p:cNvPr id="28778" name="Text Box 27">
                <a:extLst>
                  <a:ext uri="{FF2B5EF4-FFF2-40B4-BE49-F238E27FC236}">
                    <a16:creationId xmlns="" xmlns:a16="http://schemas.microsoft.com/office/drawing/2014/main" id="{77849A69-FCB0-4611-8B02-B2A3DCE6C8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33318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79" name="Line 28">
                <a:extLst>
                  <a:ext uri="{FF2B5EF4-FFF2-40B4-BE49-F238E27FC236}">
                    <a16:creationId xmlns="" xmlns:a16="http://schemas.microsoft.com/office/drawing/2014/main" id="{96FD8118-47D7-4DEE-8A1E-9E27A9FAD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7943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73" name="组合 108">
              <a:extLst>
                <a:ext uri="{FF2B5EF4-FFF2-40B4-BE49-F238E27FC236}">
                  <a16:creationId xmlns="" xmlns:a16="http://schemas.microsoft.com/office/drawing/2014/main" id="{BA56A633-7FF0-4F42-8209-654DC33308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32849" y="2881572"/>
              <a:ext cx="719140" cy="868356"/>
              <a:chOff x="6573798" y="717429"/>
              <a:chExt cx="719139" cy="867196"/>
            </a:xfrm>
          </p:grpSpPr>
          <p:sp>
            <p:nvSpPr>
              <p:cNvPr id="28774" name="Text Box 26">
                <a:extLst>
                  <a:ext uri="{FF2B5EF4-FFF2-40B4-BE49-F238E27FC236}">
                    <a16:creationId xmlns="" xmlns:a16="http://schemas.microsoft.com/office/drawing/2014/main" id="{53DF19AC-0D4E-40AA-9998-111BCEE9E4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3798" y="717429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6</a:t>
                </a:r>
              </a:p>
            </p:txBody>
          </p:sp>
          <p:sp>
            <p:nvSpPr>
              <p:cNvPr id="28775" name="Text Box 27">
                <a:extLst>
                  <a:ext uri="{FF2B5EF4-FFF2-40B4-BE49-F238E27FC236}">
                    <a16:creationId xmlns="" xmlns:a16="http://schemas.microsoft.com/office/drawing/2014/main" id="{9DB57C76-8DF4-4F11-BDDB-EEB727F57CD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3800" y="106551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76" name="Line 28">
                <a:extLst>
                  <a:ext uri="{FF2B5EF4-FFF2-40B4-BE49-F238E27FC236}">
                    <a16:creationId xmlns="" xmlns:a16="http://schemas.microsoft.com/office/drawing/2014/main" id="{A0C48B0C-772C-45AC-9019-4B60898E8F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48425" y="1149650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0" name="组合 89">
            <a:extLst>
              <a:ext uri="{FF2B5EF4-FFF2-40B4-BE49-F238E27FC236}">
                <a16:creationId xmlns="" xmlns:a16="http://schemas.microsoft.com/office/drawing/2014/main" id="{2D7B70A1-3F09-419A-99DB-F7BD6A625C74}"/>
              </a:ext>
            </a:extLst>
          </p:cNvPr>
          <p:cNvGrpSpPr>
            <a:grpSpLocks/>
          </p:cNvGrpSpPr>
          <p:nvPr/>
        </p:nvGrpSpPr>
        <p:grpSpPr bwMode="auto">
          <a:xfrm>
            <a:off x="7332663" y="2895600"/>
            <a:ext cx="1519237" cy="887413"/>
            <a:chOff x="7537905" y="2897235"/>
            <a:chExt cx="1518587" cy="887406"/>
          </a:xfrm>
        </p:grpSpPr>
        <p:grpSp>
          <p:nvGrpSpPr>
            <p:cNvPr id="28762" name="组合 108">
              <a:extLst>
                <a:ext uri="{FF2B5EF4-FFF2-40B4-BE49-F238E27FC236}">
                  <a16:creationId xmlns="" xmlns:a16="http://schemas.microsoft.com/office/drawing/2014/main" id="{09A60F9E-4D7D-4D83-9C47-21E2C8019E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905" y="2899416"/>
              <a:ext cx="719138" cy="868356"/>
              <a:chOff x="6747669" y="716723"/>
              <a:chExt cx="719137" cy="867196"/>
            </a:xfrm>
          </p:grpSpPr>
          <p:sp>
            <p:nvSpPr>
              <p:cNvPr id="28768" name="Text Box 26">
                <a:extLst>
                  <a:ext uri="{FF2B5EF4-FFF2-40B4-BE49-F238E27FC236}">
                    <a16:creationId xmlns="" xmlns:a16="http://schemas.microsoft.com/office/drawing/2014/main" id="{3A3A1CA7-76F6-44AB-BB8D-482030416E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69" name="Text Box 27">
                <a:extLst>
                  <a:ext uri="{FF2B5EF4-FFF2-40B4-BE49-F238E27FC236}">
                    <a16:creationId xmlns="" xmlns:a16="http://schemas.microsoft.com/office/drawing/2014/main" id="{7225959F-84CD-423C-ABF5-D8608F462E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 2" panose="05020102010507070707" pitchFamily="18" charset="2"/>
                  </a:rPr>
                  <a:t>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70" name="Line 28">
                <a:extLst>
                  <a:ext uri="{FF2B5EF4-FFF2-40B4-BE49-F238E27FC236}">
                    <a16:creationId xmlns="" xmlns:a16="http://schemas.microsoft.com/office/drawing/2014/main" id="{0C39FCE8-A0EA-4BAA-9A13-F81DE5B2CA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2294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63" name="组合 108">
              <a:extLst>
                <a:ext uri="{FF2B5EF4-FFF2-40B4-BE49-F238E27FC236}">
                  <a16:creationId xmlns="" xmlns:a16="http://schemas.microsoft.com/office/drawing/2014/main" id="{E62DB10B-8688-49B9-9443-316E310BA3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616" y="2897235"/>
              <a:ext cx="769876" cy="887406"/>
              <a:chOff x="6719094" y="716723"/>
              <a:chExt cx="769875" cy="886221"/>
            </a:xfrm>
          </p:grpSpPr>
          <p:sp>
            <p:nvSpPr>
              <p:cNvPr id="28765" name="Text Box 26">
                <a:extLst>
                  <a:ext uri="{FF2B5EF4-FFF2-40B4-BE49-F238E27FC236}">
                    <a16:creationId xmlns="" xmlns:a16="http://schemas.microsoft.com/office/drawing/2014/main" id="{080706D4-B32A-439D-B8C1-C54C095276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66" name="Text Box 27">
                <a:extLst>
                  <a:ext uri="{FF2B5EF4-FFF2-40B4-BE49-F238E27FC236}">
                    <a16:creationId xmlns="" xmlns:a16="http://schemas.microsoft.com/office/drawing/2014/main" id="{27902FBC-77B0-4A9D-94F2-DD76D3314E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9094" y="1083832"/>
                <a:ext cx="76987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28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67" name="Line 28">
                <a:extLst>
                  <a:ext uri="{FF2B5EF4-FFF2-40B4-BE49-F238E27FC236}">
                    <a16:creationId xmlns="" xmlns:a16="http://schemas.microsoft.com/office/drawing/2014/main" id="{E25B9FA3-B6BD-4147-A3D1-A34ACE4BE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669" y="1158456"/>
                <a:ext cx="46799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64" name="文字方塊 5">
              <a:extLst>
                <a:ext uri="{FF2B5EF4-FFF2-40B4-BE49-F238E27FC236}">
                  <a16:creationId xmlns="" xmlns:a16="http://schemas.microsoft.com/office/drawing/2014/main" id="{960296B8-B9B3-44BB-86F4-5F970D3271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645" y="3082527"/>
              <a:ext cx="459924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91" name="组合 90">
            <a:extLst>
              <a:ext uri="{FF2B5EF4-FFF2-40B4-BE49-F238E27FC236}">
                <a16:creationId xmlns="" xmlns:a16="http://schemas.microsoft.com/office/drawing/2014/main" id="{70FD9C87-EDE7-48C3-8EC5-83A44893A249}"/>
              </a:ext>
            </a:extLst>
          </p:cNvPr>
          <p:cNvGrpSpPr>
            <a:grpSpLocks/>
          </p:cNvGrpSpPr>
          <p:nvPr/>
        </p:nvGrpSpPr>
        <p:grpSpPr bwMode="auto">
          <a:xfrm>
            <a:off x="5262563" y="2890838"/>
            <a:ext cx="2192337" cy="892175"/>
            <a:chOff x="5642421" y="2883228"/>
            <a:chExt cx="2193458" cy="891159"/>
          </a:xfrm>
        </p:grpSpPr>
        <p:grpSp>
          <p:nvGrpSpPr>
            <p:cNvPr id="28753" name="组合 108">
              <a:extLst>
                <a:ext uri="{FF2B5EF4-FFF2-40B4-BE49-F238E27FC236}">
                  <a16:creationId xmlns="" xmlns:a16="http://schemas.microsoft.com/office/drawing/2014/main" id="{0BB9B54D-CC14-42B5-9BF6-CEADF821A9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9975" y="2883948"/>
              <a:ext cx="769876" cy="887406"/>
              <a:chOff x="6719094" y="716723"/>
              <a:chExt cx="769875" cy="886221"/>
            </a:xfrm>
          </p:grpSpPr>
          <p:sp>
            <p:nvSpPr>
              <p:cNvPr id="28759" name="Text Box 26">
                <a:extLst>
                  <a:ext uri="{FF2B5EF4-FFF2-40B4-BE49-F238E27FC236}">
                    <a16:creationId xmlns="" xmlns:a16="http://schemas.microsoft.com/office/drawing/2014/main" id="{93AC3478-91FA-449C-AE3C-7B87A20CC44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60" name="Text Box 27">
                <a:extLst>
                  <a:ext uri="{FF2B5EF4-FFF2-40B4-BE49-F238E27FC236}">
                    <a16:creationId xmlns="" xmlns:a16="http://schemas.microsoft.com/office/drawing/2014/main" id="{F6BE2E15-3DC1-4555-9553-B02078C51E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9094" y="1083832"/>
                <a:ext cx="76987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28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61" name="Line 28">
                <a:extLst>
                  <a:ext uri="{FF2B5EF4-FFF2-40B4-BE49-F238E27FC236}">
                    <a16:creationId xmlns="" xmlns:a16="http://schemas.microsoft.com/office/drawing/2014/main" id="{8A3F298B-BF2F-4A1E-A84D-3D3AE2C885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669" y="1158456"/>
                <a:ext cx="46799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54" name="组合 113">
              <a:extLst>
                <a:ext uri="{FF2B5EF4-FFF2-40B4-BE49-F238E27FC236}">
                  <a16:creationId xmlns="" xmlns:a16="http://schemas.microsoft.com/office/drawing/2014/main" id="{6A556A36-C573-417E-93B4-CDCA500BB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4885" y="2883228"/>
              <a:ext cx="869762" cy="891159"/>
              <a:chOff x="6585180" y="711254"/>
              <a:chExt cx="869761" cy="889969"/>
            </a:xfrm>
          </p:grpSpPr>
          <p:sp>
            <p:nvSpPr>
              <p:cNvPr id="28756" name="Text Box 26">
                <a:extLst>
                  <a:ext uri="{FF2B5EF4-FFF2-40B4-BE49-F238E27FC236}">
                    <a16:creationId xmlns="" xmlns:a16="http://schemas.microsoft.com/office/drawing/2014/main" id="{522A7CFB-D00C-42A2-A2F7-2E8FBA9FF3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5180" y="711254"/>
                <a:ext cx="869761" cy="52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6</a:t>
                </a:r>
                <a:r>
                  <a:rPr lang="en-US" altLang="zh-CN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4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57" name="Text Box 27">
                <a:extLst>
                  <a:ext uri="{FF2B5EF4-FFF2-40B4-BE49-F238E27FC236}">
                    <a16:creationId xmlns="" xmlns:a16="http://schemas.microsoft.com/office/drawing/2014/main" id="{22C2A898-09A5-4FC4-BBF2-0C79749BFD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6066" y="1078702"/>
                <a:ext cx="812052" cy="52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7</a:t>
                </a:r>
                <a:r>
                  <a:rPr lang="en-US" altLang="zh-CN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4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58" name="Line 28">
                <a:extLst>
                  <a:ext uri="{FF2B5EF4-FFF2-40B4-BE49-F238E27FC236}">
                    <a16:creationId xmlns="" xmlns:a16="http://schemas.microsoft.com/office/drawing/2014/main" id="{B856F267-2386-4BC5-9653-994A37CA5EA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5987" y="1155084"/>
                <a:ext cx="70603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55" name="文字方塊 5">
              <a:extLst>
                <a:ext uri="{FF2B5EF4-FFF2-40B4-BE49-F238E27FC236}">
                  <a16:creationId xmlns="" xmlns:a16="http://schemas.microsoft.com/office/drawing/2014/main" id="{611CDA80-A274-43D4-9554-2C5C069263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421" y="3060420"/>
              <a:ext cx="2193458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        =     </a:t>
              </a:r>
              <a:r>
                <a:rPr lang="zh-CN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="" xmlns:a16="http://schemas.microsoft.com/office/drawing/2014/main" id="{E8EBC15B-5A1C-44BD-8556-FF564F45201F}"/>
              </a:ext>
            </a:extLst>
          </p:cNvPr>
          <p:cNvGrpSpPr>
            <a:grpSpLocks/>
          </p:cNvGrpSpPr>
          <p:nvPr/>
        </p:nvGrpSpPr>
        <p:grpSpPr bwMode="auto">
          <a:xfrm>
            <a:off x="3751263" y="3605213"/>
            <a:ext cx="2014537" cy="874712"/>
            <a:chOff x="3934292" y="2873833"/>
            <a:chExt cx="2014598" cy="875388"/>
          </a:xfrm>
        </p:grpSpPr>
        <p:sp>
          <p:nvSpPr>
            <p:cNvPr id="28744" name="文字方塊 5">
              <a:extLst>
                <a:ext uri="{FF2B5EF4-FFF2-40B4-BE49-F238E27FC236}">
                  <a16:creationId xmlns="" xmlns:a16="http://schemas.microsoft.com/office/drawing/2014/main" id="{4DCF2B65-77E1-4E93-8596-888EE686A9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4292" y="3055140"/>
              <a:ext cx="2014598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C.     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      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8745" name="组合 108">
              <a:extLst>
                <a:ext uri="{FF2B5EF4-FFF2-40B4-BE49-F238E27FC236}">
                  <a16:creationId xmlns="" xmlns:a16="http://schemas.microsoft.com/office/drawing/2014/main" id="{4AB1F3EF-5AC5-46B8-A820-52066EAC59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99112" y="2880865"/>
              <a:ext cx="719139" cy="868356"/>
              <a:chOff x="6640234" y="716723"/>
              <a:chExt cx="719138" cy="867196"/>
            </a:xfrm>
          </p:grpSpPr>
          <p:sp>
            <p:nvSpPr>
              <p:cNvPr id="28750" name="Text Box 26">
                <a:extLst>
                  <a:ext uri="{FF2B5EF4-FFF2-40B4-BE49-F238E27FC236}">
                    <a16:creationId xmlns="" xmlns:a16="http://schemas.microsoft.com/office/drawing/2014/main" id="{6C2C18F7-CDE3-4E70-8FBD-17EAB7E82D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0234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</a:t>
                </a:r>
              </a:p>
            </p:txBody>
          </p:sp>
          <p:sp>
            <p:nvSpPr>
              <p:cNvPr id="28751" name="Text Box 27">
                <a:extLst>
                  <a:ext uri="{FF2B5EF4-FFF2-40B4-BE49-F238E27FC236}">
                    <a16:creationId xmlns="" xmlns:a16="http://schemas.microsoft.com/office/drawing/2014/main" id="{66F7328E-7DB3-448D-9D31-65A26BAE70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40235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52" name="Line 28">
                <a:extLst>
                  <a:ext uri="{FF2B5EF4-FFF2-40B4-BE49-F238E27FC236}">
                    <a16:creationId xmlns="" xmlns:a16="http://schemas.microsoft.com/office/drawing/2014/main" id="{5970CB15-2D57-4B61-9BFB-B149BE7064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14859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46" name="组合 108">
              <a:extLst>
                <a:ext uri="{FF2B5EF4-FFF2-40B4-BE49-F238E27FC236}">
                  <a16:creationId xmlns="" xmlns:a16="http://schemas.microsoft.com/office/drawing/2014/main" id="{0489D9E2-1D0B-476B-82D3-8A39760D31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2893" y="2873833"/>
              <a:ext cx="719140" cy="868358"/>
              <a:chOff x="6583842" y="709701"/>
              <a:chExt cx="719139" cy="867198"/>
            </a:xfrm>
          </p:grpSpPr>
          <p:sp>
            <p:nvSpPr>
              <p:cNvPr id="28747" name="Text Box 26">
                <a:extLst>
                  <a:ext uri="{FF2B5EF4-FFF2-40B4-BE49-F238E27FC236}">
                    <a16:creationId xmlns="" xmlns:a16="http://schemas.microsoft.com/office/drawing/2014/main" id="{DCD1FA8F-6FA1-4A70-B29F-4BDFF14D412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3842" y="709701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4</a:t>
                </a:r>
              </a:p>
            </p:txBody>
          </p:sp>
          <p:sp>
            <p:nvSpPr>
              <p:cNvPr id="28748" name="Text Box 27">
                <a:extLst>
                  <a:ext uri="{FF2B5EF4-FFF2-40B4-BE49-F238E27FC236}">
                    <a16:creationId xmlns="" xmlns:a16="http://schemas.microsoft.com/office/drawing/2014/main" id="{849105E0-A457-4E7B-B476-9A45B79DD4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3844" y="105778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49" name="Line 28">
                <a:extLst>
                  <a:ext uri="{FF2B5EF4-FFF2-40B4-BE49-F238E27FC236}">
                    <a16:creationId xmlns="" xmlns:a16="http://schemas.microsoft.com/office/drawing/2014/main" id="{5C03B44E-F6A1-4277-8960-535A3234F4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58468" y="1141923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23" name="组合 122">
            <a:extLst>
              <a:ext uri="{FF2B5EF4-FFF2-40B4-BE49-F238E27FC236}">
                <a16:creationId xmlns="" xmlns:a16="http://schemas.microsoft.com/office/drawing/2014/main" id="{2EC5B842-0EBE-4BE6-B5E2-708AE3DB8DED}"/>
              </a:ext>
            </a:extLst>
          </p:cNvPr>
          <p:cNvGrpSpPr>
            <a:grpSpLocks/>
          </p:cNvGrpSpPr>
          <p:nvPr/>
        </p:nvGrpSpPr>
        <p:grpSpPr bwMode="auto">
          <a:xfrm>
            <a:off x="7373938" y="3638550"/>
            <a:ext cx="1519237" cy="887413"/>
            <a:chOff x="7537905" y="2897235"/>
            <a:chExt cx="1518587" cy="887406"/>
          </a:xfrm>
        </p:grpSpPr>
        <p:grpSp>
          <p:nvGrpSpPr>
            <p:cNvPr id="28735" name="组合 108">
              <a:extLst>
                <a:ext uri="{FF2B5EF4-FFF2-40B4-BE49-F238E27FC236}">
                  <a16:creationId xmlns="" xmlns:a16="http://schemas.microsoft.com/office/drawing/2014/main" id="{DE5B7BAF-7F26-4D4B-8A24-3AE281D166A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905" y="2899416"/>
              <a:ext cx="719138" cy="868356"/>
              <a:chOff x="6747669" y="716723"/>
              <a:chExt cx="719137" cy="867196"/>
            </a:xfrm>
          </p:grpSpPr>
          <p:sp>
            <p:nvSpPr>
              <p:cNvPr id="28741" name="Text Box 26">
                <a:extLst>
                  <a:ext uri="{FF2B5EF4-FFF2-40B4-BE49-F238E27FC236}">
                    <a16:creationId xmlns="" xmlns:a16="http://schemas.microsoft.com/office/drawing/2014/main" id="{DC35DE86-F7A7-4254-801B-4E69FD075A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42" name="Text Box 27">
                <a:extLst>
                  <a:ext uri="{FF2B5EF4-FFF2-40B4-BE49-F238E27FC236}">
                    <a16:creationId xmlns="" xmlns:a16="http://schemas.microsoft.com/office/drawing/2014/main" id="{3A147C1F-DC3D-42AB-9F96-23EFD835C4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 2" panose="05020102010507070707" pitchFamily="18" charset="2"/>
                  </a:rPr>
                  <a:t>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43" name="Line 28">
                <a:extLst>
                  <a:ext uri="{FF2B5EF4-FFF2-40B4-BE49-F238E27FC236}">
                    <a16:creationId xmlns="" xmlns:a16="http://schemas.microsoft.com/office/drawing/2014/main" id="{AE6B33CB-CECD-4D6D-9752-40A29EA4664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2294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36" name="组合 108">
              <a:extLst>
                <a:ext uri="{FF2B5EF4-FFF2-40B4-BE49-F238E27FC236}">
                  <a16:creationId xmlns="" xmlns:a16="http://schemas.microsoft.com/office/drawing/2014/main" id="{687B8C95-F7EE-40D3-B915-EB68A913AA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616" y="2897235"/>
              <a:ext cx="769876" cy="887406"/>
              <a:chOff x="6719094" y="716723"/>
              <a:chExt cx="769875" cy="886221"/>
            </a:xfrm>
          </p:grpSpPr>
          <p:sp>
            <p:nvSpPr>
              <p:cNvPr id="28738" name="Text Box 26">
                <a:extLst>
                  <a:ext uri="{FF2B5EF4-FFF2-40B4-BE49-F238E27FC236}">
                    <a16:creationId xmlns="" xmlns:a16="http://schemas.microsoft.com/office/drawing/2014/main" id="{95A79467-4407-4243-8279-F6984B4799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70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39" name="Text Box 27">
                <a:extLst>
                  <a:ext uri="{FF2B5EF4-FFF2-40B4-BE49-F238E27FC236}">
                    <a16:creationId xmlns="" xmlns:a16="http://schemas.microsoft.com/office/drawing/2014/main" id="{21926A28-C925-4532-A148-AF536AD534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9094" y="1083832"/>
                <a:ext cx="76987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35</a:t>
                </a:r>
              </a:p>
            </p:txBody>
          </p:sp>
          <p:sp>
            <p:nvSpPr>
              <p:cNvPr id="28740" name="Line 28">
                <a:extLst>
                  <a:ext uri="{FF2B5EF4-FFF2-40B4-BE49-F238E27FC236}">
                    <a16:creationId xmlns="" xmlns:a16="http://schemas.microsoft.com/office/drawing/2014/main" id="{35CC04DB-F00D-4711-B73B-585AE118A8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669" y="1158456"/>
                <a:ext cx="46799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37" name="文字方塊 5">
              <a:extLst>
                <a:ext uri="{FF2B5EF4-FFF2-40B4-BE49-F238E27FC236}">
                  <a16:creationId xmlns="" xmlns:a16="http://schemas.microsoft.com/office/drawing/2014/main" id="{F6310D79-3D4A-44FA-8F68-A3385405F1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645" y="3082527"/>
              <a:ext cx="459924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143" name="组合 142">
            <a:extLst>
              <a:ext uri="{FF2B5EF4-FFF2-40B4-BE49-F238E27FC236}">
                <a16:creationId xmlns="" xmlns:a16="http://schemas.microsoft.com/office/drawing/2014/main" id="{FA8D44CA-ADBB-43A4-9892-CE6B5A12AC2C}"/>
              </a:ext>
            </a:extLst>
          </p:cNvPr>
          <p:cNvGrpSpPr>
            <a:grpSpLocks/>
          </p:cNvGrpSpPr>
          <p:nvPr/>
        </p:nvGrpSpPr>
        <p:grpSpPr bwMode="auto">
          <a:xfrm>
            <a:off x="5270500" y="3616325"/>
            <a:ext cx="2193925" cy="890588"/>
            <a:chOff x="5642421" y="2883228"/>
            <a:chExt cx="2193458" cy="891159"/>
          </a:xfrm>
        </p:grpSpPr>
        <p:grpSp>
          <p:nvGrpSpPr>
            <p:cNvPr id="28726" name="组合 108">
              <a:extLst>
                <a:ext uri="{FF2B5EF4-FFF2-40B4-BE49-F238E27FC236}">
                  <a16:creationId xmlns="" xmlns:a16="http://schemas.microsoft.com/office/drawing/2014/main" id="{C9AD7AD5-CF81-4044-A6BD-421F9AD31A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9975" y="2883948"/>
              <a:ext cx="769876" cy="887406"/>
              <a:chOff x="6719094" y="716723"/>
              <a:chExt cx="769875" cy="886221"/>
            </a:xfrm>
          </p:grpSpPr>
          <p:sp>
            <p:nvSpPr>
              <p:cNvPr id="28732" name="Text Box 26">
                <a:extLst>
                  <a:ext uri="{FF2B5EF4-FFF2-40B4-BE49-F238E27FC236}">
                    <a16:creationId xmlns="" xmlns:a16="http://schemas.microsoft.com/office/drawing/2014/main" id="{5F5DE09E-606E-4F10-A20A-454538B4CF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20</a:t>
                </a:r>
              </a:p>
            </p:txBody>
          </p:sp>
          <p:sp>
            <p:nvSpPr>
              <p:cNvPr id="28733" name="Text Box 27">
                <a:extLst>
                  <a:ext uri="{FF2B5EF4-FFF2-40B4-BE49-F238E27FC236}">
                    <a16:creationId xmlns="" xmlns:a16="http://schemas.microsoft.com/office/drawing/2014/main" id="{7B6B80BB-3362-4256-859D-9D23D427F9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9094" y="1083832"/>
                <a:ext cx="76987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35</a:t>
                </a:r>
              </a:p>
            </p:txBody>
          </p:sp>
          <p:sp>
            <p:nvSpPr>
              <p:cNvPr id="28734" name="Line 28">
                <a:extLst>
                  <a:ext uri="{FF2B5EF4-FFF2-40B4-BE49-F238E27FC236}">
                    <a16:creationId xmlns="" xmlns:a16="http://schemas.microsoft.com/office/drawing/2014/main" id="{A39E840B-49B0-408F-AD7D-86C13B64CA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669" y="1158456"/>
                <a:ext cx="46799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27" name="组合 113">
              <a:extLst>
                <a:ext uri="{FF2B5EF4-FFF2-40B4-BE49-F238E27FC236}">
                  <a16:creationId xmlns="" xmlns:a16="http://schemas.microsoft.com/office/drawing/2014/main" id="{C5E00638-EBE6-4C70-82AB-A0DB8F61A0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64885" y="2883228"/>
              <a:ext cx="869762" cy="891159"/>
              <a:chOff x="6585180" y="711254"/>
              <a:chExt cx="869761" cy="889969"/>
            </a:xfrm>
          </p:grpSpPr>
          <p:sp>
            <p:nvSpPr>
              <p:cNvPr id="28729" name="Text Box 26">
                <a:extLst>
                  <a:ext uri="{FF2B5EF4-FFF2-40B4-BE49-F238E27FC236}">
                    <a16:creationId xmlns="" xmlns:a16="http://schemas.microsoft.com/office/drawing/2014/main" id="{8D2B4978-D65E-41B8-B69F-97D4D09F3B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85180" y="711254"/>
                <a:ext cx="869761" cy="52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4</a:t>
                </a:r>
                <a:r>
                  <a:rPr lang="en-US" altLang="zh-CN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30" name="Text Box 27">
                <a:extLst>
                  <a:ext uri="{FF2B5EF4-FFF2-40B4-BE49-F238E27FC236}">
                    <a16:creationId xmlns="" xmlns:a16="http://schemas.microsoft.com/office/drawing/2014/main" id="{D3756263-69A0-4AA6-A6D3-CA1EE98904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6066" y="1078702"/>
                <a:ext cx="812052" cy="52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7</a:t>
                </a:r>
                <a:r>
                  <a:rPr lang="en-US" altLang="zh-CN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31" name="Line 28">
                <a:extLst>
                  <a:ext uri="{FF2B5EF4-FFF2-40B4-BE49-F238E27FC236}">
                    <a16:creationId xmlns="" xmlns:a16="http://schemas.microsoft.com/office/drawing/2014/main" id="{4BB52C56-5E92-4E43-80C3-6AF66DDF9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55987" y="1155084"/>
                <a:ext cx="70603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28" name="文字方塊 5">
              <a:extLst>
                <a:ext uri="{FF2B5EF4-FFF2-40B4-BE49-F238E27FC236}">
                  <a16:creationId xmlns="" xmlns:a16="http://schemas.microsoft.com/office/drawing/2014/main" id="{D4DFD0B4-16A1-48A9-91E6-96A975F732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421" y="3060420"/>
              <a:ext cx="2193458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        =     </a:t>
              </a:r>
              <a:r>
                <a:rPr lang="zh-CN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="" xmlns:a16="http://schemas.microsoft.com/office/drawing/2014/main" id="{2A5EFE07-3C99-4AB3-A2C1-30B0D2B975F4}"/>
              </a:ext>
            </a:extLst>
          </p:cNvPr>
          <p:cNvGrpSpPr>
            <a:grpSpLocks/>
          </p:cNvGrpSpPr>
          <p:nvPr/>
        </p:nvGrpSpPr>
        <p:grpSpPr bwMode="auto">
          <a:xfrm>
            <a:off x="3751263" y="4340225"/>
            <a:ext cx="1981200" cy="868363"/>
            <a:chOff x="3969191" y="2880865"/>
            <a:chExt cx="1979699" cy="868356"/>
          </a:xfrm>
        </p:grpSpPr>
        <p:sp>
          <p:nvSpPr>
            <p:cNvPr id="28717" name="文字方塊 5">
              <a:extLst>
                <a:ext uri="{FF2B5EF4-FFF2-40B4-BE49-F238E27FC236}">
                  <a16:creationId xmlns="" xmlns:a16="http://schemas.microsoft.com/office/drawing/2014/main" id="{DD2FAE87-E6F6-42DE-BE29-E9256BC35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69191" y="3055140"/>
              <a:ext cx="1979699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D.     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      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8718" name="组合 108">
              <a:extLst>
                <a:ext uri="{FF2B5EF4-FFF2-40B4-BE49-F238E27FC236}">
                  <a16:creationId xmlns="" xmlns:a16="http://schemas.microsoft.com/office/drawing/2014/main" id="{F7BD3344-915B-4B75-A018-2807B2738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85633" y="2880865"/>
              <a:ext cx="719138" cy="868356"/>
              <a:chOff x="6726755" y="716723"/>
              <a:chExt cx="719137" cy="867196"/>
            </a:xfrm>
          </p:grpSpPr>
          <p:sp>
            <p:nvSpPr>
              <p:cNvPr id="28723" name="Text Box 26">
                <a:extLst>
                  <a:ext uri="{FF2B5EF4-FFF2-40B4-BE49-F238E27FC236}">
                    <a16:creationId xmlns="" xmlns:a16="http://schemas.microsoft.com/office/drawing/2014/main" id="{66C50A32-3143-4357-AD3E-6C6F07AEFB9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98708" y="716723"/>
                <a:ext cx="532048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</a:t>
                </a:r>
              </a:p>
            </p:txBody>
          </p:sp>
          <p:sp>
            <p:nvSpPr>
              <p:cNvPr id="28724" name="Text Box 27">
                <a:extLst>
                  <a:ext uri="{FF2B5EF4-FFF2-40B4-BE49-F238E27FC236}">
                    <a16:creationId xmlns="" xmlns:a16="http://schemas.microsoft.com/office/drawing/2014/main" id="{6E206C95-94A9-4B16-BDDA-63F4A1AD947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6755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25" name="Line 28">
                <a:extLst>
                  <a:ext uri="{FF2B5EF4-FFF2-40B4-BE49-F238E27FC236}">
                    <a16:creationId xmlns="" xmlns:a16="http://schemas.microsoft.com/office/drawing/2014/main" id="{47B9A423-79E0-457C-880B-159C58CD5A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0662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19" name="组合 108">
              <a:extLst>
                <a:ext uri="{FF2B5EF4-FFF2-40B4-BE49-F238E27FC236}">
                  <a16:creationId xmlns="" xmlns:a16="http://schemas.microsoft.com/office/drawing/2014/main" id="{24365D15-D51A-4E07-A6D4-1AB0E34988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7682" y="2880865"/>
              <a:ext cx="719140" cy="868356"/>
              <a:chOff x="6598630" y="716723"/>
              <a:chExt cx="719139" cy="867196"/>
            </a:xfrm>
          </p:grpSpPr>
          <p:sp>
            <p:nvSpPr>
              <p:cNvPr id="28720" name="Text Box 26">
                <a:extLst>
                  <a:ext uri="{FF2B5EF4-FFF2-40B4-BE49-F238E27FC236}">
                    <a16:creationId xmlns="" xmlns:a16="http://schemas.microsoft.com/office/drawing/2014/main" id="{6C40A20C-CAF5-4430-ABAF-3BFC672A77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8630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</a:t>
                </a:r>
              </a:p>
            </p:txBody>
          </p:sp>
          <p:sp>
            <p:nvSpPr>
              <p:cNvPr id="28721" name="Text Box 27">
                <a:extLst>
                  <a:ext uri="{FF2B5EF4-FFF2-40B4-BE49-F238E27FC236}">
                    <a16:creationId xmlns="" xmlns:a16="http://schemas.microsoft.com/office/drawing/2014/main" id="{5D8423B9-7F98-40BB-9BA4-DB35138D29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98632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22" name="Line 28">
                <a:extLst>
                  <a:ext uri="{FF2B5EF4-FFF2-40B4-BE49-F238E27FC236}">
                    <a16:creationId xmlns="" xmlns:a16="http://schemas.microsoft.com/office/drawing/2014/main" id="{57EEA732-257E-4876-B81D-467CA6418D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73257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63" name="组合 162">
            <a:extLst>
              <a:ext uri="{FF2B5EF4-FFF2-40B4-BE49-F238E27FC236}">
                <a16:creationId xmlns="" xmlns:a16="http://schemas.microsoft.com/office/drawing/2014/main" id="{F0E3E056-5F24-4812-92C0-4E3994DB4FDD}"/>
              </a:ext>
            </a:extLst>
          </p:cNvPr>
          <p:cNvGrpSpPr>
            <a:grpSpLocks/>
          </p:cNvGrpSpPr>
          <p:nvPr/>
        </p:nvGrpSpPr>
        <p:grpSpPr bwMode="auto">
          <a:xfrm>
            <a:off x="7373938" y="4357688"/>
            <a:ext cx="1519237" cy="890587"/>
            <a:chOff x="7537905" y="2897235"/>
            <a:chExt cx="1518587" cy="890820"/>
          </a:xfrm>
        </p:grpSpPr>
        <p:grpSp>
          <p:nvGrpSpPr>
            <p:cNvPr id="28708" name="组合 108">
              <a:extLst>
                <a:ext uri="{FF2B5EF4-FFF2-40B4-BE49-F238E27FC236}">
                  <a16:creationId xmlns="" xmlns:a16="http://schemas.microsoft.com/office/drawing/2014/main" id="{7FEA166D-6226-4BE6-9B12-048AA1E64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37905" y="2899416"/>
              <a:ext cx="719138" cy="868356"/>
              <a:chOff x="6747669" y="716723"/>
              <a:chExt cx="719137" cy="867196"/>
            </a:xfrm>
          </p:grpSpPr>
          <p:sp>
            <p:nvSpPr>
              <p:cNvPr id="28714" name="Text Box 26">
                <a:extLst>
                  <a:ext uri="{FF2B5EF4-FFF2-40B4-BE49-F238E27FC236}">
                    <a16:creationId xmlns="" xmlns:a16="http://schemas.microsoft.com/office/drawing/2014/main" id="{BA5E877A-AB6E-4276-A581-BFF2B78D40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15" name="Text Box 27">
                <a:extLst>
                  <a:ext uri="{FF2B5EF4-FFF2-40B4-BE49-F238E27FC236}">
                    <a16:creationId xmlns="" xmlns:a16="http://schemas.microsoft.com/office/drawing/2014/main" id="{D4C940E8-EEA5-41AA-868F-0C5CCD20FF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1064807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 2" panose="05020102010507070707" pitchFamily="18" charset="2"/>
                  </a:rPr>
                  <a:t>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16" name="Line 28">
                <a:extLst>
                  <a:ext uri="{FF2B5EF4-FFF2-40B4-BE49-F238E27FC236}">
                    <a16:creationId xmlns="" xmlns:a16="http://schemas.microsoft.com/office/drawing/2014/main" id="{B0D80887-EFE3-4F89-A591-819D2CE46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22294" y="1148944"/>
                <a:ext cx="381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9" name="组合 108">
              <a:extLst>
                <a:ext uri="{FF2B5EF4-FFF2-40B4-BE49-F238E27FC236}">
                  <a16:creationId xmlns="" xmlns:a16="http://schemas.microsoft.com/office/drawing/2014/main" id="{FE3603FC-5CFE-4E0D-BAC3-C9FD1B94B6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86616" y="2897235"/>
              <a:ext cx="769876" cy="890820"/>
              <a:chOff x="6719094" y="716723"/>
              <a:chExt cx="769875" cy="889630"/>
            </a:xfrm>
          </p:grpSpPr>
          <p:sp>
            <p:nvSpPr>
              <p:cNvPr id="28711" name="Text Box 26">
                <a:extLst>
                  <a:ext uri="{FF2B5EF4-FFF2-40B4-BE49-F238E27FC236}">
                    <a16:creationId xmlns="" xmlns:a16="http://schemas.microsoft.com/office/drawing/2014/main" id="{5AD0308C-B71C-491E-9537-8951155B39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69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24</a:t>
                </a:r>
              </a:p>
            </p:txBody>
          </p:sp>
          <p:sp>
            <p:nvSpPr>
              <p:cNvPr id="28712" name="Text Box 27">
                <a:extLst>
                  <a:ext uri="{FF2B5EF4-FFF2-40B4-BE49-F238E27FC236}">
                    <a16:creationId xmlns="" xmlns:a16="http://schemas.microsoft.com/office/drawing/2014/main" id="{C976594B-8CB6-4C3C-930A-6CB3841BD2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9094" y="1083832"/>
                <a:ext cx="769875" cy="52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70</a:t>
                </a:r>
              </a:p>
            </p:txBody>
          </p:sp>
          <p:sp>
            <p:nvSpPr>
              <p:cNvPr id="28713" name="Line 28">
                <a:extLst>
                  <a:ext uri="{FF2B5EF4-FFF2-40B4-BE49-F238E27FC236}">
                    <a16:creationId xmlns="" xmlns:a16="http://schemas.microsoft.com/office/drawing/2014/main" id="{8A174BCA-6B50-4E88-ABEB-E747CDF2494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669" y="1158456"/>
                <a:ext cx="46799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0" name="文字方塊 5">
              <a:extLst>
                <a:ext uri="{FF2B5EF4-FFF2-40B4-BE49-F238E27FC236}">
                  <a16:creationId xmlns="" xmlns:a16="http://schemas.microsoft.com/office/drawing/2014/main" id="{E1139B30-E815-4169-AC58-C2E3D7307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70645" y="3082527"/>
              <a:ext cx="459924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grpSp>
        <p:nvGrpSpPr>
          <p:cNvPr id="173" name="组合 172">
            <a:extLst>
              <a:ext uri="{FF2B5EF4-FFF2-40B4-BE49-F238E27FC236}">
                <a16:creationId xmlns="" xmlns:a16="http://schemas.microsoft.com/office/drawing/2014/main" id="{AB6DF515-062B-41C8-A28D-1191311549DC}"/>
              </a:ext>
            </a:extLst>
          </p:cNvPr>
          <p:cNvGrpSpPr>
            <a:grpSpLocks/>
          </p:cNvGrpSpPr>
          <p:nvPr/>
        </p:nvGrpSpPr>
        <p:grpSpPr bwMode="auto">
          <a:xfrm>
            <a:off x="5273675" y="4333875"/>
            <a:ext cx="2193925" cy="892175"/>
            <a:chOff x="5642421" y="2880864"/>
            <a:chExt cx="2193458" cy="892399"/>
          </a:xfrm>
        </p:grpSpPr>
        <p:sp>
          <p:nvSpPr>
            <p:cNvPr id="28699" name="文字方塊 5">
              <a:extLst>
                <a:ext uri="{FF2B5EF4-FFF2-40B4-BE49-F238E27FC236}">
                  <a16:creationId xmlns="" xmlns:a16="http://schemas.microsoft.com/office/drawing/2014/main" id="{7281252A-9BC4-49DE-BF04-AF3D4B246E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42421" y="3060420"/>
              <a:ext cx="2193458" cy="519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=         =     </a:t>
              </a:r>
              <a:r>
                <a:rPr lang="zh-CN" altLang="en-US" sz="280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en-US" altLang="zh-CN" sz="2800">
                  <a:solidFill>
                    <a:srgbClr val="003399"/>
                  </a:solidFill>
                  <a:ea typeface="標楷體" panose="03000509000000000000" pitchFamily="65" charset="-120"/>
                </a:rPr>
                <a:t>       </a:t>
              </a:r>
              <a:endParaRPr lang="zh-TW" altLang="en-US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28700" name="组合 108">
              <a:extLst>
                <a:ext uri="{FF2B5EF4-FFF2-40B4-BE49-F238E27FC236}">
                  <a16:creationId xmlns="" xmlns:a16="http://schemas.microsoft.com/office/drawing/2014/main" id="{B3826EFB-3477-4D4B-B670-54C2A9D4B8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9975" y="2883948"/>
              <a:ext cx="769876" cy="887406"/>
              <a:chOff x="6719094" y="716723"/>
              <a:chExt cx="769875" cy="886221"/>
            </a:xfrm>
          </p:grpSpPr>
          <p:sp>
            <p:nvSpPr>
              <p:cNvPr id="28705" name="Text Box 26">
                <a:extLst>
                  <a:ext uri="{FF2B5EF4-FFF2-40B4-BE49-F238E27FC236}">
                    <a16:creationId xmlns="" xmlns:a16="http://schemas.microsoft.com/office/drawing/2014/main" id="{30488E26-C60B-497B-9266-A43B592E8D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7670" y="71672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20</a:t>
                </a:r>
              </a:p>
            </p:txBody>
          </p:sp>
          <p:sp>
            <p:nvSpPr>
              <p:cNvPr id="28706" name="Text Box 27">
                <a:extLst>
                  <a:ext uri="{FF2B5EF4-FFF2-40B4-BE49-F238E27FC236}">
                    <a16:creationId xmlns="" xmlns:a16="http://schemas.microsoft.com/office/drawing/2014/main" id="{A35EBD56-9367-4FC0-B142-4C743C171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9094" y="1083832"/>
                <a:ext cx="769875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70</a:t>
                </a:r>
              </a:p>
            </p:txBody>
          </p:sp>
          <p:sp>
            <p:nvSpPr>
              <p:cNvPr id="28707" name="Line 28">
                <a:extLst>
                  <a:ext uri="{FF2B5EF4-FFF2-40B4-BE49-F238E27FC236}">
                    <a16:creationId xmlns="" xmlns:a16="http://schemas.microsoft.com/office/drawing/2014/main" id="{DC20A5CA-5092-46BA-A25D-E032253CBE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4669" y="1158456"/>
                <a:ext cx="46799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701" name="组合 113">
              <a:extLst>
                <a:ext uri="{FF2B5EF4-FFF2-40B4-BE49-F238E27FC236}">
                  <a16:creationId xmlns="" xmlns:a16="http://schemas.microsoft.com/office/drawing/2014/main" id="{B6CDCCC3-0F62-499F-87D6-1C430E8A39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15298" y="2880864"/>
              <a:ext cx="1130971" cy="892399"/>
              <a:chOff x="6435595" y="708893"/>
              <a:chExt cx="1130970" cy="891207"/>
            </a:xfrm>
          </p:grpSpPr>
          <p:sp>
            <p:nvSpPr>
              <p:cNvPr id="28702" name="Text Box 26">
                <a:extLst>
                  <a:ext uri="{FF2B5EF4-FFF2-40B4-BE49-F238E27FC236}">
                    <a16:creationId xmlns="" xmlns:a16="http://schemas.microsoft.com/office/drawing/2014/main" id="{E5DAB36D-0A0A-4C78-9716-42DC63270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28597" y="708893"/>
                <a:ext cx="995827" cy="5225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2</a:t>
                </a:r>
                <a:r>
                  <a:rPr lang="en-US" altLang="zh-CN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</a:t>
                </a: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10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03" name="Text Box 27">
                <a:extLst>
                  <a:ext uri="{FF2B5EF4-FFF2-40B4-BE49-F238E27FC236}">
                    <a16:creationId xmlns="" xmlns:a16="http://schemas.microsoft.com/office/drawing/2014/main" id="{4A0FBD9E-E701-40C0-BC37-C34CBFE717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5595" y="1077578"/>
                <a:ext cx="1130970" cy="522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7</a:t>
                </a:r>
                <a:r>
                  <a:rPr lang="en-US" altLang="zh-CN" sz="2800">
                    <a:solidFill>
                      <a:srgbClr val="003399"/>
                    </a:solidFill>
                    <a:sym typeface="Symbol" panose="05050102010706020507" pitchFamily="18" charset="2"/>
                  </a:rPr>
                  <a:t>10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8704" name="Line 28">
                <a:extLst>
                  <a:ext uri="{FF2B5EF4-FFF2-40B4-BE49-F238E27FC236}">
                    <a16:creationId xmlns="" xmlns:a16="http://schemas.microsoft.com/office/drawing/2014/main" id="{C9C36953-610F-4361-B889-20ACD60A58C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607353" y="1153040"/>
                <a:ext cx="78745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" name="Line 29">
            <a:extLst>
              <a:ext uri="{FF2B5EF4-FFF2-40B4-BE49-F238E27FC236}">
                <a16:creationId xmlns="" xmlns:a16="http://schemas.microsoft.com/office/drawing/2014/main" id="{8F723955-914F-4EB5-953D-C8DA35F65F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8300" y="1546225"/>
            <a:ext cx="14366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" name="Line 114">
            <a:extLst>
              <a:ext uri="{FF2B5EF4-FFF2-40B4-BE49-F238E27FC236}">
                <a16:creationId xmlns="" xmlns:a16="http://schemas.microsoft.com/office/drawing/2014/main" id="{5635656A-FE62-48C4-A2CB-56F2F52BA8F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3763" y="2403475"/>
            <a:ext cx="287337" cy="395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>
            <a:prstShdw prst="shdw17" dist="17961" dir="2700000">
              <a:srgbClr val="001F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84" grpId="1" animBg="1"/>
      <p:bldP spid="183" grpId="0" animBg="1"/>
      <p:bldP spid="183" grpId="1" animBg="1"/>
      <p:bldP spid="4" grpId="0" animBg="1"/>
      <p:bldP spid="5" grpId="0"/>
      <p:bldP spid="20" grpId="0" animBg="1"/>
      <p:bldP spid="20" grpId="1" animBg="1"/>
      <p:bldP spid="62" grpId="0"/>
      <p:bldP spid="6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D636AA7-3FFF-43FF-BA59-ADF0A7037B30}"/>
              </a:ext>
            </a:extLst>
          </p:cNvPr>
          <p:cNvSpPr/>
          <p:nvPr/>
        </p:nvSpPr>
        <p:spPr>
          <a:xfrm>
            <a:off x="6750050" y="1405878"/>
            <a:ext cx="378898" cy="31835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矩形 104">
            <a:extLst>
              <a:ext uri="{FF2B5EF4-FFF2-40B4-BE49-F238E27FC236}">
                <a16:creationId xmlns="" xmlns:a16="http://schemas.microsoft.com/office/drawing/2014/main" id="{AC8C4E4F-02F1-4CB6-9FC6-386E7FBA43A4}"/>
              </a:ext>
            </a:extLst>
          </p:cNvPr>
          <p:cNvSpPr/>
          <p:nvPr/>
        </p:nvSpPr>
        <p:spPr>
          <a:xfrm>
            <a:off x="6745009" y="2199091"/>
            <a:ext cx="378898" cy="31835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矩形 105">
            <a:extLst>
              <a:ext uri="{FF2B5EF4-FFF2-40B4-BE49-F238E27FC236}">
                <a16:creationId xmlns="" xmlns:a16="http://schemas.microsoft.com/office/drawing/2014/main" id="{CF8C109D-68D7-46B8-A8CD-23D590BE6F53}"/>
              </a:ext>
            </a:extLst>
          </p:cNvPr>
          <p:cNvSpPr/>
          <p:nvPr/>
        </p:nvSpPr>
        <p:spPr>
          <a:xfrm>
            <a:off x="6771952" y="2968273"/>
            <a:ext cx="378898" cy="31835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矩形 106">
            <a:extLst>
              <a:ext uri="{FF2B5EF4-FFF2-40B4-BE49-F238E27FC236}">
                <a16:creationId xmlns="" xmlns:a16="http://schemas.microsoft.com/office/drawing/2014/main" id="{882F64D7-ED77-4811-BAF2-38C396CB7DD7}"/>
              </a:ext>
            </a:extLst>
          </p:cNvPr>
          <p:cNvSpPr/>
          <p:nvPr/>
        </p:nvSpPr>
        <p:spPr>
          <a:xfrm>
            <a:off x="6763522" y="3722623"/>
            <a:ext cx="378898" cy="318355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组合 69">
            <a:extLst>
              <a:ext uri="{FF2B5EF4-FFF2-40B4-BE49-F238E27FC236}">
                <a16:creationId xmlns="" xmlns:a16="http://schemas.microsoft.com/office/drawing/2014/main" id="{E0893B34-85DE-4643-AE49-773BDDC4107B}"/>
              </a:ext>
            </a:extLst>
          </p:cNvPr>
          <p:cNvGrpSpPr>
            <a:grpSpLocks/>
          </p:cNvGrpSpPr>
          <p:nvPr/>
        </p:nvGrpSpPr>
        <p:grpSpPr bwMode="auto">
          <a:xfrm>
            <a:off x="4673600" y="4733925"/>
            <a:ext cx="2219325" cy="895350"/>
            <a:chOff x="3563214" y="4871858"/>
            <a:chExt cx="2218943" cy="895929"/>
          </a:xfrm>
        </p:grpSpPr>
        <p:grpSp>
          <p:nvGrpSpPr>
            <p:cNvPr id="29804" name="组合 106">
              <a:extLst>
                <a:ext uri="{FF2B5EF4-FFF2-40B4-BE49-F238E27FC236}">
                  <a16:creationId xmlns="" xmlns:a16="http://schemas.microsoft.com/office/drawing/2014/main" id="{2B270FED-31F1-4427-8E3C-0FBACCB265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3214" y="4871858"/>
              <a:ext cx="834806" cy="895929"/>
              <a:chOff x="3347334" y="3082343"/>
              <a:chExt cx="834806" cy="895929"/>
            </a:xfrm>
          </p:grpSpPr>
          <p:grpSp>
            <p:nvGrpSpPr>
              <p:cNvPr id="29810" name="组合 126">
                <a:extLst>
                  <a:ext uri="{FF2B5EF4-FFF2-40B4-BE49-F238E27FC236}">
                    <a16:creationId xmlns="" xmlns:a16="http://schemas.microsoft.com/office/drawing/2014/main" id="{3D95E290-DFD2-4EE4-AE19-7F4F06E14E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8792" y="3082343"/>
                <a:ext cx="723348" cy="895929"/>
                <a:chOff x="6632222" y="706272"/>
                <a:chExt cx="723348" cy="895929"/>
              </a:xfrm>
            </p:grpSpPr>
            <p:sp>
              <p:nvSpPr>
                <p:cNvPr id="29812" name="Text Box 26">
                  <a:extLst>
                    <a:ext uri="{FF2B5EF4-FFF2-40B4-BE49-F238E27FC236}">
                      <a16:creationId xmlns="" xmlns:a16="http://schemas.microsoft.com/office/drawing/2014/main" id="{2BB6C9B1-1613-4016-A70E-CF48E90D875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2222" y="706272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  <a:sym typeface="Wingdings" panose="05000000000000000000" pitchFamily="2" charset="2"/>
                    </a:rPr>
                    <a:t>1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813" name="Text Box 27">
                  <a:extLst>
                    <a:ext uri="{FF2B5EF4-FFF2-40B4-BE49-F238E27FC236}">
                      <a16:creationId xmlns="" xmlns:a16="http://schemas.microsoft.com/office/drawing/2014/main" id="{1AEBC9DB-8FB9-432C-8D3B-2EEA05F836A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636433" y="1083089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5</a:t>
                  </a:r>
                </a:p>
              </p:txBody>
            </p:sp>
            <p:sp>
              <p:nvSpPr>
                <p:cNvPr id="29814" name="Line 28">
                  <a:extLst>
                    <a:ext uri="{FF2B5EF4-FFF2-40B4-BE49-F238E27FC236}">
                      <a16:creationId xmlns="" xmlns:a16="http://schemas.microsoft.com/office/drawing/2014/main" id="{37A3C7EC-E4EF-4DE6-B190-FC02EE0259E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20060" y="1149084"/>
                  <a:ext cx="381666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811" name="文本框 127">
                <a:extLst>
                  <a:ext uri="{FF2B5EF4-FFF2-40B4-BE49-F238E27FC236}">
                    <a16:creationId xmlns="" xmlns:a16="http://schemas.microsoft.com/office/drawing/2014/main" id="{B4F4F348-E530-4BF9-9409-0AF947771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47334" y="3253507"/>
                <a:ext cx="3215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2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29805" name="文本框 110">
              <a:extLst>
                <a:ext uri="{FF2B5EF4-FFF2-40B4-BE49-F238E27FC236}">
                  <a16:creationId xmlns="" xmlns:a16="http://schemas.microsoft.com/office/drawing/2014/main" id="{56DC6C14-D00F-4424-A276-88B21E650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1671" y="5035268"/>
              <a:ext cx="161048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800" dirty="0">
                  <a:solidFill>
                    <a:srgbClr val="003399"/>
                  </a:solidFill>
                </a:rPr>
                <a:t>－</a:t>
              </a:r>
              <a:r>
                <a:rPr lang="en-US" altLang="zh-CN" sz="2800" dirty="0">
                  <a:solidFill>
                    <a:srgbClr val="003399"/>
                  </a:solidFill>
                </a:rPr>
                <a:t>2</a:t>
              </a:r>
              <a:r>
                <a:rPr lang="zh-CN" altLang="en-US" sz="2800" dirty="0">
                  <a:solidFill>
                    <a:srgbClr val="003399"/>
                  </a:solidFill>
                </a:rPr>
                <a:t> </a:t>
              </a:r>
              <a:r>
                <a:rPr lang="en-US" altLang="zh-CN" sz="2800" dirty="0">
                  <a:solidFill>
                    <a:srgbClr val="003399"/>
                  </a:solidFill>
                </a:rPr>
                <a:t>=         </a:t>
              </a:r>
              <a:endParaRPr lang="zh-CN" altLang="en-US" sz="2800" dirty="0">
                <a:solidFill>
                  <a:srgbClr val="003399"/>
                </a:solidFill>
              </a:endParaRPr>
            </a:p>
          </p:txBody>
        </p:sp>
        <p:grpSp>
          <p:nvGrpSpPr>
            <p:cNvPr id="29806" name="组合 132">
              <a:extLst>
                <a:ext uri="{FF2B5EF4-FFF2-40B4-BE49-F238E27FC236}">
                  <a16:creationId xmlns="" xmlns:a16="http://schemas.microsoft.com/office/drawing/2014/main" id="{0114A3A1-8FB8-4835-B473-DA2C96EC1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46982" y="4873189"/>
              <a:ext cx="734993" cy="890062"/>
              <a:chOff x="6408487" y="711506"/>
              <a:chExt cx="734993" cy="890062"/>
            </a:xfrm>
          </p:grpSpPr>
          <p:sp>
            <p:nvSpPr>
              <p:cNvPr id="29807" name="Text Box 26">
                <a:extLst>
                  <a:ext uri="{FF2B5EF4-FFF2-40B4-BE49-F238E27FC236}">
                    <a16:creationId xmlns="" xmlns:a16="http://schemas.microsoft.com/office/drawing/2014/main" id="{969F6400-5442-4B86-AA2C-E9FDD8E23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08487" y="711506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808" name="Text Box 27">
                <a:extLst>
                  <a:ext uri="{FF2B5EF4-FFF2-40B4-BE49-F238E27FC236}">
                    <a16:creationId xmlns="" xmlns:a16="http://schemas.microsoft.com/office/drawing/2014/main" id="{35094837-5E41-4D01-8A03-BC5D210B02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4343" y="1082456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809" name="Line 28">
                <a:extLst>
                  <a:ext uri="{FF2B5EF4-FFF2-40B4-BE49-F238E27FC236}">
                    <a16:creationId xmlns="" xmlns:a16="http://schemas.microsoft.com/office/drawing/2014/main" id="{EF868040-15F7-46E9-807C-A1A754410C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583670" y="1145334"/>
                <a:ext cx="381666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TextBox 81">
            <a:extLst>
              <a:ext uri="{FF2B5EF4-FFF2-40B4-BE49-F238E27FC236}">
                <a16:creationId xmlns="" xmlns:a16="http://schemas.microsoft.com/office/drawing/2014/main" id="{1A713933-4C72-419D-8B20-4AEA69FDA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363" y="2506663"/>
            <a:ext cx="468312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29700" name="文字方塊 7">
            <a:extLst>
              <a:ext uri="{FF2B5EF4-FFF2-40B4-BE49-F238E27FC236}">
                <a16:creationId xmlns="" xmlns:a16="http://schemas.microsoft.com/office/drawing/2014/main" id="{F750B80F-2D4A-4498-A71A-96AC392DFF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98525"/>
            <a:ext cx="46878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 indent="-6286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563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14. </a:t>
            </a:r>
            <a:r>
              <a:rPr lang="zh-TW" altLang="en-US" sz="2800" dirty="0" smtClean="0">
                <a:ea typeface="標楷體" panose="03000509000000000000" pitchFamily="65" charset="-120"/>
              </a:rPr>
              <a:t>以</a:t>
            </a:r>
            <a:r>
              <a:rPr lang="zh-TW" altLang="en-US" sz="2800" dirty="0">
                <a:ea typeface="標楷體" panose="03000509000000000000" pitchFamily="65" charset="-120"/>
              </a:rPr>
              <a:t>下</a:t>
            </a:r>
            <a:r>
              <a:rPr lang="zh-TW" altLang="en-US" sz="2800" dirty="0" smtClean="0">
                <a:ea typeface="標楷體" panose="03000509000000000000" pitchFamily="65" charset="-120"/>
              </a:rPr>
              <a:t>是</a:t>
            </a:r>
            <a:r>
              <a:rPr lang="zh-TW" altLang="en-US" sz="2800" dirty="0">
                <a:ea typeface="標楷體" panose="03000509000000000000" pitchFamily="65" charset="-120"/>
              </a:rPr>
              <a:t>四個容器的容量。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lnSpc>
                <a:spcPts val="3563"/>
              </a:lnSpc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哪一個容器的容量最接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lnSpc>
                <a:spcPts val="3563"/>
              </a:lnSpc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</a:t>
            </a:r>
            <a:r>
              <a:rPr lang="zh-TW" altLang="en-US" sz="2800" dirty="0">
                <a:ea typeface="標楷體" panose="03000509000000000000" pitchFamily="65" charset="-120"/>
              </a:rPr>
              <a:t>近</a:t>
            </a:r>
            <a:r>
              <a:rPr lang="en-US" altLang="zh-TW" sz="2800" dirty="0">
                <a:ea typeface="標楷體" panose="03000509000000000000" pitchFamily="65" charset="-120"/>
              </a:rPr>
              <a:t>2L</a:t>
            </a:r>
            <a:r>
              <a:rPr lang="zh-CN" altLang="en-US" sz="2800" dirty="0">
                <a:ea typeface="標楷體" panose="03000509000000000000" pitchFamily="65" charset="-120"/>
              </a:rPr>
              <a:t>？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6" name="TextBox 83">
            <a:extLst>
              <a:ext uri="{FF2B5EF4-FFF2-40B4-BE49-F238E27FC236}">
                <a16:creationId xmlns="" xmlns:a16="http://schemas.microsoft.com/office/drawing/2014/main" id="{5CD8EDA3-355E-4F02-8EDE-C703E81E5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5" y="239395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Text Box 117">
            <a:extLst>
              <a:ext uri="{FF2B5EF4-FFF2-40B4-BE49-F238E27FC236}">
                <a16:creationId xmlns="" xmlns:a16="http://schemas.microsoft.com/office/drawing/2014/main" id="{88CFD72A-35D6-4A12-85F7-60AB6EEB6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438" y="2422525"/>
            <a:ext cx="1522412" cy="2333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  <a:defRPr/>
            </a:pPr>
            <a:r>
              <a:rPr lang="en-US" altLang="zh-CN" sz="2800" dirty="0">
                <a:ea typeface="DFKai-SB" panose="03000509000000000000" pitchFamily="65" charset="-120"/>
              </a:rPr>
              <a:t>P         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>
                <a:ea typeface="DFKai-SB" panose="03000509000000000000" pitchFamily="65" charset="-120"/>
              </a:rPr>
              <a:t>B. </a:t>
            </a:r>
            <a:r>
              <a:rPr lang="en-US" altLang="zh-CN" sz="2800" dirty="0">
                <a:ea typeface="DFKai-SB" panose="03000509000000000000" pitchFamily="65" charset="-120"/>
              </a:rPr>
              <a:t>Q</a:t>
            </a: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en-US" altLang="zh-CN" sz="2800" dirty="0">
                <a:ea typeface="DFKai-SB" panose="03000509000000000000" pitchFamily="65" charset="-120"/>
                <a:sym typeface="Wingdings" panose="05000000000000000000" pitchFamily="2" charset="2"/>
              </a:rPr>
              <a:t>R        </a:t>
            </a:r>
          </a:p>
          <a:p>
            <a:pPr marL="0" indent="0" eaLnBrk="1" hangingPunct="1">
              <a:spcAft>
                <a:spcPct val="20000"/>
              </a:spcAft>
              <a:buFontTx/>
              <a:buNone/>
              <a:defRPr/>
            </a:pPr>
            <a:r>
              <a:rPr lang="en-US" altLang="zh-TW" sz="2800" dirty="0">
                <a:ea typeface="DFKai-SB" panose="03000509000000000000" pitchFamily="65" charset="-120"/>
              </a:rPr>
              <a:t>D. </a:t>
            </a:r>
            <a:r>
              <a:rPr lang="en-US" altLang="zh-CN" sz="2800" dirty="0">
                <a:ea typeface="DFKai-SB" panose="03000509000000000000" pitchFamily="65" charset="-120"/>
              </a:rPr>
              <a:t>S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8" name="Line 33">
            <a:extLst>
              <a:ext uri="{FF2B5EF4-FFF2-40B4-BE49-F238E27FC236}">
                <a16:creationId xmlns="" xmlns:a16="http://schemas.microsoft.com/office/drawing/2014/main" id="{0A61CAD8-A3E2-4DA0-AB9F-2FA1C69E6D7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1488" y="4816475"/>
            <a:ext cx="23225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" name="表格 8">
            <a:extLst>
              <a:ext uri="{FF2B5EF4-FFF2-40B4-BE49-F238E27FC236}">
                <a16:creationId xmlns="" xmlns:a16="http://schemas.microsoft.com/office/drawing/2014/main" id="{C5133B32-A78E-458C-94DB-E3DE2D946654}"/>
              </a:ext>
            </a:extLst>
          </p:cNvPr>
          <p:cNvGraphicFramePr>
            <a:graphicFrameLocks noGrp="1"/>
          </p:cNvGraphicFramePr>
          <p:nvPr/>
        </p:nvGraphicFramePr>
        <p:xfrm>
          <a:off x="4868863" y="1042988"/>
          <a:ext cx="2979737" cy="3019426"/>
        </p:xfrm>
        <a:graphic>
          <a:graphicData uri="http://schemas.openxmlformats.org/drawingml/2006/table">
            <a:tbl>
              <a:tblPr firstRow="1" firstCol="1" bandRow="1"/>
              <a:tblGrid>
                <a:gridCol w="12108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689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461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P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1     L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6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Q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1     L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4407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6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R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1     L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851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36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S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240"/>
                        </a:spcAft>
                      </a:pPr>
                      <a:r>
                        <a:rPr lang="en-US" sz="2800" kern="100" dirty="0">
                          <a:effectLst/>
                          <a:latin typeface="+mn-lt"/>
                          <a:ea typeface="PMingLiU" panose="02020500000000000000" pitchFamily="18" charset="-120"/>
                        </a:rPr>
                        <a:t>2     L</a:t>
                      </a:r>
                      <a:endParaRPr lang="zh-CN" sz="2800" kern="100" dirty="0">
                        <a:effectLst/>
                        <a:latin typeface="+mn-lt"/>
                        <a:ea typeface="PMingLiU" panose="02020500000000000000" pitchFamily="18" charset="-120"/>
                      </a:endParaRPr>
                    </a:p>
                  </a:txBody>
                  <a:tcPr marL="68579" marR="685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9721" name="组合 27">
            <a:extLst>
              <a:ext uri="{FF2B5EF4-FFF2-40B4-BE49-F238E27FC236}">
                <a16:creationId xmlns="" xmlns:a16="http://schemas.microsoft.com/office/drawing/2014/main" id="{5B5AB68D-ECF4-4931-A371-E8969EBDEB3B}"/>
              </a:ext>
            </a:extLst>
          </p:cNvPr>
          <p:cNvGrpSpPr>
            <a:grpSpLocks/>
          </p:cNvGrpSpPr>
          <p:nvPr/>
        </p:nvGrpSpPr>
        <p:grpSpPr bwMode="auto">
          <a:xfrm>
            <a:off x="6575425" y="931863"/>
            <a:ext cx="719138" cy="868362"/>
            <a:chOff x="6747669" y="716723"/>
            <a:chExt cx="719137" cy="867196"/>
          </a:xfrm>
        </p:grpSpPr>
        <p:sp>
          <p:nvSpPr>
            <p:cNvPr id="29801" name="Text Box 26">
              <a:extLst>
                <a:ext uri="{FF2B5EF4-FFF2-40B4-BE49-F238E27FC236}">
                  <a16:creationId xmlns="" xmlns:a16="http://schemas.microsoft.com/office/drawing/2014/main" id="{52EBDE10-E375-4ED0-B698-11206761B2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71672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ym typeface="Wingdings" panose="05000000000000000000" pitchFamily="2" charset="2"/>
                </a:rPr>
                <a:t>9</a:t>
              </a:r>
              <a:endParaRPr lang="en-US" altLang="zh-TW" sz="2800"/>
            </a:p>
          </p:txBody>
        </p:sp>
        <p:sp>
          <p:nvSpPr>
            <p:cNvPr id="29802" name="Text Box 27">
              <a:extLst>
                <a:ext uri="{FF2B5EF4-FFF2-40B4-BE49-F238E27FC236}">
                  <a16:creationId xmlns="" xmlns:a16="http://schemas.microsoft.com/office/drawing/2014/main" id="{778B2161-F301-4B77-A265-7591E8A68D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1064807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10</a:t>
              </a:r>
            </a:p>
          </p:txBody>
        </p:sp>
        <p:sp>
          <p:nvSpPr>
            <p:cNvPr id="29803" name="Line 28">
              <a:extLst>
                <a:ext uri="{FF2B5EF4-FFF2-40B4-BE49-F238E27FC236}">
                  <a16:creationId xmlns="" xmlns:a16="http://schemas.microsoft.com/office/drawing/2014/main" id="{64B26BB5-8583-49E2-9C03-E2AA56AD54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2294" y="1148944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2" name="组合 32">
            <a:extLst>
              <a:ext uri="{FF2B5EF4-FFF2-40B4-BE49-F238E27FC236}">
                <a16:creationId xmlns="" xmlns:a16="http://schemas.microsoft.com/office/drawing/2014/main" id="{A359E77B-D1AE-41A9-A86E-1E9B7AE7017E}"/>
              </a:ext>
            </a:extLst>
          </p:cNvPr>
          <p:cNvGrpSpPr>
            <a:grpSpLocks/>
          </p:cNvGrpSpPr>
          <p:nvPr/>
        </p:nvGrpSpPr>
        <p:grpSpPr bwMode="auto">
          <a:xfrm>
            <a:off x="6575425" y="1736725"/>
            <a:ext cx="719138" cy="866775"/>
            <a:chOff x="6747669" y="716723"/>
            <a:chExt cx="719137" cy="867196"/>
          </a:xfrm>
        </p:grpSpPr>
        <p:sp>
          <p:nvSpPr>
            <p:cNvPr id="29798" name="Text Box 26">
              <a:extLst>
                <a:ext uri="{FF2B5EF4-FFF2-40B4-BE49-F238E27FC236}">
                  <a16:creationId xmlns="" xmlns:a16="http://schemas.microsoft.com/office/drawing/2014/main" id="{E2E7895E-8941-4C54-9230-265918CA09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71672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ym typeface="Wingdings" panose="05000000000000000000" pitchFamily="2" charset="2"/>
                </a:rPr>
                <a:t>17</a:t>
              </a:r>
              <a:endParaRPr lang="en-US" altLang="zh-TW" sz="2800"/>
            </a:p>
          </p:txBody>
        </p:sp>
        <p:sp>
          <p:nvSpPr>
            <p:cNvPr id="29799" name="Text Box 27">
              <a:extLst>
                <a:ext uri="{FF2B5EF4-FFF2-40B4-BE49-F238E27FC236}">
                  <a16:creationId xmlns="" xmlns:a16="http://schemas.microsoft.com/office/drawing/2014/main" id="{171518F3-C465-439F-8AA5-EC650D21BB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1064807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20</a:t>
              </a:r>
            </a:p>
          </p:txBody>
        </p:sp>
        <p:sp>
          <p:nvSpPr>
            <p:cNvPr id="29800" name="Line 28">
              <a:extLst>
                <a:ext uri="{FF2B5EF4-FFF2-40B4-BE49-F238E27FC236}">
                  <a16:creationId xmlns="" xmlns:a16="http://schemas.microsoft.com/office/drawing/2014/main" id="{6866CCE5-2F7A-48CF-A82B-A1AE9860E8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84193" y="1148944"/>
              <a:ext cx="4679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3" name="组合 36">
            <a:extLst>
              <a:ext uri="{FF2B5EF4-FFF2-40B4-BE49-F238E27FC236}">
                <a16:creationId xmlns="" xmlns:a16="http://schemas.microsoft.com/office/drawing/2014/main" id="{D0097AB8-D4AF-461A-BEB2-A9E148F5EE3D}"/>
              </a:ext>
            </a:extLst>
          </p:cNvPr>
          <p:cNvGrpSpPr>
            <a:grpSpLocks/>
          </p:cNvGrpSpPr>
          <p:nvPr/>
        </p:nvGrpSpPr>
        <p:grpSpPr bwMode="auto">
          <a:xfrm>
            <a:off x="6575425" y="2497138"/>
            <a:ext cx="719138" cy="868362"/>
            <a:chOff x="6747669" y="716723"/>
            <a:chExt cx="719137" cy="867196"/>
          </a:xfrm>
        </p:grpSpPr>
        <p:sp>
          <p:nvSpPr>
            <p:cNvPr id="29795" name="Text Box 26">
              <a:extLst>
                <a:ext uri="{FF2B5EF4-FFF2-40B4-BE49-F238E27FC236}">
                  <a16:creationId xmlns="" xmlns:a16="http://schemas.microsoft.com/office/drawing/2014/main" id="{CD0900B1-42E4-4866-B93C-CB8EFF9469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71672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ym typeface="Wingdings" panose="05000000000000000000" pitchFamily="2" charset="2"/>
                </a:rPr>
                <a:t>3</a:t>
              </a:r>
              <a:endParaRPr lang="en-US" altLang="zh-TW" sz="2800"/>
            </a:p>
          </p:txBody>
        </p:sp>
        <p:sp>
          <p:nvSpPr>
            <p:cNvPr id="29796" name="Text Box 27">
              <a:extLst>
                <a:ext uri="{FF2B5EF4-FFF2-40B4-BE49-F238E27FC236}">
                  <a16:creationId xmlns="" xmlns:a16="http://schemas.microsoft.com/office/drawing/2014/main" id="{AFD38321-8D67-4632-A27E-5F5FD99A5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1064807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4</a:t>
              </a:r>
            </a:p>
          </p:txBody>
        </p:sp>
        <p:sp>
          <p:nvSpPr>
            <p:cNvPr id="29797" name="Line 28">
              <a:extLst>
                <a:ext uri="{FF2B5EF4-FFF2-40B4-BE49-F238E27FC236}">
                  <a16:creationId xmlns="" xmlns:a16="http://schemas.microsoft.com/office/drawing/2014/main" id="{D361CAA3-D90D-4CDE-B351-111436E50E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2294" y="1148944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9724" name="组合 40">
            <a:extLst>
              <a:ext uri="{FF2B5EF4-FFF2-40B4-BE49-F238E27FC236}">
                <a16:creationId xmlns="" xmlns:a16="http://schemas.microsoft.com/office/drawing/2014/main" id="{87AAEE90-B081-4C9E-94D9-2738D7E1AAA3}"/>
              </a:ext>
            </a:extLst>
          </p:cNvPr>
          <p:cNvGrpSpPr>
            <a:grpSpLocks/>
          </p:cNvGrpSpPr>
          <p:nvPr/>
        </p:nvGrpSpPr>
        <p:grpSpPr bwMode="auto">
          <a:xfrm>
            <a:off x="6575425" y="3255963"/>
            <a:ext cx="719138" cy="868362"/>
            <a:chOff x="6747669" y="716723"/>
            <a:chExt cx="719137" cy="867196"/>
          </a:xfrm>
        </p:grpSpPr>
        <p:sp>
          <p:nvSpPr>
            <p:cNvPr id="29792" name="Text Box 26">
              <a:extLst>
                <a:ext uri="{FF2B5EF4-FFF2-40B4-BE49-F238E27FC236}">
                  <a16:creationId xmlns="" xmlns:a16="http://schemas.microsoft.com/office/drawing/2014/main" id="{6F188CC6-69E2-455A-B1E4-0AF73DA3F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716723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ym typeface="Wingdings" panose="05000000000000000000" pitchFamily="2" charset="2"/>
                </a:rPr>
                <a:t>1</a:t>
              </a:r>
              <a:endParaRPr lang="en-US" altLang="zh-TW" sz="2800"/>
            </a:p>
          </p:txBody>
        </p:sp>
        <p:sp>
          <p:nvSpPr>
            <p:cNvPr id="29793" name="Text Box 27">
              <a:extLst>
                <a:ext uri="{FF2B5EF4-FFF2-40B4-BE49-F238E27FC236}">
                  <a16:creationId xmlns="" xmlns:a16="http://schemas.microsoft.com/office/drawing/2014/main" id="{3AC01A2C-0EAF-4A96-9B51-FD0DBD3C3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7669" y="1064807"/>
              <a:ext cx="719137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/>
                <a:t>5</a:t>
              </a:r>
            </a:p>
          </p:txBody>
        </p:sp>
        <p:sp>
          <p:nvSpPr>
            <p:cNvPr id="29794" name="Line 28">
              <a:extLst>
                <a:ext uri="{FF2B5EF4-FFF2-40B4-BE49-F238E27FC236}">
                  <a16:creationId xmlns="" xmlns:a16="http://schemas.microsoft.com/office/drawing/2014/main" id="{7F80572E-E351-4910-8DE9-A0A04F9649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922294" y="1148944"/>
              <a:ext cx="381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="" xmlns:a16="http://schemas.microsoft.com/office/drawing/2014/main" id="{89FE48FF-0C1F-4840-8E2E-DC3AAB71F4C5}"/>
              </a:ext>
            </a:extLst>
          </p:cNvPr>
          <p:cNvGrpSpPr>
            <a:grpSpLocks/>
          </p:cNvGrpSpPr>
          <p:nvPr/>
        </p:nvGrpSpPr>
        <p:grpSpPr bwMode="auto">
          <a:xfrm>
            <a:off x="7404100" y="985838"/>
            <a:ext cx="1201738" cy="846137"/>
            <a:chOff x="3105140" y="3107232"/>
            <a:chExt cx="1200879" cy="845666"/>
          </a:xfrm>
        </p:grpSpPr>
        <p:grpSp>
          <p:nvGrpSpPr>
            <p:cNvPr id="29787" name="组合 45">
              <a:extLst>
                <a:ext uri="{FF2B5EF4-FFF2-40B4-BE49-F238E27FC236}">
                  <a16:creationId xmlns="" xmlns:a16="http://schemas.microsoft.com/office/drawing/2014/main" id="{7A1FBA51-7173-41C9-9006-2B18AB8FA4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3366" y="3107232"/>
              <a:ext cx="762653" cy="845666"/>
              <a:chOff x="6716796" y="731161"/>
              <a:chExt cx="762653" cy="845666"/>
            </a:xfrm>
          </p:grpSpPr>
          <p:sp>
            <p:nvSpPr>
              <p:cNvPr id="29789" name="Text Box 26">
                <a:extLst>
                  <a:ext uri="{FF2B5EF4-FFF2-40B4-BE49-F238E27FC236}">
                    <a16:creationId xmlns="" xmlns:a16="http://schemas.microsoft.com/office/drawing/2014/main" id="{BE9B97B4-1E68-4C25-B0B2-C6D0EBA14F9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6796" y="731161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18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90" name="Text Box 27">
                <a:extLst>
                  <a:ext uri="{FF2B5EF4-FFF2-40B4-BE49-F238E27FC236}">
                    <a16:creationId xmlns="" xmlns:a16="http://schemas.microsoft.com/office/drawing/2014/main" id="{148ED1BA-45C7-4344-ADC1-202820D78F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312" y="1057715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20</a:t>
                </a:r>
              </a:p>
            </p:txBody>
          </p:sp>
          <p:sp>
            <p:nvSpPr>
              <p:cNvPr id="29791" name="Line 28">
                <a:extLst>
                  <a:ext uri="{FF2B5EF4-FFF2-40B4-BE49-F238E27FC236}">
                    <a16:creationId xmlns="" xmlns:a16="http://schemas.microsoft.com/office/drawing/2014/main" id="{4705A42D-BE97-492B-816E-8B79894873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1028" y="1150967"/>
                <a:ext cx="46758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88" name="文本框 49">
              <a:extLst>
                <a:ext uri="{FF2B5EF4-FFF2-40B4-BE49-F238E27FC236}">
                  <a16:creationId xmlns="" xmlns:a16="http://schemas.microsoft.com/office/drawing/2014/main" id="{D141F6B9-08AC-4AC2-8BF3-D7779896F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05140" y="3285009"/>
              <a:ext cx="831506" cy="52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</a:rPr>
                <a:t>= 1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47F769D8-14B2-4CBF-9A28-03081F640C4E}"/>
              </a:ext>
            </a:extLst>
          </p:cNvPr>
          <p:cNvGrpSpPr>
            <a:grpSpLocks/>
          </p:cNvGrpSpPr>
          <p:nvPr/>
        </p:nvGrpSpPr>
        <p:grpSpPr bwMode="auto">
          <a:xfrm>
            <a:off x="7440613" y="2524125"/>
            <a:ext cx="1184275" cy="846138"/>
            <a:chOff x="3120956" y="3107232"/>
            <a:chExt cx="1185063" cy="845666"/>
          </a:xfrm>
        </p:grpSpPr>
        <p:grpSp>
          <p:nvGrpSpPr>
            <p:cNvPr id="29782" name="组合 52">
              <a:extLst>
                <a:ext uri="{FF2B5EF4-FFF2-40B4-BE49-F238E27FC236}">
                  <a16:creationId xmlns="" xmlns:a16="http://schemas.microsoft.com/office/drawing/2014/main" id="{C6ED6248-3402-4238-B8DD-B92BCE992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3366" y="3107232"/>
              <a:ext cx="762653" cy="845666"/>
              <a:chOff x="6716796" y="731161"/>
              <a:chExt cx="762653" cy="845666"/>
            </a:xfrm>
          </p:grpSpPr>
          <p:sp>
            <p:nvSpPr>
              <p:cNvPr id="29784" name="Text Box 26">
                <a:extLst>
                  <a:ext uri="{FF2B5EF4-FFF2-40B4-BE49-F238E27FC236}">
                    <a16:creationId xmlns="" xmlns:a16="http://schemas.microsoft.com/office/drawing/2014/main" id="{0E5CB570-EC12-487B-A98D-0BAE343A286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16796" y="731161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85" name="Text Box 27">
                <a:extLst>
                  <a:ext uri="{FF2B5EF4-FFF2-40B4-BE49-F238E27FC236}">
                    <a16:creationId xmlns="" xmlns:a16="http://schemas.microsoft.com/office/drawing/2014/main" id="{65E3618D-C58A-439F-8353-9E104A8CE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312" y="1057715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20</a:t>
                </a:r>
              </a:p>
            </p:txBody>
          </p:sp>
          <p:sp>
            <p:nvSpPr>
              <p:cNvPr id="29786" name="Line 28">
                <a:extLst>
                  <a:ext uri="{FF2B5EF4-FFF2-40B4-BE49-F238E27FC236}">
                    <a16:creationId xmlns="" xmlns:a16="http://schemas.microsoft.com/office/drawing/2014/main" id="{919B94F5-0697-4575-B000-ED55CA6933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89597" y="1150967"/>
                <a:ext cx="468426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83" name="文本框 53">
              <a:extLst>
                <a:ext uri="{FF2B5EF4-FFF2-40B4-BE49-F238E27FC236}">
                  <a16:creationId xmlns="" xmlns:a16="http://schemas.microsoft.com/office/drawing/2014/main" id="{764E28AC-96CE-48BE-B305-92A47DFF16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956" y="3265574"/>
              <a:ext cx="714494" cy="522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</a:rPr>
                <a:t>= 1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B0A7D427-994F-427E-8B8D-3017A12E08F3}"/>
              </a:ext>
            </a:extLst>
          </p:cNvPr>
          <p:cNvGrpSpPr>
            <a:grpSpLocks/>
          </p:cNvGrpSpPr>
          <p:nvPr/>
        </p:nvGrpSpPr>
        <p:grpSpPr bwMode="auto">
          <a:xfrm>
            <a:off x="7469188" y="3298825"/>
            <a:ext cx="1216025" cy="865188"/>
            <a:chOff x="3091313" y="3086145"/>
            <a:chExt cx="1214706" cy="866753"/>
          </a:xfrm>
        </p:grpSpPr>
        <p:grpSp>
          <p:nvGrpSpPr>
            <p:cNvPr id="29777" name="组合 58">
              <a:extLst>
                <a:ext uri="{FF2B5EF4-FFF2-40B4-BE49-F238E27FC236}">
                  <a16:creationId xmlns="" xmlns:a16="http://schemas.microsoft.com/office/drawing/2014/main" id="{7F0399E8-A263-4ED4-AF72-7234D777FB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7293" y="3086145"/>
              <a:ext cx="728726" cy="866753"/>
              <a:chOff x="6750723" y="710074"/>
              <a:chExt cx="728726" cy="866753"/>
            </a:xfrm>
          </p:grpSpPr>
          <p:sp>
            <p:nvSpPr>
              <p:cNvPr id="29779" name="Text Box 26">
                <a:extLst>
                  <a:ext uri="{FF2B5EF4-FFF2-40B4-BE49-F238E27FC236}">
                    <a16:creationId xmlns="" xmlns:a16="http://schemas.microsoft.com/office/drawing/2014/main" id="{1CB1515F-B21B-409F-90F5-210EB41DF5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723" y="710074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4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80" name="Text Box 27">
                <a:extLst>
                  <a:ext uri="{FF2B5EF4-FFF2-40B4-BE49-F238E27FC236}">
                    <a16:creationId xmlns="" xmlns:a16="http://schemas.microsoft.com/office/drawing/2014/main" id="{EE441E7D-BA4F-49B3-B27B-E4ABE45815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312" y="1057715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20</a:t>
                </a:r>
              </a:p>
            </p:txBody>
          </p:sp>
          <p:sp>
            <p:nvSpPr>
              <p:cNvPr id="29781" name="Line 28">
                <a:extLst>
                  <a:ext uri="{FF2B5EF4-FFF2-40B4-BE49-F238E27FC236}">
                    <a16:creationId xmlns="" xmlns:a16="http://schemas.microsoft.com/office/drawing/2014/main" id="{191EB5B7-CF87-4600-AD7F-30E9BF0AFD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1028" y="1150967"/>
                <a:ext cx="46758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78" name="文本框 59">
              <a:extLst>
                <a:ext uri="{FF2B5EF4-FFF2-40B4-BE49-F238E27FC236}">
                  <a16:creationId xmlns="" xmlns:a16="http://schemas.microsoft.com/office/drawing/2014/main" id="{77C78518-CB08-41D8-985A-3AED2400E1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1313" y="3267722"/>
              <a:ext cx="717838" cy="52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</a:rPr>
                <a:t>= 2</a:t>
              </a:r>
              <a:endParaRPr lang="zh-CN" altLang="en-US" sz="2800">
                <a:solidFill>
                  <a:srgbClr val="003399"/>
                </a:solidFill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FA18AC64-92C4-44FF-8C9F-0577F23222B2}"/>
              </a:ext>
            </a:extLst>
          </p:cNvPr>
          <p:cNvGrpSpPr>
            <a:grpSpLocks/>
          </p:cNvGrpSpPr>
          <p:nvPr/>
        </p:nvGrpSpPr>
        <p:grpSpPr bwMode="auto">
          <a:xfrm>
            <a:off x="1892300" y="4003675"/>
            <a:ext cx="4886325" cy="915988"/>
            <a:chOff x="1649939" y="4851214"/>
            <a:chExt cx="4886122" cy="915260"/>
          </a:xfrm>
        </p:grpSpPr>
        <p:sp>
          <p:nvSpPr>
            <p:cNvPr id="29752" name="文本框 103">
              <a:extLst>
                <a:ext uri="{FF2B5EF4-FFF2-40B4-BE49-F238E27FC236}">
                  <a16:creationId xmlns="" xmlns:a16="http://schemas.microsoft.com/office/drawing/2014/main" id="{2DFA9B8B-AEB0-4724-A9F5-BE91A5BE75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413" y="5056740"/>
              <a:ext cx="3565594" cy="523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003399"/>
                  </a:solidFill>
                </a:rPr>
                <a:t>&lt;          &lt;         &lt; 2 &lt;        </a:t>
              </a:r>
              <a:endParaRPr lang="zh-CN" altLang="en-US" sz="2800" dirty="0">
                <a:solidFill>
                  <a:srgbClr val="003399"/>
                </a:solidFill>
              </a:endParaRPr>
            </a:p>
          </p:txBody>
        </p:sp>
        <p:grpSp>
          <p:nvGrpSpPr>
            <p:cNvPr id="29753" name="组合 63">
              <a:extLst>
                <a:ext uri="{FF2B5EF4-FFF2-40B4-BE49-F238E27FC236}">
                  <a16:creationId xmlns="" xmlns:a16="http://schemas.microsoft.com/office/drawing/2014/main" id="{00200A6C-1BF5-4F12-9D41-D6EA11F44D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44180" y="4906947"/>
              <a:ext cx="878685" cy="859527"/>
              <a:chOff x="3427333" y="3093371"/>
              <a:chExt cx="878685" cy="859527"/>
            </a:xfrm>
          </p:grpSpPr>
          <p:grpSp>
            <p:nvGrpSpPr>
              <p:cNvPr id="29772" name="组合 64">
                <a:extLst>
                  <a:ext uri="{FF2B5EF4-FFF2-40B4-BE49-F238E27FC236}">
                    <a16:creationId xmlns="" xmlns:a16="http://schemas.microsoft.com/office/drawing/2014/main" id="{11F2A062-F4AF-4634-8CCC-C092536CBC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2819" y="3093371"/>
                <a:ext cx="733199" cy="859527"/>
                <a:chOff x="6746249" y="717300"/>
                <a:chExt cx="733199" cy="859527"/>
              </a:xfrm>
            </p:grpSpPr>
            <p:sp>
              <p:nvSpPr>
                <p:cNvPr id="29774" name="Text Box 26">
                  <a:extLst>
                    <a:ext uri="{FF2B5EF4-FFF2-40B4-BE49-F238E27FC236}">
                      <a16:creationId xmlns="" xmlns:a16="http://schemas.microsoft.com/office/drawing/2014/main" id="{6D98BDAD-F072-42FD-BAD6-36278B041A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0311" y="717300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 dirty="0">
                      <a:solidFill>
                        <a:srgbClr val="003399"/>
                      </a:solidFill>
                      <a:sym typeface="Wingdings" panose="05000000000000000000" pitchFamily="2" charset="2"/>
                    </a:rPr>
                    <a:t>9</a:t>
                  </a:r>
                  <a:endParaRPr lang="en-US" altLang="zh-TW" sz="2800" dirty="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75" name="Text Box 27">
                  <a:extLst>
                    <a:ext uri="{FF2B5EF4-FFF2-40B4-BE49-F238E27FC236}">
                      <a16:creationId xmlns="" xmlns:a16="http://schemas.microsoft.com/office/drawing/2014/main" id="{287BECE2-CB8E-4E07-8933-5C47062AADD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46249" y="1057715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</a:rPr>
                    <a:t>1</a:t>
                  </a:r>
                  <a:r>
                    <a:rPr lang="en-US" altLang="zh-TW" sz="2800">
                      <a:solidFill>
                        <a:srgbClr val="003399"/>
                      </a:solidFill>
                    </a:rPr>
                    <a:t>0</a:t>
                  </a:r>
                </a:p>
              </p:txBody>
            </p:sp>
            <p:sp>
              <p:nvSpPr>
                <p:cNvPr id="29776" name="Line 28">
                  <a:extLst>
                    <a:ext uri="{FF2B5EF4-FFF2-40B4-BE49-F238E27FC236}">
                      <a16:creationId xmlns="" xmlns:a16="http://schemas.microsoft.com/office/drawing/2014/main" id="{CF7B2034-7B3F-450C-A9AF-260383FC23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1028" y="1150967"/>
                  <a:ext cx="468035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73" name="文本框 65">
                <a:extLst>
                  <a:ext uri="{FF2B5EF4-FFF2-40B4-BE49-F238E27FC236}">
                    <a16:creationId xmlns="" xmlns:a16="http://schemas.microsoft.com/office/drawing/2014/main" id="{5E40DF4A-E80A-4967-934D-3F9B47A08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333" y="3253507"/>
                <a:ext cx="3215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1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29754" name="组合 69">
              <a:extLst>
                <a:ext uri="{FF2B5EF4-FFF2-40B4-BE49-F238E27FC236}">
                  <a16:creationId xmlns="" xmlns:a16="http://schemas.microsoft.com/office/drawing/2014/main" id="{B9E898B5-3DBB-412E-9DA2-1B5934C57F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17226" y="4895517"/>
              <a:ext cx="878686" cy="845666"/>
              <a:chOff x="3427333" y="3107232"/>
              <a:chExt cx="878686" cy="845666"/>
            </a:xfrm>
          </p:grpSpPr>
          <p:grpSp>
            <p:nvGrpSpPr>
              <p:cNvPr id="29767" name="组合 70">
                <a:extLst>
                  <a:ext uri="{FF2B5EF4-FFF2-40B4-BE49-F238E27FC236}">
                    <a16:creationId xmlns="" xmlns:a16="http://schemas.microsoft.com/office/drawing/2014/main" id="{09FA26F6-D9E5-43DA-9639-E113082EBFB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43366" y="3107232"/>
                <a:ext cx="762653" cy="845666"/>
                <a:chOff x="6716796" y="731161"/>
                <a:chExt cx="762653" cy="845666"/>
              </a:xfrm>
            </p:grpSpPr>
            <p:sp>
              <p:nvSpPr>
                <p:cNvPr id="29769" name="Text Box 26">
                  <a:extLst>
                    <a:ext uri="{FF2B5EF4-FFF2-40B4-BE49-F238E27FC236}">
                      <a16:creationId xmlns="" xmlns:a16="http://schemas.microsoft.com/office/drawing/2014/main" id="{34F78F2C-6395-4CE2-950F-E35035C27E8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16796" y="731161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  <a:sym typeface="Wingdings" panose="05000000000000000000" pitchFamily="2" charset="2"/>
                    </a:rPr>
                    <a:t>17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70" name="Text Box 27">
                  <a:extLst>
                    <a:ext uri="{FF2B5EF4-FFF2-40B4-BE49-F238E27FC236}">
                      <a16:creationId xmlns="" xmlns:a16="http://schemas.microsoft.com/office/drawing/2014/main" id="{5F2714C9-1859-47B6-8B8F-80DB26CD60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0312" y="1057715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>
                      <a:solidFill>
                        <a:srgbClr val="003399"/>
                      </a:solidFill>
                    </a:rPr>
                    <a:t>20</a:t>
                  </a:r>
                </a:p>
              </p:txBody>
            </p:sp>
            <p:sp>
              <p:nvSpPr>
                <p:cNvPr id="29771" name="Line 28">
                  <a:extLst>
                    <a:ext uri="{FF2B5EF4-FFF2-40B4-BE49-F238E27FC236}">
                      <a16:creationId xmlns="" xmlns:a16="http://schemas.microsoft.com/office/drawing/2014/main" id="{C557E9BC-8886-4C4B-95CF-6B28729708D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1028" y="1150967"/>
                  <a:ext cx="468035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68" name="文本框 71">
                <a:extLst>
                  <a:ext uri="{FF2B5EF4-FFF2-40B4-BE49-F238E27FC236}">
                    <a16:creationId xmlns="" xmlns:a16="http://schemas.microsoft.com/office/drawing/2014/main" id="{C42ACCC8-5CC4-452A-A6E8-89F5DF7010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333" y="3253507"/>
                <a:ext cx="3215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1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29755" name="组合 75">
              <a:extLst>
                <a:ext uri="{FF2B5EF4-FFF2-40B4-BE49-F238E27FC236}">
                  <a16:creationId xmlns="" xmlns:a16="http://schemas.microsoft.com/office/drawing/2014/main" id="{75758D74-71B5-4E60-9AC9-77C043D228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09478" y="4851214"/>
              <a:ext cx="826583" cy="882788"/>
              <a:chOff x="3427333" y="3087184"/>
              <a:chExt cx="826583" cy="882788"/>
            </a:xfrm>
          </p:grpSpPr>
          <p:grpSp>
            <p:nvGrpSpPr>
              <p:cNvPr id="29762" name="组合 76">
                <a:extLst>
                  <a:ext uri="{FF2B5EF4-FFF2-40B4-BE49-F238E27FC236}">
                    <a16:creationId xmlns="" xmlns:a16="http://schemas.microsoft.com/office/drawing/2014/main" id="{AD196D64-CF80-423E-952C-EB0241804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28106" y="3087184"/>
                <a:ext cx="725810" cy="882788"/>
                <a:chOff x="6701536" y="711113"/>
                <a:chExt cx="725810" cy="882788"/>
              </a:xfrm>
            </p:grpSpPr>
            <p:sp>
              <p:nvSpPr>
                <p:cNvPr id="29764" name="Text Box 26">
                  <a:extLst>
                    <a:ext uri="{FF2B5EF4-FFF2-40B4-BE49-F238E27FC236}">
                      <a16:creationId xmlns="" xmlns:a16="http://schemas.microsoft.com/office/drawing/2014/main" id="{630621F9-88D1-45DB-8410-E68A68457C9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01536" y="711113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  <a:sym typeface="Wingdings" panose="05000000000000000000" pitchFamily="2" charset="2"/>
                    </a:rPr>
                    <a:t>1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65" name="Text Box 27">
                  <a:extLst>
                    <a:ext uri="{FF2B5EF4-FFF2-40B4-BE49-F238E27FC236}">
                      <a16:creationId xmlns="" xmlns:a16="http://schemas.microsoft.com/office/drawing/2014/main" id="{D8980278-A6E9-4AD8-B407-91E9731DE35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08209" y="1074789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</a:rPr>
                    <a:t>5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66" name="Line 28">
                  <a:extLst>
                    <a:ext uri="{FF2B5EF4-FFF2-40B4-BE49-F238E27FC236}">
                      <a16:creationId xmlns="" xmlns:a16="http://schemas.microsoft.com/office/drawing/2014/main" id="{687F18B1-6918-40AA-B427-B51E3AECE66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1028" y="1150967"/>
                  <a:ext cx="381629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63" name="文本框 77">
                <a:extLst>
                  <a:ext uri="{FF2B5EF4-FFF2-40B4-BE49-F238E27FC236}">
                    <a16:creationId xmlns="" xmlns:a16="http://schemas.microsoft.com/office/drawing/2014/main" id="{BCCC389D-1666-4916-AA58-BA40241701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333" y="3253507"/>
                <a:ext cx="3215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2</a:t>
                </a:r>
                <a:endParaRPr lang="zh-CN" altLang="en-US" sz="280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29756" name="组合 97">
              <a:extLst>
                <a:ext uri="{FF2B5EF4-FFF2-40B4-BE49-F238E27FC236}">
                  <a16:creationId xmlns="" xmlns:a16="http://schemas.microsoft.com/office/drawing/2014/main" id="{13493185-07FA-4783-BAF0-AEDA99A6FD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9939" y="4888586"/>
              <a:ext cx="878685" cy="859527"/>
              <a:chOff x="3427333" y="3093371"/>
              <a:chExt cx="878685" cy="859527"/>
            </a:xfrm>
          </p:grpSpPr>
          <p:grpSp>
            <p:nvGrpSpPr>
              <p:cNvPr id="29757" name="组合 98">
                <a:extLst>
                  <a:ext uri="{FF2B5EF4-FFF2-40B4-BE49-F238E27FC236}">
                    <a16:creationId xmlns="" xmlns:a16="http://schemas.microsoft.com/office/drawing/2014/main" id="{2EC7A031-0466-44D2-9947-89F5CC4AC7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2819" y="3093371"/>
                <a:ext cx="733199" cy="859527"/>
                <a:chOff x="6746249" y="717300"/>
                <a:chExt cx="733199" cy="859527"/>
              </a:xfrm>
            </p:grpSpPr>
            <p:sp>
              <p:nvSpPr>
                <p:cNvPr id="29759" name="Text Box 26">
                  <a:extLst>
                    <a:ext uri="{FF2B5EF4-FFF2-40B4-BE49-F238E27FC236}">
                      <a16:creationId xmlns="" xmlns:a16="http://schemas.microsoft.com/office/drawing/2014/main" id="{86A1876E-8A05-473B-987B-1E96A7EA79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0311" y="717300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  <a:sym typeface="Wingdings" panose="05000000000000000000" pitchFamily="2" charset="2"/>
                    </a:rPr>
                    <a:t>3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60" name="Text Box 27">
                  <a:extLst>
                    <a:ext uri="{FF2B5EF4-FFF2-40B4-BE49-F238E27FC236}">
                      <a16:creationId xmlns="" xmlns:a16="http://schemas.microsoft.com/office/drawing/2014/main" id="{DE01DB41-07D5-426B-9BF3-59B4B99AFFB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46249" y="1057715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</a:rPr>
                    <a:t>4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61" name="Line 28">
                  <a:extLst>
                    <a:ext uri="{FF2B5EF4-FFF2-40B4-BE49-F238E27FC236}">
                      <a16:creationId xmlns="" xmlns:a16="http://schemas.microsoft.com/office/drawing/2014/main" id="{E290A6EF-AB87-491B-A729-50C0F2D55B0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929065" y="1147064"/>
                  <a:ext cx="381629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58" name="文本框 99">
                <a:extLst>
                  <a:ext uri="{FF2B5EF4-FFF2-40B4-BE49-F238E27FC236}">
                    <a16:creationId xmlns="" xmlns:a16="http://schemas.microsoft.com/office/drawing/2014/main" id="{30169D21-7A6F-4EED-A40B-AFC40DB773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333" y="3253507"/>
                <a:ext cx="3215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 dirty="0">
                    <a:solidFill>
                      <a:srgbClr val="003399"/>
                    </a:solidFill>
                  </a:rPr>
                  <a:t>1</a:t>
                </a:r>
                <a:endParaRPr lang="zh-CN" altLang="en-US" sz="2800" dirty="0">
                  <a:solidFill>
                    <a:srgbClr val="003399"/>
                  </a:solidFill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="" xmlns:a16="http://schemas.microsoft.com/office/drawing/2014/main" id="{40F1C51F-EA05-42A1-91C3-713B26D069CC}"/>
              </a:ext>
            </a:extLst>
          </p:cNvPr>
          <p:cNvGrpSpPr>
            <a:grpSpLocks/>
          </p:cNvGrpSpPr>
          <p:nvPr/>
        </p:nvGrpSpPr>
        <p:grpSpPr bwMode="auto">
          <a:xfrm>
            <a:off x="1982788" y="4711700"/>
            <a:ext cx="2441575" cy="881063"/>
            <a:chOff x="1033757" y="4702812"/>
            <a:chExt cx="2442672" cy="881323"/>
          </a:xfrm>
        </p:grpSpPr>
        <p:sp>
          <p:nvSpPr>
            <p:cNvPr id="29741" name="文本框 140">
              <a:extLst>
                <a:ext uri="{FF2B5EF4-FFF2-40B4-BE49-F238E27FC236}">
                  <a16:creationId xmlns="" xmlns:a16="http://schemas.microsoft.com/office/drawing/2014/main" id="{681303E5-A7BE-43B1-9C1C-5CD492404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3757" y="4883033"/>
              <a:ext cx="24426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003399"/>
                  </a:solidFill>
                </a:rPr>
                <a:t>2</a:t>
              </a:r>
              <a:r>
                <a:rPr lang="zh-CN" altLang="en-US" sz="2800" dirty="0">
                  <a:solidFill>
                    <a:srgbClr val="003399"/>
                  </a:solidFill>
                </a:rPr>
                <a:t>－　　 </a:t>
              </a:r>
              <a:r>
                <a:rPr lang="en-US" altLang="zh-CN" sz="2800" dirty="0">
                  <a:solidFill>
                    <a:srgbClr val="003399"/>
                  </a:solidFill>
                </a:rPr>
                <a:t>=         </a:t>
              </a:r>
              <a:endParaRPr lang="zh-CN" altLang="en-US" sz="2800" dirty="0">
                <a:solidFill>
                  <a:srgbClr val="003399"/>
                </a:solidFill>
              </a:endParaRPr>
            </a:p>
          </p:txBody>
        </p:sp>
        <p:grpSp>
          <p:nvGrpSpPr>
            <p:cNvPr id="29742" name="组合 139">
              <a:extLst>
                <a:ext uri="{FF2B5EF4-FFF2-40B4-BE49-F238E27FC236}">
                  <a16:creationId xmlns="" xmlns:a16="http://schemas.microsoft.com/office/drawing/2014/main" id="{74A35F60-6D16-492C-A675-DD0CCAD0A5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779" y="4724608"/>
              <a:ext cx="878685" cy="859527"/>
              <a:chOff x="3427333" y="3093371"/>
              <a:chExt cx="878685" cy="859527"/>
            </a:xfrm>
          </p:grpSpPr>
          <p:grpSp>
            <p:nvGrpSpPr>
              <p:cNvPr id="29747" name="组合 145">
                <a:extLst>
                  <a:ext uri="{FF2B5EF4-FFF2-40B4-BE49-F238E27FC236}">
                    <a16:creationId xmlns="" xmlns:a16="http://schemas.microsoft.com/office/drawing/2014/main" id="{F835BF46-21AD-4458-8EF7-0592C2533C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2819" y="3093371"/>
                <a:ext cx="733199" cy="859527"/>
                <a:chOff x="6746249" y="717300"/>
                <a:chExt cx="733199" cy="859527"/>
              </a:xfrm>
            </p:grpSpPr>
            <p:sp>
              <p:nvSpPr>
                <p:cNvPr id="29749" name="Text Box 26">
                  <a:extLst>
                    <a:ext uri="{FF2B5EF4-FFF2-40B4-BE49-F238E27FC236}">
                      <a16:creationId xmlns="" xmlns:a16="http://schemas.microsoft.com/office/drawing/2014/main" id="{6A1FEE40-3E51-4D64-BC88-F3FCBB25B56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0311" y="717300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>
                      <a:solidFill>
                        <a:srgbClr val="003399"/>
                      </a:solidFill>
                      <a:sym typeface="Wingdings" panose="05000000000000000000" pitchFamily="2" charset="2"/>
                    </a:rPr>
                    <a:t>9</a:t>
                  </a:r>
                  <a:endParaRPr lang="en-US" altLang="zh-TW" sz="2800">
                    <a:solidFill>
                      <a:srgbClr val="003399"/>
                    </a:solidFill>
                  </a:endParaRPr>
                </a:p>
              </p:txBody>
            </p:sp>
            <p:sp>
              <p:nvSpPr>
                <p:cNvPr id="29750" name="Text Box 27">
                  <a:extLst>
                    <a:ext uri="{FF2B5EF4-FFF2-40B4-BE49-F238E27FC236}">
                      <a16:creationId xmlns="" xmlns:a16="http://schemas.microsoft.com/office/drawing/2014/main" id="{DC28A8B5-FCDB-47E8-9821-742B2A900D1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46249" y="1057715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CN" sz="2800" dirty="0">
                      <a:solidFill>
                        <a:srgbClr val="003399"/>
                      </a:solidFill>
                    </a:rPr>
                    <a:t>1</a:t>
                  </a:r>
                  <a:r>
                    <a:rPr lang="en-US" altLang="zh-TW" sz="2800" dirty="0">
                      <a:solidFill>
                        <a:srgbClr val="003399"/>
                      </a:solidFill>
                    </a:rPr>
                    <a:t>0</a:t>
                  </a:r>
                </a:p>
              </p:txBody>
            </p:sp>
            <p:sp>
              <p:nvSpPr>
                <p:cNvPr id="29751" name="Line 28">
                  <a:extLst>
                    <a:ext uri="{FF2B5EF4-FFF2-40B4-BE49-F238E27FC236}">
                      <a16:creationId xmlns="" xmlns:a16="http://schemas.microsoft.com/office/drawing/2014/main" id="{9D92A751-AE7E-44CF-B60D-3A9B388B92B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1028" y="1150967"/>
                  <a:ext cx="468211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9748" name="文本框 146">
                <a:extLst>
                  <a:ext uri="{FF2B5EF4-FFF2-40B4-BE49-F238E27FC236}">
                    <a16:creationId xmlns="" xmlns:a16="http://schemas.microsoft.com/office/drawing/2014/main" id="{C001D939-148A-4357-811C-68DE16225D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27333" y="3253507"/>
                <a:ext cx="321529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CN" sz="2800" dirty="0">
                    <a:solidFill>
                      <a:srgbClr val="003399"/>
                    </a:solidFill>
                  </a:rPr>
                  <a:t>1</a:t>
                </a:r>
                <a:endParaRPr lang="zh-CN" altLang="en-US" sz="2800" dirty="0">
                  <a:solidFill>
                    <a:srgbClr val="003399"/>
                  </a:solidFill>
                </a:endParaRPr>
              </a:p>
            </p:txBody>
          </p:sp>
        </p:grpSp>
        <p:grpSp>
          <p:nvGrpSpPr>
            <p:cNvPr id="29743" name="组合 141">
              <a:extLst>
                <a:ext uri="{FF2B5EF4-FFF2-40B4-BE49-F238E27FC236}">
                  <a16:creationId xmlns="" xmlns:a16="http://schemas.microsoft.com/office/drawing/2014/main" id="{5FEF69D2-83E5-4A66-AF07-799C4D1B82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8687" y="4702812"/>
              <a:ext cx="733199" cy="859527"/>
              <a:chOff x="6746249" y="717300"/>
              <a:chExt cx="733199" cy="859527"/>
            </a:xfrm>
          </p:grpSpPr>
          <p:sp>
            <p:nvSpPr>
              <p:cNvPr id="29744" name="Text Box 26">
                <a:extLst>
                  <a:ext uri="{FF2B5EF4-FFF2-40B4-BE49-F238E27FC236}">
                    <a16:creationId xmlns="" xmlns:a16="http://schemas.microsoft.com/office/drawing/2014/main" id="{21AEB466-9BC2-47C3-958E-2F65B0C664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311" y="717300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45" name="Text Box 27">
                <a:extLst>
                  <a:ext uri="{FF2B5EF4-FFF2-40B4-BE49-F238E27FC236}">
                    <a16:creationId xmlns="" xmlns:a16="http://schemas.microsoft.com/office/drawing/2014/main" id="{FF151915-09F0-4BC3-8B19-20CDEEF8EC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6249" y="1057715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 dirty="0">
                    <a:solidFill>
                      <a:srgbClr val="003399"/>
                    </a:solidFill>
                  </a:rPr>
                  <a:t>1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0</a:t>
                </a:r>
              </a:p>
            </p:txBody>
          </p:sp>
          <p:sp>
            <p:nvSpPr>
              <p:cNvPr id="29746" name="Line 28">
                <a:extLst>
                  <a:ext uri="{FF2B5EF4-FFF2-40B4-BE49-F238E27FC236}">
                    <a16:creationId xmlns="" xmlns:a16="http://schemas.microsoft.com/office/drawing/2014/main" id="{65B54A02-E3BD-4093-A9DB-E370313298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71028" y="1150967"/>
                <a:ext cx="519611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4" name="组合 93">
            <a:extLst>
              <a:ext uri="{FF2B5EF4-FFF2-40B4-BE49-F238E27FC236}">
                <a16:creationId xmlns="" xmlns:a16="http://schemas.microsoft.com/office/drawing/2014/main" id="{9F01808D-2142-4D44-AB2C-62580F6BEB86}"/>
              </a:ext>
            </a:extLst>
          </p:cNvPr>
          <p:cNvGrpSpPr>
            <a:grpSpLocks/>
          </p:cNvGrpSpPr>
          <p:nvPr/>
        </p:nvGrpSpPr>
        <p:grpSpPr bwMode="auto">
          <a:xfrm>
            <a:off x="7104063" y="4743450"/>
            <a:ext cx="1608137" cy="893763"/>
            <a:chOff x="2988453" y="5416734"/>
            <a:chExt cx="1608193" cy="894803"/>
          </a:xfrm>
        </p:grpSpPr>
        <p:grpSp>
          <p:nvGrpSpPr>
            <p:cNvPr id="29732" name="组合 172">
              <a:extLst>
                <a:ext uri="{FF2B5EF4-FFF2-40B4-BE49-F238E27FC236}">
                  <a16:creationId xmlns="" xmlns:a16="http://schemas.microsoft.com/office/drawing/2014/main" id="{5A24009D-D65F-4252-A5B4-D7A73DD3F3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63131" y="5422953"/>
              <a:ext cx="733515" cy="888584"/>
              <a:chOff x="6608246" y="722403"/>
              <a:chExt cx="733515" cy="888584"/>
            </a:xfrm>
          </p:grpSpPr>
          <p:sp>
            <p:nvSpPr>
              <p:cNvPr id="29738" name="Text Box 26">
                <a:extLst>
                  <a:ext uri="{FF2B5EF4-FFF2-40B4-BE49-F238E27FC236}">
                    <a16:creationId xmlns="" xmlns:a16="http://schemas.microsoft.com/office/drawing/2014/main" id="{4194248B-16DC-4B0C-815E-4BBF82170A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08246" y="72240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39" name="Text Box 27">
                <a:extLst>
                  <a:ext uri="{FF2B5EF4-FFF2-40B4-BE49-F238E27FC236}">
                    <a16:creationId xmlns="" xmlns:a16="http://schemas.microsoft.com/office/drawing/2014/main" id="{995AAE10-0B26-4FBE-8463-1C7DD1AC19E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22624" y="1091875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5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40" name="Line 28">
                <a:extLst>
                  <a:ext uri="{FF2B5EF4-FFF2-40B4-BE49-F238E27FC236}">
                    <a16:creationId xmlns="" xmlns:a16="http://schemas.microsoft.com/office/drawing/2014/main" id="{67B169E1-8BC8-41B2-ACC5-E98F6E6FD2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08403" y="1155962"/>
                <a:ext cx="381519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733" name="组合 167">
              <a:extLst>
                <a:ext uri="{FF2B5EF4-FFF2-40B4-BE49-F238E27FC236}">
                  <a16:creationId xmlns="" xmlns:a16="http://schemas.microsoft.com/office/drawing/2014/main" id="{8431BD47-D484-4499-A6FE-67D9EB830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88453" y="5416734"/>
              <a:ext cx="733514" cy="847894"/>
              <a:chOff x="6745935" y="728933"/>
              <a:chExt cx="733514" cy="847894"/>
            </a:xfrm>
          </p:grpSpPr>
          <p:sp>
            <p:nvSpPr>
              <p:cNvPr id="29735" name="Text Box 26">
                <a:extLst>
                  <a:ext uri="{FF2B5EF4-FFF2-40B4-BE49-F238E27FC236}">
                    <a16:creationId xmlns="" xmlns:a16="http://schemas.microsoft.com/office/drawing/2014/main" id="{3908AC29-6B93-4E29-BD1F-80713F8009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45935" y="728933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  <a:sym typeface="Wingdings" panose="05000000000000000000" pitchFamily="2" charset="2"/>
                  </a:rPr>
                  <a:t>1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29736" name="Text Box 27">
                <a:extLst>
                  <a:ext uri="{FF2B5EF4-FFF2-40B4-BE49-F238E27FC236}">
                    <a16:creationId xmlns="" xmlns:a16="http://schemas.microsoft.com/office/drawing/2014/main" id="{AAEC051E-A935-4654-8A2E-48A42BE469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60312" y="1057715"/>
                <a:ext cx="719137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10</a:t>
                </a:r>
              </a:p>
            </p:txBody>
          </p:sp>
          <p:sp>
            <p:nvSpPr>
              <p:cNvPr id="29737" name="Line 28">
                <a:extLst>
                  <a:ext uri="{FF2B5EF4-FFF2-40B4-BE49-F238E27FC236}">
                    <a16:creationId xmlns="" xmlns:a16="http://schemas.microsoft.com/office/drawing/2014/main" id="{0AF6C1B2-2EC1-45F3-A03B-4B78263FFEB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909120" y="1138263"/>
                <a:ext cx="482298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734" name="文本框 156">
              <a:extLst>
                <a:ext uri="{FF2B5EF4-FFF2-40B4-BE49-F238E27FC236}">
                  <a16:creationId xmlns="" xmlns:a16="http://schemas.microsoft.com/office/drawing/2014/main" id="{3EA26BA4-2F32-40A2-841D-89D504045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14126" y="5581272"/>
              <a:ext cx="958106" cy="523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003399"/>
                  </a:solidFill>
                </a:rPr>
                <a:t>     &lt;</a:t>
              </a:r>
              <a:endParaRPr lang="zh-CN" altLang="en-US" sz="2800" dirty="0">
                <a:solidFill>
                  <a:srgbClr val="003399"/>
                </a:solidFill>
              </a:endParaRPr>
            </a:p>
          </p:txBody>
        </p:sp>
      </p:grpSp>
      <p:sp>
        <p:nvSpPr>
          <p:cNvPr id="104" name="Rectangle 68">
            <a:extLst>
              <a:ext uri="{FF2B5EF4-FFF2-40B4-BE49-F238E27FC236}">
                <a16:creationId xmlns="" xmlns:a16="http://schemas.microsoft.com/office/drawing/2014/main" id="{632A6EB6-987C-4D88-B0F5-DCF7308FE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2508250"/>
            <a:ext cx="2584450" cy="115252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將分數</a:t>
            </a:r>
            <a:r>
              <a:rPr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先</a:t>
            </a:r>
            <a:r>
              <a:rPr lang="zh-CN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通分，</a:t>
            </a:r>
            <a:endParaRPr lang="en-US" altLang="zh-CN" sz="2800" b="1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再比較大小</a:t>
            </a:r>
            <a:r>
              <a:rPr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="" xmlns:a16="http://schemas.microsoft.com/office/drawing/2014/main" id="{91472169-D6CF-44E8-965C-56D7A4C9F3F6}"/>
              </a:ext>
            </a:extLst>
          </p:cNvPr>
          <p:cNvSpPr txBox="1"/>
          <p:nvPr/>
        </p:nvSpPr>
        <p:spPr>
          <a:xfrm>
            <a:off x="1812280" y="4181544"/>
            <a:ext cx="6172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10</a:t>
            </a:r>
            <a:r>
              <a:rPr 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</a:t>
            </a:r>
            <a:r>
              <a:rPr 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的最小公倍數是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20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="" xmlns:a16="http://schemas.microsoft.com/office/drawing/2014/main" id="{B755D13B-F338-4E91-99D7-B36DD7AB8D71}"/>
              </a:ext>
            </a:extLst>
          </p:cNvPr>
          <p:cNvGrpSpPr/>
          <p:nvPr/>
        </p:nvGrpSpPr>
        <p:grpSpPr>
          <a:xfrm>
            <a:off x="1750819" y="5330662"/>
            <a:ext cx="6277688" cy="852289"/>
            <a:chOff x="1750819" y="5330662"/>
            <a:chExt cx="6277688" cy="852289"/>
          </a:xfrm>
        </p:grpSpPr>
        <p:grpSp>
          <p:nvGrpSpPr>
            <p:cNvPr id="111" name="组合 110">
              <a:extLst>
                <a:ext uri="{FF2B5EF4-FFF2-40B4-BE49-F238E27FC236}">
                  <a16:creationId xmlns="" xmlns:a16="http://schemas.microsoft.com/office/drawing/2014/main" id="{CC8E71AB-E520-4192-B5BA-F137E8368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300" y="5330662"/>
              <a:ext cx="6136207" cy="852289"/>
              <a:chOff x="3572836" y="3101083"/>
              <a:chExt cx="6131826" cy="851815"/>
            </a:xfrm>
          </p:grpSpPr>
          <p:grpSp>
            <p:nvGrpSpPr>
              <p:cNvPr id="112" name="组合 45">
                <a:extLst>
                  <a:ext uri="{FF2B5EF4-FFF2-40B4-BE49-F238E27FC236}">
                    <a16:creationId xmlns="" xmlns:a16="http://schemas.microsoft.com/office/drawing/2014/main" id="{5BBD206B-83CB-4020-8BE7-800B4DEF240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2836" y="3101083"/>
                <a:ext cx="733183" cy="851815"/>
                <a:chOff x="6746266" y="725012"/>
                <a:chExt cx="733183" cy="851815"/>
              </a:xfrm>
            </p:grpSpPr>
            <p:sp>
              <p:nvSpPr>
                <p:cNvPr id="114" name="Text Box 26">
                  <a:extLst>
                    <a:ext uri="{FF2B5EF4-FFF2-40B4-BE49-F238E27FC236}">
                      <a16:creationId xmlns="" xmlns:a16="http://schemas.microsoft.com/office/drawing/2014/main" id="{44D6A12D-4770-4EF7-90E7-21DDAB37DC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46266" y="725012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 dirty="0">
                      <a:solidFill>
                        <a:srgbClr val="003399"/>
                      </a:solidFill>
                    </a:rPr>
                    <a:t>9</a:t>
                  </a:r>
                </a:p>
              </p:txBody>
            </p:sp>
            <p:sp>
              <p:nvSpPr>
                <p:cNvPr id="115" name="Text Box 27">
                  <a:extLst>
                    <a:ext uri="{FF2B5EF4-FFF2-40B4-BE49-F238E27FC236}">
                      <a16:creationId xmlns="" xmlns:a16="http://schemas.microsoft.com/office/drawing/2014/main" id="{726E5F34-C2FD-4ECD-A358-B6D125C5A4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60312" y="1057715"/>
                  <a:ext cx="719137" cy="5191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zh-TW" sz="2800" dirty="0">
                      <a:solidFill>
                        <a:srgbClr val="003399"/>
                      </a:solidFill>
                    </a:rPr>
                    <a:t>10</a:t>
                  </a:r>
                </a:p>
              </p:txBody>
            </p:sp>
            <p:sp>
              <p:nvSpPr>
                <p:cNvPr id="116" name="Line 28">
                  <a:extLst>
                    <a:ext uri="{FF2B5EF4-FFF2-40B4-BE49-F238E27FC236}">
                      <a16:creationId xmlns="" xmlns:a16="http://schemas.microsoft.com/office/drawing/2014/main" id="{1740FB37-0ADC-4D15-93CB-67B03CE2B1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871028" y="1150967"/>
                  <a:ext cx="467580" cy="0"/>
                </a:xfrm>
                <a:prstGeom prst="line">
                  <a:avLst/>
                </a:prstGeom>
                <a:noFill/>
                <a:ln w="1905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3" name="文本框 49">
                <a:extLst>
                  <a:ext uri="{FF2B5EF4-FFF2-40B4-BE49-F238E27FC236}">
                    <a16:creationId xmlns="" xmlns:a16="http://schemas.microsoft.com/office/drawing/2014/main" id="{2EDF327B-3886-4059-AE04-0138222789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58990" y="3236572"/>
                <a:ext cx="5545672" cy="5229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與</a:t>
                </a:r>
                <a:r>
                  <a:rPr lang="en-US" altLang="zh-CN" sz="2800" dirty="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2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相差較小</a:t>
                </a:r>
                <a:r>
                  <a:rPr lang="zh-TW" altLang="en-US" sz="2800" dirty="0">
                    <a:solidFill>
                      <a:srgbClr val="003399"/>
                    </a:solidFill>
                  </a:rPr>
                  <a:t>，</a:t>
                </a:r>
                <a:r>
                  <a:rPr lang="zh-TW" altLang="en-US" sz="2800" dirty="0">
                    <a:solidFill>
                      <a:srgbClr val="003399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rPr>
                  <a:t>即較接近</a:t>
                </a:r>
                <a:r>
                  <a:rPr lang="en-US" altLang="zh-TW" sz="2800" dirty="0">
                    <a:solidFill>
                      <a:srgbClr val="003399"/>
                    </a:solidFill>
                  </a:rPr>
                  <a:t>2</a:t>
                </a:r>
                <a:r>
                  <a:rPr lang="zh-TW" altLang="en-US" sz="2800" dirty="0">
                    <a:solidFill>
                      <a:srgbClr val="003399"/>
                    </a:solidFill>
                  </a:rPr>
                  <a:t>。</a:t>
                </a:r>
                <a:endParaRPr lang="zh-CN" altLang="en-US" sz="2800" dirty="0">
                  <a:solidFill>
                    <a:srgbClr val="003399"/>
                  </a:solidFill>
                </a:endParaRPr>
              </a:p>
            </p:txBody>
          </p:sp>
        </p:grpSp>
        <p:sp>
          <p:nvSpPr>
            <p:cNvPr id="117" name="文本框 146">
              <a:extLst>
                <a:ext uri="{FF2B5EF4-FFF2-40B4-BE49-F238E27FC236}">
                  <a16:creationId xmlns="" xmlns:a16="http://schemas.microsoft.com/office/drawing/2014/main" id="{7B4ACBBA-2E98-4EC4-9D06-D15CC9B111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0819" y="5476469"/>
              <a:ext cx="321384" cy="523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800" dirty="0">
                  <a:solidFill>
                    <a:srgbClr val="003399"/>
                  </a:solidFill>
                </a:rPr>
                <a:t>1</a:t>
              </a:r>
              <a:endParaRPr lang="zh-CN" altLang="en-US" sz="2800" dirty="0">
                <a:solidFill>
                  <a:srgbClr val="0033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4" grpId="0" animBg="1"/>
      <p:bldP spid="6" grpId="0"/>
      <p:bldP spid="104" grpId="0" animBg="1"/>
      <p:bldP spid="104" grpId="1" animBg="1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文字方塊 7">
            <a:extLst>
              <a:ext uri="{FF2B5EF4-FFF2-40B4-BE49-F238E27FC236}">
                <a16:creationId xmlns="" xmlns:a16="http://schemas.microsoft.com/office/drawing/2014/main" id="{5DD24211-6F0A-48C4-A62B-D8CFCED30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927100"/>
            <a:ext cx="82438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15.</a:t>
            </a:r>
            <a:r>
              <a:rPr lang="zh-TW" altLang="en-US" sz="2800" dirty="0">
                <a:ea typeface="標楷體" panose="03000509000000000000" pitchFamily="65" charset="-120"/>
              </a:rPr>
              <a:t> 上圖中，有兩個大小相同的大圓和三個大小相同的小圓。</a:t>
            </a:r>
            <a:r>
              <a:rPr lang="en-US" altLang="zh-TW" sz="2800" dirty="0">
                <a:ea typeface="標楷體" panose="03000509000000000000" pitchFamily="65" charset="-120"/>
              </a:rPr>
              <a:t>K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L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M</a:t>
            </a:r>
            <a:r>
              <a:rPr lang="zh-TW" altLang="en-US" sz="2800" dirty="0">
                <a:ea typeface="標楷體" panose="03000509000000000000" pitchFamily="65" charset="-120"/>
              </a:rPr>
              <a:t>、</a:t>
            </a:r>
            <a:r>
              <a:rPr lang="en-US" altLang="zh-TW" sz="2800" dirty="0">
                <a:ea typeface="標楷體" panose="03000509000000000000" pitchFamily="65" charset="-120"/>
              </a:rPr>
              <a:t>N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P</a:t>
            </a:r>
            <a:r>
              <a:rPr lang="zh-TW" altLang="en-US" sz="2800" dirty="0">
                <a:ea typeface="標楷體" panose="03000509000000000000" pitchFamily="65" charset="-120"/>
              </a:rPr>
              <a:t>是這五個圓的圓心。</a:t>
            </a:r>
            <a:r>
              <a:rPr lang="en-US" altLang="zh-TW" sz="2800" dirty="0">
                <a:ea typeface="標楷體" panose="03000509000000000000" pitchFamily="65" charset="-120"/>
              </a:rPr>
              <a:t>PM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KP</a:t>
            </a:r>
            <a:r>
              <a:rPr lang="zh-TW" altLang="en-US" sz="2800" dirty="0">
                <a:ea typeface="標楷體" panose="03000509000000000000" pitchFamily="65" charset="-120"/>
              </a:rPr>
              <a:t>的長度分別是</a:t>
            </a:r>
            <a:r>
              <a:rPr lang="en-US" altLang="zh-TW" sz="2800" dirty="0">
                <a:ea typeface="標楷體" panose="03000509000000000000" pitchFamily="65" charset="-120"/>
              </a:rPr>
              <a:t>68cm</a:t>
            </a:r>
            <a:r>
              <a:rPr lang="zh-TW" altLang="en-US" sz="2800" dirty="0"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ea typeface="標楷體" panose="03000509000000000000" pitchFamily="65" charset="-120"/>
              </a:rPr>
              <a:t>39cm</a:t>
            </a:r>
            <a:r>
              <a:rPr lang="zh-TW" altLang="en-US" sz="2800" dirty="0">
                <a:ea typeface="標楷體" panose="03000509000000000000" pitchFamily="65" charset="-120"/>
              </a:rPr>
              <a:t>。一個大圓的直徑是多少？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16" name="TextBox 19">
            <a:extLst>
              <a:ext uri="{FF2B5EF4-FFF2-40B4-BE49-F238E27FC236}">
                <a16:creationId xmlns="" xmlns:a16="http://schemas.microsoft.com/office/drawing/2014/main" id="{810EBB42-2184-409F-8C9F-194F279045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2932113"/>
            <a:ext cx="50482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="" xmlns:a16="http://schemas.microsoft.com/office/drawing/2014/main" id="{3A6F7EC0-124E-4D72-A7E0-769822AA1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6188" y="28479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30725" name="图片 1">
            <a:extLst>
              <a:ext uri="{FF2B5EF4-FFF2-40B4-BE49-F238E27FC236}">
                <a16:creationId xmlns="" xmlns:a16="http://schemas.microsoft.com/office/drawing/2014/main" id="{0ED29B26-BD22-43C4-971A-04056C344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2665413"/>
            <a:ext cx="2965450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字方塊 5">
            <a:extLst>
              <a:ext uri="{FF2B5EF4-FFF2-40B4-BE49-F238E27FC236}">
                <a16:creationId xmlns="" xmlns:a16="http://schemas.microsoft.com/office/drawing/2014/main" id="{8466FAC8-60DB-4D13-A534-262039D11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2741613"/>
            <a:ext cx="33162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一個小圓的半徑是：</a:t>
            </a:r>
          </a:p>
        </p:txBody>
      </p:sp>
      <p:sp>
        <p:nvSpPr>
          <p:cNvPr id="20" name="文字方塊 5">
            <a:extLst>
              <a:ext uri="{FF2B5EF4-FFF2-40B4-BE49-F238E27FC236}">
                <a16:creationId xmlns="" xmlns:a16="http://schemas.microsoft.com/office/drawing/2014/main" id="{22CFDA54-68BA-4C27-96E6-A08A1AE47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3198813"/>
            <a:ext cx="3316288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68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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17(cm)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1" name="文字方塊 5">
            <a:extLst>
              <a:ext uri="{FF2B5EF4-FFF2-40B4-BE49-F238E27FC236}">
                <a16:creationId xmlns="" xmlns:a16="http://schemas.microsoft.com/office/drawing/2014/main" id="{3B0F4A67-4D61-4A01-BC87-83733C6D8B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3950" y="3708400"/>
            <a:ext cx="33162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一個大圓的直徑是</a:t>
            </a:r>
          </a:p>
        </p:txBody>
      </p:sp>
      <p:sp>
        <p:nvSpPr>
          <p:cNvPr id="22" name="文字方塊 5">
            <a:extLst>
              <a:ext uri="{FF2B5EF4-FFF2-40B4-BE49-F238E27FC236}">
                <a16:creationId xmlns="" xmlns:a16="http://schemas.microsoft.com/office/drawing/2014/main" id="{543C1735-BE97-4DF5-9EB1-51634A61F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4146550"/>
            <a:ext cx="1549400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(39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17)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3" name="文字方塊 5">
            <a:extLst>
              <a:ext uri="{FF2B5EF4-FFF2-40B4-BE49-F238E27FC236}">
                <a16:creationId xmlns="" xmlns:a16="http://schemas.microsoft.com/office/drawing/2014/main" id="{24EDB6B4-D4B2-4583-8FAD-E2F0435B28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9838" y="4657725"/>
            <a:ext cx="1630362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</a:rPr>
              <a:t>44(cm)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24" name="Line 29">
            <a:extLst>
              <a:ext uri="{FF2B5EF4-FFF2-40B4-BE49-F238E27FC236}">
                <a16:creationId xmlns="" xmlns:a16="http://schemas.microsoft.com/office/drawing/2014/main" id="{F89C4AA2-D5B5-4550-B230-548DB72E9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896938" y="2276475"/>
            <a:ext cx="5222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9">
            <a:extLst>
              <a:ext uri="{FF2B5EF4-FFF2-40B4-BE49-F238E27FC236}">
                <a16:creationId xmlns="" xmlns:a16="http://schemas.microsoft.com/office/drawing/2014/main" id="{792FFF13-C797-47F3-9A6D-26BB3AE7C3A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10063" y="2276475"/>
            <a:ext cx="9271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9">
            <a:extLst>
              <a:ext uri="{FF2B5EF4-FFF2-40B4-BE49-F238E27FC236}">
                <a16:creationId xmlns="" xmlns:a16="http://schemas.microsoft.com/office/drawing/2014/main" id="{8A8798A3-F511-47B3-8BF4-6C47605FA76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63713" y="2276475"/>
            <a:ext cx="5222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9">
            <a:extLst>
              <a:ext uri="{FF2B5EF4-FFF2-40B4-BE49-F238E27FC236}">
                <a16:creationId xmlns="" xmlns:a16="http://schemas.microsoft.com/office/drawing/2014/main" id="{4C19600C-E0E7-4203-9782-8A38BE6E1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2276475"/>
            <a:ext cx="9255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24CC1385-457B-4FB9-9C0F-E8D024960E99}"/>
              </a:ext>
            </a:extLst>
          </p:cNvPr>
          <p:cNvCxnSpPr>
            <a:cxnSpLocks/>
          </p:cNvCxnSpPr>
          <p:nvPr/>
        </p:nvCxnSpPr>
        <p:spPr>
          <a:xfrm>
            <a:off x="6194425" y="4475163"/>
            <a:ext cx="487363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1B206862-CDDF-46E2-BD66-EAE7A3F477BD}"/>
              </a:ext>
            </a:extLst>
          </p:cNvPr>
          <p:cNvCxnSpPr>
            <a:cxnSpLocks/>
          </p:cNvCxnSpPr>
          <p:nvPr/>
        </p:nvCxnSpPr>
        <p:spPr>
          <a:xfrm>
            <a:off x="6681788" y="4475163"/>
            <a:ext cx="48736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64635AFE-5BF8-4C68-97E0-AB45D4D4D81F}"/>
              </a:ext>
            </a:extLst>
          </p:cNvPr>
          <p:cNvCxnSpPr>
            <a:cxnSpLocks/>
          </p:cNvCxnSpPr>
          <p:nvPr/>
        </p:nvCxnSpPr>
        <p:spPr>
          <a:xfrm>
            <a:off x="7164388" y="4475163"/>
            <a:ext cx="48736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="" xmlns:a16="http://schemas.microsoft.com/office/drawing/2014/main" id="{F378C3DD-E847-47E2-A092-F7A11B5B0B06}"/>
              </a:ext>
            </a:extLst>
          </p:cNvPr>
          <p:cNvCxnSpPr>
            <a:cxnSpLocks/>
          </p:cNvCxnSpPr>
          <p:nvPr/>
        </p:nvCxnSpPr>
        <p:spPr>
          <a:xfrm>
            <a:off x="7646988" y="4475163"/>
            <a:ext cx="487362" cy="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字方塊 5">
            <a:extLst>
              <a:ext uri="{FF2B5EF4-FFF2-40B4-BE49-F238E27FC236}">
                <a16:creationId xmlns="" xmlns:a16="http://schemas.microsoft.com/office/drawing/2014/main" id="{5A649EF0-A214-4C82-AA33-41F37303B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6338" y="4171950"/>
            <a:ext cx="31273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</a:t>
            </a:r>
            <a:endParaRPr lang="zh-TW" altLang="en-US" sz="180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5" name="文字方塊 5">
            <a:extLst>
              <a:ext uri="{FF2B5EF4-FFF2-40B4-BE49-F238E27FC236}">
                <a16:creationId xmlns="" xmlns:a16="http://schemas.microsoft.com/office/drawing/2014/main" id="{E070F745-8202-4326-95F5-AF0151FD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7513" y="4146550"/>
            <a:ext cx="3111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2</a:t>
            </a:r>
            <a:endParaRPr lang="zh-TW" altLang="en-US" sz="180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6" name="文字方塊 5">
            <a:extLst>
              <a:ext uri="{FF2B5EF4-FFF2-40B4-BE49-F238E27FC236}">
                <a16:creationId xmlns="" xmlns:a16="http://schemas.microsoft.com/office/drawing/2014/main" id="{B6E7EFDF-9919-420C-8004-3DEC1E00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5" y="4146550"/>
            <a:ext cx="3111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3</a:t>
            </a:r>
            <a:endParaRPr lang="zh-TW" altLang="en-US" sz="180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7" name="文字方塊 5">
            <a:extLst>
              <a:ext uri="{FF2B5EF4-FFF2-40B4-BE49-F238E27FC236}">
                <a16:creationId xmlns="" xmlns:a16="http://schemas.microsoft.com/office/drawing/2014/main" id="{6FACECFB-04C4-41BF-851D-F41B3BBB7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6838" y="4146550"/>
            <a:ext cx="311150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4</a:t>
            </a:r>
            <a:endParaRPr lang="zh-TW" altLang="en-US" sz="180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cxnSp>
        <p:nvCxnSpPr>
          <p:cNvPr id="38" name="直接连接符 37">
            <a:extLst>
              <a:ext uri="{FF2B5EF4-FFF2-40B4-BE49-F238E27FC236}">
                <a16:creationId xmlns="" xmlns:a16="http://schemas.microsoft.com/office/drawing/2014/main" id="{059B30BC-6BEF-4EBB-9C72-C5D8FDA75462}"/>
              </a:ext>
            </a:extLst>
          </p:cNvPr>
          <p:cNvCxnSpPr>
            <a:cxnSpLocks/>
          </p:cNvCxnSpPr>
          <p:nvPr/>
        </p:nvCxnSpPr>
        <p:spPr>
          <a:xfrm flipV="1">
            <a:off x="6194425" y="3978275"/>
            <a:ext cx="133350" cy="496888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>
            <a:extLst>
              <a:ext uri="{FF2B5EF4-FFF2-40B4-BE49-F238E27FC236}">
                <a16:creationId xmlns="" xmlns:a16="http://schemas.microsoft.com/office/drawing/2014/main" id="{3860A0D2-B413-496F-A859-FEF8EEA6A456}"/>
              </a:ext>
            </a:extLst>
          </p:cNvPr>
          <p:cNvCxnSpPr>
            <a:cxnSpLocks/>
          </p:cNvCxnSpPr>
          <p:nvPr/>
        </p:nvCxnSpPr>
        <p:spPr>
          <a:xfrm flipV="1">
            <a:off x="6332538" y="3346450"/>
            <a:ext cx="171450" cy="63976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字方塊 5">
            <a:extLst>
              <a:ext uri="{FF2B5EF4-FFF2-40B4-BE49-F238E27FC236}">
                <a16:creationId xmlns="" xmlns:a16="http://schemas.microsoft.com/office/drawing/2014/main" id="{2F071D08-A17E-4960-8001-4A14E1547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0225" y="4573588"/>
            <a:ext cx="1143000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solidFill>
                  <a:srgbClr val="006600"/>
                </a:solidFill>
                <a:latin typeface="+mn-lt"/>
                <a:ea typeface="標楷體" panose="03000509000000000000" pitchFamily="65" charset="-120"/>
              </a:rPr>
              <a:t>大圓半徑</a:t>
            </a:r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26B29FF3-54EC-42A3-9509-DBC730293207}"/>
              </a:ext>
            </a:extLst>
          </p:cNvPr>
          <p:cNvCxnSpPr/>
          <p:nvPr/>
        </p:nvCxnSpPr>
        <p:spPr>
          <a:xfrm>
            <a:off x="2889250" y="4657725"/>
            <a:ext cx="1395413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任意多边形: 形状 28">
            <a:extLst>
              <a:ext uri="{FF2B5EF4-FFF2-40B4-BE49-F238E27FC236}">
                <a16:creationId xmlns="" xmlns:a16="http://schemas.microsoft.com/office/drawing/2014/main" id="{6843F972-4132-424B-B716-9D566DA950FF}"/>
              </a:ext>
            </a:extLst>
          </p:cNvPr>
          <p:cNvSpPr/>
          <p:nvPr/>
        </p:nvSpPr>
        <p:spPr>
          <a:xfrm>
            <a:off x="3541713" y="4651375"/>
            <a:ext cx="852487" cy="115888"/>
          </a:xfrm>
          <a:custGeom>
            <a:avLst/>
            <a:gdLst>
              <a:gd name="connsiteX0" fmla="*/ 0 w 852257"/>
              <a:gd name="connsiteY0" fmla="*/ 0 h 115410"/>
              <a:gd name="connsiteX1" fmla="*/ 0 w 852257"/>
              <a:gd name="connsiteY1" fmla="*/ 115410 h 115410"/>
              <a:gd name="connsiteX2" fmla="*/ 852257 w 852257"/>
              <a:gd name="connsiteY2" fmla="*/ 115410 h 115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2257" h="115410">
                <a:moveTo>
                  <a:pt x="0" y="0"/>
                </a:moveTo>
                <a:lnTo>
                  <a:pt x="0" y="115410"/>
                </a:lnTo>
                <a:lnTo>
                  <a:pt x="852257" y="115410"/>
                </a:lnTo>
              </a:path>
            </a:pathLst>
          </a:custGeom>
          <a:noFill/>
          <a:ln w="19050">
            <a:solidFill>
              <a:srgbClr val="00B050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7" name="文字方塊 5">
            <a:extLst>
              <a:ext uri="{FF2B5EF4-FFF2-40B4-BE49-F238E27FC236}">
                <a16:creationId xmlns="" xmlns:a16="http://schemas.microsoft.com/office/drawing/2014/main" id="{4738D905-5D42-4705-9B93-CA33D55C0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0050" y="4140200"/>
            <a:ext cx="769938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lang="zh-TW" altLang="en-US" sz="2800" dirty="0">
              <a:solidFill>
                <a:srgbClr val="003399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0749" name="Text Box 117">
            <a:extLst>
              <a:ext uri="{FF2B5EF4-FFF2-40B4-BE49-F238E27FC236}">
                <a16:creationId xmlns="" xmlns:a16="http://schemas.microsoft.com/office/drawing/2014/main" id="{3D9F0741-87EA-4309-A415-5AE0E1FB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938" y="2852738"/>
            <a:ext cx="17938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A. 44cm</a:t>
            </a:r>
            <a:r>
              <a:rPr lang="zh-TW" altLang="en-US" sz="2800" dirty="0">
                <a:ea typeface="標楷體" panose="03000509000000000000" pitchFamily="65" charset="-120"/>
              </a:rPr>
              <a:t>　　　　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B. 22cm</a:t>
            </a:r>
            <a:r>
              <a:rPr lang="zh-TW" altLang="en-US" sz="2800" dirty="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17cm</a:t>
            </a:r>
            <a:r>
              <a:rPr lang="zh-TW" altLang="en-US" sz="2800" dirty="0">
                <a:ea typeface="標楷體" panose="03000509000000000000" pitchFamily="65" charset="-120"/>
              </a:rPr>
              <a:t>　　　  　　           </a:t>
            </a:r>
            <a:endParaRPr lang="zh-TW" altLang="zh-CN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 10cm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3" grpId="0"/>
      <p:bldP spid="43" grpId="1"/>
      <p:bldP spid="47" grpId="0"/>
      <p:bldP spid="4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4">
            <a:extLst>
              <a:ext uri="{FF2B5EF4-FFF2-40B4-BE49-F238E27FC236}">
                <a16:creationId xmlns="" xmlns:a16="http://schemas.microsoft.com/office/drawing/2014/main" id="{2114219C-FF1C-48F8-B580-A97992FC2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00" y="1165225"/>
            <a:ext cx="7854950" cy="4984750"/>
          </a:xfrm>
          <a:prstGeom prst="roundRect">
            <a:avLst>
              <a:gd name="adj" fmla="val 3463"/>
            </a:avLst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400">
              <a:ea typeface="標楷體" panose="03000509000000000000" pitchFamily="65" charset="-120"/>
            </a:endParaRPr>
          </a:p>
        </p:txBody>
      </p:sp>
      <p:pic>
        <p:nvPicPr>
          <p:cNvPr id="10243" name="Picture 9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01AD363D-886F-4FCF-A7DA-0B40B64DE5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4" descr="考核課題">
            <a:hlinkClick r:id="rId4" action="ppaction://hlinksldjump"/>
            <a:extLst>
              <a:ext uri="{FF2B5EF4-FFF2-40B4-BE49-F238E27FC236}">
                <a16:creationId xmlns="" xmlns:a16="http://schemas.microsoft.com/office/drawing/2014/main" id="{FB8FE4E2-06C8-41AB-B3BA-954BFC077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93763"/>
            <a:ext cx="13858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11">
            <a:extLst>
              <a:ext uri="{FF2B5EF4-FFF2-40B4-BE49-F238E27FC236}">
                <a16:creationId xmlns="" xmlns:a16="http://schemas.microsoft.com/office/drawing/2014/main" id="{39EEB72B-9DB5-4187-B357-DDE3D10697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3" y="1282700"/>
            <a:ext cx="7593012" cy="376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tabLst>
                <a:tab pos="357188" algn="l"/>
                <a:tab pos="1077913" algn="l"/>
                <a:tab pos="1611313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357188" algn="l"/>
                <a:tab pos="1077913" algn="l"/>
                <a:tab pos="16113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357188" algn="l"/>
                <a:tab pos="1077913" algn="l"/>
                <a:tab pos="1611313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57188" algn="l"/>
                <a:tab pos="1077913" algn="l"/>
                <a:tab pos="16113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1800" b="1" dirty="0"/>
              <a:t>測驗時間</a:t>
            </a:r>
            <a:r>
              <a:rPr kumimoji="0" lang="zh-TW" altLang="en-US" sz="1800" b="1" dirty="0">
                <a:latin typeface="Times New Roman" panose="02020603050405020304" pitchFamily="18" charset="0"/>
              </a:rPr>
              <a:t>：</a:t>
            </a: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50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分鐘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zh-TW" altLang="en-US" sz="1800" b="1" dirty="0"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 b="1" dirty="0">
                <a:latin typeface="Times New Roman" panose="02020603050405020304" pitchFamily="18" charset="0"/>
              </a:rPr>
              <a:t>學生須知：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1. 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本測驗卷共有兩部分：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甲部：第</a:t>
            </a: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1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30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                 乙部：第</a:t>
            </a: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31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至第</a:t>
            </a: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37</a:t>
            </a:r>
            <a:r>
              <a:rPr kumimoji="0" lang="zh-TW" altLang="en-US" sz="1800">
                <a:latin typeface="Times New Roman" panose="02020603050405020304" pitchFamily="18" charset="0"/>
                <a:ea typeface="標楷體" panose="03000509000000000000" pitchFamily="65" charset="-120"/>
              </a:rPr>
              <a:t>題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2. 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全部題目均須作答。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3. 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把答案寫在答題紙上。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4. 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在答題紙上填寫學生姓名、班別及學號。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5. 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學生可利用本測驗卷的空白部分做算草，測驗完畢後無須將算草擦去。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kumimoji="0" lang="en-US" altLang="zh-TW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6. </a:t>
            </a:r>
            <a:r>
              <a:rPr kumimoji="0" lang="zh-TW" altLang="en-US" sz="1800" dirty="0">
                <a:latin typeface="Times New Roman" panose="02020603050405020304" pitchFamily="18" charset="0"/>
                <a:ea typeface="標楷體" panose="03000509000000000000" pitchFamily="65" charset="-120"/>
              </a:rPr>
              <a:t>不准使用計算機。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Box 19">
            <a:extLst>
              <a:ext uri="{FF2B5EF4-FFF2-40B4-BE49-F238E27FC236}">
                <a16:creationId xmlns="" xmlns:a16="http://schemas.microsoft.com/office/drawing/2014/main" id="{929098B1-71A7-4BBE-ADF2-48BF7E1D0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50" y="5516563"/>
            <a:ext cx="50482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grpSp>
        <p:nvGrpSpPr>
          <p:cNvPr id="31747" name="组合 11">
            <a:extLst>
              <a:ext uri="{FF2B5EF4-FFF2-40B4-BE49-F238E27FC236}">
                <a16:creationId xmlns="" xmlns:a16="http://schemas.microsoft.com/office/drawing/2014/main" id="{CE1028B0-E53C-41AB-B99F-F4C65DDA5CC8}"/>
              </a:ext>
            </a:extLst>
          </p:cNvPr>
          <p:cNvGrpSpPr>
            <a:grpSpLocks/>
          </p:cNvGrpSpPr>
          <p:nvPr/>
        </p:nvGrpSpPr>
        <p:grpSpPr bwMode="auto">
          <a:xfrm>
            <a:off x="2290763" y="1049338"/>
            <a:ext cx="866775" cy="869950"/>
            <a:chOff x="1331640" y="1011461"/>
            <a:chExt cx="866775" cy="869950"/>
          </a:xfrm>
        </p:grpSpPr>
        <p:sp>
          <p:nvSpPr>
            <p:cNvPr id="31974" name="AutoShape 58">
              <a:extLst>
                <a:ext uri="{FF2B5EF4-FFF2-40B4-BE49-F238E27FC236}">
                  <a16:creationId xmlns="" xmlns:a16="http://schemas.microsoft.com/office/drawing/2014/main" id="{49D79E84-FD34-482C-A957-7820D1A05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1640" y="1052736"/>
              <a:ext cx="866775" cy="828675"/>
            </a:xfrm>
            <a:prstGeom prst="cub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31975" name="Text Box 59">
              <a:extLst>
                <a:ext uri="{FF2B5EF4-FFF2-40B4-BE49-F238E27FC236}">
                  <a16:creationId xmlns="" xmlns:a16="http://schemas.microsoft.com/office/drawing/2014/main" id="{020BA701-EC59-4FAB-8045-665F201828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2152" y="1011461"/>
              <a:ext cx="5000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just">
                <a:spcBef>
                  <a:spcPct val="0"/>
                </a:spcBef>
                <a:buFontTx/>
                <a:buNone/>
              </a:pPr>
              <a:r>
                <a:rPr lang="en-US" altLang="zh-CN" sz="1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76" name="Oval 60">
              <a:extLst>
                <a:ext uri="{FF2B5EF4-FFF2-40B4-BE49-F238E27FC236}">
                  <a16:creationId xmlns="" xmlns:a16="http://schemas.microsoft.com/office/drawing/2014/main" id="{77010722-C689-4D59-9CD3-D4130D429B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473" y="1083120"/>
              <a:ext cx="295275" cy="114300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</p:grpSp>
      <p:sp>
        <p:nvSpPr>
          <p:cNvPr id="31748" name="AutoShape 61">
            <a:extLst>
              <a:ext uri="{FF2B5EF4-FFF2-40B4-BE49-F238E27FC236}">
                <a16:creationId xmlns="" xmlns:a16="http://schemas.microsoft.com/office/drawing/2014/main" id="{5F892AC5-000B-4E87-ACE6-45510315C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2550" y="1236663"/>
            <a:ext cx="476250" cy="352425"/>
          </a:xfrm>
          <a:prstGeom prst="rightArrow">
            <a:avLst>
              <a:gd name="adj1" fmla="val 50000"/>
              <a:gd name="adj2" fmla="val 3378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grpSp>
        <p:nvGrpSpPr>
          <p:cNvPr id="31749" name="组合 22">
            <a:extLst>
              <a:ext uri="{FF2B5EF4-FFF2-40B4-BE49-F238E27FC236}">
                <a16:creationId xmlns="" xmlns:a16="http://schemas.microsoft.com/office/drawing/2014/main" id="{9B200F75-47F6-45B1-B13A-8085A82156A7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042988"/>
            <a:ext cx="3297237" cy="1265237"/>
            <a:chOff x="5148560" y="1129381"/>
            <a:chExt cx="2159001" cy="863600"/>
          </a:xfrm>
        </p:grpSpPr>
        <p:sp>
          <p:nvSpPr>
            <p:cNvPr id="31967" name="Rectangle 62">
              <a:extLst>
                <a:ext uri="{FF2B5EF4-FFF2-40B4-BE49-F238E27FC236}">
                  <a16:creationId xmlns="" xmlns:a16="http://schemas.microsoft.com/office/drawing/2014/main" id="{436AF3C8-D59B-427A-AC7B-38075D8B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360" y="11293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68" name="Rectangle 63">
              <a:extLst>
                <a:ext uri="{FF2B5EF4-FFF2-40B4-BE49-F238E27FC236}">
                  <a16:creationId xmlns="" xmlns:a16="http://schemas.microsoft.com/office/drawing/2014/main" id="{5E318330-ED8D-45BD-A165-84DFCF5C8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761" y="15611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69" name="Oval 64">
              <a:extLst>
                <a:ext uri="{FF2B5EF4-FFF2-40B4-BE49-F238E27FC236}">
                  <a16:creationId xmlns="" xmlns:a16="http://schemas.microsoft.com/office/drawing/2014/main" id="{1EDE514D-78D7-4D92-A2F4-608261E53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2507" y="1632619"/>
              <a:ext cx="288925" cy="28892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31970" name="Rectangle 65">
              <a:extLst>
                <a:ext uri="{FF2B5EF4-FFF2-40B4-BE49-F238E27FC236}">
                  <a16:creationId xmlns="" xmlns:a16="http://schemas.microsoft.com/office/drawing/2014/main" id="{8B5D39D4-284B-485F-A0F6-62558DE2CD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960" y="15611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71" name="Rectangle 66">
              <a:extLst>
                <a:ext uri="{FF2B5EF4-FFF2-40B4-BE49-F238E27FC236}">
                  <a16:creationId xmlns="" xmlns:a16="http://schemas.microsoft.com/office/drawing/2014/main" id="{9761CF7C-163A-4186-9508-B5DB4E172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60" y="15611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72" name="Rectangle 67">
              <a:extLst>
                <a:ext uri="{FF2B5EF4-FFF2-40B4-BE49-F238E27FC236}">
                  <a16:creationId xmlns="" xmlns:a16="http://schemas.microsoft.com/office/drawing/2014/main" id="{F67FC172-2C2B-418B-89D3-1BB69EB55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560" y="11293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973" name="Rectangle 68">
              <a:extLst>
                <a:ext uri="{FF2B5EF4-FFF2-40B4-BE49-F238E27FC236}">
                  <a16:creationId xmlns="" xmlns:a16="http://schemas.microsoft.com/office/drawing/2014/main" id="{761BFB1D-8C20-4A72-A876-AFBC58A9B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60" y="11293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zh-CN" sz="1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47" name="组合 246">
            <a:extLst>
              <a:ext uri="{FF2B5EF4-FFF2-40B4-BE49-F238E27FC236}">
                <a16:creationId xmlns="" xmlns:a16="http://schemas.microsoft.com/office/drawing/2014/main" id="{89C7CE6F-0195-4C47-8203-8916D66265D2}"/>
              </a:ext>
            </a:extLst>
          </p:cNvPr>
          <p:cNvGrpSpPr>
            <a:grpSpLocks/>
          </p:cNvGrpSpPr>
          <p:nvPr/>
        </p:nvGrpSpPr>
        <p:grpSpPr bwMode="auto">
          <a:xfrm>
            <a:off x="4168775" y="4102100"/>
            <a:ext cx="3297238" cy="876300"/>
            <a:chOff x="4484746" y="4169401"/>
            <a:chExt cx="3296366" cy="876377"/>
          </a:xfrm>
        </p:grpSpPr>
        <p:grpSp>
          <p:nvGrpSpPr>
            <p:cNvPr id="31951" name="组合 571">
              <a:extLst>
                <a:ext uri="{FF2B5EF4-FFF2-40B4-BE49-F238E27FC236}">
                  <a16:creationId xmlns="" xmlns:a16="http://schemas.microsoft.com/office/drawing/2014/main" id="{6FED8C71-FB10-445D-96CD-970D0ABC01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84746" y="4169401"/>
              <a:ext cx="3296366" cy="876377"/>
              <a:chOff x="696158" y="66378"/>
              <a:chExt cx="3296366" cy="876377"/>
            </a:xfrm>
          </p:grpSpPr>
          <p:grpSp>
            <p:nvGrpSpPr>
              <p:cNvPr id="31953" name="组合 572">
                <a:extLst>
                  <a:ext uri="{FF2B5EF4-FFF2-40B4-BE49-F238E27FC236}">
                    <a16:creationId xmlns="" xmlns:a16="http://schemas.microsoft.com/office/drawing/2014/main" id="{AFBCBB61-4D4E-4346-953D-45ADD30BC0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96158" y="66378"/>
                <a:ext cx="2243439" cy="870329"/>
                <a:chOff x="2085929" y="2806143"/>
                <a:chExt cx="2243439" cy="870329"/>
              </a:xfrm>
            </p:grpSpPr>
            <p:grpSp>
              <p:nvGrpSpPr>
                <p:cNvPr id="31958" name="组合 577">
                  <a:extLst>
                    <a:ext uri="{FF2B5EF4-FFF2-40B4-BE49-F238E27FC236}">
                      <a16:creationId xmlns="" xmlns:a16="http://schemas.microsoft.com/office/drawing/2014/main" id="{0919EADE-2E0D-44EB-8982-BBD861304B8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085929" y="2806143"/>
                  <a:ext cx="2243439" cy="870329"/>
                  <a:chOff x="1944472" y="3796084"/>
                  <a:chExt cx="2243439" cy="870329"/>
                </a:xfrm>
              </p:grpSpPr>
              <p:sp>
                <p:nvSpPr>
                  <p:cNvPr id="31963" name="流程图: 决策 252">
                    <a:extLst>
                      <a:ext uri="{FF2B5EF4-FFF2-40B4-BE49-F238E27FC236}">
                        <a16:creationId xmlns="" xmlns:a16="http://schemas.microsoft.com/office/drawing/2014/main" id="{27EDA147-FB0B-4E9B-9018-DFC0BC1531B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229464" y="3803326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64" name="流程图: 决策 252">
                    <a:extLst>
                      <a:ext uri="{FF2B5EF4-FFF2-40B4-BE49-F238E27FC236}">
                        <a16:creationId xmlns="" xmlns:a16="http://schemas.microsoft.com/office/drawing/2014/main" id="{A19D2BBD-A2AD-48BF-804C-73DCA50C0B9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2588001" y="3799740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65" name="流程图: 决策 252">
                    <a:extLst>
                      <a:ext uri="{FF2B5EF4-FFF2-40B4-BE49-F238E27FC236}">
                        <a16:creationId xmlns="" xmlns:a16="http://schemas.microsoft.com/office/drawing/2014/main" id="{76310E45-9DB9-4F20-9A7A-43971DAEC8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1944472" y="3796084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966" name="流程图: 决策 252">
                    <a:extLst>
                      <a:ext uri="{FF2B5EF4-FFF2-40B4-BE49-F238E27FC236}">
                        <a16:creationId xmlns="" xmlns:a16="http://schemas.microsoft.com/office/drawing/2014/main" id="{0061B1A9-C02F-4873-8332-6E86D58C05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2985605" y="4158941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6" name="文本框 255">
                  <a:extLst>
                    <a:ext uri="{FF2B5EF4-FFF2-40B4-BE49-F238E27FC236}">
                      <a16:creationId xmlns="" xmlns:a16="http://schemas.microsoft.com/office/drawing/2014/main" id="{9FA1E044-00FA-479C-B095-A5162D931FEE}"/>
                    </a:ext>
                  </a:extLst>
                </p:cNvPr>
                <p:cNvSpPr txBox="1"/>
                <p:nvPr/>
              </p:nvSpPr>
              <p:spPr>
                <a:xfrm>
                  <a:off x="2434438" y="2857664"/>
                  <a:ext cx="308834" cy="369332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i="1" dirty="0">
                      <a:solidFill>
                        <a:srgbClr val="003399"/>
                      </a:solidFill>
                      <a:ea typeface="PMingLiU" panose="02020500000000000000" pitchFamily="18" charset="-120"/>
                    </a:rPr>
                    <a:t>1</a:t>
                  </a:r>
                  <a:endParaRPr lang="zh-CN" altLang="en-US" i="1" dirty="0">
                    <a:solidFill>
                      <a:srgbClr val="003399"/>
                    </a:solidFill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57" name="文本框 256">
                  <a:extLst>
                    <a:ext uri="{FF2B5EF4-FFF2-40B4-BE49-F238E27FC236}">
                      <a16:creationId xmlns="" xmlns:a16="http://schemas.microsoft.com/office/drawing/2014/main" id="{65B1A6C3-5B57-48F9-BB9E-628C8849CA1E}"/>
                    </a:ext>
                  </a:extLst>
                </p:cNvPr>
                <p:cNvSpPr txBox="1"/>
                <p:nvPr/>
              </p:nvSpPr>
              <p:spPr>
                <a:xfrm>
                  <a:off x="3052038" y="2892079"/>
                  <a:ext cx="308834" cy="369332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i="1" dirty="0">
                      <a:solidFill>
                        <a:srgbClr val="003399"/>
                      </a:solidFill>
                      <a:ea typeface="PMingLiU" panose="02020500000000000000" pitchFamily="18" charset="-120"/>
                    </a:rPr>
                    <a:t>2</a:t>
                  </a:r>
                  <a:endParaRPr lang="zh-CN" altLang="en-US" i="1" dirty="0">
                    <a:solidFill>
                      <a:srgbClr val="003399"/>
                    </a:solidFill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58" name="文本框 257">
                  <a:extLst>
                    <a:ext uri="{FF2B5EF4-FFF2-40B4-BE49-F238E27FC236}">
                      <a16:creationId xmlns="" xmlns:a16="http://schemas.microsoft.com/office/drawing/2014/main" id="{6EAC428D-EAE5-46F0-994B-30514F49161E}"/>
                    </a:ext>
                  </a:extLst>
                </p:cNvPr>
                <p:cNvSpPr txBox="1"/>
                <p:nvPr/>
              </p:nvSpPr>
              <p:spPr>
                <a:xfrm>
                  <a:off x="3681073" y="2906575"/>
                  <a:ext cx="308834" cy="369332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i="1" dirty="0">
                      <a:solidFill>
                        <a:srgbClr val="003399"/>
                      </a:solidFill>
                      <a:ea typeface="PMingLiU" panose="02020500000000000000" pitchFamily="18" charset="-120"/>
                    </a:rPr>
                    <a:t>5</a:t>
                  </a:r>
                  <a:endParaRPr lang="zh-CN" altLang="en-US" i="1" dirty="0">
                    <a:solidFill>
                      <a:srgbClr val="003399"/>
                    </a:solidFill>
                    <a:ea typeface="PMingLiU" panose="02020500000000000000" pitchFamily="18" charset="-120"/>
                  </a:endParaRPr>
                </a:p>
              </p:txBody>
            </p:sp>
            <p:sp>
              <p:nvSpPr>
                <p:cNvPr id="259" name="文本框 258">
                  <a:extLst>
                    <a:ext uri="{FF2B5EF4-FFF2-40B4-BE49-F238E27FC236}">
                      <a16:creationId xmlns="" xmlns:a16="http://schemas.microsoft.com/office/drawing/2014/main" id="{EC6AC61C-B027-4FD2-B831-59B3AF2C0093}"/>
                    </a:ext>
                  </a:extLst>
                </p:cNvPr>
                <p:cNvSpPr txBox="1"/>
                <p:nvPr/>
              </p:nvSpPr>
              <p:spPr>
                <a:xfrm>
                  <a:off x="3430745" y="3242814"/>
                  <a:ext cx="308834" cy="369332"/>
                </a:xfrm>
                <a:prstGeom prst="rect">
                  <a:avLst/>
                </a:prstGeom>
                <a:noFill/>
                <a:scene3d>
                  <a:camera prst="isometricOffAxis2Lef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i="1" dirty="0">
                      <a:solidFill>
                        <a:srgbClr val="003399"/>
                      </a:solidFill>
                      <a:ea typeface="PMingLiU" panose="02020500000000000000" pitchFamily="18" charset="-120"/>
                    </a:rPr>
                    <a:t>6</a:t>
                  </a:r>
                  <a:endParaRPr lang="zh-CN" altLang="en-US" i="1" dirty="0">
                    <a:solidFill>
                      <a:srgbClr val="003399"/>
                    </a:solidFill>
                    <a:ea typeface="PMingLiU" panose="02020500000000000000" pitchFamily="18" charset="-120"/>
                  </a:endParaRPr>
                </a:p>
              </p:txBody>
            </p:sp>
          </p:grpSp>
          <p:sp>
            <p:nvSpPr>
              <p:cNvPr id="31954" name="流程图: 决策 252">
                <a:extLst>
                  <a:ext uri="{FF2B5EF4-FFF2-40B4-BE49-F238E27FC236}">
                    <a16:creationId xmlns="" xmlns:a16="http://schemas.microsoft.com/office/drawing/2014/main" id="{6D8A0BE2-11CA-4EA6-8F3E-73F484FCBDFE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2386328" y="435283"/>
                <a:ext cx="958447" cy="507472"/>
              </a:xfrm>
              <a:custGeom>
                <a:avLst/>
                <a:gdLst>
                  <a:gd name="T0" fmla="*/ 0 w 10000"/>
                  <a:gd name="T1" fmla="*/ 2147483646 h 9302"/>
                  <a:gd name="T2" fmla="*/ 2147483646 w 10000"/>
                  <a:gd name="T3" fmla="*/ 0 h 9302"/>
                  <a:gd name="T4" fmla="*/ 2147483646 w 10000"/>
                  <a:gd name="T5" fmla="*/ 2147483646 h 9302"/>
                  <a:gd name="T6" fmla="*/ 2147483646 w 10000"/>
                  <a:gd name="T7" fmla="*/ 2147483646 h 9302"/>
                  <a:gd name="T8" fmla="*/ 0 w 10000"/>
                  <a:gd name="T9" fmla="*/ 2147483646 h 9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9302"/>
                  <a:gd name="T17" fmla="*/ 10000 w 10000"/>
                  <a:gd name="T18" fmla="*/ 9302 h 9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9302">
                    <a:moveTo>
                      <a:pt x="0" y="5516"/>
                    </a:moveTo>
                    <a:lnTo>
                      <a:pt x="6010" y="0"/>
                    </a:lnTo>
                    <a:lnTo>
                      <a:pt x="10000" y="3734"/>
                    </a:lnTo>
                    <a:lnTo>
                      <a:pt x="4146" y="9302"/>
                    </a:lnTo>
                    <a:lnTo>
                      <a:pt x="0" y="551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5" name="流程图: 决策 252">
                <a:extLst>
                  <a:ext uri="{FF2B5EF4-FFF2-40B4-BE49-F238E27FC236}">
                    <a16:creationId xmlns="" xmlns:a16="http://schemas.microsoft.com/office/drawing/2014/main" id="{D1C2B884-2D8C-45E7-B48A-36EE8DD80DD8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3034077" y="433658"/>
                <a:ext cx="958447" cy="507472"/>
              </a:xfrm>
              <a:custGeom>
                <a:avLst/>
                <a:gdLst>
                  <a:gd name="T0" fmla="*/ 0 w 10000"/>
                  <a:gd name="T1" fmla="*/ 2147483646 h 9302"/>
                  <a:gd name="T2" fmla="*/ 2147483646 w 10000"/>
                  <a:gd name="T3" fmla="*/ 0 h 9302"/>
                  <a:gd name="T4" fmla="*/ 2147483646 w 10000"/>
                  <a:gd name="T5" fmla="*/ 2147483646 h 9302"/>
                  <a:gd name="T6" fmla="*/ 2147483646 w 10000"/>
                  <a:gd name="T7" fmla="*/ 2147483646 h 9302"/>
                  <a:gd name="T8" fmla="*/ 0 w 10000"/>
                  <a:gd name="T9" fmla="*/ 2147483646 h 93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9302"/>
                  <a:gd name="T17" fmla="*/ 10000 w 10000"/>
                  <a:gd name="T18" fmla="*/ 9302 h 93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9302">
                    <a:moveTo>
                      <a:pt x="0" y="5516"/>
                    </a:moveTo>
                    <a:lnTo>
                      <a:pt x="6010" y="0"/>
                    </a:lnTo>
                    <a:lnTo>
                      <a:pt x="10000" y="3734"/>
                    </a:lnTo>
                    <a:lnTo>
                      <a:pt x="4146" y="9302"/>
                    </a:lnTo>
                    <a:lnTo>
                      <a:pt x="0" y="551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文本框 252">
                <a:extLst>
                  <a:ext uri="{FF2B5EF4-FFF2-40B4-BE49-F238E27FC236}">
                    <a16:creationId xmlns="" xmlns:a16="http://schemas.microsoft.com/office/drawing/2014/main" id="{11CA6DB1-EFC1-4A37-A9F7-D0F1618BB893}"/>
                  </a:ext>
                </a:extLst>
              </p:cNvPr>
              <p:cNvSpPr txBox="1"/>
              <p:nvPr/>
            </p:nvSpPr>
            <p:spPr>
              <a:xfrm>
                <a:off x="2686744" y="495778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4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254" name="文本框 253">
                <a:extLst>
                  <a:ext uri="{FF2B5EF4-FFF2-40B4-BE49-F238E27FC236}">
                    <a16:creationId xmlns="" xmlns:a16="http://schemas.microsoft.com/office/drawing/2014/main" id="{6CE3F1D8-E7A3-44E1-A28E-EA48F16F6E76}"/>
                  </a:ext>
                </a:extLst>
              </p:cNvPr>
              <p:cNvSpPr txBox="1"/>
              <p:nvPr/>
            </p:nvSpPr>
            <p:spPr>
              <a:xfrm>
                <a:off x="3315092" y="494498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3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31952" name="椭圆 23648">
              <a:extLst>
                <a:ext uri="{FF2B5EF4-FFF2-40B4-BE49-F238E27FC236}">
                  <a16:creationId xmlns="" xmlns:a16="http://schemas.microsoft.com/office/drawing/2014/main" id="{597CF202-32C5-4AA2-967B-975021FE08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7252" y="4624669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264" name="组合 263">
            <a:extLst>
              <a:ext uri="{FF2B5EF4-FFF2-40B4-BE49-F238E27FC236}">
                <a16:creationId xmlns="" xmlns:a16="http://schemas.microsoft.com/office/drawing/2014/main" id="{1BC732FC-60B5-4705-A781-CFE104D85A64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4100513"/>
            <a:ext cx="2713038" cy="1598612"/>
            <a:chOff x="401628" y="1003547"/>
            <a:chExt cx="2713825" cy="1597418"/>
          </a:xfrm>
        </p:grpSpPr>
        <p:grpSp>
          <p:nvGrpSpPr>
            <p:cNvPr id="31936" name="组合 23591">
              <a:extLst>
                <a:ext uri="{FF2B5EF4-FFF2-40B4-BE49-F238E27FC236}">
                  <a16:creationId xmlns="" xmlns:a16="http://schemas.microsoft.com/office/drawing/2014/main" id="{4D5D13BD-5944-4A5E-8D42-CD0D16392B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628" y="1003547"/>
              <a:ext cx="2713825" cy="1597418"/>
              <a:chOff x="2085929" y="2806143"/>
              <a:chExt cx="2713825" cy="1597418"/>
            </a:xfrm>
          </p:grpSpPr>
          <p:sp>
            <p:nvSpPr>
              <p:cNvPr id="267" name="文本框 266">
                <a:extLst>
                  <a:ext uri="{FF2B5EF4-FFF2-40B4-BE49-F238E27FC236}">
                    <a16:creationId xmlns="" xmlns:a16="http://schemas.microsoft.com/office/drawing/2014/main" id="{3FD65090-F9DC-4B09-BA4B-642D362CD310}"/>
                  </a:ext>
                </a:extLst>
              </p:cNvPr>
              <p:cNvSpPr txBox="1"/>
              <p:nvPr/>
            </p:nvSpPr>
            <p:spPr>
              <a:xfrm>
                <a:off x="3959738" y="3462647"/>
                <a:ext cx="328702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4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268" name="文本框 267">
                <a:extLst>
                  <a:ext uri="{FF2B5EF4-FFF2-40B4-BE49-F238E27FC236}">
                    <a16:creationId xmlns="" xmlns:a16="http://schemas.microsoft.com/office/drawing/2014/main" id="{88EB2C67-A383-4CA1-88B5-8E9DADDA1DB2}"/>
                  </a:ext>
                </a:extLst>
              </p:cNvPr>
              <p:cNvSpPr txBox="1"/>
              <p:nvPr/>
            </p:nvSpPr>
            <p:spPr>
              <a:xfrm>
                <a:off x="4336650" y="3783095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3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grpSp>
            <p:nvGrpSpPr>
              <p:cNvPr id="31940" name="组合 23590">
                <a:extLst>
                  <a:ext uri="{FF2B5EF4-FFF2-40B4-BE49-F238E27FC236}">
                    <a16:creationId xmlns="" xmlns:a16="http://schemas.microsoft.com/office/drawing/2014/main" id="{5252E1C8-A068-40BC-ADBB-17DC074BEBC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85929" y="2806143"/>
                <a:ext cx="2713825" cy="1597418"/>
                <a:chOff x="1944472" y="3796084"/>
                <a:chExt cx="2713825" cy="1597418"/>
              </a:xfrm>
            </p:grpSpPr>
            <p:sp>
              <p:nvSpPr>
                <p:cNvPr id="31945" name="流程图: 决策 122">
                  <a:extLst>
                    <a:ext uri="{FF2B5EF4-FFF2-40B4-BE49-F238E27FC236}">
                      <a16:creationId xmlns="" xmlns:a16="http://schemas.microsoft.com/office/drawing/2014/main" id="{CAADE3E7-F632-49B5-A688-B816A4180F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3695259" y="4243138"/>
                  <a:ext cx="568984" cy="759144"/>
                </a:xfrm>
                <a:custGeom>
                  <a:avLst/>
                  <a:gdLst>
                    <a:gd name="T0" fmla="*/ 0 w 10000"/>
                    <a:gd name="T1" fmla="*/ 2147483646 h 9655"/>
                    <a:gd name="T2" fmla="*/ 2147483646 w 10000"/>
                    <a:gd name="T3" fmla="*/ 0 h 9655"/>
                    <a:gd name="T4" fmla="*/ 2147483646 w 10000"/>
                    <a:gd name="T5" fmla="*/ 2147483646 h 9655"/>
                    <a:gd name="T6" fmla="*/ 2147483646 w 10000"/>
                    <a:gd name="T7" fmla="*/ 2147483646 h 9655"/>
                    <a:gd name="T8" fmla="*/ 0 w 10000"/>
                    <a:gd name="T9" fmla="*/ 2147483646 h 965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655"/>
                    <a:gd name="T17" fmla="*/ 10000 w 10000"/>
                    <a:gd name="T18" fmla="*/ 9655 h 965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655">
                      <a:moveTo>
                        <a:pt x="0" y="6809"/>
                      </a:moveTo>
                      <a:lnTo>
                        <a:pt x="2976" y="0"/>
                      </a:lnTo>
                      <a:lnTo>
                        <a:pt x="10000" y="2772"/>
                      </a:lnTo>
                      <a:lnTo>
                        <a:pt x="6919" y="9655"/>
                      </a:lnTo>
                      <a:lnTo>
                        <a:pt x="0" y="6809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6" name="流程图: 决策 122">
                  <a:extLst>
                    <a:ext uri="{FF2B5EF4-FFF2-40B4-BE49-F238E27FC236}">
                      <a16:creationId xmlns="" xmlns:a16="http://schemas.microsoft.com/office/drawing/2014/main" id="{80228204-A42E-4179-9362-AD86DCB094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4096964" y="4643985"/>
                  <a:ext cx="561333" cy="749517"/>
                </a:xfrm>
                <a:custGeom>
                  <a:avLst/>
                  <a:gdLst>
                    <a:gd name="T0" fmla="*/ 0 w 10000"/>
                    <a:gd name="T1" fmla="*/ 2147483646 h 9965"/>
                    <a:gd name="T2" fmla="*/ 2147483646 w 10000"/>
                    <a:gd name="T3" fmla="*/ 0 h 9965"/>
                    <a:gd name="T4" fmla="*/ 2147483646 w 10000"/>
                    <a:gd name="T5" fmla="*/ 2147483646 h 9965"/>
                    <a:gd name="T6" fmla="*/ 2147483646 w 10000"/>
                    <a:gd name="T7" fmla="*/ 2147483646 h 9965"/>
                    <a:gd name="T8" fmla="*/ 0 w 10000"/>
                    <a:gd name="T9" fmla="*/ 2147483646 h 99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965"/>
                    <a:gd name="T17" fmla="*/ 10000 w 10000"/>
                    <a:gd name="T18" fmla="*/ 9965 h 99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965">
                      <a:moveTo>
                        <a:pt x="0" y="7095"/>
                      </a:moveTo>
                      <a:lnTo>
                        <a:pt x="2985" y="0"/>
                      </a:lnTo>
                      <a:lnTo>
                        <a:pt x="10000" y="2975"/>
                      </a:lnTo>
                      <a:lnTo>
                        <a:pt x="7068" y="9965"/>
                      </a:lnTo>
                      <a:lnTo>
                        <a:pt x="0" y="7095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7" name="流程图: 决策 252">
                  <a:extLst>
                    <a:ext uri="{FF2B5EF4-FFF2-40B4-BE49-F238E27FC236}">
                      <a16:creationId xmlns="" xmlns:a16="http://schemas.microsoft.com/office/drawing/2014/main" id="{09E36857-6C0A-4005-8EEC-3B0EF67BD0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3229464" y="3803326"/>
                  <a:ext cx="958447" cy="507472"/>
                </a:xfrm>
                <a:custGeom>
                  <a:avLst/>
                  <a:gdLst>
                    <a:gd name="T0" fmla="*/ 0 w 10000"/>
                    <a:gd name="T1" fmla="*/ 2147483646 h 9302"/>
                    <a:gd name="T2" fmla="*/ 2147483646 w 10000"/>
                    <a:gd name="T3" fmla="*/ 0 h 9302"/>
                    <a:gd name="T4" fmla="*/ 2147483646 w 10000"/>
                    <a:gd name="T5" fmla="*/ 2147483646 h 9302"/>
                    <a:gd name="T6" fmla="*/ 2147483646 w 10000"/>
                    <a:gd name="T7" fmla="*/ 2147483646 h 9302"/>
                    <a:gd name="T8" fmla="*/ 0 w 10000"/>
                    <a:gd name="T9" fmla="*/ 2147483646 h 9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302"/>
                    <a:gd name="T17" fmla="*/ 10000 w 10000"/>
                    <a:gd name="T18" fmla="*/ 9302 h 9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302">
                      <a:moveTo>
                        <a:pt x="0" y="5516"/>
                      </a:moveTo>
                      <a:lnTo>
                        <a:pt x="6010" y="0"/>
                      </a:lnTo>
                      <a:lnTo>
                        <a:pt x="10000" y="3734"/>
                      </a:lnTo>
                      <a:lnTo>
                        <a:pt x="4146" y="9302"/>
                      </a:lnTo>
                      <a:lnTo>
                        <a:pt x="0" y="5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8" name="流程图: 决策 252">
                  <a:extLst>
                    <a:ext uri="{FF2B5EF4-FFF2-40B4-BE49-F238E27FC236}">
                      <a16:creationId xmlns="" xmlns:a16="http://schemas.microsoft.com/office/drawing/2014/main" id="{6AF33BE7-9FBC-485F-A31B-C16CFA0DAA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2588001" y="3799740"/>
                  <a:ext cx="958447" cy="507472"/>
                </a:xfrm>
                <a:custGeom>
                  <a:avLst/>
                  <a:gdLst>
                    <a:gd name="T0" fmla="*/ 0 w 10000"/>
                    <a:gd name="T1" fmla="*/ 2147483646 h 9302"/>
                    <a:gd name="T2" fmla="*/ 2147483646 w 10000"/>
                    <a:gd name="T3" fmla="*/ 0 h 9302"/>
                    <a:gd name="T4" fmla="*/ 2147483646 w 10000"/>
                    <a:gd name="T5" fmla="*/ 2147483646 h 9302"/>
                    <a:gd name="T6" fmla="*/ 2147483646 w 10000"/>
                    <a:gd name="T7" fmla="*/ 2147483646 h 9302"/>
                    <a:gd name="T8" fmla="*/ 0 w 10000"/>
                    <a:gd name="T9" fmla="*/ 2147483646 h 9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302"/>
                    <a:gd name="T17" fmla="*/ 10000 w 10000"/>
                    <a:gd name="T18" fmla="*/ 9302 h 9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302">
                      <a:moveTo>
                        <a:pt x="0" y="5516"/>
                      </a:moveTo>
                      <a:lnTo>
                        <a:pt x="6010" y="0"/>
                      </a:lnTo>
                      <a:lnTo>
                        <a:pt x="10000" y="3734"/>
                      </a:lnTo>
                      <a:lnTo>
                        <a:pt x="4146" y="9302"/>
                      </a:lnTo>
                      <a:lnTo>
                        <a:pt x="0" y="5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49" name="流程图: 决策 252">
                  <a:extLst>
                    <a:ext uri="{FF2B5EF4-FFF2-40B4-BE49-F238E27FC236}">
                      <a16:creationId xmlns="" xmlns:a16="http://schemas.microsoft.com/office/drawing/2014/main" id="{35FA3E73-19AD-4AFF-B00A-C763ED33AE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1944472" y="3796084"/>
                  <a:ext cx="958447" cy="507472"/>
                </a:xfrm>
                <a:custGeom>
                  <a:avLst/>
                  <a:gdLst>
                    <a:gd name="T0" fmla="*/ 0 w 10000"/>
                    <a:gd name="T1" fmla="*/ 2147483646 h 9302"/>
                    <a:gd name="T2" fmla="*/ 2147483646 w 10000"/>
                    <a:gd name="T3" fmla="*/ 0 h 9302"/>
                    <a:gd name="T4" fmla="*/ 2147483646 w 10000"/>
                    <a:gd name="T5" fmla="*/ 2147483646 h 9302"/>
                    <a:gd name="T6" fmla="*/ 2147483646 w 10000"/>
                    <a:gd name="T7" fmla="*/ 2147483646 h 9302"/>
                    <a:gd name="T8" fmla="*/ 0 w 10000"/>
                    <a:gd name="T9" fmla="*/ 2147483646 h 9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302"/>
                    <a:gd name="T17" fmla="*/ 10000 w 10000"/>
                    <a:gd name="T18" fmla="*/ 9302 h 9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302">
                      <a:moveTo>
                        <a:pt x="0" y="5516"/>
                      </a:moveTo>
                      <a:lnTo>
                        <a:pt x="6010" y="0"/>
                      </a:lnTo>
                      <a:lnTo>
                        <a:pt x="10000" y="3734"/>
                      </a:lnTo>
                      <a:lnTo>
                        <a:pt x="4146" y="9302"/>
                      </a:lnTo>
                      <a:lnTo>
                        <a:pt x="0" y="5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50" name="流程图: 决策 252">
                  <a:extLst>
                    <a:ext uri="{FF2B5EF4-FFF2-40B4-BE49-F238E27FC236}">
                      <a16:creationId xmlns="" xmlns:a16="http://schemas.microsoft.com/office/drawing/2014/main" id="{5D72AD37-935E-4C90-A47A-B19F0B4CAF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2985605" y="4158941"/>
                  <a:ext cx="958447" cy="507472"/>
                </a:xfrm>
                <a:custGeom>
                  <a:avLst/>
                  <a:gdLst>
                    <a:gd name="T0" fmla="*/ 0 w 10000"/>
                    <a:gd name="T1" fmla="*/ 2147483646 h 9302"/>
                    <a:gd name="T2" fmla="*/ 2147483646 w 10000"/>
                    <a:gd name="T3" fmla="*/ 0 h 9302"/>
                    <a:gd name="T4" fmla="*/ 2147483646 w 10000"/>
                    <a:gd name="T5" fmla="*/ 2147483646 h 9302"/>
                    <a:gd name="T6" fmla="*/ 2147483646 w 10000"/>
                    <a:gd name="T7" fmla="*/ 2147483646 h 9302"/>
                    <a:gd name="T8" fmla="*/ 0 w 10000"/>
                    <a:gd name="T9" fmla="*/ 2147483646 h 9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302"/>
                    <a:gd name="T17" fmla="*/ 10000 w 10000"/>
                    <a:gd name="T18" fmla="*/ 9302 h 9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302">
                      <a:moveTo>
                        <a:pt x="0" y="5516"/>
                      </a:moveTo>
                      <a:lnTo>
                        <a:pt x="6010" y="0"/>
                      </a:lnTo>
                      <a:lnTo>
                        <a:pt x="10000" y="3734"/>
                      </a:lnTo>
                      <a:lnTo>
                        <a:pt x="4146" y="9302"/>
                      </a:lnTo>
                      <a:lnTo>
                        <a:pt x="0" y="5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0" name="文本框 269">
                <a:extLst>
                  <a:ext uri="{FF2B5EF4-FFF2-40B4-BE49-F238E27FC236}">
                    <a16:creationId xmlns="" xmlns:a16="http://schemas.microsoft.com/office/drawing/2014/main" id="{F950E254-6619-4394-9583-FA8B1E44F1A5}"/>
                  </a:ext>
                </a:extLst>
              </p:cNvPr>
              <p:cNvSpPr txBox="1"/>
              <p:nvPr/>
            </p:nvSpPr>
            <p:spPr>
              <a:xfrm>
                <a:off x="2434438" y="2857664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1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271" name="文本框 270">
                <a:extLst>
                  <a:ext uri="{FF2B5EF4-FFF2-40B4-BE49-F238E27FC236}">
                    <a16:creationId xmlns="" xmlns:a16="http://schemas.microsoft.com/office/drawing/2014/main" id="{FB994913-3CF0-4A5C-B2DF-C233CFE972D3}"/>
                  </a:ext>
                </a:extLst>
              </p:cNvPr>
              <p:cNvSpPr txBox="1"/>
              <p:nvPr/>
            </p:nvSpPr>
            <p:spPr>
              <a:xfrm>
                <a:off x="3052038" y="2892079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2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272" name="文本框 271">
                <a:extLst>
                  <a:ext uri="{FF2B5EF4-FFF2-40B4-BE49-F238E27FC236}">
                    <a16:creationId xmlns="" xmlns:a16="http://schemas.microsoft.com/office/drawing/2014/main" id="{38FA57B9-17CB-43A9-B085-A3D33BAD4BF3}"/>
                  </a:ext>
                </a:extLst>
              </p:cNvPr>
              <p:cNvSpPr txBox="1"/>
              <p:nvPr/>
            </p:nvSpPr>
            <p:spPr>
              <a:xfrm>
                <a:off x="3681073" y="2906575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5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273" name="文本框 272">
                <a:extLst>
                  <a:ext uri="{FF2B5EF4-FFF2-40B4-BE49-F238E27FC236}">
                    <a16:creationId xmlns="" xmlns:a16="http://schemas.microsoft.com/office/drawing/2014/main" id="{D27BC6BC-ABDE-45CC-A0C6-C645819BF6DF}"/>
                  </a:ext>
                </a:extLst>
              </p:cNvPr>
              <p:cNvSpPr txBox="1"/>
              <p:nvPr/>
            </p:nvSpPr>
            <p:spPr>
              <a:xfrm>
                <a:off x="3430745" y="3242814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6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31937" name="椭圆 23614">
              <a:extLst>
                <a:ext uri="{FF2B5EF4-FFF2-40B4-BE49-F238E27FC236}">
                  <a16:creationId xmlns="" xmlns:a16="http://schemas.microsoft.com/office/drawing/2014/main" id="{0D3428F0-69D1-44B9-A2B8-3434E0000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0477" y="2021756"/>
              <a:ext cx="223791" cy="302909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280" name="组合 279">
            <a:extLst>
              <a:ext uri="{FF2B5EF4-FFF2-40B4-BE49-F238E27FC236}">
                <a16:creationId xmlns="" xmlns:a16="http://schemas.microsoft.com/office/drawing/2014/main" id="{2408CA72-8BB7-495A-B180-103F3B4A8D37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4100513"/>
            <a:ext cx="2243138" cy="1985962"/>
            <a:chOff x="1828697" y="2972473"/>
            <a:chExt cx="2243439" cy="1985755"/>
          </a:xfrm>
        </p:grpSpPr>
        <p:grpSp>
          <p:nvGrpSpPr>
            <p:cNvPr id="31919" name="组合 23607">
              <a:extLst>
                <a:ext uri="{FF2B5EF4-FFF2-40B4-BE49-F238E27FC236}">
                  <a16:creationId xmlns="" xmlns:a16="http://schemas.microsoft.com/office/drawing/2014/main" id="{B4E90EF1-9C86-4BF3-B581-4FCB77FF4A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28697" y="2972473"/>
              <a:ext cx="2243439" cy="1985755"/>
              <a:chOff x="4010772" y="127332"/>
              <a:chExt cx="2243439" cy="1985755"/>
            </a:xfrm>
          </p:grpSpPr>
          <p:grpSp>
            <p:nvGrpSpPr>
              <p:cNvPr id="31921" name="组合 523">
                <a:extLst>
                  <a:ext uri="{FF2B5EF4-FFF2-40B4-BE49-F238E27FC236}">
                    <a16:creationId xmlns="" xmlns:a16="http://schemas.microsoft.com/office/drawing/2014/main" id="{504EB911-757F-4A77-9E75-734B3123971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10772" y="127332"/>
                <a:ext cx="2243439" cy="1338769"/>
                <a:chOff x="2436964" y="3443462"/>
                <a:chExt cx="2243439" cy="1338769"/>
              </a:xfrm>
            </p:grpSpPr>
            <p:grpSp>
              <p:nvGrpSpPr>
                <p:cNvPr id="31924" name="组合 524">
                  <a:extLst>
                    <a:ext uri="{FF2B5EF4-FFF2-40B4-BE49-F238E27FC236}">
                      <a16:creationId xmlns="" xmlns:a16="http://schemas.microsoft.com/office/drawing/2014/main" id="{86B4381A-68A4-462C-B67F-543E4241B2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36964" y="3443462"/>
                  <a:ext cx="2243439" cy="870329"/>
                  <a:chOff x="2085929" y="2806143"/>
                  <a:chExt cx="2243439" cy="870329"/>
                </a:xfrm>
              </p:grpSpPr>
              <p:grpSp>
                <p:nvGrpSpPr>
                  <p:cNvPr id="31927" name="组合 527">
                    <a:extLst>
                      <a:ext uri="{FF2B5EF4-FFF2-40B4-BE49-F238E27FC236}">
                        <a16:creationId xmlns="" xmlns:a16="http://schemas.microsoft.com/office/drawing/2014/main" id="{11A45A72-94FB-4F8B-B3DA-80D6178BC50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85929" y="2806143"/>
                    <a:ext cx="2243439" cy="870329"/>
                    <a:chOff x="1944472" y="3796084"/>
                    <a:chExt cx="2243439" cy="870329"/>
                  </a:xfrm>
                </p:grpSpPr>
                <p:sp>
                  <p:nvSpPr>
                    <p:cNvPr id="31932" name="流程图: 决策 252">
                      <a:extLst>
                        <a:ext uri="{FF2B5EF4-FFF2-40B4-BE49-F238E27FC236}">
                          <a16:creationId xmlns="" xmlns:a16="http://schemas.microsoft.com/office/drawing/2014/main" id="{DF926C95-8A4D-4E09-BA53-98737B94E7C5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229464" y="3803326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3" name="流程图: 决策 252">
                      <a:extLst>
                        <a:ext uri="{FF2B5EF4-FFF2-40B4-BE49-F238E27FC236}">
                          <a16:creationId xmlns="" xmlns:a16="http://schemas.microsoft.com/office/drawing/2014/main" id="{13DCC3FF-0543-40DE-8554-B0BAA028106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2588001" y="3799740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4" name="流程图: 决策 252">
                      <a:extLst>
                        <a:ext uri="{FF2B5EF4-FFF2-40B4-BE49-F238E27FC236}">
                          <a16:creationId xmlns="" xmlns:a16="http://schemas.microsoft.com/office/drawing/2014/main" id="{12B13F91-16A3-4AD1-A508-79BE719462A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1944472" y="3796084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35" name="流程图: 决策 252">
                      <a:extLst>
                        <a:ext uri="{FF2B5EF4-FFF2-40B4-BE49-F238E27FC236}">
                          <a16:creationId xmlns="" xmlns:a16="http://schemas.microsoft.com/office/drawing/2014/main" id="{4D875EF1-DF38-4DFF-AB99-4F7417A0F8B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2985605" y="4158941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90" name="文本框 289">
                    <a:extLst>
                      <a:ext uri="{FF2B5EF4-FFF2-40B4-BE49-F238E27FC236}">
                        <a16:creationId xmlns="" xmlns:a16="http://schemas.microsoft.com/office/drawing/2014/main" id="{83FA0581-D4D0-4937-9A22-7A5D22D42DE8}"/>
                      </a:ext>
                    </a:extLst>
                  </p:cNvPr>
                  <p:cNvSpPr txBox="1"/>
                  <p:nvPr/>
                </p:nvSpPr>
                <p:spPr>
                  <a:xfrm>
                    <a:off x="2434438" y="2857664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1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291" name="文本框 290">
                    <a:extLst>
                      <a:ext uri="{FF2B5EF4-FFF2-40B4-BE49-F238E27FC236}">
                        <a16:creationId xmlns="" xmlns:a16="http://schemas.microsoft.com/office/drawing/2014/main" id="{102E27B7-DEE7-4687-BBAF-57B41863435C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038" y="2892079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2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292" name="文本框 291">
                    <a:extLst>
                      <a:ext uri="{FF2B5EF4-FFF2-40B4-BE49-F238E27FC236}">
                        <a16:creationId xmlns="" xmlns:a16="http://schemas.microsoft.com/office/drawing/2014/main" id="{3833123B-1B06-4A27-AC4E-EB20FD06C40B}"/>
                      </a:ext>
                    </a:extLst>
                  </p:cNvPr>
                  <p:cNvSpPr txBox="1"/>
                  <p:nvPr/>
                </p:nvSpPr>
                <p:spPr>
                  <a:xfrm>
                    <a:off x="3681073" y="2906575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5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293" name="文本框 292">
                    <a:extLst>
                      <a:ext uri="{FF2B5EF4-FFF2-40B4-BE49-F238E27FC236}">
                        <a16:creationId xmlns="" xmlns:a16="http://schemas.microsoft.com/office/drawing/2014/main" id="{C69F5DB9-045E-48BC-A3ED-E84BE62D6CCE}"/>
                      </a:ext>
                    </a:extLst>
                  </p:cNvPr>
                  <p:cNvSpPr txBox="1"/>
                  <p:nvPr/>
                </p:nvSpPr>
                <p:spPr>
                  <a:xfrm>
                    <a:off x="3430745" y="3242814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6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</p:grpSp>
            <p:sp>
              <p:nvSpPr>
                <p:cNvPr id="31925" name="流程图: 决策 122">
                  <a:extLst>
                    <a:ext uri="{FF2B5EF4-FFF2-40B4-BE49-F238E27FC236}">
                      <a16:creationId xmlns="" xmlns:a16="http://schemas.microsoft.com/office/drawing/2014/main" id="{043FE171-C37D-45B8-8146-4E7E3571F6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3925005" y="4000005"/>
                  <a:ext cx="697401" cy="782226"/>
                </a:xfrm>
                <a:custGeom>
                  <a:avLst/>
                  <a:gdLst>
                    <a:gd name="T0" fmla="*/ 2147483646 w 9074"/>
                    <a:gd name="T1" fmla="*/ 2147483646 h 9476"/>
                    <a:gd name="T2" fmla="*/ 0 w 9074"/>
                    <a:gd name="T3" fmla="*/ 0 h 9476"/>
                    <a:gd name="T4" fmla="*/ 2147483646 w 9074"/>
                    <a:gd name="T5" fmla="*/ 2147483646 h 9476"/>
                    <a:gd name="T6" fmla="*/ 2147483646 w 9074"/>
                    <a:gd name="T7" fmla="*/ 2147483646 h 9476"/>
                    <a:gd name="T8" fmla="*/ 2147483646 w 9074"/>
                    <a:gd name="T9" fmla="*/ 2147483646 h 9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74"/>
                    <a:gd name="T16" fmla="*/ 0 h 9476"/>
                    <a:gd name="T17" fmla="*/ 9074 w 9074"/>
                    <a:gd name="T18" fmla="*/ 9476 h 9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74" h="9476">
                      <a:moveTo>
                        <a:pt x="3982" y="7022"/>
                      </a:moveTo>
                      <a:lnTo>
                        <a:pt x="0" y="0"/>
                      </a:lnTo>
                      <a:lnTo>
                        <a:pt x="5371" y="2547"/>
                      </a:lnTo>
                      <a:lnTo>
                        <a:pt x="9074" y="9476"/>
                      </a:lnTo>
                      <a:lnTo>
                        <a:pt x="3982" y="70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文本框 287">
                  <a:extLst>
                    <a:ext uri="{FF2B5EF4-FFF2-40B4-BE49-F238E27FC236}">
                      <a16:creationId xmlns="" xmlns:a16="http://schemas.microsoft.com/office/drawing/2014/main" id="{E3E5FB3F-AA95-4120-AD25-14AF5003D765}"/>
                    </a:ext>
                  </a:extLst>
                </p:cNvPr>
                <p:cNvSpPr txBox="1"/>
                <p:nvPr/>
              </p:nvSpPr>
              <p:spPr>
                <a:xfrm>
                  <a:off x="4101946" y="4214520"/>
                  <a:ext cx="328702" cy="369332"/>
                </a:xfrm>
                <a:prstGeom prst="rect">
                  <a:avLst/>
                </a:prstGeom>
                <a:noFill/>
                <a:scene3d>
                  <a:camera prst="isometricOffAxis2Righ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i="1" dirty="0">
                      <a:solidFill>
                        <a:srgbClr val="003399"/>
                      </a:solidFill>
                      <a:ea typeface="PMingLiU" panose="02020500000000000000" pitchFamily="18" charset="-120"/>
                    </a:rPr>
                    <a:t>4</a:t>
                  </a:r>
                  <a:endParaRPr lang="zh-CN" altLang="en-US" i="1" dirty="0">
                    <a:solidFill>
                      <a:srgbClr val="003399"/>
                    </a:solidFill>
                    <a:ea typeface="PMingLiU" panose="02020500000000000000" pitchFamily="18" charset="-120"/>
                  </a:endParaRPr>
                </a:p>
              </p:txBody>
            </p:sp>
          </p:grpSp>
          <p:sp>
            <p:nvSpPr>
              <p:cNvPr id="31922" name="流程图: 决策 122">
                <a:extLst>
                  <a:ext uri="{FF2B5EF4-FFF2-40B4-BE49-F238E27FC236}">
                    <a16:creationId xmlns="" xmlns:a16="http://schemas.microsoft.com/office/drawing/2014/main" id="{6235EA0F-F254-4994-B309-6B527BDCE83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5514535" y="1333755"/>
                <a:ext cx="682407" cy="779332"/>
              </a:xfrm>
              <a:custGeom>
                <a:avLst/>
                <a:gdLst>
                  <a:gd name="T0" fmla="*/ 2147483646 w 9785"/>
                  <a:gd name="T1" fmla="*/ 2147483646 h 9963"/>
                  <a:gd name="T2" fmla="*/ 0 w 9785"/>
                  <a:gd name="T3" fmla="*/ 0 h 9963"/>
                  <a:gd name="T4" fmla="*/ 2147483646 w 9785"/>
                  <a:gd name="T5" fmla="*/ 2147483646 h 9963"/>
                  <a:gd name="T6" fmla="*/ 2147483646 w 9785"/>
                  <a:gd name="T7" fmla="*/ 2147483646 h 9963"/>
                  <a:gd name="T8" fmla="*/ 2147483646 w 9785"/>
                  <a:gd name="T9" fmla="*/ 2147483646 h 99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785"/>
                  <a:gd name="T16" fmla="*/ 0 h 9963"/>
                  <a:gd name="T17" fmla="*/ 9785 w 9785"/>
                  <a:gd name="T18" fmla="*/ 9963 h 99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785" h="9963">
                    <a:moveTo>
                      <a:pt x="4388" y="7410"/>
                    </a:moveTo>
                    <a:lnTo>
                      <a:pt x="0" y="0"/>
                    </a:lnTo>
                    <a:lnTo>
                      <a:pt x="5641" y="2543"/>
                    </a:lnTo>
                    <a:lnTo>
                      <a:pt x="9785" y="9963"/>
                    </a:lnTo>
                    <a:lnTo>
                      <a:pt x="4388" y="741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文本框 284">
                <a:extLst>
                  <a:ext uri="{FF2B5EF4-FFF2-40B4-BE49-F238E27FC236}">
                    <a16:creationId xmlns="" xmlns:a16="http://schemas.microsoft.com/office/drawing/2014/main" id="{F64A2F9D-0AA7-4073-BCB0-C6AA34A59C65}"/>
                  </a:ext>
                </a:extLst>
              </p:cNvPr>
              <p:cNvSpPr txBox="1"/>
              <p:nvPr/>
            </p:nvSpPr>
            <p:spPr>
              <a:xfrm>
                <a:off x="5710570" y="1487754"/>
                <a:ext cx="308834" cy="369332"/>
              </a:xfrm>
              <a:prstGeom prst="rect">
                <a:avLst/>
              </a:prstGeom>
              <a:noFill/>
              <a:scene3d>
                <a:camera prst="isometricOffAxis2Righ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3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</p:grpSp>
        <p:sp>
          <p:nvSpPr>
            <p:cNvPr id="31920" name="椭圆 23612">
              <a:extLst>
                <a:ext uri="{FF2B5EF4-FFF2-40B4-BE49-F238E27FC236}">
                  <a16:creationId xmlns="" xmlns:a16="http://schemas.microsoft.com/office/drawing/2014/main" id="{EE63B718-5031-44F0-A3B6-45F40F9FF8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744" y="4352700"/>
              <a:ext cx="98284" cy="310924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</p:grpSp>
      <p:grpSp>
        <p:nvGrpSpPr>
          <p:cNvPr id="298" name="组合 297">
            <a:extLst>
              <a:ext uri="{FF2B5EF4-FFF2-40B4-BE49-F238E27FC236}">
                <a16:creationId xmlns="" xmlns:a16="http://schemas.microsoft.com/office/drawing/2014/main" id="{EF0DDB95-5459-4C70-9DF9-F3925CA5B689}"/>
              </a:ext>
            </a:extLst>
          </p:cNvPr>
          <p:cNvGrpSpPr>
            <a:grpSpLocks/>
          </p:cNvGrpSpPr>
          <p:nvPr/>
        </p:nvGrpSpPr>
        <p:grpSpPr bwMode="auto">
          <a:xfrm>
            <a:off x="4170363" y="4097338"/>
            <a:ext cx="2349500" cy="1905000"/>
            <a:chOff x="3520383" y="-37109"/>
            <a:chExt cx="2350248" cy="1905207"/>
          </a:xfrm>
        </p:grpSpPr>
        <p:grpSp>
          <p:nvGrpSpPr>
            <p:cNvPr id="31902" name="组合 23606">
              <a:extLst>
                <a:ext uri="{FF2B5EF4-FFF2-40B4-BE49-F238E27FC236}">
                  <a16:creationId xmlns="" xmlns:a16="http://schemas.microsoft.com/office/drawing/2014/main" id="{427624C2-F66F-42FB-8522-DFA6B3638B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20383" y="-37109"/>
              <a:ext cx="2243439" cy="1639145"/>
              <a:chOff x="6646405" y="645357"/>
              <a:chExt cx="2243439" cy="1639145"/>
            </a:xfrm>
          </p:grpSpPr>
          <p:sp>
            <p:nvSpPr>
              <p:cNvPr id="31905" name="流程图: 决策 122">
                <a:extLst>
                  <a:ext uri="{FF2B5EF4-FFF2-40B4-BE49-F238E27FC236}">
                    <a16:creationId xmlns="" xmlns:a16="http://schemas.microsoft.com/office/drawing/2014/main" id="{EE78EE42-905F-49F4-A330-27A300D380EB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7820997" y="1941936"/>
                <a:ext cx="919728" cy="342566"/>
              </a:xfrm>
              <a:custGeom>
                <a:avLst/>
                <a:gdLst>
                  <a:gd name="T0" fmla="*/ 2147483646 w 9886"/>
                  <a:gd name="T1" fmla="*/ 2147483646 h 10006"/>
                  <a:gd name="T2" fmla="*/ 0 w 9886"/>
                  <a:gd name="T3" fmla="*/ 0 h 10006"/>
                  <a:gd name="T4" fmla="*/ 2147483646 w 9886"/>
                  <a:gd name="T5" fmla="*/ 2147483646 h 10006"/>
                  <a:gd name="T6" fmla="*/ 2147483646 w 9886"/>
                  <a:gd name="T7" fmla="*/ 2147483646 h 10006"/>
                  <a:gd name="T8" fmla="*/ 2147483646 w 9886"/>
                  <a:gd name="T9" fmla="*/ 2147483646 h 10006"/>
                  <a:gd name="T10" fmla="*/ 2147483646 w 9886"/>
                  <a:gd name="T11" fmla="*/ 2147483646 h 1000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886"/>
                  <a:gd name="T19" fmla="*/ 0 h 10006"/>
                  <a:gd name="T20" fmla="*/ 9886 w 9886"/>
                  <a:gd name="T21" fmla="*/ 10006 h 1000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886" h="10006">
                    <a:moveTo>
                      <a:pt x="6093" y="4623"/>
                    </a:moveTo>
                    <a:lnTo>
                      <a:pt x="0" y="0"/>
                    </a:lnTo>
                    <a:lnTo>
                      <a:pt x="4169" y="5768"/>
                    </a:lnTo>
                    <a:lnTo>
                      <a:pt x="8248" y="8915"/>
                    </a:lnTo>
                    <a:lnTo>
                      <a:pt x="9886" y="10006"/>
                    </a:lnTo>
                    <a:lnTo>
                      <a:pt x="6093" y="4623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906" name="组合 494">
                <a:extLst>
                  <a:ext uri="{FF2B5EF4-FFF2-40B4-BE49-F238E27FC236}">
                    <a16:creationId xmlns="" xmlns:a16="http://schemas.microsoft.com/office/drawing/2014/main" id="{A83C98CE-3D87-4F28-ADD7-E6CA02AB76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46405" y="645357"/>
                <a:ext cx="2243439" cy="1338769"/>
                <a:chOff x="2436964" y="3443462"/>
                <a:chExt cx="2243439" cy="1338769"/>
              </a:xfrm>
            </p:grpSpPr>
            <p:grpSp>
              <p:nvGrpSpPr>
                <p:cNvPr id="31907" name="组合 495">
                  <a:extLst>
                    <a:ext uri="{FF2B5EF4-FFF2-40B4-BE49-F238E27FC236}">
                      <a16:creationId xmlns="" xmlns:a16="http://schemas.microsoft.com/office/drawing/2014/main" id="{A83C82A5-0C44-4C36-93E3-69EF23A3D4F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436964" y="3443462"/>
                  <a:ext cx="2243439" cy="870329"/>
                  <a:chOff x="2085929" y="2806143"/>
                  <a:chExt cx="2243439" cy="870329"/>
                </a:xfrm>
              </p:grpSpPr>
              <p:grpSp>
                <p:nvGrpSpPr>
                  <p:cNvPr id="31910" name="组合 499">
                    <a:extLst>
                      <a:ext uri="{FF2B5EF4-FFF2-40B4-BE49-F238E27FC236}">
                        <a16:creationId xmlns="" xmlns:a16="http://schemas.microsoft.com/office/drawing/2014/main" id="{FED2CA61-AFCD-4A2C-9D34-0E6F80AA5D7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2085929" y="2806143"/>
                    <a:ext cx="2243439" cy="870329"/>
                    <a:chOff x="1944472" y="3796084"/>
                    <a:chExt cx="2243439" cy="870329"/>
                  </a:xfrm>
                </p:grpSpPr>
                <p:sp>
                  <p:nvSpPr>
                    <p:cNvPr id="31915" name="流程图: 决策 252">
                      <a:extLst>
                        <a:ext uri="{FF2B5EF4-FFF2-40B4-BE49-F238E27FC236}">
                          <a16:creationId xmlns="" xmlns:a16="http://schemas.microsoft.com/office/drawing/2014/main" id="{0EFBE623-7F75-4B64-81DC-C4633093F4F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229464" y="3803326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6" name="流程图: 决策 252">
                      <a:extLst>
                        <a:ext uri="{FF2B5EF4-FFF2-40B4-BE49-F238E27FC236}">
                          <a16:creationId xmlns="" xmlns:a16="http://schemas.microsoft.com/office/drawing/2014/main" id="{C12DAAAC-4300-453B-BDBF-44E7A66D44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2588001" y="3799740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7" name="流程图: 决策 252">
                      <a:extLst>
                        <a:ext uri="{FF2B5EF4-FFF2-40B4-BE49-F238E27FC236}">
                          <a16:creationId xmlns="" xmlns:a16="http://schemas.microsoft.com/office/drawing/2014/main" id="{70E19579-26BF-42AF-AC39-48D89A7900D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1944472" y="3796084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918" name="流程图: 决策 252">
                      <a:extLst>
                        <a:ext uri="{FF2B5EF4-FFF2-40B4-BE49-F238E27FC236}">
                          <a16:creationId xmlns="" xmlns:a16="http://schemas.microsoft.com/office/drawing/2014/main" id="{292EB6D1-E936-49F7-8B62-BE631E72AF9B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2985605" y="4158941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308" name="文本框 307">
                    <a:extLst>
                      <a:ext uri="{FF2B5EF4-FFF2-40B4-BE49-F238E27FC236}">
                        <a16:creationId xmlns="" xmlns:a16="http://schemas.microsoft.com/office/drawing/2014/main" id="{56DDD3A9-1217-4782-95DF-3C88EAFB591E}"/>
                      </a:ext>
                    </a:extLst>
                  </p:cNvPr>
                  <p:cNvSpPr txBox="1"/>
                  <p:nvPr/>
                </p:nvSpPr>
                <p:spPr>
                  <a:xfrm>
                    <a:off x="2434438" y="2857664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1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309" name="文本框 308">
                    <a:extLst>
                      <a:ext uri="{FF2B5EF4-FFF2-40B4-BE49-F238E27FC236}">
                        <a16:creationId xmlns="" xmlns:a16="http://schemas.microsoft.com/office/drawing/2014/main" id="{3E709C2C-7839-464F-B2B6-0B9A349848A7}"/>
                      </a:ext>
                    </a:extLst>
                  </p:cNvPr>
                  <p:cNvSpPr txBox="1"/>
                  <p:nvPr/>
                </p:nvSpPr>
                <p:spPr>
                  <a:xfrm>
                    <a:off x="3052038" y="2892079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2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310" name="文本框 309">
                    <a:extLst>
                      <a:ext uri="{FF2B5EF4-FFF2-40B4-BE49-F238E27FC236}">
                        <a16:creationId xmlns="" xmlns:a16="http://schemas.microsoft.com/office/drawing/2014/main" id="{1FC12927-6518-4B9F-A214-32F8F93A1752}"/>
                      </a:ext>
                    </a:extLst>
                  </p:cNvPr>
                  <p:cNvSpPr txBox="1"/>
                  <p:nvPr/>
                </p:nvSpPr>
                <p:spPr>
                  <a:xfrm>
                    <a:off x="3681073" y="2906575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5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311" name="文本框 310">
                    <a:extLst>
                      <a:ext uri="{FF2B5EF4-FFF2-40B4-BE49-F238E27FC236}">
                        <a16:creationId xmlns="" xmlns:a16="http://schemas.microsoft.com/office/drawing/2014/main" id="{F77A647A-BA60-4512-957E-C2D816FFB834}"/>
                      </a:ext>
                    </a:extLst>
                  </p:cNvPr>
                  <p:cNvSpPr txBox="1"/>
                  <p:nvPr/>
                </p:nvSpPr>
                <p:spPr>
                  <a:xfrm>
                    <a:off x="3430745" y="3242814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6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</p:grpSp>
            <p:sp>
              <p:nvSpPr>
                <p:cNvPr id="31908" name="流程图: 决策 122">
                  <a:extLst>
                    <a:ext uri="{FF2B5EF4-FFF2-40B4-BE49-F238E27FC236}">
                      <a16:creationId xmlns="" xmlns:a16="http://schemas.microsoft.com/office/drawing/2014/main" id="{32CEF7E8-8490-4EE6-AA13-161D6F4C00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3925005" y="4000005"/>
                  <a:ext cx="697401" cy="782226"/>
                </a:xfrm>
                <a:custGeom>
                  <a:avLst/>
                  <a:gdLst>
                    <a:gd name="T0" fmla="*/ 2147483646 w 9074"/>
                    <a:gd name="T1" fmla="*/ 2147483646 h 9476"/>
                    <a:gd name="T2" fmla="*/ 0 w 9074"/>
                    <a:gd name="T3" fmla="*/ 0 h 9476"/>
                    <a:gd name="T4" fmla="*/ 2147483646 w 9074"/>
                    <a:gd name="T5" fmla="*/ 2147483646 h 9476"/>
                    <a:gd name="T6" fmla="*/ 2147483646 w 9074"/>
                    <a:gd name="T7" fmla="*/ 2147483646 h 9476"/>
                    <a:gd name="T8" fmla="*/ 2147483646 w 9074"/>
                    <a:gd name="T9" fmla="*/ 2147483646 h 947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9074"/>
                    <a:gd name="T16" fmla="*/ 0 h 9476"/>
                    <a:gd name="T17" fmla="*/ 9074 w 9074"/>
                    <a:gd name="T18" fmla="*/ 9476 h 947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9074" h="9476">
                      <a:moveTo>
                        <a:pt x="3982" y="7022"/>
                      </a:moveTo>
                      <a:lnTo>
                        <a:pt x="0" y="0"/>
                      </a:lnTo>
                      <a:lnTo>
                        <a:pt x="5371" y="2547"/>
                      </a:lnTo>
                      <a:lnTo>
                        <a:pt x="9074" y="9476"/>
                      </a:lnTo>
                      <a:lnTo>
                        <a:pt x="3982" y="702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文本框 305">
                  <a:extLst>
                    <a:ext uri="{FF2B5EF4-FFF2-40B4-BE49-F238E27FC236}">
                      <a16:creationId xmlns="" xmlns:a16="http://schemas.microsoft.com/office/drawing/2014/main" id="{412F3F72-A715-4438-8655-FB0B738239BB}"/>
                    </a:ext>
                  </a:extLst>
                </p:cNvPr>
                <p:cNvSpPr txBox="1"/>
                <p:nvPr/>
              </p:nvSpPr>
              <p:spPr>
                <a:xfrm>
                  <a:off x="4101946" y="4214520"/>
                  <a:ext cx="328702" cy="369332"/>
                </a:xfrm>
                <a:prstGeom prst="rect">
                  <a:avLst/>
                </a:prstGeom>
                <a:noFill/>
                <a:scene3d>
                  <a:camera prst="isometricOffAxis2Right"/>
                  <a:lightRig rig="threePt" dir="t"/>
                </a:scene3d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altLang="zh-CN" i="1" dirty="0">
                      <a:solidFill>
                        <a:srgbClr val="003399"/>
                      </a:solidFill>
                      <a:ea typeface="PMingLiU" panose="02020500000000000000" pitchFamily="18" charset="-120"/>
                    </a:rPr>
                    <a:t>4</a:t>
                  </a:r>
                  <a:endParaRPr lang="zh-CN" altLang="en-US" i="1" dirty="0">
                    <a:solidFill>
                      <a:srgbClr val="003399"/>
                    </a:solidFill>
                    <a:ea typeface="PMingLiU" panose="02020500000000000000" pitchFamily="18" charset="-120"/>
                  </a:endParaRPr>
                </a:p>
              </p:txBody>
            </p:sp>
          </p:grpSp>
        </p:grpSp>
        <p:cxnSp>
          <p:nvCxnSpPr>
            <p:cNvPr id="31903" name="直接箭头连接符 23651">
              <a:extLst>
                <a:ext uri="{FF2B5EF4-FFF2-40B4-BE49-F238E27FC236}">
                  <a16:creationId xmlns="" xmlns:a16="http://schemas.microsoft.com/office/drawing/2014/main" id="{AF5B7238-8014-4760-BAE7-15C4409A437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5169787" y="1533410"/>
              <a:ext cx="437711" cy="133148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904" name="椭圆 596">
              <a:extLst>
                <a:ext uri="{FF2B5EF4-FFF2-40B4-BE49-F238E27FC236}">
                  <a16:creationId xmlns="" xmlns:a16="http://schemas.microsoft.com/office/drawing/2014/main" id="{E51202E9-05E1-4CB1-94F7-8790643312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9208" y="1581310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316" name="组合 315">
            <a:extLst>
              <a:ext uri="{FF2B5EF4-FFF2-40B4-BE49-F238E27FC236}">
                <a16:creationId xmlns="" xmlns:a16="http://schemas.microsoft.com/office/drawing/2014/main" id="{1F206700-5B0E-4321-A1E2-F11DCD1D8BF0}"/>
              </a:ext>
            </a:extLst>
          </p:cNvPr>
          <p:cNvGrpSpPr>
            <a:grpSpLocks/>
          </p:cNvGrpSpPr>
          <p:nvPr/>
        </p:nvGrpSpPr>
        <p:grpSpPr bwMode="auto">
          <a:xfrm>
            <a:off x="4175125" y="4090988"/>
            <a:ext cx="2647950" cy="1533525"/>
            <a:chOff x="273442" y="818539"/>
            <a:chExt cx="2647848" cy="1534064"/>
          </a:xfrm>
        </p:grpSpPr>
        <p:grpSp>
          <p:nvGrpSpPr>
            <p:cNvPr id="31885" name="组合 23609">
              <a:extLst>
                <a:ext uri="{FF2B5EF4-FFF2-40B4-BE49-F238E27FC236}">
                  <a16:creationId xmlns="" xmlns:a16="http://schemas.microsoft.com/office/drawing/2014/main" id="{7BFC736A-2201-45AA-A986-9CC69C22EB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3442" y="818539"/>
              <a:ext cx="2242625" cy="1534064"/>
              <a:chOff x="4786096" y="3637588"/>
              <a:chExt cx="2242625" cy="1534064"/>
            </a:xfrm>
          </p:grpSpPr>
          <p:grpSp>
            <p:nvGrpSpPr>
              <p:cNvPr id="31888" name="组合 286">
                <a:extLst>
                  <a:ext uri="{FF2B5EF4-FFF2-40B4-BE49-F238E27FC236}">
                    <a16:creationId xmlns="" xmlns:a16="http://schemas.microsoft.com/office/drawing/2014/main" id="{78910406-E4C9-443A-BC6B-7803E589AF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86096" y="3637588"/>
                <a:ext cx="2242625" cy="1534064"/>
                <a:chOff x="4696115" y="3671204"/>
                <a:chExt cx="2242625" cy="1534064"/>
              </a:xfrm>
            </p:grpSpPr>
            <p:grpSp>
              <p:nvGrpSpPr>
                <p:cNvPr id="31892" name="组合 426">
                  <a:extLst>
                    <a:ext uri="{FF2B5EF4-FFF2-40B4-BE49-F238E27FC236}">
                      <a16:creationId xmlns="" xmlns:a16="http://schemas.microsoft.com/office/drawing/2014/main" id="{7258D245-ED62-4059-9E27-0C56D60CCC7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22751" y="4038634"/>
                  <a:ext cx="1162957" cy="1166634"/>
                  <a:chOff x="6249362" y="4290652"/>
                  <a:chExt cx="1162957" cy="1166634"/>
                </a:xfrm>
              </p:grpSpPr>
              <p:sp>
                <p:nvSpPr>
                  <p:cNvPr id="31896" name="流程图: 决策 122">
                    <a:extLst>
                      <a:ext uri="{FF2B5EF4-FFF2-40B4-BE49-F238E27FC236}">
                        <a16:creationId xmlns="" xmlns:a16="http://schemas.microsoft.com/office/drawing/2014/main" id="{AFAD4992-FCBB-45DB-BCA4-EE8706598C6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6249362" y="4946981"/>
                    <a:ext cx="967901" cy="510305"/>
                  </a:xfrm>
                  <a:custGeom>
                    <a:avLst/>
                    <a:gdLst>
                      <a:gd name="T0" fmla="*/ 2147483646 w 10115"/>
                      <a:gd name="T1" fmla="*/ 0 h 10000"/>
                      <a:gd name="T2" fmla="*/ 0 w 10115"/>
                      <a:gd name="T3" fmla="*/ 2147483646 h 10000"/>
                      <a:gd name="T4" fmla="*/ 2147483646 w 10115"/>
                      <a:gd name="T5" fmla="*/ 2147483646 h 10000"/>
                      <a:gd name="T6" fmla="*/ 2147483646 w 10115"/>
                      <a:gd name="T7" fmla="*/ 2147483646 h 10000"/>
                      <a:gd name="T8" fmla="*/ 2147483646 w 10115"/>
                      <a:gd name="T9" fmla="*/ 2147483646 h 10000"/>
                      <a:gd name="T10" fmla="*/ 2147483646 w 10115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115"/>
                      <a:gd name="T19" fmla="*/ 0 h 10000"/>
                      <a:gd name="T20" fmla="*/ 10115 w 10115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115" h="10000">
                        <a:moveTo>
                          <a:pt x="5926" y="0"/>
                        </a:moveTo>
                        <a:lnTo>
                          <a:pt x="0" y="6022"/>
                        </a:lnTo>
                        <a:lnTo>
                          <a:pt x="4302" y="10000"/>
                        </a:lnTo>
                        <a:lnTo>
                          <a:pt x="6086" y="8215"/>
                        </a:lnTo>
                        <a:lnTo>
                          <a:pt x="10115" y="4207"/>
                        </a:lnTo>
                        <a:lnTo>
                          <a:pt x="5926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897" name="组合 429">
                    <a:extLst>
                      <a:ext uri="{FF2B5EF4-FFF2-40B4-BE49-F238E27FC236}">
                        <a16:creationId xmlns="" xmlns:a16="http://schemas.microsoft.com/office/drawing/2014/main" id="{45A321A6-4F42-4B53-8789-98D7315D0CE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62385" y="4290652"/>
                    <a:ext cx="1149934" cy="987048"/>
                    <a:chOff x="3119592" y="5040704"/>
                    <a:chExt cx="1149934" cy="987048"/>
                  </a:xfrm>
                </p:grpSpPr>
                <p:sp>
                  <p:nvSpPr>
                    <p:cNvPr id="31898" name="流程图: 决策 252">
                      <a:extLst>
                        <a:ext uri="{FF2B5EF4-FFF2-40B4-BE49-F238E27FC236}">
                          <a16:creationId xmlns="" xmlns:a16="http://schemas.microsoft.com/office/drawing/2014/main" id="{384071DA-DE9F-4457-9433-092CE750FEA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119592" y="5040704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99" name="流程图: 决策 122">
                      <a:extLst>
                        <a:ext uri="{FF2B5EF4-FFF2-40B4-BE49-F238E27FC236}">
                          <a16:creationId xmlns="" xmlns:a16="http://schemas.microsoft.com/office/drawing/2014/main" id="{A6E5EA0E-C569-4750-B1BA-72656697C0C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552019" y="5236365"/>
                      <a:ext cx="717507" cy="791387"/>
                    </a:xfrm>
                    <a:custGeom>
                      <a:avLst/>
                      <a:gdLst>
                        <a:gd name="T0" fmla="*/ 2147483646 w 10572"/>
                        <a:gd name="T1" fmla="*/ 2147483646 h 10295"/>
                        <a:gd name="T2" fmla="*/ 0 w 10572"/>
                        <a:gd name="T3" fmla="*/ 0 h 10295"/>
                        <a:gd name="T4" fmla="*/ 2147483646 w 10572"/>
                        <a:gd name="T5" fmla="*/ 2147483646 h 10295"/>
                        <a:gd name="T6" fmla="*/ 2147483646 w 10572"/>
                        <a:gd name="T7" fmla="*/ 2147483646 h 10295"/>
                        <a:gd name="T8" fmla="*/ 2147483646 w 10572"/>
                        <a:gd name="T9" fmla="*/ 2147483646 h 102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72"/>
                        <a:gd name="T16" fmla="*/ 0 h 10295"/>
                        <a:gd name="T17" fmla="*/ 10572 w 10572"/>
                        <a:gd name="T18" fmla="*/ 10295 h 102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72" h="10295">
                          <a:moveTo>
                            <a:pt x="4510" y="7540"/>
                          </a:moveTo>
                          <a:lnTo>
                            <a:pt x="0" y="0"/>
                          </a:lnTo>
                          <a:lnTo>
                            <a:pt x="5974" y="2599"/>
                          </a:lnTo>
                          <a:lnTo>
                            <a:pt x="10572" y="10295"/>
                          </a:lnTo>
                          <a:lnTo>
                            <a:pt x="4510" y="754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32" name="文本框 331">
                      <a:extLst>
                        <a:ext uri="{FF2B5EF4-FFF2-40B4-BE49-F238E27FC236}">
                          <a16:creationId xmlns="" xmlns:a16="http://schemas.microsoft.com/office/drawing/2014/main" id="{697E8FCB-1405-42E4-88E6-D7F08DB8A83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28602" y="5113014"/>
                      <a:ext cx="308834" cy="369332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6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  <p:sp>
                  <p:nvSpPr>
                    <p:cNvPr id="333" name="文本框 332">
                      <a:extLst>
                        <a:ext uri="{FF2B5EF4-FFF2-40B4-BE49-F238E27FC236}">
                          <a16:creationId xmlns="" xmlns:a16="http://schemas.microsoft.com/office/drawing/2014/main" id="{F140C6E1-3D24-49E3-A169-8A77F5B917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3490" y="5500902"/>
                      <a:ext cx="328702" cy="369332"/>
                    </a:xfrm>
                    <a:prstGeom prst="rect">
                      <a:avLst/>
                    </a:prstGeom>
                    <a:noFill/>
                    <a:scene3d>
                      <a:camera prst="isometricOffAxis2Righ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4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</p:grpSp>
            </p:grpSp>
            <p:sp>
              <p:nvSpPr>
                <p:cNvPr id="31893" name="流程图: 决策 252">
                  <a:extLst>
                    <a:ext uri="{FF2B5EF4-FFF2-40B4-BE49-F238E27FC236}">
                      <a16:creationId xmlns="" xmlns:a16="http://schemas.microsoft.com/office/drawing/2014/main" id="{CBA26548-0C10-435D-8609-338EF7CF086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5980101" y="3671204"/>
                  <a:ext cx="958639" cy="507472"/>
                </a:xfrm>
                <a:custGeom>
                  <a:avLst/>
                  <a:gdLst>
                    <a:gd name="T0" fmla="*/ 0 w 10002"/>
                    <a:gd name="T1" fmla="*/ 2147483646 h 10000"/>
                    <a:gd name="T2" fmla="*/ 2147483646 w 10002"/>
                    <a:gd name="T3" fmla="*/ 0 h 10000"/>
                    <a:gd name="T4" fmla="*/ 2147483646 w 10002"/>
                    <a:gd name="T5" fmla="*/ 2147483646 h 10000"/>
                    <a:gd name="T6" fmla="*/ 2147483646 w 10002"/>
                    <a:gd name="T7" fmla="*/ 2147483646 h 10000"/>
                    <a:gd name="T8" fmla="*/ 0 w 10002"/>
                    <a:gd name="T9" fmla="*/ 2147483646 h 100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2"/>
                    <a:gd name="T16" fmla="*/ 0 h 10000"/>
                    <a:gd name="T17" fmla="*/ 10002 w 10002"/>
                    <a:gd name="T18" fmla="*/ 10000 h 100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2" h="10000">
                      <a:moveTo>
                        <a:pt x="0" y="5930"/>
                      </a:moveTo>
                      <a:lnTo>
                        <a:pt x="6010" y="0"/>
                      </a:lnTo>
                      <a:lnTo>
                        <a:pt x="10002" y="4154"/>
                      </a:lnTo>
                      <a:lnTo>
                        <a:pt x="4146" y="10000"/>
                      </a:lnTo>
                      <a:lnTo>
                        <a:pt x="0" y="5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4" name="流程图: 决策 252">
                  <a:extLst>
                    <a:ext uri="{FF2B5EF4-FFF2-40B4-BE49-F238E27FC236}">
                      <a16:creationId xmlns="" xmlns:a16="http://schemas.microsoft.com/office/drawing/2014/main" id="{590D9EA1-E517-44BD-B77E-CF94CAC7EC0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5326711" y="3676737"/>
                  <a:ext cx="961418" cy="503463"/>
                </a:xfrm>
                <a:custGeom>
                  <a:avLst/>
                  <a:gdLst>
                    <a:gd name="T0" fmla="*/ 0 w 10031"/>
                    <a:gd name="T1" fmla="*/ 2147483646 h 9921"/>
                    <a:gd name="T2" fmla="*/ 2147483646 w 10031"/>
                    <a:gd name="T3" fmla="*/ 0 h 9921"/>
                    <a:gd name="T4" fmla="*/ 2147483646 w 10031"/>
                    <a:gd name="T5" fmla="*/ 2147483646 h 9921"/>
                    <a:gd name="T6" fmla="*/ 2147483646 w 10031"/>
                    <a:gd name="T7" fmla="*/ 2147483646 h 9921"/>
                    <a:gd name="T8" fmla="*/ 0 w 10031"/>
                    <a:gd name="T9" fmla="*/ 2147483646 h 992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31"/>
                    <a:gd name="T16" fmla="*/ 0 h 9921"/>
                    <a:gd name="T17" fmla="*/ 10031 w 10031"/>
                    <a:gd name="T18" fmla="*/ 9921 h 992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31" h="9921">
                      <a:moveTo>
                        <a:pt x="0" y="5930"/>
                      </a:moveTo>
                      <a:lnTo>
                        <a:pt x="6010" y="0"/>
                      </a:lnTo>
                      <a:lnTo>
                        <a:pt x="10031" y="4125"/>
                      </a:lnTo>
                      <a:lnTo>
                        <a:pt x="4012" y="9921"/>
                      </a:lnTo>
                      <a:lnTo>
                        <a:pt x="0" y="593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95" name="流程图: 决策 252">
                  <a:extLst>
                    <a:ext uri="{FF2B5EF4-FFF2-40B4-BE49-F238E27FC236}">
                      <a16:creationId xmlns="" xmlns:a16="http://schemas.microsoft.com/office/drawing/2014/main" id="{5E885A26-7972-40C1-81F4-8ACCDDFAFC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4696115" y="3677579"/>
                  <a:ext cx="958447" cy="507472"/>
                </a:xfrm>
                <a:custGeom>
                  <a:avLst/>
                  <a:gdLst>
                    <a:gd name="T0" fmla="*/ 0 w 10000"/>
                    <a:gd name="T1" fmla="*/ 2147483646 h 9302"/>
                    <a:gd name="T2" fmla="*/ 2147483646 w 10000"/>
                    <a:gd name="T3" fmla="*/ 0 h 9302"/>
                    <a:gd name="T4" fmla="*/ 2147483646 w 10000"/>
                    <a:gd name="T5" fmla="*/ 2147483646 h 9302"/>
                    <a:gd name="T6" fmla="*/ 2147483646 w 10000"/>
                    <a:gd name="T7" fmla="*/ 2147483646 h 9302"/>
                    <a:gd name="T8" fmla="*/ 0 w 10000"/>
                    <a:gd name="T9" fmla="*/ 2147483646 h 93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000"/>
                    <a:gd name="T16" fmla="*/ 0 h 9302"/>
                    <a:gd name="T17" fmla="*/ 10000 w 10000"/>
                    <a:gd name="T18" fmla="*/ 9302 h 93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000" h="9302">
                      <a:moveTo>
                        <a:pt x="0" y="5516"/>
                      </a:moveTo>
                      <a:lnTo>
                        <a:pt x="6010" y="0"/>
                      </a:lnTo>
                      <a:lnTo>
                        <a:pt x="10000" y="3734"/>
                      </a:lnTo>
                      <a:lnTo>
                        <a:pt x="4146" y="9302"/>
                      </a:lnTo>
                      <a:lnTo>
                        <a:pt x="0" y="551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21" name="文本框 320">
                <a:extLst>
                  <a:ext uri="{FF2B5EF4-FFF2-40B4-BE49-F238E27FC236}">
                    <a16:creationId xmlns="" xmlns:a16="http://schemas.microsoft.com/office/drawing/2014/main" id="{3D1E314C-09CA-450C-9D5C-310E4666088E}"/>
                  </a:ext>
                </a:extLst>
              </p:cNvPr>
              <p:cNvSpPr txBox="1"/>
              <p:nvPr/>
            </p:nvSpPr>
            <p:spPr>
              <a:xfrm>
                <a:off x="5088725" y="3679408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1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322" name="文本框 321">
                <a:extLst>
                  <a:ext uri="{FF2B5EF4-FFF2-40B4-BE49-F238E27FC236}">
                    <a16:creationId xmlns="" xmlns:a16="http://schemas.microsoft.com/office/drawing/2014/main" id="{C6CE5AF9-2119-45C7-8AF8-649DCA8E104F}"/>
                  </a:ext>
                </a:extLst>
              </p:cNvPr>
              <p:cNvSpPr txBox="1"/>
              <p:nvPr/>
            </p:nvSpPr>
            <p:spPr>
              <a:xfrm>
                <a:off x="5706325" y="3713823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2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  <p:sp>
            <p:nvSpPr>
              <p:cNvPr id="323" name="文本框 322">
                <a:extLst>
                  <a:ext uri="{FF2B5EF4-FFF2-40B4-BE49-F238E27FC236}">
                    <a16:creationId xmlns="" xmlns:a16="http://schemas.microsoft.com/office/drawing/2014/main" id="{4D61E04A-AFD6-470B-8D9C-3711E7BB87ED}"/>
                  </a:ext>
                </a:extLst>
              </p:cNvPr>
              <p:cNvSpPr txBox="1"/>
              <p:nvPr/>
            </p:nvSpPr>
            <p:spPr>
              <a:xfrm>
                <a:off x="6335360" y="3728319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i="1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5</a:t>
                </a:r>
                <a:endParaRPr lang="zh-CN" altLang="en-US" i="1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</p:grpSp>
        <p:cxnSp>
          <p:nvCxnSpPr>
            <p:cNvPr id="31886" name="直接箭头连接符 23657">
              <a:extLst>
                <a:ext uri="{FF2B5EF4-FFF2-40B4-BE49-F238E27FC236}">
                  <a16:creationId xmlns="" xmlns:a16="http://schemas.microsoft.com/office/drawing/2014/main" id="{2D7722C3-DA86-4378-BFDC-965A5EFB268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035174" y="2180276"/>
              <a:ext cx="581237" cy="35015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87" name="椭圆 603">
              <a:extLst>
                <a:ext uri="{FF2B5EF4-FFF2-40B4-BE49-F238E27FC236}">
                  <a16:creationId xmlns="" xmlns:a16="http://schemas.microsoft.com/office/drawing/2014/main" id="{D9EF1D3D-3277-4ABC-AB45-62F9F22F1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867" y="2063985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334" name="组合 333">
            <a:extLst>
              <a:ext uri="{FF2B5EF4-FFF2-40B4-BE49-F238E27FC236}">
                <a16:creationId xmlns="" xmlns:a16="http://schemas.microsoft.com/office/drawing/2014/main" id="{A3DF5F6E-B7EE-4D55-A4C8-19B252AF8720}"/>
              </a:ext>
            </a:extLst>
          </p:cNvPr>
          <p:cNvGrpSpPr>
            <a:grpSpLocks/>
          </p:cNvGrpSpPr>
          <p:nvPr/>
        </p:nvGrpSpPr>
        <p:grpSpPr bwMode="auto">
          <a:xfrm>
            <a:off x="4330700" y="3914775"/>
            <a:ext cx="2416175" cy="1712913"/>
            <a:chOff x="1358479" y="751888"/>
            <a:chExt cx="2416767" cy="1712043"/>
          </a:xfrm>
        </p:grpSpPr>
        <p:grpSp>
          <p:nvGrpSpPr>
            <p:cNvPr id="31866" name="组合 285">
              <a:extLst>
                <a:ext uri="{FF2B5EF4-FFF2-40B4-BE49-F238E27FC236}">
                  <a16:creationId xmlns="" xmlns:a16="http://schemas.microsoft.com/office/drawing/2014/main" id="{FA2A731B-5BB4-49C9-8400-CEF0F5556D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58479" y="1180322"/>
              <a:ext cx="2027172" cy="1283609"/>
              <a:chOff x="5552353" y="4081130"/>
              <a:chExt cx="2027172" cy="1283609"/>
            </a:xfrm>
          </p:grpSpPr>
          <p:sp>
            <p:nvSpPr>
              <p:cNvPr id="31875" name="流程图: 决策 197">
                <a:extLst>
                  <a:ext uri="{FF2B5EF4-FFF2-40B4-BE49-F238E27FC236}">
                    <a16:creationId xmlns="" xmlns:a16="http://schemas.microsoft.com/office/drawing/2014/main" id="{8D548B26-1630-4AEF-AAEE-C1D19BBB7320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6201361" y="4081456"/>
                <a:ext cx="635986" cy="816426"/>
              </a:xfrm>
              <a:custGeom>
                <a:avLst/>
                <a:gdLst>
                  <a:gd name="T0" fmla="*/ 0 w 9920"/>
                  <a:gd name="T1" fmla="*/ 2147483646 h 9870"/>
                  <a:gd name="T2" fmla="*/ 2147483646 w 9920"/>
                  <a:gd name="T3" fmla="*/ 2147483646 h 9870"/>
                  <a:gd name="T4" fmla="*/ 2147483646 w 9920"/>
                  <a:gd name="T5" fmla="*/ 0 h 9870"/>
                  <a:gd name="T6" fmla="*/ 2147483646 w 9920"/>
                  <a:gd name="T7" fmla="*/ 2147483646 h 9870"/>
                  <a:gd name="T8" fmla="*/ 0 w 9920"/>
                  <a:gd name="T9" fmla="*/ 2147483646 h 98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20"/>
                  <a:gd name="T16" fmla="*/ 0 h 9870"/>
                  <a:gd name="T17" fmla="*/ 9920 w 9920"/>
                  <a:gd name="T18" fmla="*/ 9870 h 98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20" h="9870">
                    <a:moveTo>
                      <a:pt x="0" y="9870"/>
                    </a:moveTo>
                    <a:lnTo>
                      <a:pt x="8738" y="6256"/>
                    </a:lnTo>
                    <a:cubicBezTo>
                      <a:pt x="9177" y="3784"/>
                      <a:pt x="9479" y="2473"/>
                      <a:pt x="9920" y="0"/>
                    </a:cubicBezTo>
                    <a:lnTo>
                      <a:pt x="934" y="3638"/>
                    </a:lnTo>
                    <a:lnTo>
                      <a:pt x="0" y="987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6" name="流程图: 决策 198">
                <a:extLst>
                  <a:ext uri="{FF2B5EF4-FFF2-40B4-BE49-F238E27FC236}">
                    <a16:creationId xmlns="" xmlns:a16="http://schemas.microsoft.com/office/drawing/2014/main" id="{EFB5547E-0F44-46C7-A109-0C8FFB4BF711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6852402" y="4083907"/>
                <a:ext cx="636914" cy="821475"/>
              </a:xfrm>
              <a:custGeom>
                <a:avLst/>
                <a:gdLst>
                  <a:gd name="T0" fmla="*/ 0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0 h 10000"/>
                  <a:gd name="T6" fmla="*/ 2147483646 w 10000"/>
                  <a:gd name="T7" fmla="*/ 2147483646 h 10000"/>
                  <a:gd name="T8" fmla="*/ 0 w 10000"/>
                  <a:gd name="T9" fmla="*/ 214748364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10000"/>
                    </a:moveTo>
                    <a:lnTo>
                      <a:pt x="8879" y="6284"/>
                    </a:lnTo>
                    <a:cubicBezTo>
                      <a:pt x="9318" y="3868"/>
                      <a:pt x="9562" y="2414"/>
                      <a:pt x="10000" y="0"/>
                    </a:cubicBezTo>
                    <a:lnTo>
                      <a:pt x="956" y="3663"/>
                    </a:lnTo>
                    <a:cubicBezTo>
                      <a:pt x="577" y="6083"/>
                      <a:pt x="378" y="7581"/>
                      <a:pt x="0" y="10000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77" name="组合 411">
                <a:extLst>
                  <a:ext uri="{FF2B5EF4-FFF2-40B4-BE49-F238E27FC236}">
                    <a16:creationId xmlns="" xmlns:a16="http://schemas.microsoft.com/office/drawing/2014/main" id="{E0DD4E27-1DE9-4605-9267-979C32477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16568" y="4198105"/>
                <a:ext cx="1162957" cy="1166634"/>
                <a:chOff x="6249362" y="4290652"/>
                <a:chExt cx="1162957" cy="1166634"/>
              </a:xfrm>
            </p:grpSpPr>
            <p:sp>
              <p:nvSpPr>
                <p:cNvPr id="31879" name="流程图: 决策 122">
                  <a:extLst>
                    <a:ext uri="{FF2B5EF4-FFF2-40B4-BE49-F238E27FC236}">
                      <a16:creationId xmlns="" xmlns:a16="http://schemas.microsoft.com/office/drawing/2014/main" id="{FEB6735C-DD05-40A4-B5B7-9FA34BB99D1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6249362" y="4946981"/>
                  <a:ext cx="967901" cy="510305"/>
                </a:xfrm>
                <a:custGeom>
                  <a:avLst/>
                  <a:gdLst>
                    <a:gd name="T0" fmla="*/ 2147483646 w 10115"/>
                    <a:gd name="T1" fmla="*/ 0 h 10000"/>
                    <a:gd name="T2" fmla="*/ 0 w 10115"/>
                    <a:gd name="T3" fmla="*/ 2147483646 h 10000"/>
                    <a:gd name="T4" fmla="*/ 2147483646 w 10115"/>
                    <a:gd name="T5" fmla="*/ 2147483646 h 10000"/>
                    <a:gd name="T6" fmla="*/ 2147483646 w 10115"/>
                    <a:gd name="T7" fmla="*/ 2147483646 h 10000"/>
                    <a:gd name="T8" fmla="*/ 2147483646 w 10115"/>
                    <a:gd name="T9" fmla="*/ 2147483646 h 10000"/>
                    <a:gd name="T10" fmla="*/ 2147483646 w 10115"/>
                    <a:gd name="T11" fmla="*/ 0 h 1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115"/>
                    <a:gd name="T19" fmla="*/ 0 h 10000"/>
                    <a:gd name="T20" fmla="*/ 10115 w 10115"/>
                    <a:gd name="T21" fmla="*/ 10000 h 1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115" h="10000">
                      <a:moveTo>
                        <a:pt x="5926" y="0"/>
                      </a:moveTo>
                      <a:lnTo>
                        <a:pt x="0" y="6022"/>
                      </a:lnTo>
                      <a:lnTo>
                        <a:pt x="4302" y="10000"/>
                      </a:lnTo>
                      <a:lnTo>
                        <a:pt x="6086" y="8215"/>
                      </a:lnTo>
                      <a:lnTo>
                        <a:pt x="10115" y="4207"/>
                      </a:lnTo>
                      <a:lnTo>
                        <a:pt x="5926" y="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880" name="组合 414">
                  <a:extLst>
                    <a:ext uri="{FF2B5EF4-FFF2-40B4-BE49-F238E27FC236}">
                      <a16:creationId xmlns="" xmlns:a16="http://schemas.microsoft.com/office/drawing/2014/main" id="{C66D90EC-3CD9-4969-9FBE-201481EB90C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62385" y="4290652"/>
                  <a:ext cx="1149934" cy="987048"/>
                  <a:chOff x="3119592" y="5040704"/>
                  <a:chExt cx="1149934" cy="987048"/>
                </a:xfrm>
              </p:grpSpPr>
              <p:sp>
                <p:nvSpPr>
                  <p:cNvPr id="31881" name="流程图: 决策 252">
                    <a:extLst>
                      <a:ext uri="{FF2B5EF4-FFF2-40B4-BE49-F238E27FC236}">
                        <a16:creationId xmlns="" xmlns:a16="http://schemas.microsoft.com/office/drawing/2014/main" id="{556D8608-480B-4A32-BA73-D34A327674F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119592" y="5040704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82" name="流程图: 决策 122">
                    <a:extLst>
                      <a:ext uri="{FF2B5EF4-FFF2-40B4-BE49-F238E27FC236}">
                        <a16:creationId xmlns="" xmlns:a16="http://schemas.microsoft.com/office/drawing/2014/main" id="{0C1C7C4E-A47D-4911-B521-48EFEB33688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552019" y="5236365"/>
                    <a:ext cx="717507" cy="791387"/>
                  </a:xfrm>
                  <a:custGeom>
                    <a:avLst/>
                    <a:gdLst>
                      <a:gd name="T0" fmla="*/ 2147483646 w 10572"/>
                      <a:gd name="T1" fmla="*/ 2147483646 h 10295"/>
                      <a:gd name="T2" fmla="*/ 0 w 10572"/>
                      <a:gd name="T3" fmla="*/ 0 h 10295"/>
                      <a:gd name="T4" fmla="*/ 2147483646 w 10572"/>
                      <a:gd name="T5" fmla="*/ 2147483646 h 10295"/>
                      <a:gd name="T6" fmla="*/ 2147483646 w 10572"/>
                      <a:gd name="T7" fmla="*/ 2147483646 h 10295"/>
                      <a:gd name="T8" fmla="*/ 2147483646 w 10572"/>
                      <a:gd name="T9" fmla="*/ 2147483646 h 102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72"/>
                      <a:gd name="T16" fmla="*/ 0 h 10295"/>
                      <a:gd name="T17" fmla="*/ 10572 w 10572"/>
                      <a:gd name="T18" fmla="*/ 10295 h 102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72" h="10295">
                        <a:moveTo>
                          <a:pt x="4510" y="7540"/>
                        </a:moveTo>
                        <a:lnTo>
                          <a:pt x="0" y="0"/>
                        </a:lnTo>
                        <a:lnTo>
                          <a:pt x="5974" y="2599"/>
                        </a:lnTo>
                        <a:lnTo>
                          <a:pt x="10572" y="10295"/>
                        </a:lnTo>
                        <a:lnTo>
                          <a:pt x="4510" y="75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52" name="文本框 351">
                    <a:extLst>
                      <a:ext uri="{FF2B5EF4-FFF2-40B4-BE49-F238E27FC236}">
                        <a16:creationId xmlns="" xmlns:a16="http://schemas.microsoft.com/office/drawing/2014/main" id="{8BDC0B44-B97C-4F59-B112-266AD8FB0D29}"/>
                      </a:ext>
                    </a:extLst>
                  </p:cNvPr>
                  <p:cNvSpPr txBox="1"/>
                  <p:nvPr/>
                </p:nvSpPr>
                <p:spPr>
                  <a:xfrm>
                    <a:off x="3363147" y="5201882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6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353" name="文本框 352">
                    <a:extLst>
                      <a:ext uri="{FF2B5EF4-FFF2-40B4-BE49-F238E27FC236}">
                        <a16:creationId xmlns="" xmlns:a16="http://schemas.microsoft.com/office/drawing/2014/main" id="{01CC441B-F99B-486D-869A-AE859086C33F}"/>
                      </a:ext>
                    </a:extLst>
                  </p:cNvPr>
                  <p:cNvSpPr txBox="1"/>
                  <p:nvPr/>
                </p:nvSpPr>
                <p:spPr>
                  <a:xfrm>
                    <a:off x="3723490" y="5500902"/>
                    <a:ext cx="328702" cy="369332"/>
                  </a:xfrm>
                  <a:prstGeom prst="rect">
                    <a:avLst/>
                  </a:prstGeom>
                  <a:noFill/>
                  <a:scene3d>
                    <a:camera prst="isometricOffAxis2Righ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4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</p:grpSp>
          </p:grpSp>
          <p:sp>
            <p:nvSpPr>
              <p:cNvPr id="31878" name="流程图: 决策 196">
                <a:extLst>
                  <a:ext uri="{FF2B5EF4-FFF2-40B4-BE49-F238E27FC236}">
                    <a16:creationId xmlns="" xmlns:a16="http://schemas.microsoft.com/office/drawing/2014/main" id="{285877F1-F79E-412C-9C9F-9D3561854C0C}"/>
                  </a:ext>
                </a:extLst>
              </p:cNvPr>
              <p:cNvSpPr>
                <a:spLocks/>
              </p:cNvSpPr>
              <p:nvPr/>
            </p:nvSpPr>
            <p:spPr bwMode="auto">
              <a:xfrm rot="19936169" flipH="1">
                <a:off x="5552353" y="4081130"/>
                <a:ext cx="646838" cy="819557"/>
              </a:xfrm>
              <a:custGeom>
                <a:avLst/>
                <a:gdLst>
                  <a:gd name="T0" fmla="*/ 0 w 10000"/>
                  <a:gd name="T1" fmla="*/ 2147483646 h 10000"/>
                  <a:gd name="T2" fmla="*/ 2147483646 w 10000"/>
                  <a:gd name="T3" fmla="*/ 2147483646 h 10000"/>
                  <a:gd name="T4" fmla="*/ 2147483646 w 10000"/>
                  <a:gd name="T5" fmla="*/ 0 h 10000"/>
                  <a:gd name="T6" fmla="*/ 2147483646 w 10000"/>
                  <a:gd name="T7" fmla="*/ 2147483646 h 10000"/>
                  <a:gd name="T8" fmla="*/ 0 w 10000"/>
                  <a:gd name="T9" fmla="*/ 2147483646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000"/>
                  <a:gd name="T16" fmla="*/ 0 h 10000"/>
                  <a:gd name="T17" fmla="*/ 10000 w 10000"/>
                  <a:gd name="T18" fmla="*/ 10000 h 100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000" h="10000">
                    <a:moveTo>
                      <a:pt x="0" y="10000"/>
                    </a:moveTo>
                    <a:lnTo>
                      <a:pt x="9266" y="6221"/>
                    </a:lnTo>
                    <a:cubicBezTo>
                      <a:pt x="9527" y="4173"/>
                      <a:pt x="9739" y="2048"/>
                      <a:pt x="10000" y="0"/>
                    </a:cubicBezTo>
                    <a:lnTo>
                      <a:pt x="1095" y="3671"/>
                    </a:lnTo>
                    <a:lnTo>
                      <a:pt x="0" y="1000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1867" name="直接箭头连接符 606">
              <a:extLst>
                <a:ext uri="{FF2B5EF4-FFF2-40B4-BE49-F238E27FC236}">
                  <a16:creationId xmlns="" xmlns:a16="http://schemas.microsoft.com/office/drawing/2014/main" id="{002B1BE7-70C2-48E9-A031-98E28134084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44928" y="2169763"/>
              <a:ext cx="438360" cy="44772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68" name="椭圆 607">
              <a:extLst>
                <a:ext uri="{FF2B5EF4-FFF2-40B4-BE49-F238E27FC236}">
                  <a16:creationId xmlns="" xmlns:a16="http://schemas.microsoft.com/office/drawing/2014/main" id="{5245962A-EF2C-4D63-A3E3-61DD48541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3823" y="2019426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69" name="直接箭头连接符 23666">
              <a:extLst>
                <a:ext uri="{FF2B5EF4-FFF2-40B4-BE49-F238E27FC236}">
                  <a16:creationId xmlns="" xmlns:a16="http://schemas.microsoft.com/office/drawing/2014/main" id="{AFD4ACCA-1EED-498C-8FBE-8933381B14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09824" y="1078591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70" name="文本框 612">
              <a:extLst>
                <a:ext uri="{FF2B5EF4-FFF2-40B4-BE49-F238E27FC236}">
                  <a16:creationId xmlns="" xmlns:a16="http://schemas.microsoft.com/office/drawing/2014/main" id="{C055A5D1-2676-4D94-8DC0-A517D18082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317" y="786365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71" name="直接箭头连接符 613">
              <a:extLst>
                <a:ext uri="{FF2B5EF4-FFF2-40B4-BE49-F238E27FC236}">
                  <a16:creationId xmlns="" xmlns:a16="http://schemas.microsoft.com/office/drawing/2014/main" id="{B32B0201-7FB5-4AAC-82CC-8CCB2218B02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79292" y="1078591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72" name="文本框 614">
              <a:extLst>
                <a:ext uri="{FF2B5EF4-FFF2-40B4-BE49-F238E27FC236}">
                  <a16:creationId xmlns="" xmlns:a16="http://schemas.microsoft.com/office/drawing/2014/main" id="{9C9C801A-26D0-44BC-90F3-E991A76EF1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077" y="759037"/>
              <a:ext cx="308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73" name="直接箭头连接符 615">
              <a:extLst>
                <a:ext uri="{FF2B5EF4-FFF2-40B4-BE49-F238E27FC236}">
                  <a16:creationId xmlns="" xmlns:a16="http://schemas.microsoft.com/office/drawing/2014/main" id="{08DEA886-00F9-4ADA-8330-A4D2024C0FC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93358" y="1071442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74" name="文本框 616">
              <a:extLst>
                <a:ext uri="{FF2B5EF4-FFF2-40B4-BE49-F238E27FC236}">
                  <a16:creationId xmlns="" xmlns:a16="http://schemas.microsoft.com/office/drawing/2014/main" id="{71264568-2692-40A3-AB76-982CD430CC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5143" y="751888"/>
              <a:ext cx="30883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1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354" name="组合 353">
            <a:extLst>
              <a:ext uri="{FF2B5EF4-FFF2-40B4-BE49-F238E27FC236}">
                <a16:creationId xmlns="" xmlns:a16="http://schemas.microsoft.com/office/drawing/2014/main" id="{FB1F1E71-E897-4B8F-9FCD-30F7ABE77698}"/>
              </a:ext>
            </a:extLst>
          </p:cNvPr>
          <p:cNvGrpSpPr>
            <a:grpSpLocks/>
          </p:cNvGrpSpPr>
          <p:nvPr/>
        </p:nvGrpSpPr>
        <p:grpSpPr bwMode="auto">
          <a:xfrm>
            <a:off x="4211638" y="3919538"/>
            <a:ext cx="2540000" cy="1708150"/>
            <a:chOff x="1271454" y="581135"/>
            <a:chExt cx="2539116" cy="1709308"/>
          </a:xfrm>
        </p:grpSpPr>
        <p:grpSp>
          <p:nvGrpSpPr>
            <p:cNvPr id="31847" name="组合 395">
              <a:extLst>
                <a:ext uri="{FF2B5EF4-FFF2-40B4-BE49-F238E27FC236}">
                  <a16:creationId xmlns="" xmlns:a16="http://schemas.microsoft.com/office/drawing/2014/main" id="{D0449F55-2410-4402-AF08-92C44E51DF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71454" y="1123809"/>
              <a:ext cx="2150306" cy="1166634"/>
              <a:chOff x="776811" y="4694502"/>
              <a:chExt cx="2150306" cy="1166634"/>
            </a:xfrm>
          </p:grpSpPr>
          <p:sp>
            <p:nvSpPr>
              <p:cNvPr id="31856" name="矩形 231">
                <a:extLst>
                  <a:ext uri="{FF2B5EF4-FFF2-40B4-BE49-F238E27FC236}">
                    <a16:creationId xmlns="" xmlns:a16="http://schemas.microsoft.com/office/drawing/2014/main" id="{9812CD1B-EA8F-4F3E-BB53-554512735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5666" y="4769235"/>
                <a:ext cx="648161" cy="655143"/>
              </a:xfrm>
              <a:custGeom>
                <a:avLst/>
                <a:gdLst>
                  <a:gd name="T0" fmla="*/ 164 w 648161"/>
                  <a:gd name="T1" fmla="*/ 7143 h 655143"/>
                  <a:gd name="T2" fmla="*/ 648161 w 648161"/>
                  <a:gd name="T3" fmla="*/ 0 h 655143"/>
                  <a:gd name="T4" fmla="*/ 645780 w 648161"/>
                  <a:gd name="T5" fmla="*/ 655143 h 655143"/>
                  <a:gd name="T6" fmla="*/ 954 w 648161"/>
                  <a:gd name="T7" fmla="*/ 646411 h 655143"/>
                  <a:gd name="T8" fmla="*/ 164 w 648161"/>
                  <a:gd name="T9" fmla="*/ 7143 h 6551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48161"/>
                  <a:gd name="T16" fmla="*/ 0 h 655143"/>
                  <a:gd name="T17" fmla="*/ 648161 w 648161"/>
                  <a:gd name="T18" fmla="*/ 655143 h 6551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48161" h="655143">
                    <a:moveTo>
                      <a:pt x="164" y="7143"/>
                    </a:moveTo>
                    <a:lnTo>
                      <a:pt x="648161" y="0"/>
                    </a:lnTo>
                    <a:cubicBezTo>
                      <a:pt x="647367" y="218381"/>
                      <a:pt x="646574" y="436762"/>
                      <a:pt x="645780" y="655143"/>
                    </a:cubicBezTo>
                    <a:lnTo>
                      <a:pt x="954" y="646411"/>
                    </a:lnTo>
                    <a:cubicBezTo>
                      <a:pt x="1748" y="428824"/>
                      <a:pt x="-630" y="224730"/>
                      <a:pt x="164" y="7143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7" name="矩形 397">
                <a:extLst>
                  <a:ext uri="{FF2B5EF4-FFF2-40B4-BE49-F238E27FC236}">
                    <a16:creationId xmlns="" xmlns:a16="http://schemas.microsoft.com/office/drawing/2014/main" id="{7B280CA2-2909-4542-A48E-3532449854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690" y="4776378"/>
                <a:ext cx="648000" cy="648000"/>
              </a:xfrm>
              <a:prstGeom prst="rect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1"/>
              </a:p>
            </p:txBody>
          </p:sp>
          <p:grpSp>
            <p:nvGrpSpPr>
              <p:cNvPr id="31858" name="组合 398">
                <a:extLst>
                  <a:ext uri="{FF2B5EF4-FFF2-40B4-BE49-F238E27FC236}">
                    <a16:creationId xmlns="" xmlns:a16="http://schemas.microsoft.com/office/drawing/2014/main" id="{B3631EAD-C971-4F62-91BE-E17E0B562D7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4160" y="4694502"/>
                <a:ext cx="1162957" cy="1166634"/>
                <a:chOff x="6249362" y="4290652"/>
                <a:chExt cx="1162957" cy="1166634"/>
              </a:xfrm>
            </p:grpSpPr>
            <p:sp>
              <p:nvSpPr>
                <p:cNvPr id="31860" name="流程图: 决策 122">
                  <a:extLst>
                    <a:ext uri="{FF2B5EF4-FFF2-40B4-BE49-F238E27FC236}">
                      <a16:creationId xmlns="" xmlns:a16="http://schemas.microsoft.com/office/drawing/2014/main" id="{8FC5B841-34FA-4DC1-B985-62EE2EB306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6249362" y="4946981"/>
                  <a:ext cx="967901" cy="510305"/>
                </a:xfrm>
                <a:custGeom>
                  <a:avLst/>
                  <a:gdLst>
                    <a:gd name="T0" fmla="*/ 2147483646 w 10115"/>
                    <a:gd name="T1" fmla="*/ 0 h 10000"/>
                    <a:gd name="T2" fmla="*/ 0 w 10115"/>
                    <a:gd name="T3" fmla="*/ 2147483646 h 10000"/>
                    <a:gd name="T4" fmla="*/ 2147483646 w 10115"/>
                    <a:gd name="T5" fmla="*/ 2147483646 h 10000"/>
                    <a:gd name="T6" fmla="*/ 2147483646 w 10115"/>
                    <a:gd name="T7" fmla="*/ 2147483646 h 10000"/>
                    <a:gd name="T8" fmla="*/ 2147483646 w 10115"/>
                    <a:gd name="T9" fmla="*/ 2147483646 h 10000"/>
                    <a:gd name="T10" fmla="*/ 2147483646 w 10115"/>
                    <a:gd name="T11" fmla="*/ 0 h 1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115"/>
                    <a:gd name="T19" fmla="*/ 0 h 10000"/>
                    <a:gd name="T20" fmla="*/ 10115 w 10115"/>
                    <a:gd name="T21" fmla="*/ 10000 h 1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115" h="10000">
                      <a:moveTo>
                        <a:pt x="5926" y="0"/>
                      </a:moveTo>
                      <a:lnTo>
                        <a:pt x="0" y="6022"/>
                      </a:lnTo>
                      <a:lnTo>
                        <a:pt x="4302" y="10000"/>
                      </a:lnTo>
                      <a:lnTo>
                        <a:pt x="6086" y="8215"/>
                      </a:lnTo>
                      <a:lnTo>
                        <a:pt x="10115" y="4207"/>
                      </a:lnTo>
                      <a:lnTo>
                        <a:pt x="5926" y="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861" name="组合 401">
                  <a:extLst>
                    <a:ext uri="{FF2B5EF4-FFF2-40B4-BE49-F238E27FC236}">
                      <a16:creationId xmlns="" xmlns:a16="http://schemas.microsoft.com/office/drawing/2014/main" id="{288C45D2-4384-4D09-8BD8-EFDAE9DBA4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62385" y="4290652"/>
                  <a:ext cx="1149934" cy="987048"/>
                  <a:chOff x="3119592" y="5040704"/>
                  <a:chExt cx="1149934" cy="987048"/>
                </a:xfrm>
              </p:grpSpPr>
              <p:sp>
                <p:nvSpPr>
                  <p:cNvPr id="31862" name="流程图: 决策 252">
                    <a:extLst>
                      <a:ext uri="{FF2B5EF4-FFF2-40B4-BE49-F238E27FC236}">
                        <a16:creationId xmlns="" xmlns:a16="http://schemas.microsoft.com/office/drawing/2014/main" id="{92CE86B3-FE38-4569-82C1-3E5E86A59DF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119592" y="5040704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63" name="流程图: 决策 122">
                    <a:extLst>
                      <a:ext uri="{FF2B5EF4-FFF2-40B4-BE49-F238E27FC236}">
                        <a16:creationId xmlns="" xmlns:a16="http://schemas.microsoft.com/office/drawing/2014/main" id="{45D2B1DF-9E9C-4DB1-9209-3A04D35BB8E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552019" y="5236365"/>
                    <a:ext cx="717507" cy="791387"/>
                  </a:xfrm>
                  <a:custGeom>
                    <a:avLst/>
                    <a:gdLst>
                      <a:gd name="T0" fmla="*/ 2147483646 w 10572"/>
                      <a:gd name="T1" fmla="*/ 2147483646 h 10295"/>
                      <a:gd name="T2" fmla="*/ 0 w 10572"/>
                      <a:gd name="T3" fmla="*/ 0 h 10295"/>
                      <a:gd name="T4" fmla="*/ 2147483646 w 10572"/>
                      <a:gd name="T5" fmla="*/ 2147483646 h 10295"/>
                      <a:gd name="T6" fmla="*/ 2147483646 w 10572"/>
                      <a:gd name="T7" fmla="*/ 2147483646 h 10295"/>
                      <a:gd name="T8" fmla="*/ 2147483646 w 10572"/>
                      <a:gd name="T9" fmla="*/ 2147483646 h 102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72"/>
                      <a:gd name="T16" fmla="*/ 0 h 10295"/>
                      <a:gd name="T17" fmla="*/ 10572 w 10572"/>
                      <a:gd name="T18" fmla="*/ 10295 h 102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72" h="10295">
                        <a:moveTo>
                          <a:pt x="4510" y="7540"/>
                        </a:moveTo>
                        <a:lnTo>
                          <a:pt x="0" y="0"/>
                        </a:lnTo>
                        <a:lnTo>
                          <a:pt x="5974" y="2599"/>
                        </a:lnTo>
                        <a:lnTo>
                          <a:pt x="10572" y="10295"/>
                        </a:lnTo>
                        <a:lnTo>
                          <a:pt x="4510" y="75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72" name="文本框 371">
                    <a:extLst>
                      <a:ext uri="{FF2B5EF4-FFF2-40B4-BE49-F238E27FC236}">
                        <a16:creationId xmlns="" xmlns:a16="http://schemas.microsoft.com/office/drawing/2014/main" id="{7877ABD0-249C-4223-9B45-3884107FC1C9}"/>
                      </a:ext>
                    </a:extLst>
                  </p:cNvPr>
                  <p:cNvSpPr txBox="1"/>
                  <p:nvPr/>
                </p:nvSpPr>
                <p:spPr>
                  <a:xfrm>
                    <a:off x="3426940" y="5125614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6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373" name="文本框 372">
                    <a:extLst>
                      <a:ext uri="{FF2B5EF4-FFF2-40B4-BE49-F238E27FC236}">
                        <a16:creationId xmlns="" xmlns:a16="http://schemas.microsoft.com/office/drawing/2014/main" id="{A1958D95-85D6-4593-A8E4-68E56C9D1253}"/>
                      </a:ext>
                    </a:extLst>
                  </p:cNvPr>
                  <p:cNvSpPr txBox="1"/>
                  <p:nvPr/>
                </p:nvSpPr>
                <p:spPr>
                  <a:xfrm>
                    <a:off x="3723490" y="5500902"/>
                    <a:ext cx="328702" cy="369332"/>
                  </a:xfrm>
                  <a:prstGeom prst="rect">
                    <a:avLst/>
                  </a:prstGeom>
                  <a:noFill/>
                  <a:scene3d>
                    <a:camera prst="isometricOffAxis2Righ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4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</p:grpSp>
          </p:grpSp>
          <p:sp>
            <p:nvSpPr>
              <p:cNvPr id="31859" name="矩形 234">
                <a:extLst>
                  <a:ext uri="{FF2B5EF4-FFF2-40B4-BE49-F238E27FC236}">
                    <a16:creationId xmlns="" xmlns:a16="http://schemas.microsoft.com/office/drawing/2014/main" id="{E4C1986B-6465-40D4-9E1E-141E37AA2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6811" y="4773631"/>
                <a:ext cx="632783" cy="645182"/>
              </a:xfrm>
              <a:custGeom>
                <a:avLst/>
                <a:gdLst>
                  <a:gd name="T0" fmla="*/ 2577 w 639055"/>
                  <a:gd name="T1" fmla="*/ 4501 h 645611"/>
                  <a:gd name="T2" fmla="*/ 556636 w 639055"/>
                  <a:gd name="T3" fmla="*/ 0 h 645611"/>
                  <a:gd name="T4" fmla="*/ 554520 w 639055"/>
                  <a:gd name="T5" fmla="*/ 639631 h 645611"/>
                  <a:gd name="T6" fmla="*/ 425 w 639055"/>
                  <a:gd name="T7" fmla="*/ 638645 h 645611"/>
                  <a:gd name="T8" fmla="*/ 2577 w 639055"/>
                  <a:gd name="T9" fmla="*/ 4501 h 6456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9055"/>
                  <a:gd name="T16" fmla="*/ 0 h 645611"/>
                  <a:gd name="T17" fmla="*/ 639055 w 639055"/>
                  <a:gd name="T18" fmla="*/ 645611 h 6456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9055" h="645611">
                    <a:moveTo>
                      <a:pt x="2959" y="4543"/>
                    </a:moveTo>
                    <a:lnTo>
                      <a:pt x="639055" y="0"/>
                    </a:lnTo>
                    <a:cubicBezTo>
                      <a:pt x="637468" y="106462"/>
                      <a:pt x="638213" y="539149"/>
                      <a:pt x="636626" y="645611"/>
                    </a:cubicBezTo>
                    <a:lnTo>
                      <a:pt x="487" y="644616"/>
                    </a:lnTo>
                    <a:cubicBezTo>
                      <a:pt x="-1894" y="434966"/>
                      <a:pt x="5340" y="214193"/>
                      <a:pt x="2959" y="454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1848" name="直接箭头连接符 618">
              <a:extLst>
                <a:ext uri="{FF2B5EF4-FFF2-40B4-BE49-F238E27FC236}">
                  <a16:creationId xmlns="" xmlns:a16="http://schemas.microsoft.com/office/drawing/2014/main" id="{F0CB6175-5FE1-4D23-A236-0A9F62C32DC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82058" y="2012036"/>
              <a:ext cx="438360" cy="44772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49" name="椭圆 619">
              <a:extLst>
                <a:ext uri="{FF2B5EF4-FFF2-40B4-BE49-F238E27FC236}">
                  <a16:creationId xmlns="" xmlns:a16="http://schemas.microsoft.com/office/drawing/2014/main" id="{B5B1F792-2ADA-4316-9979-1478DFB1D0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147" y="1850294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50" name="直接箭头连接符 620">
              <a:extLst>
                <a:ext uri="{FF2B5EF4-FFF2-40B4-BE49-F238E27FC236}">
                  <a16:creationId xmlns="" xmlns:a16="http://schemas.microsoft.com/office/drawing/2014/main" id="{D0F26154-0C6D-4A85-BCFE-96E9328AF34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23442" y="924217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51" name="文本框 621">
              <a:extLst>
                <a:ext uri="{FF2B5EF4-FFF2-40B4-BE49-F238E27FC236}">
                  <a16:creationId xmlns="" xmlns:a16="http://schemas.microsoft.com/office/drawing/2014/main" id="{0FC8B09C-74FA-4CB4-B469-18F7EB04B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81935" y="631991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52" name="直接箭头连接符 622">
              <a:extLst>
                <a:ext uri="{FF2B5EF4-FFF2-40B4-BE49-F238E27FC236}">
                  <a16:creationId xmlns="" xmlns:a16="http://schemas.microsoft.com/office/drawing/2014/main" id="{C3CD770B-8D89-47CC-867E-C06DEB70E0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18367" y="917811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53" name="文本框 623">
              <a:extLst>
                <a:ext uri="{FF2B5EF4-FFF2-40B4-BE49-F238E27FC236}">
                  <a16:creationId xmlns="" xmlns:a16="http://schemas.microsoft.com/office/drawing/2014/main" id="{C87DDC97-A128-451B-B9F3-0E4BE23BAA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5760" y="581135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54" name="直接箭头连接符 624">
              <a:extLst>
                <a:ext uri="{FF2B5EF4-FFF2-40B4-BE49-F238E27FC236}">
                  <a16:creationId xmlns="" xmlns:a16="http://schemas.microsoft.com/office/drawing/2014/main" id="{811F9F1A-FE9D-4600-AE8D-1B1CF26207E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558395" y="924217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55" name="文本框 625">
              <a:extLst>
                <a:ext uri="{FF2B5EF4-FFF2-40B4-BE49-F238E27FC236}">
                  <a16:creationId xmlns="" xmlns:a16="http://schemas.microsoft.com/office/drawing/2014/main" id="{55AD0BFE-DCBB-4D44-A2DC-29F215F9B9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4038" y="581191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1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374" name="组合 373">
            <a:extLst>
              <a:ext uri="{FF2B5EF4-FFF2-40B4-BE49-F238E27FC236}">
                <a16:creationId xmlns="" xmlns:a16="http://schemas.microsoft.com/office/drawing/2014/main" id="{B1FE4719-742C-474E-8CA3-28E9E4641691}"/>
              </a:ext>
            </a:extLst>
          </p:cNvPr>
          <p:cNvGrpSpPr>
            <a:grpSpLocks/>
          </p:cNvGrpSpPr>
          <p:nvPr/>
        </p:nvGrpSpPr>
        <p:grpSpPr bwMode="auto">
          <a:xfrm>
            <a:off x="4422775" y="3967163"/>
            <a:ext cx="2320925" cy="1712912"/>
            <a:chOff x="1489793" y="628001"/>
            <a:chExt cx="2320777" cy="1712751"/>
          </a:xfrm>
        </p:grpSpPr>
        <p:grpSp>
          <p:nvGrpSpPr>
            <p:cNvPr id="31827" name="组合 23583">
              <a:extLst>
                <a:ext uri="{FF2B5EF4-FFF2-40B4-BE49-F238E27FC236}">
                  <a16:creationId xmlns="" xmlns:a16="http://schemas.microsoft.com/office/drawing/2014/main" id="{9A5EA516-4B56-4E4E-BC9C-64009213B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47417" y="1133481"/>
              <a:ext cx="1774730" cy="1207271"/>
              <a:chOff x="3233680" y="3767369"/>
              <a:chExt cx="1774730" cy="1207271"/>
            </a:xfrm>
          </p:grpSpPr>
          <p:sp>
            <p:nvSpPr>
              <p:cNvPr id="31836" name="矩形 231">
                <a:extLst>
                  <a:ext uri="{FF2B5EF4-FFF2-40B4-BE49-F238E27FC236}">
                    <a16:creationId xmlns="" xmlns:a16="http://schemas.microsoft.com/office/drawing/2014/main" id="{3FBD9D92-D05C-42ED-A4BC-330BE8853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9861" y="3838186"/>
                <a:ext cx="455039" cy="895650"/>
              </a:xfrm>
              <a:custGeom>
                <a:avLst/>
                <a:gdLst>
                  <a:gd name="T0" fmla="*/ 22 w 491686"/>
                  <a:gd name="T1" fmla="*/ 257176 h 895650"/>
                  <a:gd name="T2" fmla="*/ 166240 w 491686"/>
                  <a:gd name="T3" fmla="*/ 0 h 895650"/>
                  <a:gd name="T4" fmla="*/ 166240 w 491686"/>
                  <a:gd name="T5" fmla="*/ 648000 h 895650"/>
                  <a:gd name="T6" fmla="*/ 1762 w 491686"/>
                  <a:gd name="T7" fmla="*/ 895650 h 895650"/>
                  <a:gd name="T8" fmla="*/ 22 w 491686"/>
                  <a:gd name="T9" fmla="*/ 257176 h 8956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91686"/>
                  <a:gd name="T16" fmla="*/ 0 h 895650"/>
                  <a:gd name="T17" fmla="*/ 491686 w 491686"/>
                  <a:gd name="T18" fmla="*/ 895650 h 8956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91686" h="895650">
                    <a:moveTo>
                      <a:pt x="66" y="257176"/>
                    </a:moveTo>
                    <a:lnTo>
                      <a:pt x="491686" y="0"/>
                    </a:lnTo>
                    <a:lnTo>
                      <a:pt x="491686" y="648000"/>
                    </a:lnTo>
                    <a:lnTo>
                      <a:pt x="5212" y="895650"/>
                    </a:lnTo>
                    <a:cubicBezTo>
                      <a:pt x="6006" y="678063"/>
                      <a:pt x="-728" y="474763"/>
                      <a:pt x="66" y="257176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31837" name="组合 442">
                <a:extLst>
                  <a:ext uri="{FF2B5EF4-FFF2-40B4-BE49-F238E27FC236}">
                    <a16:creationId xmlns="" xmlns:a16="http://schemas.microsoft.com/office/drawing/2014/main" id="{05E84385-74DB-4751-8581-7A84402A2B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845452" y="3767369"/>
                <a:ext cx="1162958" cy="1166634"/>
                <a:chOff x="1764159" y="4694502"/>
                <a:chExt cx="1162958" cy="1166634"/>
              </a:xfrm>
            </p:grpSpPr>
            <p:sp>
              <p:nvSpPr>
                <p:cNvPr id="31839" name="矩形 444">
                  <a:extLst>
                    <a:ext uri="{FF2B5EF4-FFF2-40B4-BE49-F238E27FC236}">
                      <a16:creationId xmlns="" xmlns:a16="http://schemas.microsoft.com/office/drawing/2014/main" id="{7B46D189-58B6-45B6-B9CE-AA62F1A41A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8690" y="4776378"/>
                  <a:ext cx="648000" cy="648000"/>
                </a:xfrm>
                <a:prstGeom prst="rect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1"/>
                </a:p>
              </p:txBody>
            </p:sp>
            <p:grpSp>
              <p:nvGrpSpPr>
                <p:cNvPr id="31840" name="组合 445">
                  <a:extLst>
                    <a:ext uri="{FF2B5EF4-FFF2-40B4-BE49-F238E27FC236}">
                      <a16:creationId xmlns="" xmlns:a16="http://schemas.microsoft.com/office/drawing/2014/main" id="{579224E2-3EFE-49F9-BBB2-9F60B63298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4159" y="4694502"/>
                  <a:ext cx="1162958" cy="1166634"/>
                  <a:chOff x="6249361" y="4290652"/>
                  <a:chExt cx="1162958" cy="1166634"/>
                </a:xfrm>
              </p:grpSpPr>
              <p:sp>
                <p:nvSpPr>
                  <p:cNvPr id="31841" name="流程图: 决策 122">
                    <a:extLst>
                      <a:ext uri="{FF2B5EF4-FFF2-40B4-BE49-F238E27FC236}">
                        <a16:creationId xmlns="" xmlns:a16="http://schemas.microsoft.com/office/drawing/2014/main" id="{297581EC-C278-4ADE-A38D-A60B157B83D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6249361" y="4946981"/>
                    <a:ext cx="967901" cy="510305"/>
                  </a:xfrm>
                  <a:custGeom>
                    <a:avLst/>
                    <a:gdLst>
                      <a:gd name="T0" fmla="*/ 2147483646 w 10115"/>
                      <a:gd name="T1" fmla="*/ 0 h 10000"/>
                      <a:gd name="T2" fmla="*/ 0 w 10115"/>
                      <a:gd name="T3" fmla="*/ 2147483646 h 10000"/>
                      <a:gd name="T4" fmla="*/ 2147483646 w 10115"/>
                      <a:gd name="T5" fmla="*/ 2147483646 h 10000"/>
                      <a:gd name="T6" fmla="*/ 2147483646 w 10115"/>
                      <a:gd name="T7" fmla="*/ 2147483646 h 10000"/>
                      <a:gd name="T8" fmla="*/ 2147483646 w 10115"/>
                      <a:gd name="T9" fmla="*/ 2147483646 h 10000"/>
                      <a:gd name="T10" fmla="*/ 2147483646 w 10115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115"/>
                      <a:gd name="T19" fmla="*/ 0 h 10000"/>
                      <a:gd name="T20" fmla="*/ 10115 w 10115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115" h="10000">
                        <a:moveTo>
                          <a:pt x="5926" y="0"/>
                        </a:moveTo>
                        <a:lnTo>
                          <a:pt x="0" y="6022"/>
                        </a:lnTo>
                        <a:lnTo>
                          <a:pt x="4302" y="10000"/>
                        </a:lnTo>
                        <a:lnTo>
                          <a:pt x="6086" y="8215"/>
                        </a:lnTo>
                        <a:lnTo>
                          <a:pt x="10115" y="4207"/>
                        </a:lnTo>
                        <a:lnTo>
                          <a:pt x="5926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842" name="组合 448">
                    <a:extLst>
                      <a:ext uri="{FF2B5EF4-FFF2-40B4-BE49-F238E27FC236}">
                        <a16:creationId xmlns="" xmlns:a16="http://schemas.microsoft.com/office/drawing/2014/main" id="{260EBF03-51B2-4246-819E-4EB671BA68E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62385" y="4290652"/>
                    <a:ext cx="1149934" cy="987048"/>
                    <a:chOff x="3119592" y="5040704"/>
                    <a:chExt cx="1149934" cy="987048"/>
                  </a:xfrm>
                </p:grpSpPr>
                <p:sp>
                  <p:nvSpPr>
                    <p:cNvPr id="31843" name="流程图: 决策 252">
                      <a:extLst>
                        <a:ext uri="{FF2B5EF4-FFF2-40B4-BE49-F238E27FC236}">
                          <a16:creationId xmlns="" xmlns:a16="http://schemas.microsoft.com/office/drawing/2014/main" id="{E3FEEC9F-A6E3-48CD-8318-28BD29DCB7E4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119592" y="5040704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44" name="流程图: 决策 122">
                      <a:extLst>
                        <a:ext uri="{FF2B5EF4-FFF2-40B4-BE49-F238E27FC236}">
                          <a16:creationId xmlns="" xmlns:a16="http://schemas.microsoft.com/office/drawing/2014/main" id="{42E30058-4DAD-4ED8-8215-5B6752EC26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552019" y="5236365"/>
                      <a:ext cx="717507" cy="791387"/>
                    </a:xfrm>
                    <a:custGeom>
                      <a:avLst/>
                      <a:gdLst>
                        <a:gd name="T0" fmla="*/ 2147483646 w 10572"/>
                        <a:gd name="T1" fmla="*/ 2147483646 h 10295"/>
                        <a:gd name="T2" fmla="*/ 0 w 10572"/>
                        <a:gd name="T3" fmla="*/ 0 h 10295"/>
                        <a:gd name="T4" fmla="*/ 2147483646 w 10572"/>
                        <a:gd name="T5" fmla="*/ 2147483646 h 10295"/>
                        <a:gd name="T6" fmla="*/ 2147483646 w 10572"/>
                        <a:gd name="T7" fmla="*/ 2147483646 h 10295"/>
                        <a:gd name="T8" fmla="*/ 2147483646 w 10572"/>
                        <a:gd name="T9" fmla="*/ 2147483646 h 102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72"/>
                        <a:gd name="T16" fmla="*/ 0 h 10295"/>
                        <a:gd name="T17" fmla="*/ 10572 w 10572"/>
                        <a:gd name="T18" fmla="*/ 10295 h 102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72" h="10295">
                          <a:moveTo>
                            <a:pt x="4510" y="7540"/>
                          </a:moveTo>
                          <a:lnTo>
                            <a:pt x="0" y="0"/>
                          </a:lnTo>
                          <a:lnTo>
                            <a:pt x="5974" y="2599"/>
                          </a:lnTo>
                          <a:lnTo>
                            <a:pt x="10572" y="10295"/>
                          </a:lnTo>
                          <a:lnTo>
                            <a:pt x="4510" y="754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93" name="文本框 392">
                      <a:extLst>
                        <a:ext uri="{FF2B5EF4-FFF2-40B4-BE49-F238E27FC236}">
                          <a16:creationId xmlns="" xmlns:a16="http://schemas.microsoft.com/office/drawing/2014/main" id="{2822F099-AA03-45CB-9096-616A4D55E89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3490" y="5500902"/>
                      <a:ext cx="328702" cy="369332"/>
                    </a:xfrm>
                    <a:prstGeom prst="rect">
                      <a:avLst/>
                    </a:prstGeom>
                    <a:noFill/>
                    <a:scene3d>
                      <a:camera prst="isometricOffAxis2Righ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4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  <p:sp>
                  <p:nvSpPr>
                    <p:cNvPr id="394" name="文本框 393">
                      <a:extLst>
                        <a:ext uri="{FF2B5EF4-FFF2-40B4-BE49-F238E27FC236}">
                          <a16:creationId xmlns="" xmlns:a16="http://schemas.microsoft.com/office/drawing/2014/main" id="{E56F0676-E29C-4AB5-85F2-9B29B147EF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18210" y="5123314"/>
                      <a:ext cx="308834" cy="369332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6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</p:grpSp>
            </p:grpSp>
          </p:grpSp>
          <p:sp>
            <p:nvSpPr>
              <p:cNvPr id="31838" name="矩形 234">
                <a:extLst>
                  <a:ext uri="{FF2B5EF4-FFF2-40B4-BE49-F238E27FC236}">
                    <a16:creationId xmlns="" xmlns:a16="http://schemas.microsoft.com/office/drawing/2014/main" id="{1E4D9284-2233-4F48-866C-6C2E35951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3680" y="4093916"/>
                <a:ext cx="448556" cy="880724"/>
              </a:xfrm>
              <a:custGeom>
                <a:avLst/>
                <a:gdLst>
                  <a:gd name="T0" fmla="*/ 0 w 469336"/>
                  <a:gd name="T1" fmla="*/ 247666 h 881308"/>
                  <a:gd name="T2" fmla="*/ 247552 w 469336"/>
                  <a:gd name="T3" fmla="*/ 0 h 881308"/>
                  <a:gd name="T4" fmla="*/ 248815 w 469336"/>
                  <a:gd name="T5" fmla="*/ 637288 h 881308"/>
                  <a:gd name="T6" fmla="*/ 1054 w 469336"/>
                  <a:gd name="T7" fmla="*/ 873167 h 881308"/>
                  <a:gd name="T8" fmla="*/ 0 w 469336"/>
                  <a:gd name="T9" fmla="*/ 247666 h 881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9336"/>
                  <a:gd name="T16" fmla="*/ 0 h 881308"/>
                  <a:gd name="T17" fmla="*/ 469336 w 469336"/>
                  <a:gd name="T18" fmla="*/ 881308 h 881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9336" h="881308">
                    <a:moveTo>
                      <a:pt x="0" y="249975"/>
                    </a:moveTo>
                    <a:lnTo>
                      <a:pt x="466667" y="0"/>
                    </a:lnTo>
                    <a:cubicBezTo>
                      <a:pt x="465080" y="106462"/>
                      <a:pt x="470635" y="536768"/>
                      <a:pt x="469048" y="643230"/>
                    </a:cubicBezTo>
                    <a:lnTo>
                      <a:pt x="1986" y="881308"/>
                    </a:lnTo>
                    <a:cubicBezTo>
                      <a:pt x="-395" y="671658"/>
                      <a:pt x="2381" y="459625"/>
                      <a:pt x="0" y="249975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1828" name="直接箭头连接符 631">
              <a:extLst>
                <a:ext uri="{FF2B5EF4-FFF2-40B4-BE49-F238E27FC236}">
                  <a16:creationId xmlns="" xmlns:a16="http://schemas.microsoft.com/office/drawing/2014/main" id="{2BF40D79-9CE2-444E-89C4-7AF84CF0932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3082058" y="2012036"/>
              <a:ext cx="438360" cy="44772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29" name="椭圆 632">
              <a:extLst>
                <a:ext uri="{FF2B5EF4-FFF2-40B4-BE49-F238E27FC236}">
                  <a16:creationId xmlns="" xmlns:a16="http://schemas.microsoft.com/office/drawing/2014/main" id="{C6B39CC7-300E-41B3-BC96-1F2B046DD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9147" y="1850294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30" name="直接箭头连接符 633">
              <a:extLst>
                <a:ext uri="{FF2B5EF4-FFF2-40B4-BE49-F238E27FC236}">
                  <a16:creationId xmlns="" xmlns:a16="http://schemas.microsoft.com/office/drawing/2014/main" id="{9376990B-0ADF-4F53-8459-C9671C45847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923442" y="924217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31" name="文本框 634">
              <a:extLst>
                <a:ext uri="{FF2B5EF4-FFF2-40B4-BE49-F238E27FC236}">
                  <a16:creationId xmlns="" xmlns:a16="http://schemas.microsoft.com/office/drawing/2014/main" id="{B46FC0FB-5F16-478A-904B-25F35F4ACA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6295" y="628001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32" name="直接箭头连接符 635">
              <a:extLst>
                <a:ext uri="{FF2B5EF4-FFF2-40B4-BE49-F238E27FC236}">
                  <a16:creationId xmlns="" xmlns:a16="http://schemas.microsoft.com/office/drawing/2014/main" id="{7C661458-F559-40CA-9822-AF6228D4A9D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2110927" y="1175527"/>
              <a:ext cx="131514" cy="194801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33" name="文本框 636">
              <a:extLst>
                <a:ext uri="{FF2B5EF4-FFF2-40B4-BE49-F238E27FC236}">
                  <a16:creationId xmlns="" xmlns:a16="http://schemas.microsoft.com/office/drawing/2014/main" id="{706C6777-717D-440E-ABEB-052B60951E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0017" y="879311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34" name="直接箭头连接符 638">
              <a:extLst>
                <a:ext uri="{FF2B5EF4-FFF2-40B4-BE49-F238E27FC236}">
                  <a16:creationId xmlns="" xmlns:a16="http://schemas.microsoft.com/office/drawing/2014/main" id="{2EDFB600-4679-4064-A721-0BA0FB8AB6F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10703" y="1381278"/>
              <a:ext cx="131514" cy="194801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35" name="文本框 639">
              <a:extLst>
                <a:ext uri="{FF2B5EF4-FFF2-40B4-BE49-F238E27FC236}">
                  <a16:creationId xmlns="" xmlns:a16="http://schemas.microsoft.com/office/drawing/2014/main" id="{244BA18D-645E-4B77-B95F-326ABB8FEC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9793" y="1085062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1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395" name="组合 394">
            <a:extLst>
              <a:ext uri="{FF2B5EF4-FFF2-40B4-BE49-F238E27FC236}">
                <a16:creationId xmlns="" xmlns:a16="http://schemas.microsoft.com/office/drawing/2014/main" id="{08842EB3-5B6D-4827-BEB1-756F0B457F7C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3898900"/>
            <a:ext cx="2222500" cy="2052638"/>
            <a:chOff x="982422" y="3789740"/>
            <a:chExt cx="2223296" cy="2052913"/>
          </a:xfrm>
        </p:grpSpPr>
        <p:grpSp>
          <p:nvGrpSpPr>
            <p:cNvPr id="31808" name="组合 364">
              <a:extLst>
                <a:ext uri="{FF2B5EF4-FFF2-40B4-BE49-F238E27FC236}">
                  <a16:creationId xmlns="" xmlns:a16="http://schemas.microsoft.com/office/drawing/2014/main" id="{5BFD2F28-3D72-4806-B783-364510C16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5956" y="4364304"/>
              <a:ext cx="1415731" cy="1478349"/>
              <a:chOff x="1511386" y="4694502"/>
              <a:chExt cx="1415731" cy="1478349"/>
            </a:xfrm>
          </p:grpSpPr>
          <p:sp>
            <p:nvSpPr>
              <p:cNvPr id="31817" name="矩形 231">
                <a:extLst>
                  <a:ext uri="{FF2B5EF4-FFF2-40B4-BE49-F238E27FC236}">
                    <a16:creationId xmlns="" xmlns:a16="http://schemas.microsoft.com/office/drawing/2014/main" id="{D2D7AE42-EC3A-4C8E-9764-57C1B6CD1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320" y="4776379"/>
                <a:ext cx="251125" cy="1022649"/>
              </a:xfrm>
              <a:custGeom>
                <a:avLst/>
                <a:gdLst>
                  <a:gd name="T0" fmla="*/ 3970 w 251125"/>
                  <a:gd name="T1" fmla="*/ 355601 h 1022649"/>
                  <a:gd name="T2" fmla="*/ 251125 w 251125"/>
                  <a:gd name="T3" fmla="*/ 0 h 1022649"/>
                  <a:gd name="T4" fmla="*/ 251125 w 251125"/>
                  <a:gd name="T5" fmla="*/ 648000 h 1022649"/>
                  <a:gd name="T6" fmla="*/ 0 w 251125"/>
                  <a:gd name="T7" fmla="*/ 1022649 h 1022649"/>
                  <a:gd name="T8" fmla="*/ 3970 w 251125"/>
                  <a:gd name="T9" fmla="*/ 355601 h 10226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1125"/>
                  <a:gd name="T16" fmla="*/ 0 h 1022649"/>
                  <a:gd name="T17" fmla="*/ 251125 w 251125"/>
                  <a:gd name="T18" fmla="*/ 1022649 h 10226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1125" h="1022649">
                    <a:moveTo>
                      <a:pt x="3970" y="355601"/>
                    </a:moveTo>
                    <a:lnTo>
                      <a:pt x="251125" y="0"/>
                    </a:lnTo>
                    <a:lnTo>
                      <a:pt x="251125" y="648000"/>
                    </a:lnTo>
                    <a:lnTo>
                      <a:pt x="0" y="1022649"/>
                    </a:lnTo>
                    <a:cubicBezTo>
                      <a:pt x="794" y="805062"/>
                      <a:pt x="3176" y="573188"/>
                      <a:pt x="3970" y="355601"/>
                    </a:cubicBezTo>
                    <a:close/>
                  </a:path>
                </a:pathLst>
              </a:custGeom>
              <a:noFill/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8" name="矩形 366">
                <a:extLst>
                  <a:ext uri="{FF2B5EF4-FFF2-40B4-BE49-F238E27FC236}">
                    <a16:creationId xmlns="" xmlns:a16="http://schemas.microsoft.com/office/drawing/2014/main" id="{AE6877E1-12D0-4F8D-97F7-0D68C782B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690" y="4776378"/>
                <a:ext cx="648000" cy="648000"/>
              </a:xfrm>
              <a:prstGeom prst="rect">
                <a:avLst/>
              </a:prstGeom>
              <a:noFill/>
              <a:ln w="1270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1"/>
              </a:p>
            </p:txBody>
          </p:sp>
          <p:grpSp>
            <p:nvGrpSpPr>
              <p:cNvPr id="31819" name="组合 367">
                <a:extLst>
                  <a:ext uri="{FF2B5EF4-FFF2-40B4-BE49-F238E27FC236}">
                    <a16:creationId xmlns="" xmlns:a16="http://schemas.microsoft.com/office/drawing/2014/main" id="{DDAA316A-433A-4B51-AF03-FB26224F51D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64160" y="4694502"/>
                <a:ext cx="1162957" cy="1166634"/>
                <a:chOff x="6249362" y="4290652"/>
                <a:chExt cx="1162957" cy="1166634"/>
              </a:xfrm>
            </p:grpSpPr>
            <p:sp>
              <p:nvSpPr>
                <p:cNvPr id="31821" name="流程图: 决策 122">
                  <a:extLst>
                    <a:ext uri="{FF2B5EF4-FFF2-40B4-BE49-F238E27FC236}">
                      <a16:creationId xmlns="" xmlns:a16="http://schemas.microsoft.com/office/drawing/2014/main" id="{0A54AD1E-5931-4455-9DB2-C972915F96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9936169" flipH="1">
                  <a:off x="6249362" y="4946981"/>
                  <a:ext cx="967901" cy="510305"/>
                </a:xfrm>
                <a:custGeom>
                  <a:avLst/>
                  <a:gdLst>
                    <a:gd name="T0" fmla="*/ 2147483646 w 10115"/>
                    <a:gd name="T1" fmla="*/ 0 h 10000"/>
                    <a:gd name="T2" fmla="*/ 0 w 10115"/>
                    <a:gd name="T3" fmla="*/ 2147483646 h 10000"/>
                    <a:gd name="T4" fmla="*/ 2147483646 w 10115"/>
                    <a:gd name="T5" fmla="*/ 2147483646 h 10000"/>
                    <a:gd name="T6" fmla="*/ 2147483646 w 10115"/>
                    <a:gd name="T7" fmla="*/ 2147483646 h 10000"/>
                    <a:gd name="T8" fmla="*/ 2147483646 w 10115"/>
                    <a:gd name="T9" fmla="*/ 2147483646 h 10000"/>
                    <a:gd name="T10" fmla="*/ 2147483646 w 10115"/>
                    <a:gd name="T11" fmla="*/ 0 h 1000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115"/>
                    <a:gd name="T19" fmla="*/ 0 h 10000"/>
                    <a:gd name="T20" fmla="*/ 10115 w 10115"/>
                    <a:gd name="T21" fmla="*/ 10000 h 1000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115" h="10000">
                      <a:moveTo>
                        <a:pt x="5926" y="0"/>
                      </a:moveTo>
                      <a:lnTo>
                        <a:pt x="0" y="6022"/>
                      </a:lnTo>
                      <a:lnTo>
                        <a:pt x="4302" y="10000"/>
                      </a:lnTo>
                      <a:lnTo>
                        <a:pt x="6086" y="8215"/>
                      </a:lnTo>
                      <a:lnTo>
                        <a:pt x="10115" y="4207"/>
                      </a:lnTo>
                      <a:lnTo>
                        <a:pt x="5926" y="0"/>
                      </a:ln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822" name="组合 370">
                  <a:extLst>
                    <a:ext uri="{FF2B5EF4-FFF2-40B4-BE49-F238E27FC236}">
                      <a16:creationId xmlns="" xmlns:a16="http://schemas.microsoft.com/office/drawing/2014/main" id="{B0CEDBAA-01B9-4608-ACA2-043A2FCF55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262385" y="4290652"/>
                  <a:ext cx="1149934" cy="987048"/>
                  <a:chOff x="3119592" y="5040704"/>
                  <a:chExt cx="1149934" cy="987048"/>
                </a:xfrm>
              </p:grpSpPr>
              <p:sp>
                <p:nvSpPr>
                  <p:cNvPr id="31823" name="流程图: 决策 252">
                    <a:extLst>
                      <a:ext uri="{FF2B5EF4-FFF2-40B4-BE49-F238E27FC236}">
                        <a16:creationId xmlns="" xmlns:a16="http://schemas.microsoft.com/office/drawing/2014/main" id="{1953524A-9765-4F39-A487-20175352F78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119592" y="5040704"/>
                    <a:ext cx="958447" cy="507472"/>
                  </a:xfrm>
                  <a:custGeom>
                    <a:avLst/>
                    <a:gdLst>
                      <a:gd name="T0" fmla="*/ 0 w 10000"/>
                      <a:gd name="T1" fmla="*/ 2147483646 h 9302"/>
                      <a:gd name="T2" fmla="*/ 2147483646 w 10000"/>
                      <a:gd name="T3" fmla="*/ 0 h 9302"/>
                      <a:gd name="T4" fmla="*/ 2147483646 w 10000"/>
                      <a:gd name="T5" fmla="*/ 2147483646 h 9302"/>
                      <a:gd name="T6" fmla="*/ 2147483646 w 10000"/>
                      <a:gd name="T7" fmla="*/ 2147483646 h 9302"/>
                      <a:gd name="T8" fmla="*/ 0 w 10000"/>
                      <a:gd name="T9" fmla="*/ 2147483646 h 930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000"/>
                      <a:gd name="T16" fmla="*/ 0 h 9302"/>
                      <a:gd name="T17" fmla="*/ 10000 w 10000"/>
                      <a:gd name="T18" fmla="*/ 9302 h 930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000" h="9302">
                        <a:moveTo>
                          <a:pt x="0" y="5516"/>
                        </a:moveTo>
                        <a:lnTo>
                          <a:pt x="6010" y="0"/>
                        </a:lnTo>
                        <a:lnTo>
                          <a:pt x="10000" y="3734"/>
                        </a:lnTo>
                        <a:lnTo>
                          <a:pt x="4146" y="9302"/>
                        </a:lnTo>
                        <a:lnTo>
                          <a:pt x="0" y="5516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1824" name="流程图: 决策 122">
                    <a:extLst>
                      <a:ext uri="{FF2B5EF4-FFF2-40B4-BE49-F238E27FC236}">
                        <a16:creationId xmlns="" xmlns:a16="http://schemas.microsoft.com/office/drawing/2014/main" id="{6C852ECD-D591-4C9C-8E7E-6444332D883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3552019" y="5236365"/>
                    <a:ext cx="717507" cy="791387"/>
                  </a:xfrm>
                  <a:custGeom>
                    <a:avLst/>
                    <a:gdLst>
                      <a:gd name="T0" fmla="*/ 2147483646 w 10572"/>
                      <a:gd name="T1" fmla="*/ 2147483646 h 10295"/>
                      <a:gd name="T2" fmla="*/ 0 w 10572"/>
                      <a:gd name="T3" fmla="*/ 0 h 10295"/>
                      <a:gd name="T4" fmla="*/ 2147483646 w 10572"/>
                      <a:gd name="T5" fmla="*/ 2147483646 h 10295"/>
                      <a:gd name="T6" fmla="*/ 2147483646 w 10572"/>
                      <a:gd name="T7" fmla="*/ 2147483646 h 10295"/>
                      <a:gd name="T8" fmla="*/ 2147483646 w 10572"/>
                      <a:gd name="T9" fmla="*/ 2147483646 h 102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572"/>
                      <a:gd name="T16" fmla="*/ 0 h 10295"/>
                      <a:gd name="T17" fmla="*/ 10572 w 10572"/>
                      <a:gd name="T18" fmla="*/ 10295 h 102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572" h="10295">
                        <a:moveTo>
                          <a:pt x="4510" y="7540"/>
                        </a:moveTo>
                        <a:lnTo>
                          <a:pt x="0" y="0"/>
                        </a:lnTo>
                        <a:lnTo>
                          <a:pt x="5974" y="2599"/>
                        </a:lnTo>
                        <a:lnTo>
                          <a:pt x="10572" y="10295"/>
                        </a:lnTo>
                        <a:lnTo>
                          <a:pt x="4510" y="75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3" name="文本框 412">
                    <a:extLst>
                      <a:ext uri="{FF2B5EF4-FFF2-40B4-BE49-F238E27FC236}">
                        <a16:creationId xmlns="" xmlns:a16="http://schemas.microsoft.com/office/drawing/2014/main" id="{62573EB2-0C79-4B17-A003-3CA353DEB784}"/>
                      </a:ext>
                    </a:extLst>
                  </p:cNvPr>
                  <p:cNvSpPr txBox="1"/>
                  <p:nvPr/>
                </p:nvSpPr>
                <p:spPr>
                  <a:xfrm>
                    <a:off x="3426203" y="5099946"/>
                    <a:ext cx="308834" cy="369332"/>
                  </a:xfrm>
                  <a:prstGeom prst="rect">
                    <a:avLst/>
                  </a:prstGeom>
                  <a:noFill/>
                  <a:scene3d>
                    <a:camera prst="isometricOffAxis2Lef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6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  <p:sp>
                <p:nvSpPr>
                  <p:cNvPr id="414" name="文本框 413">
                    <a:extLst>
                      <a:ext uri="{FF2B5EF4-FFF2-40B4-BE49-F238E27FC236}">
                        <a16:creationId xmlns="" xmlns:a16="http://schemas.microsoft.com/office/drawing/2014/main" id="{287D0F2E-00F5-4496-BD23-BF715C860A48}"/>
                      </a:ext>
                    </a:extLst>
                  </p:cNvPr>
                  <p:cNvSpPr txBox="1"/>
                  <p:nvPr/>
                </p:nvSpPr>
                <p:spPr>
                  <a:xfrm>
                    <a:off x="3723490" y="5500902"/>
                    <a:ext cx="328702" cy="369332"/>
                  </a:xfrm>
                  <a:prstGeom prst="rect">
                    <a:avLst/>
                  </a:prstGeom>
                  <a:noFill/>
                  <a:scene3d>
                    <a:camera prst="isometricOffAxis2Right"/>
                    <a:lightRig rig="threePt" dir="t"/>
                  </a:scene3d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altLang="zh-CN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rPr>
                      <a:t>4</a:t>
                    </a:r>
                    <a:endParaRPr lang="zh-CN" altLang="en-US" i="1" dirty="0">
                      <a:solidFill>
                        <a:srgbClr val="003399"/>
                      </a:solidFill>
                      <a:ea typeface="PMingLiU" panose="02020500000000000000" pitchFamily="18" charset="-120"/>
                    </a:endParaRPr>
                  </a:p>
                </p:txBody>
              </p:sp>
            </p:grpSp>
          </p:grpSp>
          <p:sp>
            <p:nvSpPr>
              <p:cNvPr id="31820" name="矩形 234">
                <a:extLst>
                  <a:ext uri="{FF2B5EF4-FFF2-40B4-BE49-F238E27FC236}">
                    <a16:creationId xmlns="" xmlns:a16="http://schemas.microsoft.com/office/drawing/2014/main" id="{C0202F36-D870-4AFE-BDB4-57992C191A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1386" y="5123851"/>
                <a:ext cx="296476" cy="1049000"/>
              </a:xfrm>
              <a:custGeom>
                <a:avLst/>
                <a:gdLst>
                  <a:gd name="T0" fmla="*/ 0 w 299415"/>
                  <a:gd name="T1" fmla="*/ 410556 h 1049697"/>
                  <a:gd name="T2" fmla="*/ 260794 w 299415"/>
                  <a:gd name="T3" fmla="*/ 0 h 1049697"/>
                  <a:gd name="T4" fmla="*/ 258678 w 299415"/>
                  <a:gd name="T5" fmla="*/ 658522 h 1049697"/>
                  <a:gd name="T6" fmla="*/ 12506 w 299415"/>
                  <a:gd name="T7" fmla="*/ 1039981 h 1049697"/>
                  <a:gd name="T8" fmla="*/ 0 w 299415"/>
                  <a:gd name="T9" fmla="*/ 410556 h 104969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415"/>
                  <a:gd name="T16" fmla="*/ 0 h 1049697"/>
                  <a:gd name="T17" fmla="*/ 299415 w 299415"/>
                  <a:gd name="T18" fmla="*/ 1049697 h 104969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415" h="1049697">
                    <a:moveTo>
                      <a:pt x="0" y="414392"/>
                    </a:moveTo>
                    <a:lnTo>
                      <a:pt x="299415" y="0"/>
                    </a:lnTo>
                    <a:cubicBezTo>
                      <a:pt x="297828" y="106462"/>
                      <a:pt x="298573" y="558212"/>
                      <a:pt x="296986" y="664674"/>
                    </a:cubicBezTo>
                    <a:lnTo>
                      <a:pt x="14358" y="1049697"/>
                    </a:lnTo>
                    <a:cubicBezTo>
                      <a:pt x="11977" y="840047"/>
                      <a:pt x="2381" y="624042"/>
                      <a:pt x="0" y="414392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 cmpd="sng">
                <a:solidFill>
                  <a:srgbClr val="0033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1809" name="直接箭头连接符 645">
              <a:extLst>
                <a:ext uri="{FF2B5EF4-FFF2-40B4-BE49-F238E27FC236}">
                  <a16:creationId xmlns="" xmlns:a16="http://schemas.microsoft.com/office/drawing/2014/main" id="{75225E3A-59BD-4EB6-AB9D-370A585A672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77206" y="5231825"/>
              <a:ext cx="438360" cy="44772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10" name="椭圆 646">
              <a:extLst>
                <a:ext uri="{FF2B5EF4-FFF2-40B4-BE49-F238E27FC236}">
                  <a16:creationId xmlns="" xmlns:a16="http://schemas.microsoft.com/office/drawing/2014/main" id="{A1A32949-A631-4C57-8352-BA2C16096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295" y="5070083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11" name="直接箭头连接符 647">
              <a:extLst>
                <a:ext uri="{FF2B5EF4-FFF2-40B4-BE49-F238E27FC236}">
                  <a16:creationId xmlns="" xmlns:a16="http://schemas.microsoft.com/office/drawing/2014/main" id="{97EC267F-ED6F-4E6E-AA9A-B8CACE623B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21428" y="4121540"/>
              <a:ext cx="108574" cy="286649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12" name="文本框 648">
              <a:extLst>
                <a:ext uri="{FF2B5EF4-FFF2-40B4-BE49-F238E27FC236}">
                  <a16:creationId xmlns="" xmlns:a16="http://schemas.microsoft.com/office/drawing/2014/main" id="{52072EA4-F3C1-4DFE-A959-B06A6AD316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0727" y="3789740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13" name="直接箭头连接符 650">
              <a:extLst>
                <a:ext uri="{FF2B5EF4-FFF2-40B4-BE49-F238E27FC236}">
                  <a16:creationId xmlns="" xmlns:a16="http://schemas.microsoft.com/office/drawing/2014/main" id="{76513161-92BC-47BD-816B-2D202C9CC8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476791" y="4599293"/>
              <a:ext cx="261094" cy="109625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14" name="文本框 651">
              <a:extLst>
                <a:ext uri="{FF2B5EF4-FFF2-40B4-BE49-F238E27FC236}">
                  <a16:creationId xmlns="" xmlns:a16="http://schemas.microsoft.com/office/drawing/2014/main" id="{399F9829-6999-46B6-8F9C-B812B2189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3346" y="4337436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815" name="直接箭头连接符 653">
              <a:extLst>
                <a:ext uri="{FF2B5EF4-FFF2-40B4-BE49-F238E27FC236}">
                  <a16:creationId xmlns="" xmlns:a16="http://schemas.microsoft.com/office/drawing/2014/main" id="{EE82523D-3129-4A1A-BE04-C44A7E8011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35867" y="4901693"/>
              <a:ext cx="261094" cy="109625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816" name="文本框 654">
              <a:extLst>
                <a:ext uri="{FF2B5EF4-FFF2-40B4-BE49-F238E27FC236}">
                  <a16:creationId xmlns="" xmlns:a16="http://schemas.microsoft.com/office/drawing/2014/main" id="{3BB2C58D-3B25-4628-9A0F-BF30B104D6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82422" y="4639836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1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415" name="组合 414">
            <a:extLst>
              <a:ext uri="{FF2B5EF4-FFF2-40B4-BE49-F238E27FC236}">
                <a16:creationId xmlns="" xmlns:a16="http://schemas.microsoft.com/office/drawing/2014/main" id="{7802807A-614F-48F2-ABE7-D4012BB419F4}"/>
              </a:ext>
            </a:extLst>
          </p:cNvPr>
          <p:cNvGrpSpPr>
            <a:grpSpLocks/>
          </p:cNvGrpSpPr>
          <p:nvPr/>
        </p:nvGrpSpPr>
        <p:grpSpPr bwMode="auto">
          <a:xfrm>
            <a:off x="4776788" y="3970338"/>
            <a:ext cx="1985962" cy="1885950"/>
            <a:chOff x="1046711" y="3655427"/>
            <a:chExt cx="1986255" cy="1884805"/>
          </a:xfrm>
        </p:grpSpPr>
        <p:grpSp>
          <p:nvGrpSpPr>
            <p:cNvPr id="31789" name="组合 23611">
              <a:extLst>
                <a:ext uri="{FF2B5EF4-FFF2-40B4-BE49-F238E27FC236}">
                  <a16:creationId xmlns="" xmlns:a16="http://schemas.microsoft.com/office/drawing/2014/main" id="{B7479DC5-219B-4819-BB84-FF7E766E89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58537" y="4154372"/>
              <a:ext cx="1162957" cy="1385860"/>
              <a:chOff x="6117057" y="5269897"/>
              <a:chExt cx="1162957" cy="1385860"/>
            </a:xfrm>
          </p:grpSpPr>
          <p:grpSp>
            <p:nvGrpSpPr>
              <p:cNvPr id="31796" name="组合 337">
                <a:extLst>
                  <a:ext uri="{FF2B5EF4-FFF2-40B4-BE49-F238E27FC236}">
                    <a16:creationId xmlns="" xmlns:a16="http://schemas.microsoft.com/office/drawing/2014/main" id="{A75DE17C-8A05-4AA4-BD37-F2BB899F3D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117057" y="5269897"/>
                <a:ext cx="1162957" cy="1385860"/>
                <a:chOff x="1764160" y="4694502"/>
                <a:chExt cx="1162957" cy="1385860"/>
              </a:xfrm>
            </p:grpSpPr>
            <p:sp>
              <p:nvSpPr>
                <p:cNvPr id="31798" name="矩形 231">
                  <a:extLst>
                    <a:ext uri="{FF2B5EF4-FFF2-40B4-BE49-F238E27FC236}">
                      <a16:creationId xmlns="" xmlns:a16="http://schemas.microsoft.com/office/drawing/2014/main" id="{8E5499CC-F98C-40A1-B64E-061EE75003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0320" y="4776379"/>
                  <a:ext cx="251125" cy="1022649"/>
                </a:xfrm>
                <a:custGeom>
                  <a:avLst/>
                  <a:gdLst>
                    <a:gd name="T0" fmla="*/ 3970 w 251125"/>
                    <a:gd name="T1" fmla="*/ 355601 h 1022649"/>
                    <a:gd name="T2" fmla="*/ 251125 w 251125"/>
                    <a:gd name="T3" fmla="*/ 0 h 1022649"/>
                    <a:gd name="T4" fmla="*/ 251125 w 251125"/>
                    <a:gd name="T5" fmla="*/ 648000 h 1022649"/>
                    <a:gd name="T6" fmla="*/ 0 w 251125"/>
                    <a:gd name="T7" fmla="*/ 1022649 h 1022649"/>
                    <a:gd name="T8" fmla="*/ 3970 w 251125"/>
                    <a:gd name="T9" fmla="*/ 355601 h 10226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1125"/>
                    <a:gd name="T16" fmla="*/ 0 h 1022649"/>
                    <a:gd name="T17" fmla="*/ 251125 w 251125"/>
                    <a:gd name="T18" fmla="*/ 1022649 h 10226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1125" h="1022649">
                      <a:moveTo>
                        <a:pt x="3970" y="355601"/>
                      </a:moveTo>
                      <a:lnTo>
                        <a:pt x="251125" y="0"/>
                      </a:lnTo>
                      <a:lnTo>
                        <a:pt x="251125" y="648000"/>
                      </a:lnTo>
                      <a:lnTo>
                        <a:pt x="0" y="1022649"/>
                      </a:lnTo>
                      <a:cubicBezTo>
                        <a:pt x="794" y="805062"/>
                        <a:pt x="3176" y="573188"/>
                        <a:pt x="3970" y="355601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99" name="矩形 339">
                  <a:extLst>
                    <a:ext uri="{FF2B5EF4-FFF2-40B4-BE49-F238E27FC236}">
                      <a16:creationId xmlns="" xmlns:a16="http://schemas.microsoft.com/office/drawing/2014/main" id="{6E3DB889-E18E-4E6B-A8BD-5E2CBB8E6F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48690" y="4776378"/>
                  <a:ext cx="648000" cy="648000"/>
                </a:xfrm>
                <a:prstGeom prst="rect">
                  <a:avLst/>
                </a:prstGeom>
                <a:noFill/>
                <a:ln w="12700">
                  <a:solidFill>
                    <a:srgbClr val="0033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1"/>
                </a:p>
              </p:txBody>
            </p:sp>
            <p:grpSp>
              <p:nvGrpSpPr>
                <p:cNvPr id="31800" name="组合 340">
                  <a:extLst>
                    <a:ext uri="{FF2B5EF4-FFF2-40B4-BE49-F238E27FC236}">
                      <a16:creationId xmlns="" xmlns:a16="http://schemas.microsoft.com/office/drawing/2014/main" id="{16304825-61FE-4DB6-B3DF-2F6602D82B7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64160" y="4694502"/>
                  <a:ext cx="1162957" cy="1166634"/>
                  <a:chOff x="6249362" y="4290652"/>
                  <a:chExt cx="1162957" cy="1166634"/>
                </a:xfrm>
              </p:grpSpPr>
              <p:sp>
                <p:nvSpPr>
                  <p:cNvPr id="31802" name="流程图: 决策 122">
                    <a:extLst>
                      <a:ext uri="{FF2B5EF4-FFF2-40B4-BE49-F238E27FC236}">
                        <a16:creationId xmlns="" xmlns:a16="http://schemas.microsoft.com/office/drawing/2014/main" id="{5CAA192A-3FB9-42D0-8C07-27936117BC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6249362" y="4946981"/>
                    <a:ext cx="967901" cy="510305"/>
                  </a:xfrm>
                  <a:custGeom>
                    <a:avLst/>
                    <a:gdLst>
                      <a:gd name="T0" fmla="*/ 2147483646 w 10115"/>
                      <a:gd name="T1" fmla="*/ 0 h 10000"/>
                      <a:gd name="T2" fmla="*/ 0 w 10115"/>
                      <a:gd name="T3" fmla="*/ 2147483646 h 10000"/>
                      <a:gd name="T4" fmla="*/ 2147483646 w 10115"/>
                      <a:gd name="T5" fmla="*/ 2147483646 h 10000"/>
                      <a:gd name="T6" fmla="*/ 2147483646 w 10115"/>
                      <a:gd name="T7" fmla="*/ 2147483646 h 10000"/>
                      <a:gd name="T8" fmla="*/ 2147483646 w 10115"/>
                      <a:gd name="T9" fmla="*/ 2147483646 h 10000"/>
                      <a:gd name="T10" fmla="*/ 2147483646 w 10115"/>
                      <a:gd name="T11" fmla="*/ 0 h 1000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115"/>
                      <a:gd name="T19" fmla="*/ 0 h 10000"/>
                      <a:gd name="T20" fmla="*/ 10115 w 10115"/>
                      <a:gd name="T21" fmla="*/ 10000 h 1000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115" h="10000">
                        <a:moveTo>
                          <a:pt x="5926" y="0"/>
                        </a:moveTo>
                        <a:lnTo>
                          <a:pt x="0" y="6022"/>
                        </a:lnTo>
                        <a:lnTo>
                          <a:pt x="4302" y="10000"/>
                        </a:lnTo>
                        <a:lnTo>
                          <a:pt x="6086" y="8215"/>
                        </a:lnTo>
                        <a:lnTo>
                          <a:pt x="10115" y="4207"/>
                        </a:lnTo>
                        <a:lnTo>
                          <a:pt x="5926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803" name="组合 343">
                    <a:extLst>
                      <a:ext uri="{FF2B5EF4-FFF2-40B4-BE49-F238E27FC236}">
                        <a16:creationId xmlns="" xmlns:a16="http://schemas.microsoft.com/office/drawing/2014/main" id="{E358C0CE-57C5-4278-8675-BE75B5FEE49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62385" y="4290652"/>
                    <a:ext cx="1149934" cy="987048"/>
                    <a:chOff x="3119592" y="5040704"/>
                    <a:chExt cx="1149934" cy="987048"/>
                  </a:xfrm>
                </p:grpSpPr>
                <p:sp>
                  <p:nvSpPr>
                    <p:cNvPr id="31804" name="流程图: 决策 252">
                      <a:extLst>
                        <a:ext uri="{FF2B5EF4-FFF2-40B4-BE49-F238E27FC236}">
                          <a16:creationId xmlns="" xmlns:a16="http://schemas.microsoft.com/office/drawing/2014/main" id="{15784B90-1625-47EB-93CD-FB567B8A248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119592" y="5040704"/>
                      <a:ext cx="958447" cy="507472"/>
                    </a:xfrm>
                    <a:custGeom>
                      <a:avLst/>
                      <a:gdLst>
                        <a:gd name="T0" fmla="*/ 0 w 10000"/>
                        <a:gd name="T1" fmla="*/ 2147483646 h 9302"/>
                        <a:gd name="T2" fmla="*/ 2147483646 w 10000"/>
                        <a:gd name="T3" fmla="*/ 0 h 9302"/>
                        <a:gd name="T4" fmla="*/ 2147483646 w 10000"/>
                        <a:gd name="T5" fmla="*/ 2147483646 h 9302"/>
                        <a:gd name="T6" fmla="*/ 2147483646 w 10000"/>
                        <a:gd name="T7" fmla="*/ 2147483646 h 9302"/>
                        <a:gd name="T8" fmla="*/ 0 w 10000"/>
                        <a:gd name="T9" fmla="*/ 2147483646 h 9302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9302"/>
                        <a:gd name="T17" fmla="*/ 10000 w 10000"/>
                        <a:gd name="T18" fmla="*/ 9302 h 9302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9302">
                          <a:moveTo>
                            <a:pt x="0" y="5516"/>
                          </a:moveTo>
                          <a:lnTo>
                            <a:pt x="6010" y="0"/>
                          </a:lnTo>
                          <a:lnTo>
                            <a:pt x="10000" y="3734"/>
                          </a:lnTo>
                          <a:lnTo>
                            <a:pt x="4146" y="9302"/>
                          </a:lnTo>
                          <a:lnTo>
                            <a:pt x="0" y="551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805" name="流程图: 决策 122">
                      <a:extLst>
                        <a:ext uri="{FF2B5EF4-FFF2-40B4-BE49-F238E27FC236}">
                          <a16:creationId xmlns="" xmlns:a16="http://schemas.microsoft.com/office/drawing/2014/main" id="{A907E71A-C52C-40E8-A3CF-3412F5D5A20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552019" y="5236365"/>
                      <a:ext cx="717507" cy="791387"/>
                    </a:xfrm>
                    <a:custGeom>
                      <a:avLst/>
                      <a:gdLst>
                        <a:gd name="T0" fmla="*/ 2147483646 w 10572"/>
                        <a:gd name="T1" fmla="*/ 2147483646 h 10295"/>
                        <a:gd name="T2" fmla="*/ 0 w 10572"/>
                        <a:gd name="T3" fmla="*/ 0 h 10295"/>
                        <a:gd name="T4" fmla="*/ 2147483646 w 10572"/>
                        <a:gd name="T5" fmla="*/ 2147483646 h 10295"/>
                        <a:gd name="T6" fmla="*/ 2147483646 w 10572"/>
                        <a:gd name="T7" fmla="*/ 2147483646 h 10295"/>
                        <a:gd name="T8" fmla="*/ 2147483646 w 10572"/>
                        <a:gd name="T9" fmla="*/ 2147483646 h 1029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572"/>
                        <a:gd name="T16" fmla="*/ 0 h 10295"/>
                        <a:gd name="T17" fmla="*/ 10572 w 10572"/>
                        <a:gd name="T18" fmla="*/ 10295 h 1029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572" h="10295">
                          <a:moveTo>
                            <a:pt x="4510" y="7540"/>
                          </a:moveTo>
                          <a:lnTo>
                            <a:pt x="0" y="0"/>
                          </a:lnTo>
                          <a:lnTo>
                            <a:pt x="5974" y="2599"/>
                          </a:lnTo>
                          <a:lnTo>
                            <a:pt x="10572" y="10295"/>
                          </a:lnTo>
                          <a:lnTo>
                            <a:pt x="4510" y="754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33" name="文本框 432">
                      <a:extLst>
                        <a:ext uri="{FF2B5EF4-FFF2-40B4-BE49-F238E27FC236}">
                          <a16:creationId xmlns="" xmlns:a16="http://schemas.microsoft.com/office/drawing/2014/main" id="{0A79FB22-8FA7-4545-9A48-6D2F3512379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37999" y="5093179"/>
                      <a:ext cx="308834" cy="369332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6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  <p:sp>
                  <p:nvSpPr>
                    <p:cNvPr id="434" name="文本框 433">
                      <a:extLst>
                        <a:ext uri="{FF2B5EF4-FFF2-40B4-BE49-F238E27FC236}">
                          <a16:creationId xmlns="" xmlns:a16="http://schemas.microsoft.com/office/drawing/2014/main" id="{34D6E6D6-56CE-4EEB-97D9-654B2D4DE79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3490" y="5500902"/>
                      <a:ext cx="328702" cy="369332"/>
                    </a:xfrm>
                    <a:prstGeom prst="rect">
                      <a:avLst/>
                    </a:prstGeom>
                    <a:noFill/>
                    <a:scene3d>
                      <a:camera prst="isometricOffAxis2Righ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4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</p:grpSp>
            </p:grpSp>
            <p:sp>
              <p:nvSpPr>
                <p:cNvPr id="31801" name="矩形 234">
                  <a:extLst>
                    <a:ext uri="{FF2B5EF4-FFF2-40B4-BE49-F238E27FC236}">
                      <a16:creationId xmlns="" xmlns:a16="http://schemas.microsoft.com/office/drawing/2014/main" id="{2876EC12-AF19-4B6D-A6C0-3AC4408315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6652" y="5134550"/>
                  <a:ext cx="337986" cy="945812"/>
                </a:xfrm>
                <a:custGeom>
                  <a:avLst/>
                  <a:gdLst>
                    <a:gd name="T0" fmla="*/ 296791 w 341336"/>
                    <a:gd name="T1" fmla="*/ 304324 h 946440"/>
                    <a:gd name="T2" fmla="*/ 403 w 341336"/>
                    <a:gd name="T3" fmla="*/ 0 h 946440"/>
                    <a:gd name="T4" fmla="*/ 380 w 341336"/>
                    <a:gd name="T5" fmla="*/ 644362 h 946440"/>
                    <a:gd name="T6" fmla="*/ 296032 w 341336"/>
                    <a:gd name="T7" fmla="*/ 937685 h 946440"/>
                    <a:gd name="T8" fmla="*/ 296791 w 341336"/>
                    <a:gd name="T9" fmla="*/ 304324 h 9464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41336"/>
                    <a:gd name="T16" fmla="*/ 0 h 946440"/>
                    <a:gd name="T17" fmla="*/ 341336 w 341336"/>
                    <a:gd name="T18" fmla="*/ 946440 h 9464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41336" h="946440">
                      <a:moveTo>
                        <a:pt x="340736" y="307165"/>
                      </a:moveTo>
                      <a:lnTo>
                        <a:pt x="460" y="0"/>
                      </a:lnTo>
                      <a:cubicBezTo>
                        <a:pt x="-1127" y="106462"/>
                        <a:pt x="2023" y="543916"/>
                        <a:pt x="436" y="650378"/>
                      </a:cubicBezTo>
                      <a:lnTo>
                        <a:pt x="339864" y="946440"/>
                      </a:lnTo>
                      <a:cubicBezTo>
                        <a:pt x="337483" y="736790"/>
                        <a:pt x="343117" y="516815"/>
                        <a:pt x="340736" y="30716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24" name="文本框 423">
                <a:extLst>
                  <a:ext uri="{FF2B5EF4-FFF2-40B4-BE49-F238E27FC236}">
                    <a16:creationId xmlns="" xmlns:a16="http://schemas.microsoft.com/office/drawing/2014/main" id="{60F60D3D-0D4B-41BE-93DD-2FDB8937CA00}"/>
                  </a:ext>
                </a:extLst>
              </p:cNvPr>
              <p:cNvSpPr txBox="1"/>
              <p:nvPr/>
            </p:nvSpPr>
            <p:spPr>
              <a:xfrm>
                <a:off x="6151675" y="6001555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1</a:t>
                </a:r>
                <a:endParaRPr lang="zh-CN" altLang="en-US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</p:grpSp>
        <p:cxnSp>
          <p:nvCxnSpPr>
            <p:cNvPr id="31790" name="直接箭头连接符 656">
              <a:extLst>
                <a:ext uri="{FF2B5EF4-FFF2-40B4-BE49-F238E27FC236}">
                  <a16:creationId xmlns="" xmlns:a16="http://schemas.microsoft.com/office/drawing/2014/main" id="{A5124FF1-1405-4D5F-BF75-1AD28B2122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00156" y="4339123"/>
              <a:ext cx="261094" cy="109625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1" name="文本框 657">
              <a:extLst>
                <a:ext uri="{FF2B5EF4-FFF2-40B4-BE49-F238E27FC236}">
                  <a16:creationId xmlns="" xmlns:a16="http://schemas.microsoft.com/office/drawing/2014/main" id="{5F2EB416-528C-41FD-B750-F41686CA1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6711" y="4077266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792" name="直接箭头连接符 658">
              <a:extLst>
                <a:ext uri="{FF2B5EF4-FFF2-40B4-BE49-F238E27FC236}">
                  <a16:creationId xmlns="" xmlns:a16="http://schemas.microsoft.com/office/drawing/2014/main" id="{9243DA1D-78CA-4BE8-A6E1-4B84972727D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304454" y="5035472"/>
              <a:ext cx="438360" cy="44772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3" name="椭圆 659">
              <a:extLst>
                <a:ext uri="{FF2B5EF4-FFF2-40B4-BE49-F238E27FC236}">
                  <a16:creationId xmlns="" xmlns:a16="http://schemas.microsoft.com/office/drawing/2014/main" id="{F2381601-8340-4712-94F2-A777BC785E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1543" y="4873730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794" name="直接箭头连接符 660">
              <a:extLst>
                <a:ext uri="{FF2B5EF4-FFF2-40B4-BE49-F238E27FC236}">
                  <a16:creationId xmlns="" xmlns:a16="http://schemas.microsoft.com/office/drawing/2014/main" id="{4733D8EA-A420-4854-AA43-BE692ACF5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145838" y="3947653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95" name="文本框 661">
              <a:extLst>
                <a:ext uri="{FF2B5EF4-FFF2-40B4-BE49-F238E27FC236}">
                  <a16:creationId xmlns="" xmlns:a16="http://schemas.microsoft.com/office/drawing/2014/main" id="{EFEC078D-1168-4B38-8876-D424E245E4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4331" y="3655427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435" name="组合 434">
            <a:extLst>
              <a:ext uri="{FF2B5EF4-FFF2-40B4-BE49-F238E27FC236}">
                <a16:creationId xmlns="" xmlns:a16="http://schemas.microsoft.com/office/drawing/2014/main" id="{1D5312A4-CC65-4B48-B91A-00305A4DDBCD}"/>
              </a:ext>
            </a:extLst>
          </p:cNvPr>
          <p:cNvGrpSpPr>
            <a:grpSpLocks/>
          </p:cNvGrpSpPr>
          <p:nvPr/>
        </p:nvGrpSpPr>
        <p:grpSpPr bwMode="auto">
          <a:xfrm>
            <a:off x="4578350" y="3924300"/>
            <a:ext cx="2165350" cy="1720850"/>
            <a:chOff x="1004950" y="3599564"/>
            <a:chExt cx="2164635" cy="1721007"/>
          </a:xfrm>
        </p:grpSpPr>
        <p:grpSp>
          <p:nvGrpSpPr>
            <p:cNvPr id="31771" name="组合 23610">
              <a:extLst>
                <a:ext uri="{FF2B5EF4-FFF2-40B4-BE49-F238E27FC236}">
                  <a16:creationId xmlns="" xmlns:a16="http://schemas.microsoft.com/office/drawing/2014/main" id="{5BA120C9-2E26-4B4A-9F07-561F71E4C5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5282" y="4145102"/>
              <a:ext cx="1164669" cy="1175469"/>
              <a:chOff x="7411911" y="5137002"/>
              <a:chExt cx="1164669" cy="1175469"/>
            </a:xfrm>
          </p:grpSpPr>
          <p:grpSp>
            <p:nvGrpSpPr>
              <p:cNvPr id="31778" name="组合 348">
                <a:extLst>
                  <a:ext uri="{FF2B5EF4-FFF2-40B4-BE49-F238E27FC236}">
                    <a16:creationId xmlns="" xmlns:a16="http://schemas.microsoft.com/office/drawing/2014/main" id="{DF6DBE94-3D20-4029-90B1-5269D78FE6C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411911" y="5137002"/>
                <a:ext cx="1164669" cy="1175469"/>
                <a:chOff x="1717495" y="4756660"/>
                <a:chExt cx="1164669" cy="1175469"/>
              </a:xfrm>
            </p:grpSpPr>
            <p:sp>
              <p:nvSpPr>
                <p:cNvPr id="31780" name="矩形 231">
                  <a:extLst>
                    <a:ext uri="{FF2B5EF4-FFF2-40B4-BE49-F238E27FC236}">
                      <a16:creationId xmlns="" xmlns:a16="http://schemas.microsoft.com/office/drawing/2014/main" id="{9C9342E3-F351-40ED-8F98-A5252A4555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9611" y="4826385"/>
                  <a:ext cx="260879" cy="1019475"/>
                </a:xfrm>
                <a:custGeom>
                  <a:avLst/>
                  <a:gdLst>
                    <a:gd name="T0" fmla="*/ 230 w 260879"/>
                    <a:gd name="T1" fmla="*/ 375445 h 1019475"/>
                    <a:gd name="T2" fmla="*/ 246592 w 260879"/>
                    <a:gd name="T3" fmla="*/ 0 h 1019475"/>
                    <a:gd name="T4" fmla="*/ 260879 w 260879"/>
                    <a:gd name="T5" fmla="*/ 631331 h 1019475"/>
                    <a:gd name="T6" fmla="*/ 229 w 260879"/>
                    <a:gd name="T7" fmla="*/ 1019475 h 1019475"/>
                    <a:gd name="T8" fmla="*/ 230 w 260879"/>
                    <a:gd name="T9" fmla="*/ 375445 h 10194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60879"/>
                    <a:gd name="T16" fmla="*/ 0 h 1019475"/>
                    <a:gd name="T17" fmla="*/ 260879 w 260879"/>
                    <a:gd name="T18" fmla="*/ 1019475 h 10194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60879" h="1019475">
                      <a:moveTo>
                        <a:pt x="230" y="375445"/>
                      </a:moveTo>
                      <a:lnTo>
                        <a:pt x="246592" y="0"/>
                      </a:lnTo>
                      <a:lnTo>
                        <a:pt x="260879" y="631331"/>
                      </a:lnTo>
                      <a:lnTo>
                        <a:pt x="229" y="1019475"/>
                      </a:lnTo>
                      <a:cubicBezTo>
                        <a:pt x="1023" y="801888"/>
                        <a:pt x="-564" y="593032"/>
                        <a:pt x="230" y="375445"/>
                      </a:cubicBezTo>
                      <a:close/>
                    </a:path>
                  </a:pathLst>
                </a:custGeom>
                <a:noFill/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1781" name="组合 351">
                  <a:extLst>
                    <a:ext uri="{FF2B5EF4-FFF2-40B4-BE49-F238E27FC236}">
                      <a16:creationId xmlns="" xmlns:a16="http://schemas.microsoft.com/office/drawing/2014/main" id="{40D23AC9-534F-43D7-9EBC-0C66D81745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17495" y="4756660"/>
                  <a:ext cx="1164669" cy="1175469"/>
                  <a:chOff x="6202697" y="4352810"/>
                  <a:chExt cx="1164669" cy="1175469"/>
                </a:xfrm>
              </p:grpSpPr>
              <p:sp>
                <p:nvSpPr>
                  <p:cNvPr id="31783" name="流程图: 决策 122">
                    <a:extLst>
                      <a:ext uri="{FF2B5EF4-FFF2-40B4-BE49-F238E27FC236}">
                        <a16:creationId xmlns="" xmlns:a16="http://schemas.microsoft.com/office/drawing/2014/main" id="{63A5B5E9-54AC-49C8-B77F-10CC0ED26B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9936169" flipH="1">
                    <a:off x="6202697" y="5000823"/>
                    <a:ext cx="960652" cy="527456"/>
                  </a:xfrm>
                  <a:custGeom>
                    <a:avLst/>
                    <a:gdLst>
                      <a:gd name="T0" fmla="*/ 2147483646 w 9783"/>
                      <a:gd name="T1" fmla="*/ 0 h 10241"/>
                      <a:gd name="T2" fmla="*/ 0 w 9783"/>
                      <a:gd name="T3" fmla="*/ 2147483646 h 10241"/>
                      <a:gd name="T4" fmla="*/ 2147483646 w 9783"/>
                      <a:gd name="T5" fmla="*/ 2147483646 h 10241"/>
                      <a:gd name="T6" fmla="*/ 2147483646 w 9783"/>
                      <a:gd name="T7" fmla="*/ 2147483646 h 10241"/>
                      <a:gd name="T8" fmla="*/ 2147483646 w 9783"/>
                      <a:gd name="T9" fmla="*/ 2147483646 h 10241"/>
                      <a:gd name="T10" fmla="*/ 2147483646 w 9783"/>
                      <a:gd name="T11" fmla="*/ 0 h 10241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783"/>
                      <a:gd name="T19" fmla="*/ 0 h 10241"/>
                      <a:gd name="T20" fmla="*/ 9783 w 9783"/>
                      <a:gd name="T21" fmla="*/ 10241 h 10241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783" h="10241">
                        <a:moveTo>
                          <a:pt x="5441" y="0"/>
                        </a:moveTo>
                        <a:lnTo>
                          <a:pt x="0" y="5981"/>
                        </a:lnTo>
                        <a:lnTo>
                          <a:pt x="3978" y="10241"/>
                        </a:lnTo>
                        <a:lnTo>
                          <a:pt x="5588" y="8601"/>
                        </a:lnTo>
                        <a:lnTo>
                          <a:pt x="9783" y="4413"/>
                        </a:lnTo>
                        <a:lnTo>
                          <a:pt x="5441" y="0"/>
                        </a:lnTo>
                        <a:close/>
                      </a:path>
                    </a:pathLst>
                  </a:custGeom>
                  <a:noFill/>
                  <a:ln w="12700" cap="flat" cmpd="sng">
                    <a:solidFill>
                      <a:srgbClr val="003399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31784" name="组合 354">
                    <a:extLst>
                      <a:ext uri="{FF2B5EF4-FFF2-40B4-BE49-F238E27FC236}">
                        <a16:creationId xmlns="" xmlns:a16="http://schemas.microsoft.com/office/drawing/2014/main" id="{02D6332A-AE4D-4E78-A70B-E1BA2925B82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207507" y="4352810"/>
                    <a:ext cx="1159859" cy="992630"/>
                    <a:chOff x="3064714" y="5102862"/>
                    <a:chExt cx="1159859" cy="992630"/>
                  </a:xfrm>
                </p:grpSpPr>
                <p:sp>
                  <p:nvSpPr>
                    <p:cNvPr id="31785" name="流程图: 决策 252">
                      <a:extLst>
                        <a:ext uri="{FF2B5EF4-FFF2-40B4-BE49-F238E27FC236}">
                          <a16:creationId xmlns="" xmlns:a16="http://schemas.microsoft.com/office/drawing/2014/main" id="{9173265D-B8A1-4851-9055-CD5D8705F79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064714" y="5102862"/>
                      <a:ext cx="973292" cy="512928"/>
                    </a:xfrm>
                    <a:custGeom>
                      <a:avLst/>
                      <a:gdLst>
                        <a:gd name="T0" fmla="*/ 0 w 10000"/>
                        <a:gd name="T1" fmla="*/ 2147483646 h 10000"/>
                        <a:gd name="T2" fmla="*/ 2147483646 w 10000"/>
                        <a:gd name="T3" fmla="*/ 0 h 10000"/>
                        <a:gd name="T4" fmla="*/ 2147483646 w 10000"/>
                        <a:gd name="T5" fmla="*/ 2147483646 h 10000"/>
                        <a:gd name="T6" fmla="*/ 2147483646 w 10000"/>
                        <a:gd name="T7" fmla="*/ 2147483646 h 10000"/>
                        <a:gd name="T8" fmla="*/ 0 w 10000"/>
                        <a:gd name="T9" fmla="*/ 2147483646 h 100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10000"/>
                        <a:gd name="T17" fmla="*/ 10000 w 10000"/>
                        <a:gd name="T18" fmla="*/ 10000 h 100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10000">
                          <a:moveTo>
                            <a:pt x="0" y="6036"/>
                          </a:moveTo>
                          <a:lnTo>
                            <a:pt x="5982" y="0"/>
                          </a:lnTo>
                          <a:lnTo>
                            <a:pt x="10000" y="4093"/>
                          </a:lnTo>
                          <a:lnTo>
                            <a:pt x="4092" y="10000"/>
                          </a:lnTo>
                          <a:lnTo>
                            <a:pt x="0" y="603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31786" name="流程图: 决策 122">
                      <a:extLst>
                        <a:ext uri="{FF2B5EF4-FFF2-40B4-BE49-F238E27FC236}">
                          <a16:creationId xmlns="" xmlns:a16="http://schemas.microsoft.com/office/drawing/2014/main" id="{E125C08C-9C51-48D6-B024-AA36544C4E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19936169" flipH="1">
                      <a:off x="3521622" y="5302707"/>
                      <a:ext cx="702951" cy="792785"/>
                    </a:xfrm>
                    <a:custGeom>
                      <a:avLst/>
                      <a:gdLst>
                        <a:gd name="T0" fmla="*/ 2147483646 w 10000"/>
                        <a:gd name="T1" fmla="*/ 2147483646 h 10000"/>
                        <a:gd name="T2" fmla="*/ 0 w 10000"/>
                        <a:gd name="T3" fmla="*/ 0 h 10000"/>
                        <a:gd name="T4" fmla="*/ 2147483646 w 10000"/>
                        <a:gd name="T5" fmla="*/ 2147483646 h 10000"/>
                        <a:gd name="T6" fmla="*/ 2147483646 w 10000"/>
                        <a:gd name="T7" fmla="*/ 2147483646 h 10000"/>
                        <a:gd name="T8" fmla="*/ 2147483646 w 10000"/>
                        <a:gd name="T9" fmla="*/ 2147483646 h 1000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0"/>
                        <a:gd name="T16" fmla="*/ 0 h 10000"/>
                        <a:gd name="T17" fmla="*/ 10000 w 10000"/>
                        <a:gd name="T18" fmla="*/ 10000 h 1000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0" h="10000">
                          <a:moveTo>
                            <a:pt x="4107" y="7066"/>
                          </a:moveTo>
                          <a:lnTo>
                            <a:pt x="0" y="0"/>
                          </a:lnTo>
                          <a:lnTo>
                            <a:pt x="5591" y="2523"/>
                          </a:lnTo>
                          <a:lnTo>
                            <a:pt x="10000" y="10000"/>
                          </a:lnTo>
                          <a:lnTo>
                            <a:pt x="4107" y="7066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12700" cap="flat" cmpd="sng">
                      <a:solidFill>
                        <a:srgbClr val="00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452" name="文本框 451">
                      <a:extLst>
                        <a:ext uri="{FF2B5EF4-FFF2-40B4-BE49-F238E27FC236}">
                          <a16:creationId xmlns="" xmlns:a16="http://schemas.microsoft.com/office/drawing/2014/main" id="{586394E9-68FE-4092-B6A8-57983268060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68541" y="5174298"/>
                      <a:ext cx="308834" cy="369332"/>
                    </a:xfrm>
                    <a:prstGeom prst="rect">
                      <a:avLst/>
                    </a:prstGeom>
                    <a:noFill/>
                    <a:scene3d>
                      <a:camera prst="isometricOffAxis2Lef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6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  <p:sp>
                  <p:nvSpPr>
                    <p:cNvPr id="453" name="文本框 452">
                      <a:extLst>
                        <a:ext uri="{FF2B5EF4-FFF2-40B4-BE49-F238E27FC236}">
                          <a16:creationId xmlns="" xmlns:a16="http://schemas.microsoft.com/office/drawing/2014/main" id="{27535F54-9F3E-4E32-8A2D-904F6C4D83B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23490" y="5500902"/>
                      <a:ext cx="328702" cy="369332"/>
                    </a:xfrm>
                    <a:prstGeom prst="rect">
                      <a:avLst/>
                    </a:prstGeom>
                    <a:noFill/>
                    <a:scene3d>
                      <a:camera prst="isometricOffAxis2Right"/>
                      <a:lightRig rig="threePt" dir="t"/>
                    </a:scene3d>
                  </p:spPr>
                  <p:txBody>
                    <a:bodyPr>
                      <a:spAutoFit/>
                    </a:bodyPr>
                    <a:lstStyle/>
                    <a:p>
                      <a:pPr>
                        <a:defRPr/>
                      </a:pPr>
                      <a:r>
                        <a:rPr lang="en-US" altLang="zh-CN" i="1" dirty="0">
                          <a:solidFill>
                            <a:srgbClr val="003399"/>
                          </a:solidFill>
                          <a:ea typeface="PMingLiU" panose="02020500000000000000" pitchFamily="18" charset="-120"/>
                        </a:rPr>
                        <a:t>4</a:t>
                      </a:r>
                      <a:endParaRPr lang="zh-CN" altLang="en-US" i="1" dirty="0">
                        <a:solidFill>
                          <a:srgbClr val="003399"/>
                        </a:solidFill>
                        <a:ea typeface="PMingLiU" panose="02020500000000000000" pitchFamily="18" charset="-120"/>
                      </a:endParaRPr>
                    </a:p>
                  </p:txBody>
                </p:sp>
              </p:grpSp>
            </p:grpSp>
            <p:sp>
              <p:nvSpPr>
                <p:cNvPr id="31782" name="矩形 234">
                  <a:extLst>
                    <a:ext uri="{FF2B5EF4-FFF2-40B4-BE49-F238E27FC236}">
                      <a16:creationId xmlns="" xmlns:a16="http://schemas.microsoft.com/office/drawing/2014/main" id="{CAF67C48-AB84-4716-9B17-C0F7016F6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63412" y="5197182"/>
                  <a:ext cx="638258" cy="649963"/>
                </a:xfrm>
                <a:custGeom>
                  <a:avLst/>
                  <a:gdLst>
                    <a:gd name="T0" fmla="*/ 411847 w 660096"/>
                    <a:gd name="T1" fmla="*/ 0 h 650395"/>
                    <a:gd name="T2" fmla="*/ 180 w 660096"/>
                    <a:gd name="T3" fmla="*/ 6519 h 650395"/>
                    <a:gd name="T4" fmla="*/ 1668 w 660096"/>
                    <a:gd name="T5" fmla="*/ 643789 h 650395"/>
                    <a:gd name="T6" fmla="*/ 410301 w 660096"/>
                    <a:gd name="T7" fmla="*/ 644373 h 650395"/>
                    <a:gd name="T8" fmla="*/ 411847 w 660096"/>
                    <a:gd name="T9" fmla="*/ 0 h 65039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60096"/>
                    <a:gd name="T16" fmla="*/ 0 h 650395"/>
                    <a:gd name="T17" fmla="*/ 660096 w 660096"/>
                    <a:gd name="T18" fmla="*/ 650395 h 65039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60096" h="650395">
                      <a:moveTo>
                        <a:pt x="659609" y="0"/>
                      </a:moveTo>
                      <a:lnTo>
                        <a:pt x="289" y="6575"/>
                      </a:lnTo>
                      <a:cubicBezTo>
                        <a:pt x="-1298" y="113037"/>
                        <a:pt x="4257" y="543343"/>
                        <a:pt x="2670" y="649805"/>
                      </a:cubicBezTo>
                      <a:lnTo>
                        <a:pt x="657134" y="650395"/>
                      </a:lnTo>
                      <a:cubicBezTo>
                        <a:pt x="654753" y="440745"/>
                        <a:pt x="661990" y="209650"/>
                        <a:pt x="65960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2700" cap="flat" cmpd="sng">
                  <a:solidFill>
                    <a:srgbClr val="003399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444" name="文本框 443">
                <a:extLst>
                  <a:ext uri="{FF2B5EF4-FFF2-40B4-BE49-F238E27FC236}">
                    <a16:creationId xmlns="" xmlns:a16="http://schemas.microsoft.com/office/drawing/2014/main" id="{11524EB1-646D-46E0-ADFC-49AD1C760758}"/>
                  </a:ext>
                </a:extLst>
              </p:cNvPr>
              <p:cNvSpPr txBox="1"/>
              <p:nvPr/>
            </p:nvSpPr>
            <p:spPr>
              <a:xfrm>
                <a:off x="7612372" y="5709945"/>
                <a:ext cx="308834" cy="369332"/>
              </a:xfrm>
              <a:prstGeom prst="rect">
                <a:avLst/>
              </a:prstGeom>
              <a:noFill/>
              <a:scene3d>
                <a:camera prst="isometricOffAxis2Left"/>
                <a:lightRig rig="threePt" dir="t"/>
              </a:scene3d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altLang="zh-CN" dirty="0">
                    <a:solidFill>
                      <a:srgbClr val="003399"/>
                    </a:solidFill>
                    <a:ea typeface="PMingLiU" panose="02020500000000000000" pitchFamily="18" charset="-120"/>
                  </a:rPr>
                  <a:t>1</a:t>
                </a:r>
                <a:endParaRPr lang="zh-CN" altLang="en-US" dirty="0">
                  <a:solidFill>
                    <a:srgbClr val="003399"/>
                  </a:solidFill>
                  <a:ea typeface="PMingLiU" panose="02020500000000000000" pitchFamily="18" charset="-120"/>
                </a:endParaRPr>
              </a:p>
            </p:txBody>
          </p:sp>
        </p:grpSp>
        <p:cxnSp>
          <p:nvCxnSpPr>
            <p:cNvPr id="31772" name="直接箭头连接符 626">
              <a:extLst>
                <a:ext uri="{FF2B5EF4-FFF2-40B4-BE49-F238E27FC236}">
                  <a16:creationId xmlns="" xmlns:a16="http://schemas.microsoft.com/office/drawing/2014/main" id="{9C07295C-B4CB-4555-A8B9-79484655276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441073" y="4979609"/>
              <a:ext cx="438360" cy="44772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3" name="椭圆 627">
              <a:extLst>
                <a:ext uri="{FF2B5EF4-FFF2-40B4-BE49-F238E27FC236}">
                  <a16:creationId xmlns="" xmlns:a16="http://schemas.microsoft.com/office/drawing/2014/main" id="{9D263417-E3C3-4FAA-9B6C-5D1793A2E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8162" y="4817867"/>
              <a:ext cx="271423" cy="286788"/>
            </a:xfrm>
            <a:prstGeom prst="ellips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3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774" name="直接箭头连接符 628">
              <a:extLst>
                <a:ext uri="{FF2B5EF4-FFF2-40B4-BE49-F238E27FC236}">
                  <a16:creationId xmlns="" xmlns:a16="http://schemas.microsoft.com/office/drawing/2014/main" id="{825BDDFA-60B8-4E79-B1F3-38AE96A602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2282457" y="3891790"/>
              <a:ext cx="263010" cy="263010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5" name="文本框 629">
              <a:extLst>
                <a:ext uri="{FF2B5EF4-FFF2-40B4-BE49-F238E27FC236}">
                  <a16:creationId xmlns="" xmlns:a16="http://schemas.microsoft.com/office/drawing/2014/main" id="{557F186A-1174-4602-8AAF-7155E5ED7F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0950" y="3599564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31776" name="直接箭头连接符 667">
              <a:extLst>
                <a:ext uri="{FF2B5EF4-FFF2-40B4-BE49-F238E27FC236}">
                  <a16:creationId xmlns="" xmlns:a16="http://schemas.microsoft.com/office/drawing/2014/main" id="{BD79E605-F9EA-47D1-B170-3145249ADF7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277170" y="4362098"/>
              <a:ext cx="411665" cy="107281"/>
            </a:xfrm>
            <a:prstGeom prst="straightConnector1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777" name="文本框 668">
              <a:extLst>
                <a:ext uri="{FF2B5EF4-FFF2-40B4-BE49-F238E27FC236}">
                  <a16:creationId xmlns="" xmlns:a16="http://schemas.microsoft.com/office/drawing/2014/main" id="{278006D8-655B-4B60-8E60-BD758D5918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4950" y="4132213"/>
              <a:ext cx="2816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454" name="组合 453">
            <a:extLst>
              <a:ext uri="{FF2B5EF4-FFF2-40B4-BE49-F238E27FC236}">
                <a16:creationId xmlns="" xmlns:a16="http://schemas.microsoft.com/office/drawing/2014/main" id="{C604457F-F35B-4195-8282-98B47B378CB5}"/>
              </a:ext>
            </a:extLst>
          </p:cNvPr>
          <p:cNvGrpSpPr>
            <a:grpSpLocks/>
          </p:cNvGrpSpPr>
          <p:nvPr/>
        </p:nvGrpSpPr>
        <p:grpSpPr bwMode="auto">
          <a:xfrm>
            <a:off x="4930775" y="1052513"/>
            <a:ext cx="3297238" cy="1265237"/>
            <a:chOff x="5148560" y="1129381"/>
            <a:chExt cx="2159000" cy="863600"/>
          </a:xfrm>
        </p:grpSpPr>
        <p:sp>
          <p:nvSpPr>
            <p:cNvPr id="31764" name="Rectangle 62">
              <a:extLst>
                <a:ext uri="{FF2B5EF4-FFF2-40B4-BE49-F238E27FC236}">
                  <a16:creationId xmlns="" xmlns:a16="http://schemas.microsoft.com/office/drawing/2014/main" id="{079268B5-CBD8-4757-BB7A-4D6AF97A3E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0360" y="11293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zh-CN" sz="1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5" name="Rectangle 63">
              <a:extLst>
                <a:ext uri="{FF2B5EF4-FFF2-40B4-BE49-F238E27FC236}">
                  <a16:creationId xmlns="" xmlns:a16="http://schemas.microsoft.com/office/drawing/2014/main" id="{BC1D9FA1-0DB9-4D0C-8776-D93B229AE5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75760" y="15611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zh-CN" sz="1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6" name="Oval 64">
              <a:extLst>
                <a:ext uri="{FF2B5EF4-FFF2-40B4-BE49-F238E27FC236}">
                  <a16:creationId xmlns="" xmlns:a16="http://schemas.microsoft.com/office/drawing/2014/main" id="{6A0D38F2-BBF8-4F95-A9F3-2988240AB5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3545" y="1650324"/>
              <a:ext cx="288925" cy="288925"/>
            </a:xfrm>
            <a:prstGeom prst="ellipse">
              <a:avLst/>
            </a:prstGeom>
            <a:noFill/>
            <a:ln w="9525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31767" name="Rectangle 65">
              <a:extLst>
                <a:ext uri="{FF2B5EF4-FFF2-40B4-BE49-F238E27FC236}">
                  <a16:creationId xmlns="" xmlns:a16="http://schemas.microsoft.com/office/drawing/2014/main" id="{64579C67-F7A9-42D2-8349-B4BD80DDAF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43960" y="15611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zh-CN" sz="1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8" name="Rectangle 66">
              <a:extLst>
                <a:ext uri="{FF2B5EF4-FFF2-40B4-BE49-F238E27FC236}">
                  <a16:creationId xmlns="" xmlns:a16="http://schemas.microsoft.com/office/drawing/2014/main" id="{D4781F79-9D4E-4C1D-B8E3-CE812B192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60" y="15611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endParaRPr lang="zh-CN" altLang="zh-CN" sz="1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69" name="Rectangle 67">
              <a:extLst>
                <a:ext uri="{FF2B5EF4-FFF2-40B4-BE49-F238E27FC236}">
                  <a16:creationId xmlns="" xmlns:a16="http://schemas.microsoft.com/office/drawing/2014/main" id="{BF2BB399-6B10-4D12-8361-282CDE8326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560" y="11293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zh-CN" sz="1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770" name="Rectangle 68">
              <a:extLst>
                <a:ext uri="{FF2B5EF4-FFF2-40B4-BE49-F238E27FC236}">
                  <a16:creationId xmlns="" xmlns:a16="http://schemas.microsoft.com/office/drawing/2014/main" id="{6FBF7872-2E6D-4F46-84A2-E16B6E1B0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2160" y="1129381"/>
              <a:ext cx="431800" cy="4318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3399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lnSpc>
                  <a:spcPct val="22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400">
                  <a:solidFill>
                    <a:srgbClr val="0033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zh-CN" altLang="zh-CN" sz="18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63" name="TextBox 20">
            <a:extLst>
              <a:ext uri="{FF2B5EF4-FFF2-40B4-BE49-F238E27FC236}">
                <a16:creationId xmlns="" xmlns:a16="http://schemas.microsoft.com/office/drawing/2014/main" id="{0DAA7936-1A01-45F0-B4A1-AF4C28DA9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543083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233" name="文字方塊 7">
            <a:extLst>
              <a:ext uri="{FF2B5EF4-FFF2-40B4-BE49-F238E27FC236}">
                <a16:creationId xmlns="" xmlns:a16="http://schemas.microsoft.com/office/drawing/2014/main" id="{B3A0803C-58B5-4B97-BCA0-B20493239FBA}"/>
              </a:ext>
            </a:extLst>
          </p:cNvPr>
          <p:cNvSpPr txBox="1"/>
          <p:nvPr/>
        </p:nvSpPr>
        <p:spPr>
          <a:xfrm>
            <a:off x="176213" y="762000"/>
            <a:ext cx="8804275" cy="5241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21030" indent="-621030" eaLnBrk="1" hangingPunct="1">
              <a:spcBef>
                <a:spcPct val="0"/>
              </a:spcBef>
              <a:spcAft>
                <a:spcPts val="3600"/>
              </a:spcAft>
              <a:buFontTx/>
              <a:buNone/>
              <a:defRPr/>
            </a:pPr>
            <a:r>
              <a:rPr lang="en-US" altLang="zh-TW" sz="2800" dirty="0">
                <a:ea typeface="DFKai-SB" panose="03000509000000000000" pitchFamily="65" charset="-120"/>
              </a:rPr>
              <a:t> </a:t>
            </a:r>
          </a:p>
          <a:p>
            <a:pPr marL="621030" indent="-621030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US" altLang="zh-TW" sz="2800" dirty="0">
              <a:ea typeface="DFKai-SB" panose="03000509000000000000" pitchFamily="65" charset="-120"/>
            </a:endParaRPr>
          </a:p>
          <a:p>
            <a:pPr marL="621030" indent="-621030" eaLnBrk="1" hangingPunct="1">
              <a:spcBef>
                <a:spcPct val="0"/>
              </a:spcBef>
              <a:spcAft>
                <a:spcPts val="1600"/>
              </a:spcAft>
              <a:buFontTx/>
              <a:buNone/>
              <a:defRPr/>
            </a:pP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16.</a:t>
            </a:r>
            <a:r>
              <a:rPr lang="zh-TW" altLang="en-US" sz="2800" dirty="0">
                <a:ea typeface="DFKai-SB" panose="03000509000000000000" pitchFamily="65" charset="-120"/>
              </a:rPr>
              <a:t> 把一個正方體抽獎箱展開後，得出一摺紙圖樣，如上圖所示。如果摺紙圖樣中寫有數字「</a:t>
            </a:r>
            <a:r>
              <a:rPr lang="en-US" altLang="zh-TW" sz="2800" dirty="0">
                <a:ea typeface="DFKai-SB" panose="03000509000000000000" pitchFamily="65" charset="-120"/>
              </a:rPr>
              <a:t>3</a:t>
            </a:r>
            <a:r>
              <a:rPr lang="zh-TW" altLang="en-US" sz="2800" dirty="0">
                <a:ea typeface="DFKai-SB" panose="03000509000000000000" pitchFamily="65" charset="-120"/>
              </a:rPr>
              <a:t>」的一面是抽獎箱的頂部，那麼在它的底部是哪一個數字？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marL="621030" indent="-621030" eaLnBrk="1" hangingPunct="1">
              <a:spcBef>
                <a:spcPct val="0"/>
              </a:spcBef>
              <a:spcAft>
                <a:spcPts val="500"/>
              </a:spcAft>
              <a:buFontTx/>
              <a:buNone/>
              <a:defRPr/>
            </a:pPr>
            <a:r>
              <a:rPr lang="en-US" altLang="zh-CN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CN" sz="2800" dirty="0">
                <a:ea typeface="DFKai-SB" panose="03000509000000000000" pitchFamily="65" charset="-120"/>
              </a:rPr>
              <a:t>A. 1         </a:t>
            </a:r>
          </a:p>
          <a:p>
            <a:pPr marL="0" indent="0" eaLnBrk="1" hangingPunct="1">
              <a:spcAft>
                <a:spcPts val="500"/>
              </a:spcAft>
              <a:buFontTx/>
              <a:buNone/>
              <a:defRPr/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B. </a:t>
            </a:r>
            <a:r>
              <a:rPr lang="en-US" altLang="zh-CN" sz="2800" dirty="0">
                <a:ea typeface="DFKai-SB" panose="03000509000000000000" pitchFamily="65" charset="-120"/>
              </a:rPr>
              <a:t>2</a:t>
            </a:r>
            <a:r>
              <a:rPr lang="zh-TW" altLang="en-US" sz="2800" dirty="0">
                <a:ea typeface="DFKai-SB" panose="03000509000000000000" pitchFamily="65" charset="-120"/>
              </a:rPr>
              <a:t>        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marL="0" indent="0" eaLnBrk="1" hangingPunct="1">
              <a:spcAft>
                <a:spcPts val="500"/>
              </a:spcAft>
              <a:buFontTx/>
              <a:buNone/>
              <a:defRPr/>
            </a:pPr>
            <a:r>
              <a:rPr lang="en-US" altLang="zh-TW" sz="2800" dirty="0">
                <a:sym typeface="Wingdings" panose="05000000000000000000" pitchFamily="2" charset="2"/>
              </a:rPr>
              <a:t>      </a:t>
            </a:r>
            <a:r>
              <a:rPr lang="zh-TW" altLang="en-US" sz="2800" dirty="0">
                <a:sym typeface="Wingdings" panose="05000000000000000000" pitchFamily="2" charset="2"/>
              </a:rPr>
              <a:t> </a:t>
            </a: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en-US" altLang="zh-CN" sz="2800" dirty="0">
                <a:ea typeface="DFKai-SB" panose="03000509000000000000" pitchFamily="65" charset="-120"/>
                <a:sym typeface="Wingdings" panose="05000000000000000000" pitchFamily="2" charset="2"/>
              </a:rPr>
              <a:t>5        </a:t>
            </a:r>
          </a:p>
          <a:p>
            <a:pPr marL="0" indent="0" eaLnBrk="1" hangingPunct="1">
              <a:spcAft>
                <a:spcPts val="500"/>
              </a:spcAft>
              <a:buFontTx/>
              <a:buNone/>
              <a:defRPr/>
            </a:pPr>
            <a:r>
              <a:rPr lang="en-US" altLang="zh-TW" sz="2800" dirty="0">
                <a:ea typeface="DFKai-SB" panose="03000509000000000000" pitchFamily="65" charset="-120"/>
              </a:rPr>
              <a:t>      </a:t>
            </a:r>
            <a:r>
              <a:rPr lang="zh-TW" altLang="en-US" sz="2800" dirty="0"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ea typeface="DFKai-SB" panose="03000509000000000000" pitchFamily="65" charset="-120"/>
              </a:rPr>
              <a:t>D. </a:t>
            </a:r>
            <a:r>
              <a:rPr lang="en-US" altLang="zh-CN" sz="2800" dirty="0">
                <a:ea typeface="DFKai-SB" panose="03000509000000000000" pitchFamily="65" charset="-120"/>
              </a:rPr>
              <a:t>6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1.85185E-6 L -0.10972 0.3800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" grpId="0" animBg="1"/>
      <p:bldP spid="4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9">
            <a:extLst>
              <a:ext uri="{FF2B5EF4-FFF2-40B4-BE49-F238E27FC236}">
                <a16:creationId xmlns="" xmlns:a16="http://schemas.microsoft.com/office/drawing/2014/main" id="{0E01FD27-24E9-4C74-8D6A-E5BDF187A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413" y="3546475"/>
            <a:ext cx="504825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2771" name="Text Box 4">
            <a:extLst>
              <a:ext uri="{FF2B5EF4-FFF2-40B4-BE49-F238E27FC236}">
                <a16:creationId xmlns="" xmlns:a16="http://schemas.microsoft.com/office/drawing/2014/main" id="{58B644EA-21CA-421B-873F-0F4C17092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7238" y="3490913"/>
            <a:ext cx="30607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TW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  <a:endParaRPr lang="zh-TW" altLang="en-US" sz="2800"/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CN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  <a:r>
              <a:rPr lang="zh-TW" altLang="en-US" sz="2800">
                <a:ea typeface="標楷體" panose="03000509000000000000" pitchFamily="65" charset="-120"/>
              </a:rPr>
              <a:t>             </a:t>
            </a: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CN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 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CN" altLang="en-US" sz="2800">
                <a:ea typeface="標楷體" panose="03000509000000000000" pitchFamily="65" charset="-120"/>
              </a:rPr>
              <a:t>只有</a:t>
            </a:r>
            <a:r>
              <a:rPr lang="en-US" altLang="zh-TW" sz="2800">
                <a:ea typeface="標楷體" panose="03000509000000000000" pitchFamily="65" charset="-120"/>
              </a:rPr>
              <a:t>II</a:t>
            </a:r>
            <a:r>
              <a:rPr lang="zh-TW" altLang="en-US" sz="2800">
                <a:ea typeface="標楷體" panose="03000509000000000000" pitchFamily="65" charset="-120"/>
              </a:rPr>
              <a:t>及</a:t>
            </a:r>
            <a:r>
              <a:rPr lang="en-US" altLang="zh-TW" sz="2800">
                <a:ea typeface="標楷體" panose="03000509000000000000" pitchFamily="65" charset="-120"/>
              </a:rPr>
              <a:t>III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32772" name="Rectangle 5">
            <a:extLst>
              <a:ext uri="{FF2B5EF4-FFF2-40B4-BE49-F238E27FC236}">
                <a16:creationId xmlns="" xmlns:a16="http://schemas.microsoft.com/office/drawing/2014/main" id="{5F531841-AFCF-4CCA-A9C6-29FB0603D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879475"/>
            <a:ext cx="82819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635000" indent="-6350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17</a:t>
            </a:r>
            <a:r>
              <a:rPr lang="en-US" altLang="zh-CN" sz="2800" dirty="0">
                <a:ea typeface="標楷體" panose="03000509000000000000" pitchFamily="65" charset="-120"/>
              </a:rPr>
              <a:t>. </a:t>
            </a:r>
            <a:r>
              <a:rPr lang="zh-TW" altLang="en-US" sz="2800" dirty="0">
                <a:ea typeface="標楷體" panose="03000509000000000000" pitchFamily="65" charset="-120"/>
              </a:rPr>
              <a:t>以下哪項</a:t>
            </a:r>
            <a:r>
              <a:rPr lang="en-US" altLang="zh-TW" sz="2800" dirty="0">
                <a:ea typeface="標楷體" panose="03000509000000000000" pitchFamily="65" charset="-120"/>
              </a:rPr>
              <a:t>/</a:t>
            </a:r>
            <a:r>
              <a:rPr lang="zh-TW" altLang="en-US" sz="2800" dirty="0">
                <a:ea typeface="標楷體" panose="03000509000000000000" pitchFamily="65" charset="-120"/>
              </a:rPr>
              <a:t>些描述是</a:t>
            </a:r>
            <a:r>
              <a:rPr lang="zh-TW" altLang="en-US" sz="2800" b="1" u="sng" dirty="0">
                <a:ea typeface="標楷體" panose="03000509000000000000" pitchFamily="65" charset="-120"/>
              </a:rPr>
              <a:t>必定</a:t>
            </a:r>
            <a:r>
              <a:rPr lang="zh-TW" altLang="en-US" sz="2800" dirty="0">
                <a:ea typeface="標楷體" panose="03000509000000000000" pitchFamily="65" charset="-120"/>
              </a:rPr>
              <a:t>正確的？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 </a:t>
            </a:r>
            <a:r>
              <a:rPr lang="en-US" altLang="zh-TW" sz="2800" dirty="0">
                <a:ea typeface="標楷體" panose="03000509000000000000" pitchFamily="65" charset="-120"/>
              </a:rPr>
              <a:t>I. </a:t>
            </a:r>
            <a:r>
              <a:rPr lang="zh-TW" altLang="en-US" sz="2800" dirty="0">
                <a:ea typeface="標楷體" panose="03000509000000000000" pitchFamily="65" charset="-120"/>
              </a:rPr>
              <a:t>梯形有</a:t>
            </a:r>
            <a:r>
              <a:rPr lang="en-US" altLang="zh-TW" sz="28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個直角。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</a:t>
            </a:r>
            <a:r>
              <a:rPr lang="en-US" altLang="zh-TW" sz="2800" dirty="0">
                <a:ea typeface="標楷體" panose="03000509000000000000" pitchFamily="65" charset="-120"/>
              </a:rPr>
              <a:t>II. </a:t>
            </a:r>
            <a:r>
              <a:rPr lang="zh-TW" altLang="en-US" sz="2800" dirty="0">
                <a:ea typeface="標楷體" panose="03000509000000000000" pitchFamily="65" charset="-120"/>
              </a:rPr>
              <a:t>正方形的四個角相等。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ea typeface="標楷體" panose="03000509000000000000" pitchFamily="65" charset="-120"/>
              </a:rPr>
              <a:t>III. </a:t>
            </a:r>
            <a:r>
              <a:rPr lang="zh-TW" altLang="en-US" sz="2800" dirty="0">
                <a:ea typeface="標楷體" panose="03000509000000000000" pitchFamily="65" charset="-120"/>
              </a:rPr>
              <a:t>四邊形的對邊平行。</a:t>
            </a:r>
          </a:p>
          <a:p>
            <a:pPr>
              <a:spcBef>
                <a:spcPct val="0"/>
              </a:spcBef>
              <a:buFontTx/>
              <a:buNone/>
            </a:pP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TextBox 71">
            <a:extLst>
              <a:ext uri="{FF2B5EF4-FFF2-40B4-BE49-F238E27FC236}">
                <a16:creationId xmlns="" xmlns:a16="http://schemas.microsoft.com/office/drawing/2014/main" id="{615759AC-9835-491A-8C9A-ABC8360B3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6288" y="3443288"/>
            <a:ext cx="917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Text Box 11">
            <a:extLst>
              <a:ext uri="{FF2B5EF4-FFF2-40B4-BE49-F238E27FC236}">
                <a16:creationId xmlns="" xmlns:a16="http://schemas.microsoft.com/office/drawing/2014/main" id="{45329A65-2229-415A-8C14-0ABBCF9C0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238" y="2660650"/>
            <a:ext cx="3384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梯形可能沒有直角。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="" xmlns:a16="http://schemas.microsoft.com/office/drawing/2014/main" id="{4E751620-FA30-414A-BF30-5481546B8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684713"/>
            <a:ext cx="4075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部分四邊形的對邊不平行。</a:t>
            </a:r>
          </a:p>
        </p:txBody>
      </p:sp>
      <p:sp>
        <p:nvSpPr>
          <p:cNvPr id="10" name="梯形 9">
            <a:extLst>
              <a:ext uri="{FF2B5EF4-FFF2-40B4-BE49-F238E27FC236}">
                <a16:creationId xmlns="" xmlns:a16="http://schemas.microsoft.com/office/drawing/2014/main" id="{A2B5CB75-1176-415F-8664-C5156C7E34EC}"/>
              </a:ext>
            </a:extLst>
          </p:cNvPr>
          <p:cNvSpPr/>
          <p:nvPr/>
        </p:nvSpPr>
        <p:spPr>
          <a:xfrm>
            <a:off x="6396038" y="1481138"/>
            <a:ext cx="1046162" cy="739775"/>
          </a:xfrm>
          <a:prstGeom prst="trapezoid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337C2C22-EB7D-49C8-8C5B-DD5DF3BE55CB}"/>
              </a:ext>
            </a:extLst>
          </p:cNvPr>
          <p:cNvGrpSpPr>
            <a:grpSpLocks/>
          </p:cNvGrpSpPr>
          <p:nvPr/>
        </p:nvGrpSpPr>
        <p:grpSpPr bwMode="auto">
          <a:xfrm>
            <a:off x="5141913" y="1511300"/>
            <a:ext cx="1093787" cy="742950"/>
            <a:chOff x="3946358" y="3521313"/>
            <a:chExt cx="1093954" cy="742714"/>
          </a:xfrm>
        </p:grpSpPr>
        <p:sp>
          <p:nvSpPr>
            <p:cNvPr id="2" name="流程图: 手动输入 1">
              <a:extLst>
                <a:ext uri="{FF2B5EF4-FFF2-40B4-BE49-F238E27FC236}">
                  <a16:creationId xmlns="" xmlns:a16="http://schemas.microsoft.com/office/drawing/2014/main" id="{316548CF-7BC2-4BF9-B078-11702090F6F4}"/>
                </a:ext>
              </a:extLst>
            </p:cNvPr>
            <p:cNvSpPr/>
            <p:nvPr/>
          </p:nvSpPr>
          <p:spPr>
            <a:xfrm rot="5400000">
              <a:off x="4128328" y="3352044"/>
              <a:ext cx="739540" cy="1084428"/>
            </a:xfrm>
            <a:prstGeom prst="flowChartManualInput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任意多边形: 形状 2">
              <a:extLst>
                <a:ext uri="{FF2B5EF4-FFF2-40B4-BE49-F238E27FC236}">
                  <a16:creationId xmlns="" xmlns:a16="http://schemas.microsoft.com/office/drawing/2014/main" id="{044ED4E7-8D7F-4E3B-8CC6-E6BB2C6B40CC}"/>
                </a:ext>
              </a:extLst>
            </p:cNvPr>
            <p:cNvSpPr/>
            <p:nvPr/>
          </p:nvSpPr>
          <p:spPr>
            <a:xfrm>
              <a:off x="3946358" y="4114849"/>
              <a:ext cx="144484" cy="144417"/>
            </a:xfrm>
            <a:custGeom>
              <a:avLst/>
              <a:gdLst>
                <a:gd name="connsiteX0" fmla="*/ 0 w 192505"/>
                <a:gd name="connsiteY0" fmla="*/ 0 h 144379"/>
                <a:gd name="connsiteX1" fmla="*/ 192505 w 192505"/>
                <a:gd name="connsiteY1" fmla="*/ 0 h 144379"/>
                <a:gd name="connsiteX2" fmla="*/ 192505 w 192505"/>
                <a:gd name="connsiteY2" fmla="*/ 144379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144379">
                  <a:moveTo>
                    <a:pt x="0" y="0"/>
                  </a:moveTo>
                  <a:lnTo>
                    <a:pt x="192505" y="0"/>
                  </a:lnTo>
                  <a:lnTo>
                    <a:pt x="192505" y="144379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77321F04-07FE-45A2-8127-1164D1591865}"/>
                </a:ext>
              </a:extLst>
            </p:cNvPr>
            <p:cNvSpPr/>
            <p:nvPr/>
          </p:nvSpPr>
          <p:spPr>
            <a:xfrm rot="5400000">
              <a:off x="3968619" y="3521280"/>
              <a:ext cx="144417" cy="144484"/>
            </a:xfrm>
            <a:custGeom>
              <a:avLst/>
              <a:gdLst>
                <a:gd name="connsiteX0" fmla="*/ 0 w 192505"/>
                <a:gd name="connsiteY0" fmla="*/ 0 h 144379"/>
                <a:gd name="connsiteX1" fmla="*/ 192505 w 192505"/>
                <a:gd name="connsiteY1" fmla="*/ 0 h 144379"/>
                <a:gd name="connsiteX2" fmla="*/ 192505 w 192505"/>
                <a:gd name="connsiteY2" fmla="*/ 144379 h 144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2505" h="144379">
                  <a:moveTo>
                    <a:pt x="0" y="0"/>
                  </a:moveTo>
                  <a:lnTo>
                    <a:pt x="192505" y="0"/>
                  </a:lnTo>
                  <a:lnTo>
                    <a:pt x="192505" y="144379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sp>
        <p:nvSpPr>
          <p:cNvPr id="14" name="Text Box 11">
            <a:extLst>
              <a:ext uri="{FF2B5EF4-FFF2-40B4-BE49-F238E27FC236}">
                <a16:creationId xmlns="" xmlns:a16="http://schemas.microsoft.com/office/drawing/2014/main" id="{ABAA57AC-DC3D-4B8C-A74D-8E0419BAC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25" y="2259013"/>
            <a:ext cx="1474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 2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個直角</a:t>
            </a:r>
          </a:p>
        </p:txBody>
      </p:sp>
      <p:sp>
        <p:nvSpPr>
          <p:cNvPr id="15" name="Text Box 11">
            <a:extLst>
              <a:ext uri="{FF2B5EF4-FFF2-40B4-BE49-F238E27FC236}">
                <a16:creationId xmlns="" xmlns:a16="http://schemas.microsoft.com/office/drawing/2014/main" id="{AADAA49F-6B2D-48C0-A3DE-53A3755CD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5550" y="2238375"/>
            <a:ext cx="1474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0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個直角</a:t>
            </a:r>
          </a:p>
        </p:txBody>
      </p:sp>
      <p:sp>
        <p:nvSpPr>
          <p:cNvPr id="16" name="Rectangle 403">
            <a:extLst>
              <a:ext uri="{FF2B5EF4-FFF2-40B4-BE49-F238E27FC236}">
                <a16:creationId xmlns="" xmlns:a16="http://schemas.microsoft.com/office/drawing/2014/main" id="{1A136A95-E367-4CB1-A4AF-A79E9D8D6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0800" y="1460500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en-US" altLang="zh-TW" sz="400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</a:p>
        </p:txBody>
      </p:sp>
      <p:sp>
        <p:nvSpPr>
          <p:cNvPr id="17" name="Rectangle 403">
            <a:extLst>
              <a:ext uri="{FF2B5EF4-FFF2-40B4-BE49-F238E27FC236}">
                <a16:creationId xmlns="" xmlns:a16="http://schemas.microsoft.com/office/drawing/2014/main" id="{55D048EE-1DB4-4935-93F8-E95ADB4084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4238" y="2005013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en-US" altLang="zh-TW" sz="400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</a:t>
            </a:r>
          </a:p>
        </p:txBody>
      </p:sp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7A5F5D82-7E42-41CC-AAFD-8F6E2C76163E}"/>
              </a:ext>
            </a:extLst>
          </p:cNvPr>
          <p:cNvGrpSpPr>
            <a:grpSpLocks/>
          </p:cNvGrpSpPr>
          <p:nvPr/>
        </p:nvGrpSpPr>
        <p:grpSpPr bwMode="auto">
          <a:xfrm>
            <a:off x="3182938" y="3614738"/>
            <a:ext cx="806450" cy="790575"/>
            <a:chOff x="7143702" y="3630954"/>
            <a:chExt cx="805379" cy="792000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6B472629-AD74-4251-B284-BB7D12BE5242}"/>
                </a:ext>
              </a:extLst>
            </p:cNvPr>
            <p:cNvSpPr/>
            <p:nvPr/>
          </p:nvSpPr>
          <p:spPr>
            <a:xfrm>
              <a:off x="7143702" y="3630954"/>
              <a:ext cx="792696" cy="792000"/>
            </a:xfrm>
            <a:prstGeom prst="rect">
              <a:avLst/>
            </a:prstGeom>
            <a:noFill/>
            <a:ln>
              <a:solidFill>
                <a:srgbClr val="00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="" xmlns:a16="http://schemas.microsoft.com/office/drawing/2014/main" id="{9BCF554F-30B8-4239-A94E-7D5A0FCF76E5}"/>
                </a:ext>
              </a:extLst>
            </p:cNvPr>
            <p:cNvSpPr/>
            <p:nvPr/>
          </p:nvSpPr>
          <p:spPr>
            <a:xfrm>
              <a:off x="7782614" y="3638905"/>
              <a:ext cx="144271" cy="144723"/>
            </a:xfrm>
            <a:custGeom>
              <a:avLst/>
              <a:gdLst>
                <a:gd name="connsiteX0" fmla="*/ 0 w 168442"/>
                <a:gd name="connsiteY0" fmla="*/ 0 h 180474"/>
                <a:gd name="connsiteX1" fmla="*/ 0 w 168442"/>
                <a:gd name="connsiteY1" fmla="*/ 180474 h 180474"/>
                <a:gd name="connsiteX2" fmla="*/ 168442 w 168442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42" h="180474">
                  <a:moveTo>
                    <a:pt x="0" y="0"/>
                  </a:moveTo>
                  <a:lnTo>
                    <a:pt x="0" y="180474"/>
                  </a:lnTo>
                  <a:lnTo>
                    <a:pt x="168442" y="180474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588DA584-622C-4753-A69E-87ABC21C971F}"/>
                </a:ext>
              </a:extLst>
            </p:cNvPr>
            <p:cNvSpPr/>
            <p:nvPr/>
          </p:nvSpPr>
          <p:spPr>
            <a:xfrm rot="5400000">
              <a:off x="7805379" y="4264938"/>
              <a:ext cx="143133" cy="144271"/>
            </a:xfrm>
            <a:custGeom>
              <a:avLst/>
              <a:gdLst>
                <a:gd name="connsiteX0" fmla="*/ 0 w 168442"/>
                <a:gd name="connsiteY0" fmla="*/ 0 h 180474"/>
                <a:gd name="connsiteX1" fmla="*/ 0 w 168442"/>
                <a:gd name="connsiteY1" fmla="*/ 180474 h 180474"/>
                <a:gd name="connsiteX2" fmla="*/ 168442 w 168442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42" h="180474">
                  <a:moveTo>
                    <a:pt x="0" y="0"/>
                  </a:moveTo>
                  <a:lnTo>
                    <a:pt x="0" y="180474"/>
                  </a:lnTo>
                  <a:lnTo>
                    <a:pt x="168442" y="180474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57B8084C-A076-4277-99F3-C8E80369DC47}"/>
                </a:ext>
              </a:extLst>
            </p:cNvPr>
            <p:cNvSpPr/>
            <p:nvPr/>
          </p:nvSpPr>
          <p:spPr>
            <a:xfrm rot="10800000">
              <a:off x="7151628" y="4265508"/>
              <a:ext cx="142685" cy="143133"/>
            </a:xfrm>
            <a:custGeom>
              <a:avLst/>
              <a:gdLst>
                <a:gd name="connsiteX0" fmla="*/ 0 w 168442"/>
                <a:gd name="connsiteY0" fmla="*/ 0 h 180474"/>
                <a:gd name="connsiteX1" fmla="*/ 0 w 168442"/>
                <a:gd name="connsiteY1" fmla="*/ 180474 h 180474"/>
                <a:gd name="connsiteX2" fmla="*/ 168442 w 168442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42" h="180474">
                  <a:moveTo>
                    <a:pt x="0" y="0"/>
                  </a:moveTo>
                  <a:lnTo>
                    <a:pt x="0" y="180474"/>
                  </a:lnTo>
                  <a:lnTo>
                    <a:pt x="168442" y="180474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6D095F01-55F4-4107-9B4A-C508F41FED01}"/>
                </a:ext>
              </a:extLst>
            </p:cNvPr>
            <p:cNvSpPr/>
            <p:nvPr/>
          </p:nvSpPr>
          <p:spPr>
            <a:xfrm rot="16200000">
              <a:off x="7150610" y="3638334"/>
              <a:ext cx="144722" cy="142685"/>
            </a:xfrm>
            <a:custGeom>
              <a:avLst/>
              <a:gdLst>
                <a:gd name="connsiteX0" fmla="*/ 0 w 168442"/>
                <a:gd name="connsiteY0" fmla="*/ 0 h 180474"/>
                <a:gd name="connsiteX1" fmla="*/ 0 w 168442"/>
                <a:gd name="connsiteY1" fmla="*/ 180474 h 180474"/>
                <a:gd name="connsiteX2" fmla="*/ 168442 w 168442"/>
                <a:gd name="connsiteY2" fmla="*/ 180474 h 180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8442" h="180474">
                  <a:moveTo>
                    <a:pt x="0" y="0"/>
                  </a:moveTo>
                  <a:lnTo>
                    <a:pt x="0" y="180474"/>
                  </a:lnTo>
                  <a:lnTo>
                    <a:pt x="168442" y="180474"/>
                  </a:lnTo>
                </a:path>
              </a:pathLst>
            </a:custGeom>
            <a:noFill/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30" name="Text Box 11">
            <a:extLst>
              <a:ext uri="{FF2B5EF4-FFF2-40B4-BE49-F238E27FC236}">
                <a16:creationId xmlns="" xmlns:a16="http://schemas.microsoft.com/office/drawing/2014/main" id="{7E4DDB6C-CE76-4156-BEA0-E5279120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7175" y="4392613"/>
            <a:ext cx="1708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4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個角相等</a:t>
            </a:r>
          </a:p>
        </p:txBody>
      </p:sp>
      <p:grpSp>
        <p:nvGrpSpPr>
          <p:cNvPr id="35" name="组合 34">
            <a:extLst>
              <a:ext uri="{FF2B5EF4-FFF2-40B4-BE49-F238E27FC236}">
                <a16:creationId xmlns="" xmlns:a16="http://schemas.microsoft.com/office/drawing/2014/main" id="{D742FEAB-4042-4186-ACC8-3BC9E46B3A2D}"/>
              </a:ext>
            </a:extLst>
          </p:cNvPr>
          <p:cNvGrpSpPr>
            <a:grpSpLocks/>
          </p:cNvGrpSpPr>
          <p:nvPr/>
        </p:nvGrpSpPr>
        <p:grpSpPr bwMode="auto">
          <a:xfrm>
            <a:off x="4376738" y="3517900"/>
            <a:ext cx="1181100" cy="700088"/>
            <a:chOff x="6199821" y="1460499"/>
            <a:chExt cx="1181100" cy="519961"/>
          </a:xfrm>
        </p:grpSpPr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FA474C84-ED45-426A-A7AB-06A414CB9E7C}"/>
                </a:ext>
              </a:extLst>
            </p:cNvPr>
            <p:cNvSpPr/>
            <p:nvPr/>
          </p:nvSpPr>
          <p:spPr>
            <a:xfrm>
              <a:off x="6717346" y="1467573"/>
              <a:ext cx="655637" cy="0"/>
            </a:xfrm>
            <a:custGeom>
              <a:avLst/>
              <a:gdLst>
                <a:gd name="connsiteX0" fmla="*/ 0 w 655320"/>
                <a:gd name="connsiteY0" fmla="*/ 0 h 0"/>
                <a:gd name="connsiteX1" fmla="*/ 655320 w 6553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20">
                  <a:moveTo>
                    <a:pt x="0" y="0"/>
                  </a:moveTo>
                  <a:lnTo>
                    <a:pt x="655320" y="0"/>
                  </a:lnTo>
                </a:path>
              </a:pathLst>
            </a:cu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96B508F8-F9B8-40A5-90F0-B03276B69B39}"/>
                </a:ext>
              </a:extLst>
            </p:cNvPr>
            <p:cNvSpPr/>
            <p:nvPr/>
          </p:nvSpPr>
          <p:spPr>
            <a:xfrm>
              <a:off x="6207758" y="1980460"/>
              <a:ext cx="655638" cy="0"/>
            </a:xfrm>
            <a:custGeom>
              <a:avLst/>
              <a:gdLst>
                <a:gd name="connsiteX0" fmla="*/ 0 w 655320"/>
                <a:gd name="connsiteY0" fmla="*/ 0 h 0"/>
                <a:gd name="connsiteX1" fmla="*/ 655320 w 65532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320">
                  <a:moveTo>
                    <a:pt x="0" y="0"/>
                  </a:moveTo>
                  <a:lnTo>
                    <a:pt x="655320" y="0"/>
                  </a:lnTo>
                </a:path>
              </a:pathLst>
            </a:cu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84CD7E29-A1D7-4EFF-BC59-21710F453462}"/>
                </a:ext>
              </a:extLst>
            </p:cNvPr>
            <p:cNvSpPr/>
            <p:nvPr/>
          </p:nvSpPr>
          <p:spPr>
            <a:xfrm>
              <a:off x="6199821" y="1460499"/>
              <a:ext cx="517525" cy="517603"/>
            </a:xfrm>
            <a:custGeom>
              <a:avLst/>
              <a:gdLst>
                <a:gd name="connsiteX0" fmla="*/ 0 w 518160"/>
                <a:gd name="connsiteY0" fmla="*/ 518160 h 518160"/>
                <a:gd name="connsiteX1" fmla="*/ 518160 w 518160"/>
                <a:gd name="connsiteY1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8160" h="518160">
                  <a:moveTo>
                    <a:pt x="0" y="518160"/>
                  </a:moveTo>
                  <a:lnTo>
                    <a:pt x="518160" y="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63984266-0EC3-4A5E-BBF8-0EAE4F75B9CF}"/>
                </a:ext>
              </a:extLst>
            </p:cNvPr>
            <p:cNvSpPr/>
            <p:nvPr/>
          </p:nvSpPr>
          <p:spPr>
            <a:xfrm>
              <a:off x="6863396" y="1460499"/>
              <a:ext cx="517525" cy="517603"/>
            </a:xfrm>
            <a:custGeom>
              <a:avLst/>
              <a:gdLst>
                <a:gd name="connsiteX0" fmla="*/ 0 w 518160"/>
                <a:gd name="connsiteY0" fmla="*/ 518160 h 518160"/>
                <a:gd name="connsiteX1" fmla="*/ 518160 w 518160"/>
                <a:gd name="connsiteY1" fmla="*/ 0 h 518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18160" h="518160">
                  <a:moveTo>
                    <a:pt x="0" y="518160"/>
                  </a:moveTo>
                  <a:lnTo>
                    <a:pt x="518160" y="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5B3DBF58-09C5-405A-AED8-19E609AD6240}"/>
              </a:ext>
            </a:extLst>
          </p:cNvPr>
          <p:cNvGrpSpPr>
            <a:grpSpLocks/>
          </p:cNvGrpSpPr>
          <p:nvPr/>
        </p:nvGrpSpPr>
        <p:grpSpPr bwMode="auto">
          <a:xfrm>
            <a:off x="5695950" y="3505200"/>
            <a:ext cx="908050" cy="666750"/>
            <a:chOff x="7431721" y="1701800"/>
            <a:chExt cx="1092200" cy="495300"/>
          </a:xfrm>
        </p:grpSpPr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66809C5A-0D3D-4E9A-939B-62DAD95CFB23}"/>
                </a:ext>
              </a:extLst>
            </p:cNvPr>
            <p:cNvSpPr/>
            <p:nvPr/>
          </p:nvSpPr>
          <p:spPr>
            <a:xfrm>
              <a:off x="7431721" y="1701800"/>
              <a:ext cx="0" cy="495300"/>
            </a:xfrm>
            <a:custGeom>
              <a:avLst/>
              <a:gdLst>
                <a:gd name="connsiteX0" fmla="*/ 0 w 0"/>
                <a:gd name="connsiteY0" fmla="*/ 0 h 495300"/>
                <a:gd name="connsiteX1" fmla="*/ 0 w 0"/>
                <a:gd name="connsiteY1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5300">
                  <a:moveTo>
                    <a:pt x="0" y="0"/>
                  </a:moveTo>
                  <a:lnTo>
                    <a:pt x="0" y="49530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B46E7165-A746-4325-B978-0EED6F105B59}"/>
                </a:ext>
              </a:extLst>
            </p:cNvPr>
            <p:cNvSpPr/>
            <p:nvPr/>
          </p:nvSpPr>
          <p:spPr>
            <a:xfrm>
              <a:off x="8523921" y="1701800"/>
              <a:ext cx="0" cy="495300"/>
            </a:xfrm>
            <a:custGeom>
              <a:avLst/>
              <a:gdLst>
                <a:gd name="connsiteX0" fmla="*/ 0 w 0"/>
                <a:gd name="connsiteY0" fmla="*/ 0 h 495300"/>
                <a:gd name="connsiteX1" fmla="*/ 0 w 0"/>
                <a:gd name="connsiteY1" fmla="*/ 495300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495300">
                  <a:moveTo>
                    <a:pt x="0" y="0"/>
                  </a:moveTo>
                  <a:lnTo>
                    <a:pt x="0" y="495300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F2B8CFAA-2C08-4F32-B5A8-C256BADA18B5}"/>
                </a:ext>
              </a:extLst>
            </p:cNvPr>
            <p:cNvSpPr/>
            <p:nvPr/>
          </p:nvSpPr>
          <p:spPr>
            <a:xfrm>
              <a:off x="7431721" y="2197100"/>
              <a:ext cx="1092200" cy="0"/>
            </a:xfrm>
            <a:custGeom>
              <a:avLst/>
              <a:gdLst>
                <a:gd name="connsiteX0" fmla="*/ 0 w 1092200"/>
                <a:gd name="connsiteY0" fmla="*/ 0 h 0"/>
                <a:gd name="connsiteX1" fmla="*/ 1092200 w 1092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2200">
                  <a:moveTo>
                    <a:pt x="0" y="0"/>
                  </a:moveTo>
                  <a:lnTo>
                    <a:pt x="1092200" y="0"/>
                  </a:lnTo>
                </a:path>
              </a:pathLst>
            </a:cu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CC98EFA3-CD5F-4E36-A852-C4717C12BFDB}"/>
                </a:ext>
              </a:extLst>
            </p:cNvPr>
            <p:cNvSpPr/>
            <p:nvPr/>
          </p:nvSpPr>
          <p:spPr>
            <a:xfrm>
              <a:off x="7431721" y="1702980"/>
              <a:ext cx="1092200" cy="0"/>
            </a:xfrm>
            <a:custGeom>
              <a:avLst/>
              <a:gdLst>
                <a:gd name="connsiteX0" fmla="*/ 0 w 1092200"/>
                <a:gd name="connsiteY0" fmla="*/ 0 h 0"/>
                <a:gd name="connsiteX1" fmla="*/ 1092200 w 1092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92200">
                  <a:moveTo>
                    <a:pt x="0" y="0"/>
                  </a:moveTo>
                  <a:lnTo>
                    <a:pt x="1092200" y="0"/>
                  </a:lnTo>
                </a:path>
              </a:pathLst>
            </a:custGeom>
            <a:noFill/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43" name="任意多边形: 形状 42">
            <a:extLst>
              <a:ext uri="{FF2B5EF4-FFF2-40B4-BE49-F238E27FC236}">
                <a16:creationId xmlns="" xmlns:a16="http://schemas.microsoft.com/office/drawing/2014/main" id="{21CF6160-4F98-4F1D-B42E-139110C25129}"/>
              </a:ext>
            </a:extLst>
          </p:cNvPr>
          <p:cNvSpPr/>
          <p:nvPr/>
        </p:nvSpPr>
        <p:spPr>
          <a:xfrm rot="5400000">
            <a:off x="7056437" y="3352801"/>
            <a:ext cx="695325" cy="1028700"/>
          </a:xfrm>
          <a:custGeom>
            <a:avLst/>
            <a:gdLst>
              <a:gd name="connsiteX0" fmla="*/ 0 w 695325"/>
              <a:gd name="connsiteY0" fmla="*/ 704850 h 1028700"/>
              <a:gd name="connsiteX1" fmla="*/ 361950 w 695325"/>
              <a:gd name="connsiteY1" fmla="*/ 0 h 1028700"/>
              <a:gd name="connsiteX2" fmla="*/ 695325 w 695325"/>
              <a:gd name="connsiteY2" fmla="*/ 723900 h 1028700"/>
              <a:gd name="connsiteX3" fmla="*/ 361950 w 695325"/>
              <a:gd name="connsiteY3" fmla="*/ 1028700 h 1028700"/>
              <a:gd name="connsiteX4" fmla="*/ 0 w 695325"/>
              <a:gd name="connsiteY4" fmla="*/ 704850 h 1028700"/>
              <a:gd name="connsiteX0" fmla="*/ 0 w 695328"/>
              <a:gd name="connsiteY0" fmla="*/ 704850 h 1028700"/>
              <a:gd name="connsiteX1" fmla="*/ 361950 w 695328"/>
              <a:gd name="connsiteY1" fmla="*/ 0 h 1028700"/>
              <a:gd name="connsiteX2" fmla="*/ 695328 w 695328"/>
              <a:gd name="connsiteY2" fmla="*/ 714375 h 1028700"/>
              <a:gd name="connsiteX3" fmla="*/ 361950 w 695328"/>
              <a:gd name="connsiteY3" fmla="*/ 1028700 h 1028700"/>
              <a:gd name="connsiteX4" fmla="*/ 0 w 695328"/>
              <a:gd name="connsiteY4" fmla="*/ 70485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5328" h="1028700">
                <a:moveTo>
                  <a:pt x="0" y="704850"/>
                </a:moveTo>
                <a:lnTo>
                  <a:pt x="361950" y="0"/>
                </a:lnTo>
                <a:lnTo>
                  <a:pt x="695328" y="714375"/>
                </a:lnTo>
                <a:lnTo>
                  <a:pt x="361950" y="1028700"/>
                </a:lnTo>
                <a:lnTo>
                  <a:pt x="0" y="704850"/>
                </a:lnTo>
                <a:close/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46" name="Text Box 11">
            <a:extLst>
              <a:ext uri="{FF2B5EF4-FFF2-40B4-BE49-F238E27FC236}">
                <a16:creationId xmlns="" xmlns:a16="http://schemas.microsoft.com/office/drawing/2014/main" id="{1A9C1A5F-6EA8-4C20-8A6D-A569CECA5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575" y="4264025"/>
            <a:ext cx="1711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對邊平行</a:t>
            </a:r>
          </a:p>
        </p:txBody>
      </p:sp>
      <p:sp>
        <p:nvSpPr>
          <p:cNvPr id="47" name="Text Box 11">
            <a:extLst>
              <a:ext uri="{FF2B5EF4-FFF2-40B4-BE49-F238E27FC236}">
                <a16:creationId xmlns="" xmlns:a16="http://schemas.microsoft.com/office/drawing/2014/main" id="{A5E4F13C-EB77-4975-A84F-B38E278CC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4197350"/>
            <a:ext cx="2022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400">
                <a:solidFill>
                  <a:srgbClr val="003399"/>
                </a:solidFill>
                <a:ea typeface="標楷體" panose="03000509000000000000" pitchFamily="65" charset="-120"/>
              </a:rPr>
              <a:t>對邊不平行</a:t>
            </a:r>
          </a:p>
        </p:txBody>
      </p:sp>
      <p:sp>
        <p:nvSpPr>
          <p:cNvPr id="48" name="Rectangle 403">
            <a:extLst>
              <a:ext uri="{FF2B5EF4-FFF2-40B4-BE49-F238E27FC236}">
                <a16:creationId xmlns="" xmlns:a16="http://schemas.microsoft.com/office/drawing/2014/main" id="{1F9D1C4E-6A29-4E97-A9E4-0D44D3739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1975" y="2549525"/>
            <a:ext cx="431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en-US" altLang="zh-TW" sz="400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/>
      <p:bldP spid="6" grpId="0"/>
      <p:bldP spid="6" grpId="1"/>
      <p:bldP spid="8" grpId="0"/>
      <p:bldP spid="8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30" grpId="0"/>
      <p:bldP spid="30" grpId="1"/>
      <p:bldP spid="46" grpId="0"/>
      <p:bldP spid="46" grpId="1"/>
      <p:bldP spid="47" grpId="0"/>
      <p:bldP spid="47" grpId="1"/>
      <p:bldP spid="48" grpId="0"/>
      <p:bldP spid="4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="" xmlns:a16="http://schemas.microsoft.com/office/drawing/2014/main" id="{5E7F7247-25FF-45D3-BF23-64F8312BD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900" y="3984625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3795" name="Text Box 117">
            <a:extLst>
              <a:ext uri="{FF2B5EF4-FFF2-40B4-BE49-F238E27FC236}">
                <a16:creationId xmlns="" xmlns:a16="http://schemas.microsoft.com/office/drawing/2014/main" id="{FD299756-D2D9-495E-824B-19F79EB1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3303588"/>
            <a:ext cx="25082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TW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P                                     </a:t>
            </a:r>
            <a:endParaRPr lang="en-US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B. Q    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R</a:t>
            </a:r>
            <a:r>
              <a:rPr lang="en-US" altLang="zh-TW" sz="2800">
                <a:ea typeface="標楷體" panose="03000509000000000000" pitchFamily="65" charset="-120"/>
              </a:rPr>
              <a:t>                                 </a:t>
            </a:r>
            <a:r>
              <a:rPr lang="zh-CN" altLang="zh-TW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r>
              <a:rPr lang="zh-CN" altLang="zh-TW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 </a:t>
            </a:r>
            <a:endParaRPr lang="zh-CN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S</a:t>
            </a:r>
          </a:p>
        </p:txBody>
      </p:sp>
      <p:pic>
        <p:nvPicPr>
          <p:cNvPr id="33796" name="Picture 55" descr="01">
            <a:extLst>
              <a:ext uri="{FF2B5EF4-FFF2-40B4-BE49-F238E27FC236}">
                <a16:creationId xmlns="" xmlns:a16="http://schemas.microsoft.com/office/drawing/2014/main" id="{13A90B1F-D5B0-4FC2-907B-63872AAB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982663"/>
            <a:ext cx="2854325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文字方塊 7">
            <a:extLst>
              <a:ext uri="{FF2B5EF4-FFF2-40B4-BE49-F238E27FC236}">
                <a16:creationId xmlns="" xmlns:a16="http://schemas.microsoft.com/office/drawing/2014/main" id="{DAD80F4E-1095-40F4-9D30-A6A25320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887413"/>
            <a:ext cx="5081587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0713" indent="-620713" defTabSz="0">
              <a:spcBef>
                <a:spcPct val="20000"/>
              </a:spcBef>
              <a:buChar char="•"/>
              <a:tabLst>
                <a:tab pos="620713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0">
              <a:spcBef>
                <a:spcPct val="20000"/>
              </a:spcBef>
              <a:buChar char="–"/>
              <a:tabLst>
                <a:tab pos="620713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0">
              <a:spcBef>
                <a:spcPct val="20000"/>
              </a:spcBef>
              <a:buChar char="•"/>
              <a:tabLst>
                <a:tab pos="620713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0">
              <a:spcBef>
                <a:spcPct val="20000"/>
              </a:spcBef>
              <a:buChar char="–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0">
              <a:spcBef>
                <a:spcPct val="20000"/>
              </a:spcBef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620713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1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en-US" altLang="zh-TW" sz="2800">
                <a:ea typeface="標楷體" panose="03000509000000000000" pitchFamily="65" charset="-120"/>
              </a:rPr>
              <a:t> P</a:t>
            </a:r>
            <a:r>
              <a:rPr lang="zh-CN" altLang="zh-TW" sz="2800">
                <a:ea typeface="標楷體" panose="03000509000000000000" pitchFamily="65" charset="-120"/>
              </a:rPr>
              <a:t>、</a:t>
            </a:r>
            <a:r>
              <a:rPr lang="zh-TW" altLang="zh-CN" sz="2800">
                <a:ea typeface="標楷體" panose="03000509000000000000" pitchFamily="65" charset="-120"/>
              </a:rPr>
              <a:t>Q</a:t>
            </a:r>
            <a:r>
              <a:rPr lang="zh-CN" altLang="zh-TW" sz="2800">
                <a:ea typeface="標楷體" panose="03000509000000000000" pitchFamily="65" charset="-120"/>
              </a:rPr>
              <a:t>、</a:t>
            </a:r>
            <a:r>
              <a:rPr lang="zh-TW" altLang="zh-CN" sz="2800">
                <a:ea typeface="標楷體" panose="03000509000000000000" pitchFamily="65" charset="-120"/>
              </a:rPr>
              <a:t>R和</a:t>
            </a:r>
            <a:r>
              <a:rPr lang="zh-TW" altLang="zh-TW" sz="2800">
                <a:ea typeface="標楷體" panose="03000509000000000000" pitchFamily="65" charset="-120"/>
              </a:rPr>
              <a:t>S四人相約一起打籃球。他們分別走向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zh-TW" altLang="zh-TW" sz="2800">
                <a:ea typeface="標楷體" panose="03000509000000000000" pitchFamily="65" charset="-120"/>
              </a:rPr>
              <a:t>球場，結果向東南方走的</a:t>
            </a:r>
            <a:endParaRPr lang="zh-TW" altLang="en-US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zh-TW" altLang="zh-TW" sz="2800">
                <a:ea typeface="標楷體" panose="03000509000000000000" pitchFamily="65" charset="-120"/>
              </a:rPr>
              <a:t>最先到達球場，那麼是</a:t>
            </a:r>
            <a:r>
              <a:rPr lang="zh-TW" altLang="en-US" sz="2800">
                <a:ea typeface="標楷體" panose="03000509000000000000" pitchFamily="65" charset="-120"/>
              </a:rPr>
              <a:t>誰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 </a:t>
            </a:r>
            <a:r>
              <a:rPr lang="zh-TW" altLang="zh-TW" sz="2800">
                <a:ea typeface="標楷體" panose="03000509000000000000" pitchFamily="65" charset="-120"/>
              </a:rPr>
              <a:t>最先到達球場</a:t>
            </a:r>
            <a:r>
              <a:rPr lang="zh-CN" altLang="en-US" sz="2800">
                <a:ea typeface="標楷體" panose="03000509000000000000" pitchFamily="65" charset="-120"/>
              </a:rPr>
              <a:t>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16C0BEAD-7C49-433A-B169-1CC8121E6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592388" y="2205038"/>
            <a:ext cx="1871662" cy="0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 Box 34">
            <a:extLst>
              <a:ext uri="{FF2B5EF4-FFF2-40B4-BE49-F238E27FC236}">
                <a16:creationId xmlns="" xmlns:a16="http://schemas.microsoft.com/office/drawing/2014/main" id="{7EC015A8-9D83-4587-8A99-A5863BF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26707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南</a:t>
            </a:r>
          </a:p>
        </p:txBody>
      </p:sp>
      <p:sp>
        <p:nvSpPr>
          <p:cNvPr id="8" name="TextBox 20">
            <a:extLst>
              <a:ext uri="{FF2B5EF4-FFF2-40B4-BE49-F238E27FC236}">
                <a16:creationId xmlns="" xmlns:a16="http://schemas.microsoft.com/office/drawing/2014/main" id="{C01185E3-FEC2-48AA-AC5B-B122BBD0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38893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9" name="Group 47">
            <a:extLst>
              <a:ext uri="{FF2B5EF4-FFF2-40B4-BE49-F238E27FC236}">
                <a16:creationId xmlns="" xmlns:a16="http://schemas.microsoft.com/office/drawing/2014/main" id="{99831018-DBBF-48EB-88D5-75ED6C052B7A}"/>
              </a:ext>
            </a:extLst>
          </p:cNvPr>
          <p:cNvGrpSpPr>
            <a:grpSpLocks/>
          </p:cNvGrpSpPr>
          <p:nvPr/>
        </p:nvGrpSpPr>
        <p:grpSpPr bwMode="auto">
          <a:xfrm>
            <a:off x="7273925" y="965200"/>
            <a:ext cx="504825" cy="958850"/>
            <a:chOff x="4582" y="608"/>
            <a:chExt cx="318" cy="604"/>
          </a:xfrm>
        </p:grpSpPr>
        <p:grpSp>
          <p:nvGrpSpPr>
            <p:cNvPr id="33809" name="Group 48">
              <a:extLst>
                <a:ext uri="{FF2B5EF4-FFF2-40B4-BE49-F238E27FC236}">
                  <a16:creationId xmlns="" xmlns:a16="http://schemas.microsoft.com/office/drawing/2014/main" id="{CC227536-497A-4F2A-B8F5-3E5B9E265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9" y="608"/>
              <a:ext cx="11" cy="523"/>
              <a:chOff x="4889" y="608"/>
              <a:chExt cx="11" cy="523"/>
            </a:xfrm>
          </p:grpSpPr>
          <p:sp>
            <p:nvSpPr>
              <p:cNvPr id="33811" name="Line 49">
                <a:extLst>
                  <a:ext uri="{FF2B5EF4-FFF2-40B4-BE49-F238E27FC236}">
                    <a16:creationId xmlns="" xmlns:a16="http://schemas.microsoft.com/office/drawing/2014/main" id="{CFF2D6FD-0EB2-48C0-8E49-A4BC2CBBC99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-8100000">
                <a:off x="4775" y="888"/>
                <a:ext cx="227" cy="0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2" name="Line 50">
                <a:extLst>
                  <a:ext uri="{FF2B5EF4-FFF2-40B4-BE49-F238E27FC236}">
                    <a16:creationId xmlns="" xmlns:a16="http://schemas.microsoft.com/office/drawing/2014/main" id="{5FB7EE8A-91D1-4469-845C-24DF02BC0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3500000" flipV="1">
                <a:off x="4900" y="608"/>
                <a:ext cx="0" cy="523"/>
              </a:xfrm>
              <a:prstGeom prst="line">
                <a:avLst/>
              </a:prstGeom>
              <a:noFill/>
              <a:ln w="9525">
                <a:solidFill>
                  <a:srgbClr val="003399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" name="Text Box 51">
              <a:extLst>
                <a:ext uri="{FF2B5EF4-FFF2-40B4-BE49-F238E27FC236}">
                  <a16:creationId xmlns="" xmlns:a16="http://schemas.microsoft.com/office/drawing/2014/main" id="{2D7FBFAC-15CD-46C0-B968-6C1ABFF25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2" y="1020"/>
              <a:ext cx="197" cy="192"/>
            </a:xfrm>
            <a:prstGeom prst="rect">
              <a:avLst/>
            </a:prstGeom>
            <a:noFill/>
            <a:ln w="9525">
              <a:noFill/>
              <a:miter lim="800000"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>
              <a:spAutoFit/>
            </a:bodyPr>
            <a:lstStyle>
              <a:lvl1pPr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b="1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lang="en-US" altLang="zh-TW" sz="1400" b="0">
                  <a:solidFill>
                    <a:srgbClr val="003399"/>
                  </a:solidFill>
                </a:rPr>
                <a:t>N</a:t>
              </a:r>
            </a:p>
          </p:txBody>
        </p:sp>
      </p:grpSp>
      <p:sp>
        <p:nvSpPr>
          <p:cNvPr id="15" name="Text Box 34">
            <a:extLst>
              <a:ext uri="{FF2B5EF4-FFF2-40B4-BE49-F238E27FC236}">
                <a16:creationId xmlns="" xmlns:a16="http://schemas.microsoft.com/office/drawing/2014/main" id="{B4B5FA7F-2847-482E-8DAE-B530D97C4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0013" y="4494213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東北</a:t>
            </a:r>
          </a:p>
        </p:txBody>
      </p:sp>
      <p:sp>
        <p:nvSpPr>
          <p:cNvPr id="16" name="Text Box 34">
            <a:extLst>
              <a:ext uri="{FF2B5EF4-FFF2-40B4-BE49-F238E27FC236}">
                <a16:creationId xmlns="" xmlns:a16="http://schemas.microsoft.com/office/drawing/2014/main" id="{2B67D295-94E7-49DE-9A47-69E98B1A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5250" y="5084763"/>
            <a:ext cx="15843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西北</a:t>
            </a:r>
          </a:p>
        </p:txBody>
      </p: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DB6CD25F-891C-40A2-A22D-FCCE645022B4}"/>
              </a:ext>
            </a:extLst>
          </p:cNvPr>
          <p:cNvCxnSpPr>
            <a:cxnSpLocks/>
          </p:cNvCxnSpPr>
          <p:nvPr/>
        </p:nvCxnSpPr>
        <p:spPr>
          <a:xfrm flipV="1">
            <a:off x="5872163" y="2847975"/>
            <a:ext cx="500062" cy="49847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="" xmlns:a16="http://schemas.microsoft.com/office/drawing/2014/main" id="{5B4EDF33-6EFA-4C18-B690-8AED4A3A23B3}"/>
              </a:ext>
            </a:extLst>
          </p:cNvPr>
          <p:cNvCxnSpPr>
            <a:cxnSpLocks/>
          </p:cNvCxnSpPr>
          <p:nvPr/>
        </p:nvCxnSpPr>
        <p:spPr>
          <a:xfrm flipV="1">
            <a:off x="6791325" y="2689225"/>
            <a:ext cx="0" cy="649288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>
            <a:extLst>
              <a:ext uri="{FF2B5EF4-FFF2-40B4-BE49-F238E27FC236}">
                <a16:creationId xmlns="" xmlns:a16="http://schemas.microsoft.com/office/drawing/2014/main" id="{8967C3E0-61E9-40BE-8DA4-EEE1C8E8EEC0}"/>
              </a:ext>
            </a:extLst>
          </p:cNvPr>
          <p:cNvCxnSpPr>
            <a:cxnSpLocks/>
          </p:cNvCxnSpPr>
          <p:nvPr/>
        </p:nvCxnSpPr>
        <p:spPr>
          <a:xfrm flipH="1">
            <a:off x="7107238" y="2428875"/>
            <a:ext cx="611187" cy="0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="" xmlns:a16="http://schemas.microsoft.com/office/drawing/2014/main" id="{906380A2-3482-4F04-9075-7DD2FE3CF52A}"/>
              </a:ext>
            </a:extLst>
          </p:cNvPr>
          <p:cNvCxnSpPr>
            <a:cxnSpLocks/>
          </p:cNvCxnSpPr>
          <p:nvPr/>
        </p:nvCxnSpPr>
        <p:spPr>
          <a:xfrm>
            <a:off x="6791325" y="1497013"/>
            <a:ext cx="0" cy="530225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A21053F7-55BF-4180-AB60-281FAE481FD4}"/>
              </a:ext>
            </a:extLst>
          </p:cNvPr>
          <p:cNvSpPr txBox="1"/>
          <p:nvPr/>
        </p:nvSpPr>
        <p:spPr>
          <a:xfrm>
            <a:off x="1692275" y="3889375"/>
            <a:ext cx="110807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東南</a:t>
            </a:r>
            <a:endParaRPr lang="zh-CN" altLang="en-US" sz="2800" dirty="0">
              <a:solidFill>
                <a:srgbClr val="003399"/>
              </a:solidFill>
              <a:latin typeface="+mn-lt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20538 0.2870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033 0.2861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1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0033 0.1490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L -0.10399 0.0129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3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02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15" grpId="0"/>
      <p:bldP spid="16" grpId="0"/>
      <p:bldP spid="28" grpId="0"/>
      <p:bldP spid="28" grpId="1"/>
      <p:bldP spid="28" grpId="2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="" xmlns:a16="http://schemas.microsoft.com/office/drawing/2014/main" id="{41CBD0CB-0B56-4E10-9710-999A9279F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3749675"/>
            <a:ext cx="6537200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對比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J</a:t>
            </a: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和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K</a:t>
            </a:r>
            <a:endParaRPr lang="en-US" altLang="zh-TW" sz="28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三角形任意兩邊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的總長度</a:t>
            </a: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大於第三邊</a:t>
            </a:r>
            <a:r>
              <a:rPr lang="zh-TW" altLang="en-US" sz="2800" dirty="0">
                <a:solidFill>
                  <a:srgbClr val="003399"/>
                </a:solidFill>
                <a:ea typeface="DFKai-SB" panose="03000509000000000000" pitchFamily="65" charset="-120"/>
              </a:rPr>
              <a:t>，</a:t>
            </a:r>
            <a:endParaRPr lang="en-US" altLang="zh-TW" sz="28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因此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的周界比</a:t>
            </a:r>
            <a:r>
              <a:rPr lang="en-US" altLang="zh-TW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J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長。</a:t>
            </a:r>
            <a:endParaRPr lang="en-US" altLang="zh-TW" sz="2800" dirty="0">
              <a:solidFill>
                <a:srgbClr val="003399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5" name="TextBox 22">
            <a:extLst>
              <a:ext uri="{FF2B5EF4-FFF2-40B4-BE49-F238E27FC236}">
                <a16:creationId xmlns="" xmlns:a16="http://schemas.microsoft.com/office/drawing/2014/main" id="{09F3BA05-FFE8-4DFD-87DB-4AD53067D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175250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pic>
        <p:nvPicPr>
          <p:cNvPr id="35844" name="图片 4">
            <a:extLst>
              <a:ext uri="{FF2B5EF4-FFF2-40B4-BE49-F238E27FC236}">
                <a16:creationId xmlns="" xmlns:a16="http://schemas.microsoft.com/office/drawing/2014/main" id="{368DACD2-7826-4265-B3DC-EBAF42DE3F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"/>
          <a:stretch>
            <a:fillRect/>
          </a:stretch>
        </p:blipFill>
        <p:spPr bwMode="auto">
          <a:xfrm>
            <a:off x="1511300" y="908050"/>
            <a:ext cx="612140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5" name="Freeform 32">
            <a:extLst>
              <a:ext uri="{FF2B5EF4-FFF2-40B4-BE49-F238E27FC236}">
                <a16:creationId xmlns="" xmlns:a16="http://schemas.microsoft.com/office/drawing/2014/main" id="{3A0D3922-6C70-42A8-AE57-831EC49CCCBA}"/>
              </a:ext>
            </a:extLst>
          </p:cNvPr>
          <p:cNvSpPr>
            <a:spLocks/>
          </p:cNvSpPr>
          <p:nvPr/>
        </p:nvSpPr>
        <p:spPr bwMode="auto">
          <a:xfrm>
            <a:off x="3351213" y="1223963"/>
            <a:ext cx="1068387" cy="1076325"/>
          </a:xfrm>
          <a:custGeom>
            <a:avLst/>
            <a:gdLst>
              <a:gd name="T0" fmla="*/ 2147483646 w 11007"/>
              <a:gd name="T1" fmla="*/ 2147483646 h 10134"/>
              <a:gd name="T2" fmla="*/ 2147483646 w 11007"/>
              <a:gd name="T3" fmla="*/ 0 h 10134"/>
              <a:gd name="T4" fmla="*/ 0 w 11007"/>
              <a:gd name="T5" fmla="*/ 2147483646 h 10134"/>
              <a:gd name="T6" fmla="*/ 2147483646 w 11007"/>
              <a:gd name="T7" fmla="*/ 2147483646 h 10134"/>
              <a:gd name="T8" fmla="*/ 2147483646 w 11007"/>
              <a:gd name="T9" fmla="*/ 2147483646 h 10134"/>
              <a:gd name="T10" fmla="*/ 2147483646 w 11007"/>
              <a:gd name="T11" fmla="*/ 2147483646 h 10134"/>
              <a:gd name="T12" fmla="*/ 2147483646 w 11007"/>
              <a:gd name="T13" fmla="*/ 2147483646 h 10134"/>
              <a:gd name="T14" fmla="*/ 2147483646 w 11007"/>
              <a:gd name="T15" fmla="*/ 2147483646 h 10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007"/>
              <a:gd name="T25" fmla="*/ 0 h 10134"/>
              <a:gd name="T26" fmla="*/ 11007 w 11007"/>
              <a:gd name="T27" fmla="*/ 10134 h 10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007" h="10134">
                <a:moveTo>
                  <a:pt x="11007" y="15"/>
                </a:moveTo>
                <a:lnTo>
                  <a:pt x="25" y="0"/>
                </a:lnTo>
                <a:cubicBezTo>
                  <a:pt x="17" y="3378"/>
                  <a:pt x="8" y="6756"/>
                  <a:pt x="0" y="10134"/>
                </a:cubicBezTo>
                <a:lnTo>
                  <a:pt x="1983" y="10104"/>
                </a:lnTo>
                <a:lnTo>
                  <a:pt x="5670" y="6694"/>
                </a:lnTo>
                <a:lnTo>
                  <a:pt x="9329" y="10067"/>
                </a:lnTo>
                <a:lnTo>
                  <a:pt x="11007" y="10112"/>
                </a:lnTo>
                <a:lnTo>
                  <a:pt x="11007" y="15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Freeform 33">
            <a:extLst>
              <a:ext uri="{FF2B5EF4-FFF2-40B4-BE49-F238E27FC236}">
                <a16:creationId xmlns="" xmlns:a16="http://schemas.microsoft.com/office/drawing/2014/main" id="{A7602F45-D780-420A-9651-A27FB559F30E}"/>
              </a:ext>
            </a:extLst>
          </p:cNvPr>
          <p:cNvSpPr>
            <a:spLocks/>
          </p:cNvSpPr>
          <p:nvPr/>
        </p:nvSpPr>
        <p:spPr bwMode="auto">
          <a:xfrm>
            <a:off x="4776788" y="1219200"/>
            <a:ext cx="1068387" cy="1077913"/>
          </a:xfrm>
          <a:custGeom>
            <a:avLst/>
            <a:gdLst>
              <a:gd name="T0" fmla="*/ 0 w 1515"/>
              <a:gd name="T1" fmla="*/ 0 h 1320"/>
              <a:gd name="T2" fmla="*/ 0 w 1515"/>
              <a:gd name="T3" fmla="*/ 2147483646 h 1320"/>
              <a:gd name="T4" fmla="*/ 2147483646 w 1515"/>
              <a:gd name="T5" fmla="*/ 2147483646 h 1320"/>
              <a:gd name="T6" fmla="*/ 2147483646 w 1515"/>
              <a:gd name="T7" fmla="*/ 2147483646 h 1320"/>
              <a:gd name="T8" fmla="*/ 2147483646 w 1515"/>
              <a:gd name="T9" fmla="*/ 0 h 1320"/>
              <a:gd name="T10" fmla="*/ 0 w 1515"/>
              <a:gd name="T11" fmla="*/ 0 h 13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515"/>
              <a:gd name="T19" fmla="*/ 0 h 1320"/>
              <a:gd name="T20" fmla="*/ 1515 w 1515"/>
              <a:gd name="T21" fmla="*/ 1320 h 132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515" h="1320">
                <a:moveTo>
                  <a:pt x="0" y="0"/>
                </a:moveTo>
                <a:lnTo>
                  <a:pt x="0" y="1320"/>
                </a:lnTo>
                <a:lnTo>
                  <a:pt x="1007" y="1320"/>
                </a:lnTo>
                <a:lnTo>
                  <a:pt x="1515" y="875"/>
                </a:lnTo>
                <a:lnTo>
                  <a:pt x="1515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Arc 34">
            <a:extLst>
              <a:ext uri="{FF2B5EF4-FFF2-40B4-BE49-F238E27FC236}">
                <a16:creationId xmlns="" xmlns:a16="http://schemas.microsoft.com/office/drawing/2014/main" id="{BBB88214-F9B1-43FD-A94B-8506D79246F1}"/>
              </a:ext>
            </a:extLst>
          </p:cNvPr>
          <p:cNvSpPr>
            <a:spLocks noChangeAspect="1"/>
          </p:cNvSpPr>
          <p:nvPr/>
        </p:nvSpPr>
        <p:spPr bwMode="auto">
          <a:xfrm rot="-4985183">
            <a:off x="6565107" y="1778793"/>
            <a:ext cx="406400" cy="715963"/>
          </a:xfrm>
          <a:custGeom>
            <a:avLst/>
            <a:gdLst>
              <a:gd name="T0" fmla="*/ 0 w 23041"/>
              <a:gd name="T1" fmla="*/ 0 h 43054"/>
              <a:gd name="T2" fmla="*/ 2147483646 w 23041"/>
              <a:gd name="T3" fmla="*/ 2147483646 h 43054"/>
              <a:gd name="T4" fmla="*/ 2147483646 w 23041"/>
              <a:gd name="T5" fmla="*/ 2147483646 h 43054"/>
              <a:gd name="T6" fmla="*/ 2147483646 w 23041"/>
              <a:gd name="T7" fmla="*/ 2147483646 h 43054"/>
              <a:gd name="T8" fmla="*/ 0 w 23041"/>
              <a:gd name="T9" fmla="*/ 0 h 430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041"/>
              <a:gd name="T16" fmla="*/ 0 h 43054"/>
              <a:gd name="T17" fmla="*/ 23041 w 23041"/>
              <a:gd name="T18" fmla="*/ 43054 h 430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041" h="43054" fill="none">
                <a:moveTo>
                  <a:pt x="0" y="0"/>
                </a:moveTo>
                <a:cubicBezTo>
                  <a:pt x="11930" y="0"/>
                  <a:pt x="22675" y="8377"/>
                  <a:pt x="22675" y="20307"/>
                </a:cubicBezTo>
                <a:cubicBezTo>
                  <a:pt x="24446" y="29717"/>
                  <a:pt x="13586" y="41950"/>
                  <a:pt x="4869" y="42804"/>
                </a:cubicBezTo>
              </a:path>
              <a:path w="23041" h="43054" stroke="0">
                <a:moveTo>
                  <a:pt x="0" y="0"/>
                </a:moveTo>
                <a:cubicBezTo>
                  <a:pt x="11930" y="0"/>
                  <a:pt x="22631" y="6795"/>
                  <a:pt x="22631" y="18725"/>
                </a:cubicBezTo>
                <a:cubicBezTo>
                  <a:pt x="25342" y="31622"/>
                  <a:pt x="14060" y="40157"/>
                  <a:pt x="5169" y="43054"/>
                </a:cubicBezTo>
                <a:lnTo>
                  <a:pt x="1" y="21600"/>
                </a:lnTo>
                <a:cubicBezTo>
                  <a:pt x="1" y="14400"/>
                  <a:pt x="0" y="7200"/>
                  <a:pt x="0" y="0"/>
                </a:cubicBez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Freeform 35">
            <a:extLst>
              <a:ext uri="{FF2B5EF4-FFF2-40B4-BE49-F238E27FC236}">
                <a16:creationId xmlns="" xmlns:a16="http://schemas.microsoft.com/office/drawing/2014/main" id="{1C993EA0-3214-4023-8950-22E71C50E2C7}"/>
              </a:ext>
            </a:extLst>
          </p:cNvPr>
          <p:cNvSpPr>
            <a:spLocks/>
          </p:cNvSpPr>
          <p:nvPr/>
        </p:nvSpPr>
        <p:spPr bwMode="auto">
          <a:xfrm>
            <a:off x="6202363" y="1219200"/>
            <a:ext cx="1068387" cy="1077913"/>
          </a:xfrm>
          <a:custGeom>
            <a:avLst/>
            <a:gdLst>
              <a:gd name="T0" fmla="*/ 2147483646 w 10000"/>
              <a:gd name="T1" fmla="*/ 2147483646 h 10000"/>
              <a:gd name="T2" fmla="*/ 2147483646 w 10000"/>
              <a:gd name="T3" fmla="*/ 2147483646 h 10000"/>
              <a:gd name="T4" fmla="*/ 2147483646 w 10000"/>
              <a:gd name="T5" fmla="*/ 2147483646 h 10000"/>
              <a:gd name="T6" fmla="*/ 0 w 10000"/>
              <a:gd name="T7" fmla="*/ 0 h 10000"/>
              <a:gd name="T8" fmla="*/ 0 w 10000"/>
              <a:gd name="T9" fmla="*/ 2147483646 h 10000"/>
              <a:gd name="T10" fmla="*/ 2147483646 w 10000"/>
              <a:gd name="T11" fmla="*/ 2147483646 h 10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0" h="10000">
                <a:moveTo>
                  <a:pt x="8500" y="10000"/>
                </a:moveTo>
                <a:lnTo>
                  <a:pt x="10000" y="10000"/>
                </a:lnTo>
                <a:lnTo>
                  <a:pt x="10000" y="27"/>
                </a:lnTo>
                <a:lnTo>
                  <a:pt x="0" y="0"/>
                </a:lnTo>
                <a:lnTo>
                  <a:pt x="0" y="10000"/>
                </a:lnTo>
                <a:lnTo>
                  <a:pt x="1978" y="10000"/>
                </a:lnTo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文字方塊 7">
            <a:extLst>
              <a:ext uri="{FF2B5EF4-FFF2-40B4-BE49-F238E27FC236}">
                <a16:creationId xmlns="" xmlns:a16="http://schemas.microsoft.com/office/drawing/2014/main" id="{5F495767-3BFA-4959-8111-0A957F2F4F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697163"/>
            <a:ext cx="61626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19. </a:t>
            </a:r>
            <a:r>
              <a:rPr lang="zh-TW" altLang="en-US" sz="2800" dirty="0">
                <a:ea typeface="標楷體" panose="03000509000000000000" pitchFamily="65" charset="-120"/>
              </a:rPr>
              <a:t>以上哪個圖形的周界是最長的？</a:t>
            </a:r>
            <a:endParaRPr lang="en-US" altLang="zh-TW" sz="2800" dirty="0">
              <a:ea typeface="標楷體" panose="03000509000000000000" pitchFamily="65" charset="-120"/>
            </a:endParaRPr>
          </a:p>
        </p:txBody>
      </p:sp>
      <p:sp>
        <p:nvSpPr>
          <p:cNvPr id="35850" name="矩形 23">
            <a:extLst>
              <a:ext uri="{FF2B5EF4-FFF2-40B4-BE49-F238E27FC236}">
                <a16:creationId xmlns="" xmlns:a16="http://schemas.microsoft.com/office/drawing/2014/main" id="{0FBFB8C6-EB12-4E73-B3A1-AE8945C01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3271838"/>
            <a:ext cx="1052512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pl-PL" altLang="zh-CN" sz="2800"/>
              <a:t>A. J</a:t>
            </a:r>
          </a:p>
          <a:p>
            <a:pPr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pl-PL" altLang="zh-CN" sz="2800"/>
              <a:t>B. K</a:t>
            </a:r>
          </a:p>
          <a:p>
            <a:pPr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pl-PL" altLang="zh-CN" sz="2800"/>
              <a:t>C. L</a:t>
            </a:r>
          </a:p>
          <a:p>
            <a:pPr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pl-PL" altLang="zh-CN" sz="2800"/>
              <a:t>D. M</a:t>
            </a:r>
          </a:p>
        </p:txBody>
      </p:sp>
      <p:sp>
        <p:nvSpPr>
          <p:cNvPr id="35851" name="文本框 24">
            <a:extLst>
              <a:ext uri="{FF2B5EF4-FFF2-40B4-BE49-F238E27FC236}">
                <a16:creationId xmlns="" xmlns:a16="http://schemas.microsoft.com/office/drawing/2014/main" id="{C3B818AD-B191-4169-8B29-0A8B2E35D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7425" y="1462088"/>
            <a:ext cx="4333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/>
              <a:t>J</a:t>
            </a:r>
            <a:endParaRPr lang="zh-CN" altLang="en-US" sz="2400"/>
          </a:p>
        </p:txBody>
      </p:sp>
      <p:sp>
        <p:nvSpPr>
          <p:cNvPr id="35852" name="文本框 43">
            <a:extLst>
              <a:ext uri="{FF2B5EF4-FFF2-40B4-BE49-F238E27FC236}">
                <a16:creationId xmlns="" xmlns:a16="http://schemas.microsoft.com/office/drawing/2014/main" id="{CAC6969B-DE52-4105-9198-0728A605F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588" y="1428750"/>
            <a:ext cx="431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/>
              <a:t>K</a:t>
            </a:r>
            <a:endParaRPr lang="zh-CN" altLang="en-US" sz="2400"/>
          </a:p>
        </p:txBody>
      </p:sp>
      <p:sp>
        <p:nvSpPr>
          <p:cNvPr id="35853" name="文本框 44">
            <a:extLst>
              <a:ext uri="{FF2B5EF4-FFF2-40B4-BE49-F238E27FC236}">
                <a16:creationId xmlns="" xmlns:a16="http://schemas.microsoft.com/office/drawing/2014/main" id="{34ED73D3-A84F-400E-9EDF-CA75E156C8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538" y="1430338"/>
            <a:ext cx="43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/>
              <a:t>L</a:t>
            </a:r>
            <a:endParaRPr lang="zh-CN" altLang="en-US" sz="2400"/>
          </a:p>
        </p:txBody>
      </p:sp>
      <p:sp>
        <p:nvSpPr>
          <p:cNvPr id="35854" name="文本框 45">
            <a:extLst>
              <a:ext uri="{FF2B5EF4-FFF2-40B4-BE49-F238E27FC236}">
                <a16:creationId xmlns="" xmlns:a16="http://schemas.microsoft.com/office/drawing/2014/main" id="{F8E94A78-CC77-4F95-AD40-16BFB5B60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416050"/>
            <a:ext cx="433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/>
              <a:t>M</a:t>
            </a:r>
            <a:endParaRPr lang="zh-CN" altLang="en-US" sz="2400"/>
          </a:p>
        </p:txBody>
      </p:sp>
      <p:sp>
        <p:nvSpPr>
          <p:cNvPr id="35855" name="任意多边形: 形状 50177">
            <a:extLst>
              <a:ext uri="{FF2B5EF4-FFF2-40B4-BE49-F238E27FC236}">
                <a16:creationId xmlns="" xmlns:a16="http://schemas.microsoft.com/office/drawing/2014/main" id="{9B2A96BD-B569-4C73-A957-D26D3A6224A3}"/>
              </a:ext>
            </a:extLst>
          </p:cNvPr>
          <p:cNvSpPr>
            <a:spLocks/>
          </p:cNvSpPr>
          <p:nvPr/>
        </p:nvSpPr>
        <p:spPr bwMode="auto">
          <a:xfrm>
            <a:off x="1914525" y="1389063"/>
            <a:ext cx="1095375" cy="908050"/>
          </a:xfrm>
          <a:custGeom>
            <a:avLst/>
            <a:gdLst>
              <a:gd name="T0" fmla="*/ 0 w 1095375"/>
              <a:gd name="T1" fmla="*/ 0 h 908050"/>
              <a:gd name="T2" fmla="*/ 3175 w 1095375"/>
              <a:gd name="T3" fmla="*/ 904875 h 908050"/>
              <a:gd name="T4" fmla="*/ 1092200 w 1095375"/>
              <a:gd name="T5" fmla="*/ 908050 h 908050"/>
              <a:gd name="T6" fmla="*/ 1095375 w 1095375"/>
              <a:gd name="T7" fmla="*/ 9525 h 908050"/>
              <a:gd name="T8" fmla="*/ 1095375 w 1095375"/>
              <a:gd name="T9" fmla="*/ 9525 h 9080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5375"/>
              <a:gd name="T16" fmla="*/ 0 h 908050"/>
              <a:gd name="T17" fmla="*/ 1095375 w 1095375"/>
              <a:gd name="T18" fmla="*/ 908050 h 9080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5375" h="908050">
                <a:moveTo>
                  <a:pt x="0" y="0"/>
                </a:moveTo>
                <a:cubicBezTo>
                  <a:pt x="1058" y="301625"/>
                  <a:pt x="2117" y="603250"/>
                  <a:pt x="3175" y="904875"/>
                </a:cubicBezTo>
                <a:lnTo>
                  <a:pt x="1092200" y="908050"/>
                </a:lnTo>
                <a:cubicBezTo>
                  <a:pt x="1093258" y="608542"/>
                  <a:pt x="1094317" y="309033"/>
                  <a:pt x="1095375" y="952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28" name="直接连接符 27">
            <a:extLst>
              <a:ext uri="{FF2B5EF4-FFF2-40B4-BE49-F238E27FC236}">
                <a16:creationId xmlns="" xmlns:a16="http://schemas.microsoft.com/office/drawing/2014/main" id="{78063C1C-6C0B-4565-A986-B25CC9D5BF73}"/>
              </a:ext>
            </a:extLst>
          </p:cNvPr>
          <p:cNvCxnSpPr>
            <a:cxnSpLocks/>
          </p:cNvCxnSpPr>
          <p:nvPr/>
        </p:nvCxnSpPr>
        <p:spPr bwMode="auto">
          <a:xfrm>
            <a:off x="1919288" y="1398588"/>
            <a:ext cx="3444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直接连接符 28">
            <a:extLst>
              <a:ext uri="{FF2B5EF4-FFF2-40B4-BE49-F238E27FC236}">
                <a16:creationId xmlns="" xmlns:a16="http://schemas.microsoft.com/office/drawing/2014/main" id="{1EB9FC46-ADF0-4B6E-9BC2-F6DDB6F1CD4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25725" y="1401763"/>
            <a:ext cx="3905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8" name="直接连接符 58">
            <a:extLst>
              <a:ext uri="{FF2B5EF4-FFF2-40B4-BE49-F238E27FC236}">
                <a16:creationId xmlns="" xmlns:a16="http://schemas.microsoft.com/office/drawing/2014/main" id="{A1674D77-6922-4509-98D2-6F69F58867B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266950" y="1223963"/>
            <a:ext cx="3635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直接连接符 30">
            <a:extLst>
              <a:ext uri="{FF2B5EF4-FFF2-40B4-BE49-F238E27FC236}">
                <a16:creationId xmlns="" xmlns:a16="http://schemas.microsoft.com/office/drawing/2014/main" id="{2DD39AEC-730D-4844-97E4-A57AD60F70E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266950" y="1223963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直接连接符 31">
            <a:extLst>
              <a:ext uri="{FF2B5EF4-FFF2-40B4-BE49-F238E27FC236}">
                <a16:creationId xmlns="" xmlns:a16="http://schemas.microsoft.com/office/drawing/2014/main" id="{FDCE2609-BD3D-4AAF-BE77-C511314AED5A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2628900" y="1223963"/>
            <a:ext cx="0" cy="180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E2351B8D-54F1-42E1-B6A8-EB88648B3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4525" y="1219200"/>
            <a:ext cx="1095375" cy="1077913"/>
          </a:xfrm>
          <a:prstGeom prst="rect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176F2803-975D-4365-B305-2616B18B81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0875" y="3203575"/>
            <a:ext cx="116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</a:rPr>
              <a:t>K &gt; J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57A015F9-C291-4621-8AFE-3B7B1E8937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3737466"/>
            <a:ext cx="6125913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對比</a:t>
            </a:r>
            <a:r>
              <a:rPr lang="en-US" altLang="zh-CN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J</a:t>
            </a:r>
            <a:r>
              <a:rPr lang="zh-CN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和</a:t>
            </a:r>
            <a:r>
              <a:rPr lang="en-US" altLang="zh-CN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L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三角形任意兩邊</a:t>
            </a:r>
            <a:r>
              <a:rPr lang="zh-TW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的總長度</a:t>
            </a:r>
            <a:r>
              <a:rPr lang="zh-CN" altLang="en-US" sz="28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大於第三邊</a:t>
            </a:r>
            <a:endParaRPr lang="en-US" altLang="zh-TW" sz="2800" dirty="0">
              <a:solidFill>
                <a:srgbClr val="003399"/>
              </a:solidFill>
              <a:latin typeface="+mn-lt"/>
              <a:ea typeface="DFKai-SB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solidFill>
                  <a:srgbClr val="003399"/>
                </a:solidFill>
                <a:ea typeface="DFKai-SB" panose="03000509000000000000" pitchFamily="65" charset="-120"/>
              </a:rPr>
              <a:t>因此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J</a:t>
            </a:r>
            <a:r>
              <a:rPr lang="zh-TW" altLang="en-US" sz="2800" dirty="0">
                <a:solidFill>
                  <a:srgbClr val="003399"/>
                </a:solidFill>
                <a:ea typeface="DFKai-SB" panose="03000509000000000000" pitchFamily="65" charset="-120"/>
              </a:rPr>
              <a:t>的周界比</a:t>
            </a:r>
            <a:r>
              <a:rPr lang="en-US" altLang="zh-TW" sz="2800" dirty="0">
                <a:solidFill>
                  <a:srgbClr val="003399"/>
                </a:solidFill>
                <a:ea typeface="DFKai-SB" panose="03000509000000000000" pitchFamily="65" charset="-120"/>
              </a:rPr>
              <a:t>L</a:t>
            </a:r>
            <a:r>
              <a:rPr lang="zh-TW" altLang="en-US" sz="2800" dirty="0">
                <a:solidFill>
                  <a:srgbClr val="003399"/>
                </a:solidFill>
                <a:ea typeface="DFKai-SB" panose="03000509000000000000" pitchFamily="65" charset="-120"/>
              </a:rPr>
              <a:t>長。</a:t>
            </a:r>
            <a:endParaRPr lang="en-US" altLang="zh-TW" sz="2800" dirty="0">
              <a:solidFill>
                <a:srgbClr val="003399"/>
              </a:solidFill>
              <a:ea typeface="DFKai-SB" panose="03000509000000000000" pitchFamily="65" charset="-120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="" xmlns:a16="http://schemas.microsoft.com/office/drawing/2014/main" id="{EAA21CDC-1FB9-4953-A50F-59E2DFD67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7288" y="3740150"/>
            <a:ext cx="4969272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對比</a:t>
            </a:r>
            <a:r>
              <a:rPr lang="en-US" altLang="zh-CN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K</a:t>
            </a:r>
            <a:r>
              <a:rPr lang="zh-CN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和</a:t>
            </a:r>
            <a:r>
              <a:rPr lang="en-US" altLang="zh-CN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CN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兩點之間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線段的長度最短</a:t>
            </a:r>
            <a:r>
              <a:rPr lang="zh-TW" altLang="en-US" sz="2800" dirty="0">
                <a:solidFill>
                  <a:srgbClr val="003399"/>
                </a:solidFill>
                <a:ea typeface="DFKai-SB" panose="03000509000000000000" pitchFamily="65" charset="-120"/>
              </a:rPr>
              <a:t>，</a:t>
            </a:r>
            <a:endParaRPr lang="en-US" altLang="zh-TW" sz="2800" dirty="0">
              <a:solidFill>
                <a:srgbClr val="003399"/>
              </a:solidFill>
              <a:latin typeface="+mn-lt"/>
              <a:ea typeface="DFKai-SB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因此</a:t>
            </a:r>
            <a:r>
              <a:rPr lang="en-US" altLang="zh-CN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K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的周界比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M</a:t>
            </a:r>
            <a:r>
              <a:rPr lang="zh-TW" altLang="en-US" sz="2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短。</a:t>
            </a:r>
            <a:endParaRPr lang="en-US" altLang="zh-TW" sz="2800" dirty="0">
              <a:solidFill>
                <a:srgbClr val="003399"/>
              </a:solidFill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37" name="Freeform 32">
            <a:extLst>
              <a:ext uri="{FF2B5EF4-FFF2-40B4-BE49-F238E27FC236}">
                <a16:creationId xmlns="" xmlns:a16="http://schemas.microsoft.com/office/drawing/2014/main" id="{8FDC2BFA-1F7C-40B9-97C1-DAC40736633A}"/>
              </a:ext>
            </a:extLst>
          </p:cNvPr>
          <p:cNvSpPr>
            <a:spLocks/>
          </p:cNvSpPr>
          <p:nvPr/>
        </p:nvSpPr>
        <p:spPr bwMode="auto">
          <a:xfrm>
            <a:off x="3351213" y="1223963"/>
            <a:ext cx="1068387" cy="1076325"/>
          </a:xfrm>
          <a:custGeom>
            <a:avLst/>
            <a:gdLst>
              <a:gd name="T0" fmla="*/ 2147483646 w 11007"/>
              <a:gd name="T1" fmla="*/ 2147483646 h 10134"/>
              <a:gd name="T2" fmla="*/ 2147483646 w 11007"/>
              <a:gd name="T3" fmla="*/ 0 h 10134"/>
              <a:gd name="T4" fmla="*/ 0 w 11007"/>
              <a:gd name="T5" fmla="*/ 2147483646 h 10134"/>
              <a:gd name="T6" fmla="*/ 2147483646 w 11007"/>
              <a:gd name="T7" fmla="*/ 2147483646 h 10134"/>
              <a:gd name="T8" fmla="*/ 2147483646 w 11007"/>
              <a:gd name="T9" fmla="*/ 2147483646 h 10134"/>
              <a:gd name="T10" fmla="*/ 2147483646 w 11007"/>
              <a:gd name="T11" fmla="*/ 2147483646 h 10134"/>
              <a:gd name="T12" fmla="*/ 2147483646 w 11007"/>
              <a:gd name="T13" fmla="*/ 2147483646 h 10134"/>
              <a:gd name="T14" fmla="*/ 2147483646 w 11007"/>
              <a:gd name="T15" fmla="*/ 2147483646 h 1013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007"/>
              <a:gd name="T25" fmla="*/ 0 h 10134"/>
              <a:gd name="T26" fmla="*/ 11007 w 11007"/>
              <a:gd name="T27" fmla="*/ 10134 h 1013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007" h="10134">
                <a:moveTo>
                  <a:pt x="11007" y="15"/>
                </a:moveTo>
                <a:lnTo>
                  <a:pt x="25" y="0"/>
                </a:lnTo>
                <a:cubicBezTo>
                  <a:pt x="17" y="3378"/>
                  <a:pt x="8" y="6756"/>
                  <a:pt x="0" y="10134"/>
                </a:cubicBezTo>
                <a:lnTo>
                  <a:pt x="1983" y="10104"/>
                </a:lnTo>
                <a:lnTo>
                  <a:pt x="5670" y="6694"/>
                </a:lnTo>
                <a:lnTo>
                  <a:pt x="9329" y="10067"/>
                </a:lnTo>
                <a:lnTo>
                  <a:pt x="11007" y="10112"/>
                </a:lnTo>
                <a:lnTo>
                  <a:pt x="11007" y="15"/>
                </a:lnTo>
                <a:close/>
              </a:path>
            </a:pathLst>
          </a:custGeom>
          <a:noFill/>
          <a:ln w="127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70342EBD-7685-4914-8B3F-500F99DD1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25" y="320992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</a:rPr>
              <a:t>M &gt; </a:t>
            </a:r>
          </a:p>
        </p:txBody>
      </p:sp>
      <p:sp>
        <p:nvSpPr>
          <p:cNvPr id="39" name="文本框 38">
            <a:extLst>
              <a:ext uri="{FF2B5EF4-FFF2-40B4-BE49-F238E27FC236}">
                <a16:creationId xmlns="" xmlns:a16="http://schemas.microsoft.com/office/drawing/2014/main" id="{4005DD1C-2EE5-45E0-AD09-363868AF77C0}"/>
              </a:ext>
            </a:extLst>
          </p:cNvPr>
          <p:cNvSpPr txBox="1"/>
          <p:nvPr/>
        </p:nvSpPr>
        <p:spPr>
          <a:xfrm>
            <a:off x="4100513" y="3190875"/>
            <a:ext cx="76358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rgbClr val="003399"/>
                </a:solidFill>
                <a:ea typeface="PMingLiU" panose="02020500000000000000" pitchFamily="18" charset="-120"/>
              </a:rPr>
              <a:t>&gt;</a:t>
            </a:r>
            <a:r>
              <a:rPr lang="en-US" altLang="zh-CN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</a:rPr>
              <a:t> L</a:t>
            </a:r>
            <a:endParaRPr lang="en-US" altLang="zh-CN" sz="2800" dirty="0">
              <a:solidFill>
                <a:srgbClr val="003399"/>
              </a:solidFill>
              <a:ea typeface="PMingLiU" panose="02020500000000000000" pitchFamily="18" charset="-120"/>
            </a:endParaRPr>
          </a:p>
        </p:txBody>
      </p:sp>
      <p:sp>
        <p:nvSpPr>
          <p:cNvPr id="40" name="TextBox 23">
            <a:extLst>
              <a:ext uri="{FF2B5EF4-FFF2-40B4-BE49-F238E27FC236}">
                <a16:creationId xmlns="" xmlns:a16="http://schemas.microsoft.com/office/drawing/2014/main" id="{22BEB75B-9D13-4086-A706-113A8BED07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963" y="507047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1" name="任意多边形: 形状 40">
            <a:extLst>
              <a:ext uri="{FF2B5EF4-FFF2-40B4-BE49-F238E27FC236}">
                <a16:creationId xmlns="" xmlns:a16="http://schemas.microsoft.com/office/drawing/2014/main" id="{4D89D195-F703-41A7-A6F6-73C62B49BC98}"/>
              </a:ext>
            </a:extLst>
          </p:cNvPr>
          <p:cNvSpPr/>
          <p:nvPr/>
        </p:nvSpPr>
        <p:spPr>
          <a:xfrm>
            <a:off x="1908175" y="1223963"/>
            <a:ext cx="1089025" cy="184150"/>
          </a:xfrm>
          <a:custGeom>
            <a:avLst/>
            <a:gdLst>
              <a:gd name="connsiteX0" fmla="*/ 0 w 1089025"/>
              <a:gd name="connsiteY0" fmla="*/ 177800 h 184150"/>
              <a:gd name="connsiteX1" fmla="*/ 358775 w 1089025"/>
              <a:gd name="connsiteY1" fmla="*/ 177800 h 184150"/>
              <a:gd name="connsiteX2" fmla="*/ 358775 w 1089025"/>
              <a:gd name="connsiteY2" fmla="*/ 0 h 184150"/>
              <a:gd name="connsiteX3" fmla="*/ 720725 w 1089025"/>
              <a:gd name="connsiteY3" fmla="*/ 0 h 184150"/>
              <a:gd name="connsiteX4" fmla="*/ 720725 w 1089025"/>
              <a:gd name="connsiteY4" fmla="*/ 184150 h 184150"/>
              <a:gd name="connsiteX5" fmla="*/ 1089025 w 1089025"/>
              <a:gd name="connsiteY5" fmla="*/ 184150 h 18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025" h="184150">
                <a:moveTo>
                  <a:pt x="0" y="177800"/>
                </a:moveTo>
                <a:lnTo>
                  <a:pt x="358775" y="177800"/>
                </a:lnTo>
                <a:lnTo>
                  <a:pt x="358775" y="0"/>
                </a:lnTo>
                <a:lnTo>
                  <a:pt x="720725" y="0"/>
                </a:lnTo>
                <a:lnTo>
                  <a:pt x="720725" y="184150"/>
                </a:lnTo>
                <a:lnTo>
                  <a:pt x="1089025" y="184150"/>
                </a:ln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04132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03854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00018 -0.0266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-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3.05556E-6 -0.0259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5.55112E-17 L 0.15556 0.00162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42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-0.00093 L 0.31129 0.0004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44444E-6 L 0.31145 0.00047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/>
      <p:bldP spid="15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3" grpId="5" animBg="1"/>
      <p:bldP spid="34" grpId="0"/>
      <p:bldP spid="34" grpId="1"/>
      <p:bldP spid="35" grpId="0" build="allAtOnce"/>
      <p:bldP spid="36" grpId="0" build="allAtOnce"/>
      <p:bldP spid="38" grpId="0"/>
      <p:bldP spid="38" grpId="1"/>
      <p:bldP spid="38" grpId="2"/>
      <p:bldP spid="39" grpId="0"/>
      <p:bldP spid="39" grpId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1384277" y="1187360"/>
            <a:ext cx="6651160" cy="920590"/>
            <a:chOff x="1397504" y="2696872"/>
            <a:chExt cx="6651160" cy="920590"/>
          </a:xfrm>
        </p:grpSpPr>
        <p:sp>
          <p:nvSpPr>
            <p:cNvPr id="66" name="矩形 65"/>
            <p:cNvSpPr/>
            <p:nvPr/>
          </p:nvSpPr>
          <p:spPr>
            <a:xfrm>
              <a:off x="7134264" y="2696872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1397504" y="2703062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2574415" y="2699967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矩形 89"/>
            <p:cNvSpPr/>
            <p:nvPr/>
          </p:nvSpPr>
          <p:spPr>
            <a:xfrm>
              <a:off x="3701760" y="2699967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 90"/>
            <p:cNvSpPr/>
            <p:nvPr/>
          </p:nvSpPr>
          <p:spPr>
            <a:xfrm>
              <a:off x="4830008" y="2699967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6006919" y="2696872"/>
              <a:ext cx="914400" cy="9144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4818" name="文字方塊 7">
            <a:extLst>
              <a:ext uri="{FF2B5EF4-FFF2-40B4-BE49-F238E27FC236}">
                <a16:creationId xmlns="" xmlns:a16="http://schemas.microsoft.com/office/drawing/2014/main" id="{E3112A89-4E76-43E4-AE5C-086DD1656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2381724"/>
            <a:ext cx="831056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0713" indent="-6207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 smtClean="0">
                <a:ea typeface="標楷體" panose="03000509000000000000" pitchFamily="65" charset="-120"/>
              </a:rPr>
              <a:t>20.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用以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6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個大小相同的正方形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拼合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成一個新的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圖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。新圖形的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周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界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最短是多少？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TextBox 64">
            <a:extLst>
              <a:ext uri="{FF2B5EF4-FFF2-40B4-BE49-F238E27FC236}">
                <a16:creationId xmlns="" xmlns:a16="http://schemas.microsoft.com/office/drawing/2014/main" id="{1654D13C-42EA-4228-ACAD-7A24DAC0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2" y="4656137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0" name="TextBox 65">
            <a:extLst>
              <a:ext uri="{FF2B5EF4-FFF2-40B4-BE49-F238E27FC236}">
                <a16:creationId xmlns="" xmlns:a16="http://schemas.microsoft.com/office/drawing/2014/main" id="{893175F3-C81E-4425-8488-4323E489E9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9916" y="4620419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9" name="Text Box 34">
            <a:extLst>
              <a:ext uri="{FF2B5EF4-FFF2-40B4-BE49-F238E27FC236}">
                <a16:creationId xmlns="" xmlns:a16="http://schemas.microsoft.com/office/drawing/2014/main" id="{6E496D57-5B53-4FB1-AE15-BE0AE16CE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287" y="3468690"/>
            <a:ext cx="410445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重疊的邊越多，周界越短。</a:t>
            </a:r>
            <a:endParaRPr lang="zh-TW" altLang="en-US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="" xmlns:a16="http://schemas.microsoft.com/office/drawing/2014/main" id="{CADE98B0-0DDD-4F8F-9D6E-70C48942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7224" y="5454308"/>
            <a:ext cx="24412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</a:rPr>
              <a:t>(</a:t>
            </a:r>
            <a:r>
              <a:rPr lang="en-US" altLang="zh-CN" sz="2400" dirty="0" smtClean="0">
                <a:solidFill>
                  <a:srgbClr val="003399"/>
                </a:solidFill>
              </a:rPr>
              <a:t>8×3</a:t>
            </a:r>
            <a:r>
              <a:rPr lang="zh-CN" altLang="en-US" sz="2400" dirty="0" smtClean="0">
                <a:solidFill>
                  <a:srgbClr val="003399"/>
                </a:solidFill>
              </a:rPr>
              <a:t>＋</a:t>
            </a:r>
            <a:r>
              <a:rPr lang="en-US" altLang="zh-CN" sz="2400" dirty="0" smtClean="0">
                <a:solidFill>
                  <a:srgbClr val="003399"/>
                </a:solidFill>
              </a:rPr>
              <a:t>8×2</a:t>
            </a:r>
            <a:r>
              <a:rPr lang="en-US" altLang="zh-TW" sz="2400" dirty="0" smtClean="0">
                <a:solidFill>
                  <a:srgbClr val="003399"/>
                </a:solidFill>
              </a:rPr>
              <a:t>)</a:t>
            </a:r>
            <a:r>
              <a:rPr lang="en-US" altLang="zh-CN" sz="2400" dirty="0" smtClean="0">
                <a:solidFill>
                  <a:srgbClr val="003399"/>
                </a:solidFill>
              </a:rPr>
              <a:t>×2 </a:t>
            </a:r>
            <a:endParaRPr lang="zh-TW" altLang="en-US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71" name="Text Box 34">
            <a:extLst>
              <a:ext uri="{FF2B5EF4-FFF2-40B4-BE49-F238E27FC236}">
                <a16:creationId xmlns="" xmlns:a16="http://schemas.microsoft.com/office/drawing/2014/main" id="{9032E039-29A6-4C5F-887C-81E4C09EA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5201" y="5851404"/>
            <a:ext cx="16129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80(cm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TW" altLang="en-US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7113984" y="1187360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377224" y="1193550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554135" y="1190455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681480" y="1190455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4809728" y="1190455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5986639" y="1187360"/>
            <a:ext cx="9144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233208" y="1187360"/>
            <a:ext cx="98493" cy="923926"/>
            <a:chOff x="846819" y="1187360"/>
            <a:chExt cx="98493" cy="923926"/>
          </a:xfrm>
        </p:grpSpPr>
        <p:cxnSp>
          <p:nvCxnSpPr>
            <p:cNvPr id="5" name="直接箭头连接符 4"/>
            <p:cNvCxnSpPr/>
            <p:nvPr/>
          </p:nvCxnSpPr>
          <p:spPr>
            <a:xfrm>
              <a:off x="899592" y="1187360"/>
              <a:ext cx="0" cy="91440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5"/>
            <p:cNvSpPr/>
            <p:nvPr/>
          </p:nvSpPr>
          <p:spPr>
            <a:xfrm>
              <a:off x="846819" y="1190625"/>
              <a:ext cx="91440" cy="0"/>
            </a:xfrm>
            <a:custGeom>
              <a:avLst/>
              <a:gdLst>
                <a:gd name="connsiteX0" fmla="*/ 161925 w 161925"/>
                <a:gd name="connsiteY0" fmla="*/ 0 h 0"/>
                <a:gd name="connsiteX1" fmla="*/ 0 w 1619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>
                  <a:moveTo>
                    <a:pt x="161925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853872" y="2111286"/>
              <a:ext cx="91440" cy="0"/>
            </a:xfrm>
            <a:custGeom>
              <a:avLst/>
              <a:gdLst>
                <a:gd name="connsiteX0" fmla="*/ 161925 w 161925"/>
                <a:gd name="connsiteY0" fmla="*/ 0 h 0"/>
                <a:gd name="connsiteX1" fmla="*/ 0 w 161925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61925">
                  <a:moveTo>
                    <a:pt x="161925" y="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606700" y="1368329"/>
            <a:ext cx="77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8cm</a:t>
            </a:r>
            <a:endParaRPr lang="zh-CN" altLang="en-US" dirty="0"/>
          </a:p>
        </p:txBody>
      </p:sp>
      <p:cxnSp>
        <p:nvCxnSpPr>
          <p:cNvPr id="47" name="直接连接符 46">
            <a:extLst>
              <a:ext uri="{FF2B5EF4-FFF2-40B4-BE49-F238E27FC236}">
                <a16:creationId xmlns="" xmlns:a16="http://schemas.microsoft.com/office/drawing/2014/main" id="{16C0BEAD-7C49-433A-B169-1CC8121E6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27584" y="2886626"/>
            <a:ext cx="7223760" cy="0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7">
            <a:extLst>
              <a:ext uri="{FF2B5EF4-FFF2-40B4-BE49-F238E27FC236}">
                <a16:creationId xmlns="" xmlns:a16="http://schemas.microsoft.com/office/drawing/2014/main" id="{16C0BEAD-7C49-433A-B169-1CC8121E6D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04624" y="3397795"/>
            <a:ext cx="3749040" cy="0"/>
          </a:xfrm>
          <a:prstGeom prst="line">
            <a:avLst/>
          </a:prstGeom>
          <a:noFill/>
          <a:ln w="31750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Text Box 34">
            <a:extLst>
              <a:ext uri="{FF2B5EF4-FFF2-40B4-BE49-F238E27FC236}">
                <a16:creationId xmlns="" xmlns:a16="http://schemas.microsoft.com/office/drawing/2014/main" id="{9032E039-29A6-4C5F-887C-81E4C09EA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3085" y="5076753"/>
            <a:ext cx="161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周界是</a:t>
            </a:r>
            <a:endParaRPr lang="zh-TW" altLang="en-US" sz="24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60" name="Text Box 34">
            <a:extLst>
              <a:ext uri="{FF2B5EF4-FFF2-40B4-BE49-F238E27FC236}">
                <a16:creationId xmlns="" xmlns:a16="http://schemas.microsoft.com/office/drawing/2014/main" id="{CADE98B0-0DDD-4F8F-9D6E-70C48942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545" y="5909210"/>
            <a:ext cx="12602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FF"/>
                </a:solidFill>
              </a:rPr>
              <a:t>(</a:t>
            </a:r>
            <a:r>
              <a:rPr lang="en-US" altLang="zh-CN" sz="2000" dirty="0" smtClean="0">
                <a:solidFill>
                  <a:srgbClr val="FF00FF"/>
                </a:solidFill>
              </a:rPr>
              <a:t>8×3</a:t>
            </a:r>
            <a:r>
              <a:rPr lang="en-US" altLang="zh-TW" sz="2000" dirty="0" smtClean="0">
                <a:solidFill>
                  <a:srgbClr val="FF00FF"/>
                </a:solidFill>
              </a:rPr>
              <a:t>)cm</a:t>
            </a:r>
            <a:endParaRPr lang="zh-TW" altLang="en-US" sz="20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61" name="Text Box 34">
            <a:extLst>
              <a:ext uri="{FF2B5EF4-FFF2-40B4-BE49-F238E27FC236}">
                <a16:creationId xmlns="" xmlns:a16="http://schemas.microsoft.com/office/drawing/2014/main" id="{CADE98B0-0DDD-4F8F-9D6E-70C489422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9349" y="4728303"/>
            <a:ext cx="132166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solidFill>
                  <a:srgbClr val="FF00FF"/>
                </a:solidFill>
              </a:rPr>
              <a:t>(</a:t>
            </a:r>
            <a:r>
              <a:rPr lang="en-US" altLang="zh-CN" sz="2000" dirty="0" smtClean="0">
                <a:solidFill>
                  <a:srgbClr val="FF00FF"/>
                </a:solidFill>
              </a:rPr>
              <a:t>8×2</a:t>
            </a:r>
            <a:r>
              <a:rPr lang="en-US" altLang="zh-TW" sz="2000" dirty="0" smtClean="0">
                <a:solidFill>
                  <a:srgbClr val="FF00FF"/>
                </a:solidFill>
              </a:rPr>
              <a:t>)cm</a:t>
            </a:r>
            <a:endParaRPr lang="zh-TW" altLang="en-US" sz="20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3289527" y="5942844"/>
            <a:ext cx="2746773" cy="6436"/>
          </a:xfrm>
          <a:prstGeom prst="straightConnector1">
            <a:avLst/>
          </a:prstGeom>
          <a:ln w="1905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箭头连接符 63"/>
          <p:cNvCxnSpPr/>
          <p:nvPr/>
        </p:nvCxnSpPr>
        <p:spPr>
          <a:xfrm flipH="1" flipV="1">
            <a:off x="6099330" y="4021498"/>
            <a:ext cx="0" cy="1828800"/>
          </a:xfrm>
          <a:prstGeom prst="straightConnector1">
            <a:avLst/>
          </a:prstGeom>
          <a:ln w="1905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1" name="Text Box 117">
            <a:extLst>
              <a:ext uri="{FF2B5EF4-FFF2-40B4-BE49-F238E27FC236}">
                <a16:creationId xmlns="" xmlns:a16="http://schemas.microsoft.com/office/drawing/2014/main" id="{1F809DC0-199E-4F27-8F51-28AB74D36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902" y="3523045"/>
            <a:ext cx="2878854" cy="207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en-US" altLang="zh-CN" sz="2800" dirty="0"/>
              <a:t>A. 112cm</a:t>
            </a:r>
          </a:p>
          <a:p>
            <a:pPr>
              <a:buNone/>
            </a:pPr>
            <a:r>
              <a:rPr lang="en-US" altLang="zh-CN" sz="2800" dirty="0"/>
              <a:t>B. 104cm</a:t>
            </a:r>
          </a:p>
          <a:p>
            <a:pPr>
              <a:buNone/>
            </a:pPr>
            <a:r>
              <a:rPr lang="en-US" altLang="zh-CN" sz="2800" dirty="0"/>
              <a:t>C. 80cm</a:t>
            </a:r>
          </a:p>
          <a:p>
            <a:pPr>
              <a:buNone/>
            </a:pPr>
            <a:r>
              <a:rPr lang="en-US" altLang="zh-CN" sz="2800" dirty="0"/>
              <a:t>D. 64cm</a:t>
            </a:r>
            <a:r>
              <a:rPr lang="zh-TW" altLang="en-US" sz="2800" dirty="0">
                <a:ea typeface="標楷體" panose="03000509000000000000" pitchFamily="65" charset="-120"/>
              </a:rPr>
              <a:t>　　　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463 L 0.21042 0.4148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21" y="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231 L 0.18108 0.416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24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.00347 L -0.04166 0.5467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347 L -0.0658 0.5467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33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50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116 L -0.09375 0.41528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3" y="2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50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232 L -0.21684 0.546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/>
      <p:bldP spid="69" grpId="0"/>
      <p:bldP spid="70" grpId="0"/>
      <p:bldP spid="71" grpId="0"/>
      <p:bldP spid="37" grpId="0" animBg="1"/>
      <p:bldP spid="37" grpId="1" animBg="1"/>
      <p:bldP spid="3" grpId="0" animBg="1"/>
      <p:bldP spid="3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59" grpId="0"/>
      <p:bldP spid="60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2">
            <a:extLst>
              <a:ext uri="{FF2B5EF4-FFF2-40B4-BE49-F238E27FC236}">
                <a16:creationId xmlns="" xmlns:a16="http://schemas.microsoft.com/office/drawing/2014/main" id="{2B9041B3-F7EE-4DF0-A899-DA25C70A0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0363" y="4346575"/>
            <a:ext cx="468312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6867" name="文字方塊 7">
            <a:extLst>
              <a:ext uri="{FF2B5EF4-FFF2-40B4-BE49-F238E27FC236}">
                <a16:creationId xmlns="" xmlns:a16="http://schemas.microsoft.com/office/drawing/2014/main" id="{88935A83-538E-45AB-A4FB-54B76D707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697163"/>
            <a:ext cx="844867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600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21. </a:t>
            </a:r>
            <a:r>
              <a:rPr lang="zh-TW" altLang="en-US" sz="2800">
                <a:ea typeface="標楷體" panose="03000509000000000000" pitchFamily="65" charset="-120"/>
              </a:rPr>
              <a:t>把圖一的摺紙圖樣摺成小長方體後，剛好可以和圖二的立體組成一個長、闊、高分別為</a:t>
            </a:r>
            <a:r>
              <a:rPr lang="en-US" altLang="zh-TW" sz="2800">
                <a:ea typeface="標楷體" panose="03000509000000000000" pitchFamily="65" charset="-120"/>
              </a:rPr>
              <a:t>10cm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12cm</a:t>
            </a:r>
            <a:r>
              <a:rPr lang="zh-TW" altLang="en-US" sz="2800">
                <a:ea typeface="標楷體" panose="03000509000000000000" pitchFamily="65" charset="-120"/>
              </a:rPr>
              <a:t>、</a:t>
            </a:r>
            <a:r>
              <a:rPr lang="en-US" altLang="zh-TW" sz="2800">
                <a:ea typeface="標楷體" panose="03000509000000000000" pitchFamily="65" charset="-120"/>
              </a:rPr>
              <a:t>5cm</a:t>
            </a:r>
            <a:r>
              <a:rPr lang="zh-TW" altLang="en-US" sz="2800">
                <a:ea typeface="標楷體" panose="03000509000000000000" pitchFamily="65" charset="-120"/>
              </a:rPr>
              <a:t>的大長方體。圖二的體積是多少？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36874" name="矩形 23">
            <a:extLst>
              <a:ext uri="{FF2B5EF4-FFF2-40B4-BE49-F238E27FC236}">
                <a16:creationId xmlns="" xmlns:a16="http://schemas.microsoft.com/office/drawing/2014/main" id="{AC241020-F377-4392-B670-2FFF7363C6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5" y="4252913"/>
            <a:ext cx="5151438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pl-PL" altLang="zh-CN" sz="2800" dirty="0"/>
              <a:t>A. </a:t>
            </a:r>
            <a:r>
              <a:rPr lang="en-US" altLang="zh-CN" sz="2800" dirty="0"/>
              <a:t>600cm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                </a:t>
            </a:r>
            <a:r>
              <a:rPr lang="pl-PL" altLang="zh-CN" sz="2800" dirty="0"/>
              <a:t>B. </a:t>
            </a:r>
            <a:r>
              <a:rPr lang="en-US" altLang="zh-CN" sz="2800" dirty="0"/>
              <a:t>528cm</a:t>
            </a:r>
            <a:r>
              <a:rPr lang="en-US" altLang="zh-CN" sz="2800" baseline="30000" dirty="0"/>
              <a:t>3</a:t>
            </a:r>
            <a:endParaRPr lang="pl-PL" altLang="zh-CN" sz="2800" dirty="0"/>
          </a:p>
          <a:p>
            <a:pPr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pl-PL" altLang="zh-CN" sz="2800" dirty="0"/>
              <a:t>C. </a:t>
            </a:r>
            <a:r>
              <a:rPr lang="en-US" altLang="zh-CN" sz="2800" dirty="0"/>
              <a:t>402cm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                </a:t>
            </a:r>
            <a:r>
              <a:rPr lang="pl-PL" altLang="zh-CN" sz="2800" dirty="0"/>
              <a:t>D. </a:t>
            </a:r>
            <a:r>
              <a:rPr lang="en-US" altLang="zh-CN" sz="2800" dirty="0"/>
              <a:t>72cm</a:t>
            </a:r>
            <a:r>
              <a:rPr lang="en-US" altLang="zh-CN" sz="2800" baseline="30000" dirty="0"/>
              <a:t>3</a:t>
            </a:r>
            <a:endParaRPr lang="pl-PL" altLang="zh-CN" sz="2800" dirty="0"/>
          </a:p>
        </p:txBody>
      </p:sp>
      <p:sp>
        <p:nvSpPr>
          <p:cNvPr id="28" name="TextBox 23">
            <a:extLst>
              <a:ext uri="{FF2B5EF4-FFF2-40B4-BE49-F238E27FC236}">
                <a16:creationId xmlns="" xmlns:a16="http://schemas.microsoft.com/office/drawing/2014/main" id="{5E77A720-EB30-4482-B770-A2CBB56A8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42227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C0BE8C86-CA5F-4DF3-8483-53527B96C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1004888"/>
            <a:ext cx="35067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图片 4">
            <a:extLst>
              <a:ext uri="{FF2B5EF4-FFF2-40B4-BE49-F238E27FC236}">
                <a16:creationId xmlns="" xmlns:a16="http://schemas.microsoft.com/office/drawing/2014/main" id="{3EA9C382-EED9-4D05-A38A-7A159CEB6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1527175"/>
            <a:ext cx="1857375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文本框 31">
            <a:extLst>
              <a:ext uri="{FF2B5EF4-FFF2-40B4-BE49-F238E27FC236}">
                <a16:creationId xmlns="" xmlns:a16="http://schemas.microsoft.com/office/drawing/2014/main" id="{B8BCCBAD-EAB5-4D54-8DB1-1FD9D6F49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3" y="2273300"/>
            <a:ext cx="71278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latin typeface="+mn-lt"/>
                <a:ea typeface="DFKai-SB" panose="03000509000000000000" pitchFamily="65" charset="-120"/>
              </a:rPr>
              <a:t>圖一</a:t>
            </a:r>
            <a:endParaRPr lang="en-US" altLang="zh-CN" sz="1800" kern="100" dirty="0"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="" xmlns:a16="http://schemas.microsoft.com/office/drawing/2014/main" id="{504D2693-D247-4FED-BE27-8DA99997C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3313" y="2273300"/>
            <a:ext cx="71278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1800" dirty="0">
                <a:latin typeface="+mn-lt"/>
                <a:ea typeface="DFKai-SB" panose="03000509000000000000" pitchFamily="65" charset="-120"/>
              </a:rPr>
              <a:t>圖二</a:t>
            </a:r>
            <a:endParaRPr lang="en-US" altLang="zh-CN" sz="1800" kern="100" dirty="0"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EF3E9DEC-B7DD-4851-A484-4F8422AD0D5F}"/>
              </a:ext>
            </a:extLst>
          </p:cNvPr>
          <p:cNvCxnSpPr/>
          <p:nvPr/>
        </p:nvCxnSpPr>
        <p:spPr>
          <a:xfrm>
            <a:off x="2630488" y="1916113"/>
            <a:ext cx="0" cy="217487"/>
          </a:xfrm>
          <a:prstGeom prst="line">
            <a:avLst/>
          </a:prstGeom>
          <a:ln>
            <a:solidFill>
              <a:srgbClr val="FF00FF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B60F9E10-9928-405A-A4BE-FDB63F0DAE50}"/>
              </a:ext>
            </a:extLst>
          </p:cNvPr>
          <p:cNvCxnSpPr/>
          <p:nvPr/>
        </p:nvCxnSpPr>
        <p:spPr>
          <a:xfrm>
            <a:off x="1476375" y="2017713"/>
            <a:ext cx="1154113" cy="0"/>
          </a:xfrm>
          <a:prstGeom prst="straightConnector1">
            <a:avLst/>
          </a:prstGeom>
          <a:ln>
            <a:solidFill>
              <a:srgbClr val="FF00FF"/>
            </a:solidFill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E952288A-238C-4A05-BA02-04D37DFB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035175"/>
            <a:ext cx="1633537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</a:rPr>
              <a:t>(22</a:t>
            </a: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</a:rPr>
              <a:t> </a:t>
            </a: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 </a:t>
            </a:r>
            <a:r>
              <a:rPr lang="en-US" altLang="zh-TW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3)cm</a:t>
            </a:r>
            <a:endParaRPr lang="en-US" altLang="zh-CN" sz="1800" kern="100" dirty="0">
              <a:solidFill>
                <a:srgbClr val="FF00FF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BCBE9E0A-D4E8-44C4-B9BC-8238C7FDB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9850" y="879475"/>
            <a:ext cx="3063875" cy="522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摺成的小長方體：</a:t>
            </a:r>
            <a:endParaRPr lang="en-US" altLang="zh-CN" sz="2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="" xmlns:a16="http://schemas.microsoft.com/office/drawing/2014/main" id="{C8F16028-93D8-40B0-BD8D-B705D6B8377C}"/>
              </a:ext>
            </a:extLst>
          </p:cNvPr>
          <p:cNvGrpSpPr>
            <a:grpSpLocks/>
          </p:cNvGrpSpPr>
          <p:nvPr/>
        </p:nvGrpSpPr>
        <p:grpSpPr bwMode="auto">
          <a:xfrm>
            <a:off x="1440466" y="1401763"/>
            <a:ext cx="1912006" cy="820734"/>
            <a:chOff x="5069499" y="311307"/>
            <a:chExt cx="1910875" cy="820573"/>
          </a:xfrm>
        </p:grpSpPr>
        <p:sp>
          <p:nvSpPr>
            <p:cNvPr id="10" name="立方体 9">
              <a:extLst>
                <a:ext uri="{FF2B5EF4-FFF2-40B4-BE49-F238E27FC236}">
                  <a16:creationId xmlns="" xmlns:a16="http://schemas.microsoft.com/office/drawing/2014/main" id="{247D803E-2C93-4445-BA98-A523C4F75F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91940" y="374002"/>
              <a:ext cx="1096343" cy="426152"/>
            </a:xfrm>
            <a:prstGeom prst="cube">
              <a:avLst>
                <a:gd name="adj" fmla="val 29038"/>
              </a:avLst>
            </a:prstGeom>
            <a:solidFill>
              <a:schemeClr val="accent5"/>
            </a:solidFill>
            <a:ln w="9525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="" xmlns:a16="http://schemas.microsoft.com/office/drawing/2014/main" id="{74D071E9-F6F3-41CE-8061-AD3CB851AE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69499" y="762065"/>
              <a:ext cx="1632572" cy="36981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(22</a:t>
              </a:r>
              <a:r>
                <a:rPr lang="zh-TW" altLang="en-US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</a:rPr>
                <a:t> </a:t>
              </a:r>
              <a:r>
                <a:rPr lang="zh-TW" altLang="en-US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  <a:sym typeface="Symbol" panose="05050102010706020507" pitchFamily="18" charset="2"/>
                </a:rPr>
                <a:t> </a:t>
              </a:r>
              <a:r>
                <a:rPr lang="en-US" altLang="zh-TW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  <a:sym typeface="Symbol" panose="05050102010706020507" pitchFamily="18" charset="2"/>
                </a:rPr>
                <a:t>2</a:t>
              </a:r>
              <a:r>
                <a:rPr lang="zh-TW" altLang="en-US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  <a:sym typeface="Symbol" panose="05050102010706020507" pitchFamily="18" charset="2"/>
                </a:rPr>
                <a:t>－</a:t>
              </a:r>
              <a:r>
                <a:rPr lang="en-US" altLang="zh-TW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  <a:sym typeface="Symbol" panose="05050102010706020507" pitchFamily="18" charset="2"/>
                </a:rPr>
                <a:t>3)cm</a:t>
              </a:r>
              <a:endParaRPr lang="en-US" altLang="zh-CN" sz="1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="" xmlns:a16="http://schemas.microsoft.com/office/drawing/2014/main" id="{F67325DD-2F2E-49EC-91AF-9F1A1AC60A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2254" y="600169"/>
              <a:ext cx="625105" cy="369814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  <a:sym typeface="Symbol" panose="05050102010706020507" pitchFamily="18" charset="2"/>
                </a:rPr>
                <a:t>3cm</a:t>
              </a:r>
              <a:endParaRPr lang="en-US" altLang="zh-CN" sz="1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="" xmlns:a16="http://schemas.microsoft.com/office/drawing/2014/main" id="{7479B9AC-723A-4133-B4F4-7F91D22B34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55269" y="311307"/>
              <a:ext cx="625105" cy="368228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PMingLiU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en-US" altLang="zh-TW" sz="1800" dirty="0">
                  <a:solidFill>
                    <a:srgbClr val="003399"/>
                  </a:solidFill>
                  <a:latin typeface="+mn-lt"/>
                  <a:ea typeface="DFKai-SB" panose="03000509000000000000" pitchFamily="65" charset="-120"/>
                  <a:sym typeface="Symbol" panose="05050102010706020507" pitchFamily="18" charset="2"/>
                </a:rPr>
                <a:t>3cm</a:t>
              </a:r>
              <a:endParaRPr lang="en-US" altLang="zh-CN" sz="1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endParaRPr>
            </a:p>
          </p:txBody>
        </p:sp>
      </p:grpSp>
      <p:sp>
        <p:nvSpPr>
          <p:cNvPr id="44" name="文本框 43">
            <a:extLst>
              <a:ext uri="{FF2B5EF4-FFF2-40B4-BE49-F238E27FC236}">
                <a16:creationId xmlns="" xmlns:a16="http://schemas.microsoft.com/office/drawing/2014/main" id="{7D465080-2A22-4E9D-A683-2C272AFE29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825" y="4038600"/>
            <a:ext cx="2335213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圖二的體積是</a:t>
            </a:r>
            <a:endParaRPr lang="en-US" altLang="zh-CN" sz="2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="" xmlns:a16="http://schemas.microsoft.com/office/drawing/2014/main" id="{B4FDFEF8-B04C-4A62-994F-373A84C2AF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4483100"/>
            <a:ext cx="19843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10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12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×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5</a:t>
            </a:r>
            <a:endParaRPr lang="en-US" altLang="zh-CN" sz="2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="" xmlns:a16="http://schemas.microsoft.com/office/drawing/2014/main" id="{613D4365-9233-4433-9C7E-59F678041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481513"/>
            <a:ext cx="3506787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(22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÷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2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3)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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r>
              <a:rPr lang="zh-TW" altLang="en-US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  </a:t>
            </a:r>
            <a:r>
              <a:rPr lang="en-US" altLang="zh-TW" sz="2800" kern="100" dirty="0">
                <a:solidFill>
                  <a:srgbClr val="003399"/>
                </a:solidFill>
                <a:ea typeface="DFKai-SB" panose="03000509000000000000" pitchFamily="65" charset="-120"/>
                <a:cs typeface="Arial" panose="020B0604020202020204" pitchFamily="34" charset="0"/>
                <a:sym typeface="Symbol" panose="05050102010706020507" pitchFamily="18" charset="2"/>
              </a:rPr>
              <a:t>3</a:t>
            </a:r>
            <a:endParaRPr lang="en-US" altLang="zh-CN" sz="2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A027A8DC-FFD7-4851-B844-E32F2FF4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63" y="5021263"/>
            <a:ext cx="198437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=</a:t>
            </a:r>
            <a:r>
              <a:rPr lang="zh-TW" altLang="en-US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528(cm</a:t>
            </a:r>
            <a:r>
              <a:rPr lang="en-US" altLang="zh-TW" sz="2800" kern="100" baseline="300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en-US" altLang="zh-TW" sz="2800" kern="1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endParaRPr lang="en-US" altLang="zh-CN" sz="2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8" name="文字方塊 5">
            <a:extLst>
              <a:ext uri="{FF2B5EF4-FFF2-40B4-BE49-F238E27FC236}">
                <a16:creationId xmlns="" xmlns:a16="http://schemas.microsoft.com/office/drawing/2014/main" id="{D87E26DA-1B2C-436E-A45C-ED5758284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6338" y="5443538"/>
            <a:ext cx="211772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006600"/>
                </a:solidFill>
                <a:latin typeface="+mn-lt"/>
                <a:ea typeface="標楷體" panose="03000509000000000000" pitchFamily="65" charset="-120"/>
              </a:rPr>
              <a:t>大長方體體積</a:t>
            </a:r>
          </a:p>
        </p:txBody>
      </p:sp>
      <p:sp>
        <p:nvSpPr>
          <p:cNvPr id="49" name="文字方塊 5">
            <a:extLst>
              <a:ext uri="{FF2B5EF4-FFF2-40B4-BE49-F238E27FC236}">
                <a16:creationId xmlns="" xmlns:a16="http://schemas.microsoft.com/office/drawing/2014/main" id="{F0E8DA9D-5527-4ACA-AB13-E60987BF9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0650" y="5443538"/>
            <a:ext cx="2117725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400" dirty="0">
                <a:solidFill>
                  <a:srgbClr val="006600"/>
                </a:solidFill>
                <a:latin typeface="+mn-lt"/>
                <a:ea typeface="標楷體" panose="03000509000000000000" pitchFamily="65" charset="-120"/>
              </a:rPr>
              <a:t>小長方體體積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="" xmlns:a16="http://schemas.microsoft.com/office/drawing/2014/main" id="{F8C764D1-9F2A-45B2-8E12-A547CDCB650E}"/>
              </a:ext>
            </a:extLst>
          </p:cNvPr>
          <p:cNvCxnSpPr/>
          <p:nvPr/>
        </p:nvCxnSpPr>
        <p:spPr>
          <a:xfrm>
            <a:off x="1308100" y="4965700"/>
            <a:ext cx="17208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="" xmlns:a16="http://schemas.microsoft.com/office/drawing/2014/main" id="{CCCE56AF-EB00-48D9-8E2D-FF29CF24DDA1}"/>
              </a:ext>
            </a:extLst>
          </p:cNvPr>
          <p:cNvCxnSpPr>
            <a:cxnSpLocks/>
          </p:cNvCxnSpPr>
          <p:nvPr/>
        </p:nvCxnSpPr>
        <p:spPr>
          <a:xfrm>
            <a:off x="3406775" y="4965700"/>
            <a:ext cx="296545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68A4F9AE-BE08-4B99-AFD4-8E192858B567}"/>
              </a:ext>
            </a:extLst>
          </p:cNvPr>
          <p:cNvCxnSpPr>
            <a:cxnSpLocks/>
          </p:cNvCxnSpPr>
          <p:nvPr/>
        </p:nvCxnSpPr>
        <p:spPr>
          <a:xfrm flipV="1">
            <a:off x="2168525" y="4979988"/>
            <a:ext cx="0" cy="5365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="" xmlns:a16="http://schemas.microsoft.com/office/drawing/2014/main" id="{B91263AA-6DF7-49EE-AAD5-08A4B5CBB614}"/>
              </a:ext>
            </a:extLst>
          </p:cNvPr>
          <p:cNvCxnSpPr>
            <a:cxnSpLocks/>
          </p:cNvCxnSpPr>
          <p:nvPr/>
        </p:nvCxnSpPr>
        <p:spPr>
          <a:xfrm flipV="1">
            <a:off x="4913313" y="4979988"/>
            <a:ext cx="0" cy="536575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="" xmlns:a16="http://schemas.microsoft.com/office/drawing/2014/main" id="{736DC255-8453-47B1-AFDC-E748179B08FA}"/>
              </a:ext>
            </a:extLst>
          </p:cNvPr>
          <p:cNvCxnSpPr>
            <a:cxnSpLocks/>
          </p:cNvCxnSpPr>
          <p:nvPr/>
        </p:nvCxnSpPr>
        <p:spPr>
          <a:xfrm>
            <a:off x="4170363" y="3644900"/>
            <a:ext cx="3995737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="" xmlns:a16="http://schemas.microsoft.com/office/drawing/2014/main" id="{68567966-8D3D-4AC7-B794-F833B8AFAE40}"/>
              </a:ext>
            </a:extLst>
          </p:cNvPr>
          <p:cNvCxnSpPr>
            <a:cxnSpLocks/>
          </p:cNvCxnSpPr>
          <p:nvPr/>
        </p:nvCxnSpPr>
        <p:spPr>
          <a:xfrm>
            <a:off x="962025" y="4113213"/>
            <a:ext cx="3676650" cy="0"/>
          </a:xfrm>
          <a:prstGeom prst="line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="" xmlns:a16="http://schemas.microsoft.com/office/drawing/2014/main" id="{5B461541-1B7E-4739-B8AE-6AEDA19CCE88}"/>
              </a:ext>
            </a:extLst>
          </p:cNvPr>
          <p:cNvCxnSpPr/>
          <p:nvPr/>
        </p:nvCxnSpPr>
        <p:spPr>
          <a:xfrm>
            <a:off x="1468754" y="2017713"/>
            <a:ext cx="1600200" cy="0"/>
          </a:xfrm>
          <a:prstGeom prst="straightConnector1">
            <a:avLst/>
          </a:prstGeom>
          <a:ln>
            <a:solidFill>
              <a:srgbClr val="FF00FF"/>
            </a:solidFill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="" xmlns:a16="http://schemas.microsoft.com/office/drawing/2014/main" id="{E4F83317-52C2-4B81-A245-44C4A808C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855" y="2006126"/>
            <a:ext cx="1477826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</a:rPr>
              <a:t>(22</a:t>
            </a: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</a:rPr>
              <a:t> </a:t>
            </a:r>
            <a:r>
              <a:rPr lang="zh-TW" altLang="en-US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 </a:t>
            </a:r>
            <a:r>
              <a:rPr lang="en-US" altLang="zh-TW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2)cm</a:t>
            </a:r>
            <a:endParaRPr lang="en-US" altLang="zh-CN" sz="1800" kern="100" dirty="0">
              <a:solidFill>
                <a:srgbClr val="FF00FF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="" xmlns:a16="http://schemas.microsoft.com/office/drawing/2014/main" id="{343D23D0-18DF-4F26-81FA-4E2B47CDB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550" y="1037661"/>
            <a:ext cx="707431" cy="36830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FF00FF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3cm</a:t>
            </a:r>
            <a:endParaRPr lang="en-US" altLang="zh-CN" sz="1800" kern="100" dirty="0">
              <a:solidFill>
                <a:srgbClr val="FF00FF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36" name="直接箭头连接符 35">
            <a:extLst>
              <a:ext uri="{FF2B5EF4-FFF2-40B4-BE49-F238E27FC236}">
                <a16:creationId xmlns="" xmlns:a16="http://schemas.microsoft.com/office/drawing/2014/main" id="{E1836CA4-06AB-4DAA-838C-AC2C8658DFD0}"/>
              </a:ext>
            </a:extLst>
          </p:cNvPr>
          <p:cNvCxnSpPr/>
          <p:nvPr/>
        </p:nvCxnSpPr>
        <p:spPr>
          <a:xfrm>
            <a:off x="2630488" y="1401763"/>
            <a:ext cx="457200" cy="0"/>
          </a:xfrm>
          <a:prstGeom prst="straightConnector1">
            <a:avLst/>
          </a:prstGeom>
          <a:ln>
            <a:solidFill>
              <a:srgbClr val="FF00FF"/>
            </a:solidFill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组合 13">
            <a:extLst>
              <a:ext uri="{FF2B5EF4-FFF2-40B4-BE49-F238E27FC236}">
                <a16:creationId xmlns="" xmlns:a16="http://schemas.microsoft.com/office/drawing/2014/main" id="{1385CE61-54A1-4DA9-9B9B-658D132D0DF5}"/>
              </a:ext>
            </a:extLst>
          </p:cNvPr>
          <p:cNvGrpSpPr/>
          <p:nvPr/>
        </p:nvGrpSpPr>
        <p:grpSpPr>
          <a:xfrm>
            <a:off x="6232525" y="1662113"/>
            <a:ext cx="695325" cy="609600"/>
            <a:chOff x="6232525" y="1666875"/>
            <a:chExt cx="695325" cy="609600"/>
          </a:xfrm>
          <a:solidFill>
            <a:schemeClr val="accent5"/>
          </a:solidFill>
        </p:grpSpPr>
        <p:sp>
          <p:nvSpPr>
            <p:cNvPr id="5" name="任意多边形: 形状 4">
              <a:extLst>
                <a:ext uri="{FF2B5EF4-FFF2-40B4-BE49-F238E27FC236}">
                  <a16:creationId xmlns="" xmlns:a16="http://schemas.microsoft.com/office/drawing/2014/main" id="{28633692-87E0-43E5-8829-DFDBF619C401}"/>
                </a:ext>
              </a:extLst>
            </p:cNvPr>
            <p:cNvSpPr/>
            <p:nvPr/>
          </p:nvSpPr>
          <p:spPr>
            <a:xfrm>
              <a:off x="6232525" y="1666875"/>
              <a:ext cx="695325" cy="609600"/>
            </a:xfrm>
            <a:custGeom>
              <a:avLst/>
              <a:gdLst>
                <a:gd name="connsiteX0" fmla="*/ 396875 w 695325"/>
                <a:gd name="connsiteY0" fmla="*/ 0 h 615950"/>
                <a:gd name="connsiteX1" fmla="*/ 0 w 695325"/>
                <a:gd name="connsiteY1" fmla="*/ 311150 h 615950"/>
                <a:gd name="connsiteX2" fmla="*/ 0 w 695325"/>
                <a:gd name="connsiteY2" fmla="*/ 615950 h 615950"/>
                <a:gd name="connsiteX3" fmla="*/ 307975 w 695325"/>
                <a:gd name="connsiteY3" fmla="*/ 615950 h 615950"/>
                <a:gd name="connsiteX4" fmla="*/ 695325 w 695325"/>
                <a:gd name="connsiteY4" fmla="*/ 311150 h 615950"/>
                <a:gd name="connsiteX5" fmla="*/ 695325 w 695325"/>
                <a:gd name="connsiteY5" fmla="*/ 6350 h 615950"/>
                <a:gd name="connsiteX6" fmla="*/ 396875 w 695325"/>
                <a:gd name="connsiteY6" fmla="*/ 0 h 615950"/>
                <a:gd name="connsiteX0" fmla="*/ 404018 w 695325"/>
                <a:gd name="connsiteY0" fmla="*/ 3175 h 609600"/>
                <a:gd name="connsiteX1" fmla="*/ 0 w 695325"/>
                <a:gd name="connsiteY1" fmla="*/ 304800 h 609600"/>
                <a:gd name="connsiteX2" fmla="*/ 0 w 695325"/>
                <a:gd name="connsiteY2" fmla="*/ 609600 h 609600"/>
                <a:gd name="connsiteX3" fmla="*/ 307975 w 695325"/>
                <a:gd name="connsiteY3" fmla="*/ 609600 h 609600"/>
                <a:gd name="connsiteX4" fmla="*/ 695325 w 695325"/>
                <a:gd name="connsiteY4" fmla="*/ 304800 h 609600"/>
                <a:gd name="connsiteX5" fmla="*/ 695325 w 695325"/>
                <a:gd name="connsiteY5" fmla="*/ 0 h 609600"/>
                <a:gd name="connsiteX6" fmla="*/ 404018 w 695325"/>
                <a:gd name="connsiteY6" fmla="*/ 317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5325" h="609600">
                  <a:moveTo>
                    <a:pt x="404018" y="3175"/>
                  </a:moveTo>
                  <a:lnTo>
                    <a:pt x="0" y="304800"/>
                  </a:lnTo>
                  <a:lnTo>
                    <a:pt x="0" y="609600"/>
                  </a:lnTo>
                  <a:lnTo>
                    <a:pt x="307975" y="609600"/>
                  </a:lnTo>
                  <a:lnTo>
                    <a:pt x="695325" y="304800"/>
                  </a:lnTo>
                  <a:lnTo>
                    <a:pt x="695325" y="0"/>
                  </a:lnTo>
                  <a:lnTo>
                    <a:pt x="404018" y="3175"/>
                  </a:lnTo>
                  <a:close/>
                </a:path>
              </a:pathLst>
            </a:custGeom>
            <a:grpFill/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任意多边形: 形状 5">
              <a:extLst>
                <a:ext uri="{FF2B5EF4-FFF2-40B4-BE49-F238E27FC236}">
                  <a16:creationId xmlns="" xmlns:a16="http://schemas.microsoft.com/office/drawing/2014/main" id="{A69A8B15-3F79-412C-A539-62B1F71C59DA}"/>
                </a:ext>
              </a:extLst>
            </p:cNvPr>
            <p:cNvSpPr/>
            <p:nvPr/>
          </p:nvSpPr>
          <p:spPr>
            <a:xfrm>
              <a:off x="6232525" y="1974850"/>
              <a:ext cx="304800" cy="0"/>
            </a:xfrm>
            <a:custGeom>
              <a:avLst/>
              <a:gdLst>
                <a:gd name="connsiteX0" fmla="*/ 0 w 304800"/>
                <a:gd name="connsiteY0" fmla="*/ 0 h 0"/>
                <a:gd name="connsiteX1" fmla="*/ 304800 w 3048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4800">
                  <a:moveTo>
                    <a:pt x="0" y="0"/>
                  </a:moveTo>
                  <a:lnTo>
                    <a:pt x="304800" y="0"/>
                  </a:lnTo>
                </a:path>
              </a:pathLst>
            </a:custGeom>
            <a:grpFill/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任意多边形: 形状 7">
              <a:extLst>
                <a:ext uri="{FF2B5EF4-FFF2-40B4-BE49-F238E27FC236}">
                  <a16:creationId xmlns="" xmlns:a16="http://schemas.microsoft.com/office/drawing/2014/main" id="{698E2FBC-2CB1-4A58-87F9-C87E57B46213}"/>
                </a:ext>
              </a:extLst>
            </p:cNvPr>
            <p:cNvSpPr/>
            <p:nvPr/>
          </p:nvSpPr>
          <p:spPr>
            <a:xfrm>
              <a:off x="6534150" y="1968500"/>
              <a:ext cx="0" cy="304800"/>
            </a:xfrm>
            <a:custGeom>
              <a:avLst/>
              <a:gdLst>
                <a:gd name="connsiteX0" fmla="*/ 0 w 0"/>
                <a:gd name="connsiteY0" fmla="*/ 304800 h 304800"/>
                <a:gd name="connsiteX1" fmla="*/ 0 w 0"/>
                <a:gd name="connsiteY1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04800">
                  <a:moveTo>
                    <a:pt x="0" y="304800"/>
                  </a:moveTo>
                  <a:lnTo>
                    <a:pt x="0" y="0"/>
                  </a:lnTo>
                </a:path>
              </a:pathLst>
            </a:custGeom>
            <a:grpFill/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任意多边形: 形状 11">
              <a:extLst>
                <a:ext uri="{FF2B5EF4-FFF2-40B4-BE49-F238E27FC236}">
                  <a16:creationId xmlns="" xmlns:a16="http://schemas.microsoft.com/office/drawing/2014/main" id="{30A14870-2198-454E-AA47-A8FD3EBDCECD}"/>
                </a:ext>
              </a:extLst>
            </p:cNvPr>
            <p:cNvSpPr/>
            <p:nvPr/>
          </p:nvSpPr>
          <p:spPr>
            <a:xfrm>
              <a:off x="6534150" y="1671637"/>
              <a:ext cx="384175" cy="301625"/>
            </a:xfrm>
            <a:custGeom>
              <a:avLst/>
              <a:gdLst>
                <a:gd name="connsiteX0" fmla="*/ 0 w 384175"/>
                <a:gd name="connsiteY0" fmla="*/ 301625 h 301625"/>
                <a:gd name="connsiteX1" fmla="*/ 384175 w 384175"/>
                <a:gd name="connsiteY1" fmla="*/ 0 h 30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84175" h="301625">
                  <a:moveTo>
                    <a:pt x="0" y="301625"/>
                  </a:moveTo>
                  <a:lnTo>
                    <a:pt x="384175" y="0"/>
                  </a:lnTo>
                </a:path>
              </a:pathLst>
            </a:custGeom>
            <a:grpFill/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="" xmlns:a16="http://schemas.microsoft.com/office/drawing/2014/main" id="{CFF03F30-6A90-459C-B29C-2F34E7867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0231" y="1943101"/>
            <a:ext cx="6254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3cm</a:t>
            </a:r>
            <a:endParaRPr lang="en-US" altLang="zh-CN" sz="1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824517ED-5A61-4C66-8F93-C2958FA09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7939" y="1023622"/>
            <a:ext cx="163353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(22</a:t>
            </a:r>
            <a:r>
              <a:rPr lang="zh-TW" altLang="en-US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</a:rPr>
              <a:t> </a:t>
            </a:r>
            <a:r>
              <a:rPr lang="zh-TW" altLang="en-US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 </a:t>
            </a:r>
            <a:r>
              <a:rPr lang="en-US" altLang="zh-TW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2</a:t>
            </a:r>
            <a:r>
              <a:rPr lang="zh-TW" altLang="en-US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－</a:t>
            </a:r>
            <a:r>
              <a:rPr lang="en-US" altLang="zh-TW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3)cm</a:t>
            </a:r>
            <a:endParaRPr lang="en-US" altLang="zh-CN" sz="1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="" xmlns:a16="http://schemas.microsoft.com/office/drawing/2014/main" id="{E8C1BD9E-719B-434B-BEB6-DEDFCF44BF4C}"/>
              </a:ext>
            </a:extLst>
          </p:cNvPr>
          <p:cNvCxnSpPr/>
          <p:nvPr/>
        </p:nvCxnSpPr>
        <p:spPr>
          <a:xfrm>
            <a:off x="6068338" y="1408907"/>
            <a:ext cx="316587" cy="400050"/>
          </a:xfrm>
          <a:prstGeom prst="straightConnector1">
            <a:avLst/>
          </a:prstGeom>
          <a:ln w="19050">
            <a:solidFill>
              <a:srgbClr val="0033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B86F255F-0D77-492F-B42E-1C6D77882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6309" y="2163763"/>
            <a:ext cx="625475" cy="368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TW" sz="1800" dirty="0">
                <a:solidFill>
                  <a:srgbClr val="003399"/>
                </a:solidFill>
                <a:latin typeface="+mn-lt"/>
                <a:ea typeface="DFKai-SB" panose="03000509000000000000" pitchFamily="65" charset="-120"/>
                <a:sym typeface="Symbol" panose="05050102010706020507" pitchFamily="18" charset="2"/>
              </a:rPr>
              <a:t>3cm</a:t>
            </a:r>
            <a:endParaRPr lang="en-US" altLang="zh-CN" sz="1800" kern="100" dirty="0">
              <a:solidFill>
                <a:srgbClr val="003399"/>
              </a:solidFill>
              <a:latin typeface="+mn-lt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00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874" grpId="0"/>
      <p:bldP spid="36874" grpId="1"/>
      <p:bldP spid="28" grpId="0"/>
      <p:bldP spid="38" grpId="0"/>
      <p:bldP spid="38" grpId="1"/>
      <p:bldP spid="24" grpId="0"/>
      <p:bldP spid="24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34" grpId="0"/>
      <p:bldP spid="34" grpId="1"/>
      <p:bldP spid="35" grpId="0"/>
      <p:bldP spid="35" grpId="1"/>
      <p:bldP spid="43" grpId="0"/>
      <p:bldP spid="43" grpId="1"/>
      <p:bldP spid="51" grpId="0"/>
      <p:bldP spid="51" grpId="1"/>
      <p:bldP spid="53" grpId="0"/>
      <p:bldP spid="5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4">
            <a:extLst>
              <a:ext uri="{FF2B5EF4-FFF2-40B4-BE49-F238E27FC236}">
                <a16:creationId xmlns="" xmlns:a16="http://schemas.microsoft.com/office/drawing/2014/main" id="{EA538FC1-68F0-45EA-A2E2-B0ECF6870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36" y="2924944"/>
            <a:ext cx="468312" cy="358775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7892" name="Text Box 117">
            <a:extLst>
              <a:ext uri="{FF2B5EF4-FFF2-40B4-BE49-F238E27FC236}">
                <a16:creationId xmlns="" xmlns:a16="http://schemas.microsoft.com/office/drawing/2014/main" id="{09B074CB-9D69-4247-AC8B-DD6F2E26E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021" y="2245404"/>
            <a:ext cx="2743842" cy="2332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 smtClean="0"/>
              <a:t>A.</a:t>
            </a:r>
            <a:r>
              <a:rPr lang="zh-TW" altLang="en-US" sz="2800" dirty="0" smtClean="0"/>
              <a:t> </a:t>
            </a:r>
            <a:r>
              <a:rPr lang="en-US" altLang="zh-CN" sz="2800" dirty="0" smtClean="0"/>
              <a:t>560cm</a:t>
            </a:r>
            <a:r>
              <a:rPr lang="en-US" altLang="zh-CN" sz="2800" baseline="30000" dirty="0" smtClean="0"/>
              <a:t>2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 smtClean="0"/>
              <a:t>B.</a:t>
            </a:r>
            <a:r>
              <a:rPr lang="zh-TW" altLang="en-US" sz="2800" dirty="0" smtClean="0"/>
              <a:t> </a:t>
            </a:r>
            <a:r>
              <a:rPr lang="en-US" altLang="zh-CN" sz="2800" dirty="0" smtClean="0"/>
              <a:t>280cm</a:t>
            </a:r>
            <a:r>
              <a:rPr lang="en-US" altLang="zh-CN" sz="2800" baseline="30000" dirty="0"/>
              <a:t>2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 smtClean="0"/>
              <a:t>C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40cm</a:t>
            </a:r>
            <a:r>
              <a:rPr lang="en-US" altLang="zh-CN" sz="2800" baseline="30000" dirty="0"/>
              <a:t>2</a:t>
            </a:r>
          </a:p>
          <a:p>
            <a:pPr eaLnBrk="1" hangingPunct="1">
              <a:spcAft>
                <a:spcPct val="20000"/>
              </a:spcAft>
              <a:buNone/>
            </a:pPr>
            <a:r>
              <a:rPr lang="en-US" altLang="zh-CN" sz="2800" dirty="0" smtClean="0"/>
              <a:t>D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35cm</a:t>
            </a:r>
            <a:r>
              <a:rPr lang="en-US" altLang="zh-CN" sz="2800" baseline="30000" dirty="0" smtClean="0"/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　　　　　       </a:t>
            </a:r>
          </a:p>
        </p:txBody>
      </p:sp>
      <p:sp>
        <p:nvSpPr>
          <p:cNvPr id="37893" name="文字方塊 7">
            <a:extLst>
              <a:ext uri="{FF2B5EF4-FFF2-40B4-BE49-F238E27FC236}">
                <a16:creationId xmlns="" xmlns:a16="http://schemas.microsoft.com/office/drawing/2014/main" id="{050D3348-A709-4A85-9868-4FFB7F0B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483" y="1052736"/>
            <a:ext cx="838676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3888" indent="-6238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22</a:t>
            </a:r>
            <a:r>
              <a:rPr lang="en-US" altLang="zh-CN" sz="2800" dirty="0" smtClean="0">
                <a:ea typeface="標楷體" panose="03000509000000000000" pitchFamily="65" charset="-120"/>
              </a:rPr>
              <a:t>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圖是由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8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個大小和形狀相同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的三角形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組成。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下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的面積是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多</a:t>
            </a:r>
            <a:r>
              <a:rPr lang="zh-CN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少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TextBox 35">
            <a:extLst>
              <a:ext uri="{FF2B5EF4-FFF2-40B4-BE49-F238E27FC236}">
                <a16:creationId xmlns="" xmlns:a16="http://schemas.microsoft.com/office/drawing/2014/main" id="{055E7AD6-0CCE-4F1A-980F-AA05736315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903" y="2878774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2118" y="1950751"/>
            <a:ext cx="2679579" cy="2375157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975360" y="1546860"/>
            <a:ext cx="7040880" cy="0"/>
          </a:xfrm>
          <a:custGeom>
            <a:avLst/>
            <a:gdLst>
              <a:gd name="connsiteX0" fmla="*/ 0 w 7040880"/>
              <a:gd name="connsiteY0" fmla="*/ 0 h 0"/>
              <a:gd name="connsiteX1" fmla="*/ 7040880 w 70408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0880">
                <a:moveTo>
                  <a:pt x="0" y="0"/>
                </a:moveTo>
                <a:lnTo>
                  <a:pt x="7040880" y="0"/>
                </a:ln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任意多边形 35"/>
          <p:cNvSpPr/>
          <p:nvPr/>
        </p:nvSpPr>
        <p:spPr>
          <a:xfrm>
            <a:off x="975360" y="2070161"/>
            <a:ext cx="2468880" cy="0"/>
          </a:xfrm>
          <a:custGeom>
            <a:avLst/>
            <a:gdLst>
              <a:gd name="connsiteX0" fmla="*/ 0 w 7040880"/>
              <a:gd name="connsiteY0" fmla="*/ 0 h 0"/>
              <a:gd name="connsiteX1" fmla="*/ 7040880 w 70408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0880">
                <a:moveTo>
                  <a:pt x="0" y="0"/>
                </a:moveTo>
                <a:lnTo>
                  <a:pt x="7040880" y="0"/>
                </a:lnTo>
              </a:path>
            </a:pathLst>
          </a:custGeom>
          <a:noFill/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868144" y="1950751"/>
            <a:ext cx="504056" cy="23963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 Box 34">
            <a:extLst>
              <a:ext uri="{FF2B5EF4-FFF2-40B4-BE49-F238E27FC236}">
                <a16:creationId xmlns="" xmlns:a16="http://schemas.microsoft.com/office/drawing/2014/main" id="{7EC015A8-9D83-4587-8A99-A5863BF10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1323" y="4293096"/>
            <a:ext cx="5274917" cy="63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總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面積 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每個三角形的面積</a:t>
            </a:r>
            <a:r>
              <a:rPr lang="en-US" altLang="zh-TW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×8</a:t>
            </a:r>
            <a:r>
              <a:rPr lang="zh-TW" altLang="en-US" sz="28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zh-TW" altLang="en-US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40" name="任意多边形 39"/>
          <p:cNvSpPr/>
          <p:nvPr/>
        </p:nvSpPr>
        <p:spPr>
          <a:xfrm>
            <a:off x="5056047" y="3235836"/>
            <a:ext cx="1005840" cy="0"/>
          </a:xfrm>
          <a:custGeom>
            <a:avLst/>
            <a:gdLst>
              <a:gd name="connsiteX0" fmla="*/ 0 w 7040880"/>
              <a:gd name="connsiteY0" fmla="*/ 0 h 0"/>
              <a:gd name="connsiteX1" fmla="*/ 7040880 w 704088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040880">
                <a:moveTo>
                  <a:pt x="0" y="0"/>
                </a:moveTo>
                <a:lnTo>
                  <a:pt x="7040880" y="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66753" y="3457628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FF"/>
                </a:solidFill>
              </a:rPr>
              <a:t>(28÷2)cm</a:t>
            </a:r>
            <a:endParaRPr lang="zh-CN" altLang="en-US" sz="2400" dirty="0">
              <a:solidFill>
                <a:srgbClr val="FF00FF"/>
              </a:solidFill>
            </a:endParaRPr>
          </a:p>
        </p:txBody>
      </p:sp>
      <p:sp>
        <p:nvSpPr>
          <p:cNvPr id="12" name="弧形 11"/>
          <p:cNvSpPr/>
          <p:nvPr/>
        </p:nvSpPr>
        <p:spPr>
          <a:xfrm rot="5400000">
            <a:off x="4557269" y="2794164"/>
            <a:ext cx="914400" cy="914400"/>
          </a:xfrm>
          <a:prstGeom prst="arc">
            <a:avLst/>
          </a:prstGeom>
          <a:ln w="19050">
            <a:solidFill>
              <a:srgbClr val="FF00FF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4778389" y="4963590"/>
            <a:ext cx="1201855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FF"/>
                </a:solidFill>
              </a:rPr>
              <a:t>(28÷2)</a:t>
            </a:r>
            <a:endParaRPr lang="zh-CN" altLang="en-US" sz="2400" dirty="0">
              <a:solidFill>
                <a:srgbClr val="FF00FF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60031" y="2896216"/>
            <a:ext cx="362905" cy="23963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5697250" y="4971210"/>
            <a:ext cx="672936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FF"/>
                </a:solidFill>
              </a:rPr>
              <a:t>×5</a:t>
            </a:r>
            <a:endParaRPr lang="zh-CN" altLang="en-US" sz="2400" dirty="0">
              <a:solidFill>
                <a:srgbClr val="FF00FF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6061887" y="4973090"/>
            <a:ext cx="653510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FF"/>
                </a:solidFill>
              </a:rPr>
              <a:t>÷2</a:t>
            </a:r>
            <a:endParaRPr lang="zh-CN" altLang="en-US" sz="2400" dirty="0">
              <a:solidFill>
                <a:srgbClr val="FF00FF"/>
              </a:solidFill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5628222" y="4737614"/>
            <a:ext cx="198781" cy="256073"/>
          </a:xfrm>
          <a:prstGeom prst="downArrow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文本框 46"/>
          <p:cNvSpPr txBox="1"/>
          <p:nvPr/>
        </p:nvSpPr>
        <p:spPr>
          <a:xfrm>
            <a:off x="7101326" y="4971210"/>
            <a:ext cx="660318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FF"/>
                </a:solidFill>
              </a:rPr>
              <a:t>×8</a:t>
            </a:r>
            <a:endParaRPr lang="zh-CN" altLang="en-US" sz="2400" dirty="0">
              <a:solidFill>
                <a:srgbClr val="FF00FF"/>
              </a:solidFill>
            </a:endParaRPr>
          </a:p>
        </p:txBody>
      </p:sp>
      <p:sp>
        <p:nvSpPr>
          <p:cNvPr id="48" name="下箭头 47"/>
          <p:cNvSpPr/>
          <p:nvPr/>
        </p:nvSpPr>
        <p:spPr>
          <a:xfrm>
            <a:off x="7327979" y="4776205"/>
            <a:ext cx="198781" cy="256073"/>
          </a:xfrm>
          <a:prstGeom prst="downArrow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4516281" y="5427939"/>
            <a:ext cx="2085372" cy="558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FF00FF"/>
                </a:solidFill>
              </a:rPr>
              <a:t>= 280(cm</a:t>
            </a:r>
            <a:r>
              <a:rPr lang="en-US" altLang="zh-TW" sz="2400" baseline="30000" dirty="0" smtClean="0">
                <a:solidFill>
                  <a:srgbClr val="FF00FF"/>
                </a:solidFill>
              </a:rPr>
              <a:t>2</a:t>
            </a:r>
            <a:r>
              <a:rPr lang="en-US" altLang="zh-TW" sz="2400" dirty="0" smtClean="0">
                <a:solidFill>
                  <a:srgbClr val="FF00FF"/>
                </a:solidFill>
              </a:rPr>
              <a:t>)</a:t>
            </a:r>
            <a:endParaRPr lang="zh-CN" altLang="en-US" sz="24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3" grpId="0" animBg="1"/>
      <p:bldP spid="36" grpId="0" animBg="1"/>
      <p:bldP spid="6" grpId="0" animBg="1"/>
      <p:bldP spid="6" grpId="1" animBg="1"/>
      <p:bldP spid="39" grpId="0"/>
      <p:bldP spid="40" grpId="0" animBg="1"/>
      <p:bldP spid="40" grpId="1" animBg="1"/>
      <p:bldP spid="7" grpId="0"/>
      <p:bldP spid="7" grpId="1"/>
      <p:bldP spid="12" grpId="0" animBg="1"/>
      <p:bldP spid="12" grpId="1" animBg="1"/>
      <p:bldP spid="43" grpId="0"/>
      <p:bldP spid="43" grpId="1"/>
      <p:bldP spid="44" grpId="0" animBg="1"/>
      <p:bldP spid="44" grpId="1" animBg="1"/>
      <p:bldP spid="45" grpId="0"/>
      <p:bldP spid="45" grpId="1"/>
      <p:bldP spid="46" grpId="0"/>
      <p:bldP spid="46" grpId="1"/>
      <p:bldP spid="13" grpId="0" animBg="1"/>
      <p:bldP spid="13" grpId="1" animBg="1"/>
      <p:bldP spid="47" grpId="0"/>
      <p:bldP spid="47" grpId="1"/>
      <p:bldP spid="48" grpId="0" animBg="1"/>
      <p:bldP spid="48" grpId="1" animBg="1"/>
      <p:bldP spid="49" grpId="0"/>
      <p:bldP spid="49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0683" y="980727"/>
            <a:ext cx="2743200" cy="2100403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999466" y="1596420"/>
            <a:ext cx="347472" cy="1436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2278286" y="1205675"/>
            <a:ext cx="8916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  <a:latin typeface="+mn-lt"/>
                <a:ea typeface="標楷體" panose="03000509000000000000" pitchFamily="65" charset="-120"/>
              </a:rPr>
              <a:t>6cm</a:t>
            </a:r>
            <a:endParaRPr lang="zh-CN" altLang="en-US" sz="2000" dirty="0">
              <a:solidFill>
                <a:srgbClr val="3333CC"/>
              </a:solidFill>
            </a:endParaRPr>
          </a:p>
        </p:txBody>
      </p:sp>
      <p:sp>
        <p:nvSpPr>
          <p:cNvPr id="38918" name="文字方塊 7">
            <a:extLst>
              <a:ext uri="{FF2B5EF4-FFF2-40B4-BE49-F238E27FC236}">
                <a16:creationId xmlns="" xmlns:a16="http://schemas.microsoft.com/office/drawing/2014/main" id="{98931EC1-F1A0-4512-B0A2-E8D632E7A1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3197041"/>
            <a:ext cx="8353052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538163" indent="-5381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TW" sz="2800" dirty="0" smtClean="0"/>
              <a:t>23</a:t>
            </a:r>
            <a:r>
              <a:rPr lang="en-US" altLang="zh-TW" sz="2800" dirty="0"/>
              <a:t>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上圖中，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M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和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O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是兩個大小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不同的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正方形。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N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的    </a:t>
            </a:r>
            <a:endParaRPr lang="en-US" altLang="zh-TW" sz="2800" dirty="0" smtClean="0">
              <a:latin typeface="+mn-lt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+mn-lt"/>
                <a:ea typeface="標楷體" panose="03000509000000000000" pitchFamily="65" charset="-120"/>
              </a:rPr>
              <a:t>    面</a:t>
            </a:r>
            <a:r>
              <a:rPr lang="zh-TW" altLang="en-US" sz="2800" dirty="0">
                <a:latin typeface="+mn-lt"/>
                <a:ea typeface="標楷體" panose="03000509000000000000" pitchFamily="65" charset="-120"/>
              </a:rPr>
              <a:t>積是多少？</a:t>
            </a:r>
            <a:endParaRPr lang="en-US" altLang="zh-TW" sz="2800" dirty="0"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0" name="TextBox 36">
            <a:extLst>
              <a:ext uri="{FF2B5EF4-FFF2-40B4-BE49-F238E27FC236}">
                <a16:creationId xmlns="" xmlns:a16="http://schemas.microsoft.com/office/drawing/2014/main" id="{E0FE9407-F1BD-414D-98E0-2736F2C3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0324" y="4389674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3" name="Line 33">
            <a:extLst>
              <a:ext uri="{FF2B5EF4-FFF2-40B4-BE49-F238E27FC236}">
                <a16:creationId xmlns="" xmlns:a16="http://schemas.microsoft.com/office/drawing/2014/main" id="{C5833AA9-C8CB-4A78-94DD-565C8265E6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52675" y="3686703"/>
            <a:ext cx="4754880" cy="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TextBox 37">
            <a:extLst>
              <a:ext uri="{FF2B5EF4-FFF2-40B4-BE49-F238E27FC236}">
                <a16:creationId xmlns="" xmlns:a16="http://schemas.microsoft.com/office/drawing/2014/main" id="{F1D6DADD-D803-4868-8D2F-FBCEA039F6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302679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38917" name="Text Box 117">
            <a:extLst>
              <a:ext uri="{FF2B5EF4-FFF2-40B4-BE49-F238E27FC236}">
                <a16:creationId xmlns="" xmlns:a16="http://schemas.microsoft.com/office/drawing/2014/main" id="{48F34653-762F-4174-BF2F-24D318B34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076" y="4333214"/>
            <a:ext cx="5685384" cy="111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  <a:buNone/>
            </a:pPr>
            <a:r>
              <a:rPr lang="en-US" altLang="zh-CN" sz="2800" dirty="0"/>
              <a:t>A. </a:t>
            </a:r>
            <a:r>
              <a:rPr lang="en-US" altLang="zh-CN" sz="2800" dirty="0" smtClean="0"/>
              <a:t>36cm</a:t>
            </a:r>
            <a:r>
              <a:rPr lang="en-US" altLang="zh-CN" sz="2800" baseline="30000" dirty="0" smtClean="0"/>
              <a:t>2</a:t>
            </a:r>
            <a:r>
              <a:rPr lang="zh-TW" altLang="en-US" sz="2800" baseline="30000" dirty="0" smtClean="0"/>
              <a:t>                           </a:t>
            </a:r>
            <a:r>
              <a:rPr lang="en-US" altLang="zh-CN" sz="2800" dirty="0" smtClean="0"/>
              <a:t>B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144cm</a:t>
            </a:r>
            <a:r>
              <a:rPr lang="en-US" altLang="zh-CN" sz="2800" baseline="30000" dirty="0"/>
              <a:t>2</a:t>
            </a:r>
          </a:p>
          <a:p>
            <a:pPr>
              <a:buNone/>
            </a:pPr>
            <a:r>
              <a:rPr lang="en-US" altLang="zh-CN" sz="2800" dirty="0" smtClean="0"/>
              <a:t>C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674cm</a:t>
            </a:r>
            <a:r>
              <a:rPr lang="en-US" altLang="zh-CN" sz="2800" baseline="30000" dirty="0" smtClean="0"/>
              <a:t>2</a:t>
            </a:r>
            <a:r>
              <a:rPr lang="zh-TW" altLang="en-US" sz="2800" baseline="30000" dirty="0" smtClean="0"/>
              <a:t>                        </a:t>
            </a:r>
            <a:r>
              <a:rPr lang="en-US" altLang="zh-CN" sz="2800" dirty="0" smtClean="0"/>
              <a:t>D</a:t>
            </a:r>
            <a:r>
              <a:rPr lang="en-US" altLang="zh-CN" sz="2800" dirty="0"/>
              <a:t>. </a:t>
            </a:r>
            <a:r>
              <a:rPr lang="en-US" altLang="zh-CN" sz="2800" dirty="0" smtClean="0"/>
              <a:t>846cm</a:t>
            </a:r>
            <a:r>
              <a:rPr lang="en-US" altLang="zh-CN" sz="2800" baseline="30000" dirty="0" smtClean="0"/>
              <a:t>2</a:t>
            </a:r>
            <a:endParaRPr lang="en-US" altLang="zh-CN" sz="2800" baseline="30000" dirty="0"/>
          </a:p>
        </p:txBody>
      </p:sp>
      <p:sp>
        <p:nvSpPr>
          <p:cNvPr id="31" name="矩形 30"/>
          <p:cNvSpPr/>
          <p:nvPr/>
        </p:nvSpPr>
        <p:spPr>
          <a:xfrm>
            <a:off x="5256507" y="2011700"/>
            <a:ext cx="365760" cy="239634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箭头连接符 6"/>
          <p:cNvCxnSpPr/>
          <p:nvPr/>
        </p:nvCxnSpPr>
        <p:spPr>
          <a:xfrm>
            <a:off x="3347864" y="2940576"/>
            <a:ext cx="1800200" cy="0"/>
          </a:xfrm>
          <a:prstGeom prst="straightConnector1">
            <a:avLst/>
          </a:prstGeom>
          <a:ln w="1905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779912" y="2564904"/>
            <a:ext cx="11087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  <a:latin typeface="+mj-lt"/>
                <a:ea typeface="標楷體" panose="03000509000000000000" pitchFamily="65" charset="-120"/>
              </a:rPr>
              <a:t>30</a:t>
            </a:r>
            <a:r>
              <a:rPr lang="en-US" altLang="zh-TW" sz="2000" dirty="0" smtClean="0">
                <a:solidFill>
                  <a:srgbClr val="3333CC"/>
                </a:solidFill>
              </a:rPr>
              <a:t>cm</a:t>
            </a:r>
            <a:endParaRPr lang="zh-CN" altLang="en-US" sz="2000" dirty="0">
              <a:solidFill>
                <a:srgbClr val="3333CC"/>
              </a:solidFill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2979420" y="3032760"/>
            <a:ext cx="381000" cy="0"/>
          </a:xfrm>
          <a:custGeom>
            <a:avLst/>
            <a:gdLst>
              <a:gd name="connsiteX0" fmla="*/ 0 w 381000"/>
              <a:gd name="connsiteY0" fmla="*/ 0 h 0"/>
              <a:gd name="connsiteX1" fmla="*/ 381000 w 3810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1000">
                <a:moveTo>
                  <a:pt x="0" y="0"/>
                </a:moveTo>
                <a:lnTo>
                  <a:pt x="381000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78402" y="2456781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FF"/>
                </a:solidFill>
              </a:rPr>
              <a:t>N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的闊是</a:t>
            </a:r>
            <a:r>
              <a:rPr lang="en-US" altLang="zh-TW" sz="2000" dirty="0" smtClean="0">
                <a:solidFill>
                  <a:srgbClr val="FF00FF"/>
                </a:solidFill>
              </a:rPr>
              <a:t>(36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000" dirty="0" smtClean="0">
                <a:solidFill>
                  <a:srgbClr val="FF00FF"/>
                </a:solidFill>
              </a:rPr>
              <a:t>30)cm</a:t>
            </a:r>
            <a:r>
              <a:rPr lang="zh-TW" altLang="en-US" sz="2000" dirty="0" smtClean="0">
                <a:solidFill>
                  <a:srgbClr val="FF00FF"/>
                </a:solidFill>
              </a:rPr>
              <a:t>，</a:t>
            </a:r>
            <a:endParaRPr lang="zh-CN" altLang="en-US" sz="2000" dirty="0">
              <a:solidFill>
                <a:srgbClr val="FF00FF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09431" y="2810976"/>
            <a:ext cx="1310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en-US" altLang="zh-TW" sz="2000" dirty="0" smtClean="0">
                <a:solidFill>
                  <a:srgbClr val="FF00FF"/>
                </a:solidFill>
              </a:rPr>
              <a:t>6cm</a:t>
            </a:r>
            <a:r>
              <a:rPr lang="zh-TW" altLang="en-US" sz="2000" dirty="0" smtClean="0">
                <a:solidFill>
                  <a:srgbClr val="FF00FF"/>
                </a:solidFill>
              </a:rPr>
              <a:t>。</a:t>
            </a:r>
            <a:endParaRPr lang="zh-CN" altLang="en-US" sz="2000" dirty="0">
              <a:solidFill>
                <a:srgbClr val="FF00FF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44523" y="815926"/>
            <a:ext cx="24734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FF"/>
                </a:solidFill>
              </a:rPr>
              <a:t>M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的邊長 </a:t>
            </a:r>
            <a:r>
              <a:rPr lang="en-US" altLang="zh-TW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N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的闊</a:t>
            </a:r>
            <a:endParaRPr lang="zh-CN" altLang="en-US" sz="2000" dirty="0">
              <a:solidFill>
                <a:srgbClr val="FF00FF"/>
              </a:solidFill>
            </a:endParaRPr>
          </a:p>
        </p:txBody>
      </p:sp>
      <p:cxnSp>
        <p:nvCxnSpPr>
          <p:cNvPr id="12" name="直接箭头连接符 11"/>
          <p:cNvCxnSpPr/>
          <p:nvPr/>
        </p:nvCxnSpPr>
        <p:spPr>
          <a:xfrm>
            <a:off x="2926080" y="1230660"/>
            <a:ext cx="0" cy="365760"/>
          </a:xfrm>
          <a:prstGeom prst="straightConnector1">
            <a:avLst/>
          </a:prstGeom>
          <a:ln w="127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360295" y="820361"/>
            <a:ext cx="1213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00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6cm</a:t>
            </a:r>
            <a:endParaRPr lang="zh-CN" altLang="en-US" sz="2000" dirty="0">
              <a:solidFill>
                <a:srgbClr val="FF00FF"/>
              </a:solidFill>
            </a:endParaRPr>
          </a:p>
        </p:txBody>
      </p:sp>
      <p:cxnSp>
        <p:nvCxnSpPr>
          <p:cNvPr id="44" name="直接箭头连接符 43"/>
          <p:cNvCxnSpPr/>
          <p:nvPr/>
        </p:nvCxnSpPr>
        <p:spPr>
          <a:xfrm>
            <a:off x="2926080" y="1556792"/>
            <a:ext cx="0" cy="1463040"/>
          </a:xfrm>
          <a:prstGeom prst="straightConnector1">
            <a:avLst/>
          </a:prstGeom>
          <a:ln w="12700">
            <a:solidFill>
              <a:srgbClr val="FF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231125" y="1520499"/>
            <a:ext cx="26720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FF00FF"/>
                </a:solidFill>
              </a:rPr>
              <a:t>N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的長是</a:t>
            </a:r>
            <a:r>
              <a:rPr lang="en-US" altLang="zh-TW" sz="2000" dirty="0" smtClean="0">
                <a:solidFill>
                  <a:srgbClr val="FF00FF"/>
                </a:solidFill>
              </a:rPr>
              <a:t>(30</a:t>
            </a:r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000" dirty="0">
                <a:solidFill>
                  <a:srgbClr val="FF00FF"/>
                </a:solidFill>
              </a:rPr>
              <a:t>6</a:t>
            </a:r>
            <a:r>
              <a:rPr lang="en-US" altLang="zh-TW" sz="2000" dirty="0" smtClean="0">
                <a:solidFill>
                  <a:srgbClr val="FF00FF"/>
                </a:solidFill>
              </a:rPr>
              <a:t>)cm</a:t>
            </a:r>
            <a:r>
              <a:rPr lang="zh-TW" altLang="en-US" sz="2000" dirty="0" smtClean="0">
                <a:solidFill>
                  <a:srgbClr val="FF00FF"/>
                </a:solidFill>
              </a:rPr>
              <a:t>，</a:t>
            </a:r>
            <a:endParaRPr lang="zh-CN" altLang="en-US" sz="2000" dirty="0">
              <a:solidFill>
                <a:srgbClr val="FF00FF"/>
              </a:solidFill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55517" y="1867769"/>
            <a:ext cx="1557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</a:t>
            </a:r>
            <a:r>
              <a:rPr lang="en-US" altLang="zh-TW" sz="2000" dirty="0" smtClean="0">
                <a:solidFill>
                  <a:srgbClr val="FF00FF"/>
                </a:solidFill>
              </a:rPr>
              <a:t>24cm</a:t>
            </a:r>
            <a:r>
              <a:rPr lang="zh-TW" altLang="en-US" sz="2000" dirty="0" smtClean="0">
                <a:solidFill>
                  <a:srgbClr val="FF00FF"/>
                </a:solidFill>
              </a:rPr>
              <a:t>。</a:t>
            </a:r>
            <a:endParaRPr lang="zh-CN" altLang="en-US" sz="2000" dirty="0">
              <a:solidFill>
                <a:srgbClr val="FF00FF"/>
              </a:solidFill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201373" y="2038942"/>
            <a:ext cx="973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</a:rPr>
              <a:t>24cm</a:t>
            </a:r>
            <a:endParaRPr lang="zh-CN" altLang="en-US" sz="2000" dirty="0">
              <a:solidFill>
                <a:srgbClr val="3333CC"/>
              </a:solidFill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5879074" y="1826647"/>
            <a:ext cx="182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</a:rPr>
              <a:t>N</a:t>
            </a:r>
            <a:r>
              <a:rPr lang="zh-TW" altLang="en-US" sz="2400" dirty="0" smtClean="0">
                <a:solidFill>
                  <a:srgbClr val="3333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的面積是</a:t>
            </a:r>
            <a:endParaRPr lang="zh-CN" altLang="en-US" sz="2400" dirty="0">
              <a:solidFill>
                <a:srgbClr val="3333CC"/>
              </a:solidFill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6222925" y="2217886"/>
            <a:ext cx="1480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</a:rPr>
              <a:t>24×6</a:t>
            </a:r>
            <a:r>
              <a:rPr lang="zh-TW" altLang="en-US" sz="2400" dirty="0" smtClean="0">
                <a:solidFill>
                  <a:srgbClr val="3333CC"/>
                </a:solidFill>
              </a:rPr>
              <a:t> </a:t>
            </a:r>
            <a:endParaRPr lang="zh-CN" altLang="en-US" sz="2400" dirty="0">
              <a:solidFill>
                <a:srgbClr val="3333CC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5937226" y="2641712"/>
            <a:ext cx="1902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3333CC"/>
                </a:solidFill>
              </a:rPr>
              <a:t>=</a:t>
            </a:r>
            <a:r>
              <a:rPr lang="zh-TW" altLang="en-US" sz="2400" dirty="0" smtClean="0">
                <a:solidFill>
                  <a:srgbClr val="3333CC"/>
                </a:solidFill>
              </a:rPr>
              <a:t> </a:t>
            </a:r>
            <a:r>
              <a:rPr lang="en-US" altLang="zh-TW" sz="2400" dirty="0" smtClean="0">
                <a:solidFill>
                  <a:srgbClr val="3333CC"/>
                </a:solidFill>
              </a:rPr>
              <a:t>144(cm</a:t>
            </a:r>
            <a:r>
              <a:rPr lang="en-US" altLang="zh-TW" sz="2400" baseline="30000" dirty="0" smtClean="0">
                <a:solidFill>
                  <a:srgbClr val="3333CC"/>
                </a:solidFill>
              </a:rPr>
              <a:t>2</a:t>
            </a:r>
            <a:r>
              <a:rPr lang="en-US" altLang="zh-TW" sz="2400" dirty="0" smtClean="0">
                <a:solidFill>
                  <a:srgbClr val="3333CC"/>
                </a:solidFill>
              </a:rPr>
              <a:t>)</a:t>
            </a:r>
            <a:r>
              <a:rPr lang="zh-TW" altLang="en-US" sz="2400" dirty="0" smtClean="0">
                <a:solidFill>
                  <a:srgbClr val="3333CC"/>
                </a:solidFill>
              </a:rPr>
              <a:t> </a:t>
            </a:r>
            <a:endParaRPr lang="zh-CN" altLang="en-US" sz="2400" dirty="0">
              <a:solidFill>
                <a:srgbClr val="3333CC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882636" y="2953770"/>
            <a:ext cx="7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solidFill>
                  <a:srgbClr val="3333CC"/>
                </a:solidFill>
              </a:rPr>
              <a:t>6cm</a:t>
            </a:r>
            <a:endParaRPr lang="zh-CN" altLang="en-US" sz="2000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00"/>
                            </p:stCondLst>
                            <p:childTnLst>
                              <p:par>
                                <p:cTn id="17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43" grpId="0"/>
      <p:bldP spid="43" grpId="1"/>
      <p:bldP spid="10" grpId="0" animBg="1"/>
      <p:bldP spid="15" grpId="0"/>
      <p:bldP spid="31" grpId="0" animBg="1"/>
      <p:bldP spid="31" grpId="1" animBg="1"/>
      <p:bldP spid="34" grpId="0"/>
      <p:bldP spid="34" grpId="1"/>
      <p:bldP spid="8" grpId="0" animBg="1"/>
      <p:bldP spid="8" grpId="1" animBg="1"/>
      <p:bldP spid="8" grpId="2" animBg="1"/>
      <p:bldP spid="9" grpId="0"/>
      <p:bldP spid="9" grpId="1"/>
      <p:bldP spid="37" grpId="0"/>
      <p:bldP spid="37" grpId="1"/>
      <p:bldP spid="38" grpId="0"/>
      <p:bldP spid="38" grpId="1"/>
      <p:bldP spid="42" grpId="0"/>
      <p:bldP spid="42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39" grpId="0"/>
      <p:bldP spid="39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2">
            <a:extLst>
              <a:ext uri="{FF2B5EF4-FFF2-40B4-BE49-F238E27FC236}">
                <a16:creationId xmlns="" xmlns:a16="http://schemas.microsoft.com/office/drawing/2014/main" id="{1C3AA2AB-B490-46C6-959C-67CDDAB5C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3694113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39939" name="Text Box 5">
            <a:extLst>
              <a:ext uri="{FF2B5EF4-FFF2-40B4-BE49-F238E27FC236}">
                <a16:creationId xmlns="" xmlns:a16="http://schemas.microsoft.com/office/drawing/2014/main" id="{C7CDFE6B-6167-490D-9F35-DA3F781BA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8" y="920750"/>
            <a:ext cx="8343900" cy="263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0713" indent="-62071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zh-TW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zh-TW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endParaRPr lang="en-US" altLang="zh-TW" sz="280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  <a:ea typeface="標楷體" panose="03000509000000000000" pitchFamily="65" charset="-120"/>
              </a:rPr>
              <a:t>24.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CN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圖長方體中切去一個最大的正方體，正方體</a:t>
            </a:r>
            <a:endParaRPr lang="en-US" altLang="zh-TW" sz="28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8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的體積是多少？</a:t>
            </a:r>
            <a:endParaRPr lang="en-US" altLang="zh-CN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940" name="Text Box 117">
            <a:extLst>
              <a:ext uri="{FF2B5EF4-FFF2-40B4-BE49-F238E27FC236}">
                <a16:creationId xmlns="" xmlns:a16="http://schemas.microsoft.com/office/drawing/2014/main" id="{FFF5FD8E-0B66-47D9-B494-2D3B87DE6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675" y="3624263"/>
            <a:ext cx="20875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A. 125cm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zh-TW" altLang="en-US" sz="2800" baseline="300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        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B.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343cm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C.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420cm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  <a:r>
              <a:rPr lang="en-US" altLang="zh-CN" sz="2800" baseline="30000">
                <a:ea typeface="標楷體" panose="03000509000000000000" pitchFamily="65" charset="-120"/>
              </a:rPr>
              <a:t>    </a:t>
            </a:r>
            <a:r>
              <a:rPr lang="zh-TW" altLang="en-US" sz="2800" baseline="300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       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1728cm</a:t>
            </a:r>
            <a:r>
              <a:rPr lang="en-US" altLang="zh-TW" sz="2800" baseline="30000">
                <a:ea typeface="標楷體" panose="03000509000000000000" pitchFamily="65" charset="-120"/>
              </a:rPr>
              <a:t>3</a:t>
            </a:r>
          </a:p>
        </p:txBody>
      </p:sp>
      <p:sp>
        <p:nvSpPr>
          <p:cNvPr id="5" name="TextBox 33">
            <a:extLst>
              <a:ext uri="{FF2B5EF4-FFF2-40B4-BE49-F238E27FC236}">
                <a16:creationId xmlns="" xmlns:a16="http://schemas.microsoft.com/office/drawing/2014/main" id="{E635A4C5-9681-4252-B090-DD156810F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8813" y="4195763"/>
            <a:ext cx="3101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正方體的體積是</a:t>
            </a:r>
          </a:p>
        </p:txBody>
      </p:sp>
      <p:sp>
        <p:nvSpPr>
          <p:cNvPr id="6" name="TextBox 33">
            <a:extLst>
              <a:ext uri="{FF2B5EF4-FFF2-40B4-BE49-F238E27FC236}">
                <a16:creationId xmlns="" xmlns:a16="http://schemas.microsoft.com/office/drawing/2014/main" id="{61E49D9C-0413-4D96-AA30-76A48DA7D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8338" y="5213350"/>
            <a:ext cx="1873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125(cm</a:t>
            </a:r>
            <a:r>
              <a:rPr lang="en-US" altLang="zh-TW" sz="2800" baseline="30000">
                <a:solidFill>
                  <a:srgbClr val="003399"/>
                </a:solidFill>
                <a:ea typeface="標楷體" panose="03000509000000000000" pitchFamily="65" charset="-120"/>
              </a:rPr>
              <a:t>3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7" name="TextBox 33">
            <a:extLst>
              <a:ext uri="{FF2B5EF4-FFF2-40B4-BE49-F238E27FC236}">
                <a16:creationId xmlns="" xmlns:a16="http://schemas.microsoft.com/office/drawing/2014/main" id="{C0A306DD-13A8-4134-9DA9-56BED0D1B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8363" y="4695825"/>
            <a:ext cx="1955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5 × 5 × 5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="" xmlns:a16="http://schemas.microsoft.com/office/drawing/2014/main" id="{366215A7-9D18-4E54-A92A-B6BF5D9344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5088" y="3587750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文字方塊 9">
            <a:extLst>
              <a:ext uri="{FF2B5EF4-FFF2-40B4-BE49-F238E27FC236}">
                <a16:creationId xmlns="" xmlns:a16="http://schemas.microsoft.com/office/drawing/2014/main" id="{42C2AF68-6DCB-4ACC-9D7F-6E84BBF6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1213" y="3163888"/>
            <a:ext cx="4970462" cy="954107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最大的</a:t>
            </a:r>
            <a:r>
              <a:rPr lang="zh-CN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正方體的邊長</a:t>
            </a:r>
            <a:r>
              <a:rPr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只能等於</a:t>
            </a:r>
            <a:endParaRPr lang="en-US" altLang="zh-TW" sz="2800" b="1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長方形最短邊的長度。</a:t>
            </a:r>
            <a:endParaRPr lang="en-US" altLang="zh-TW" sz="2800" b="1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39946" name="组合 8">
            <a:extLst>
              <a:ext uri="{FF2B5EF4-FFF2-40B4-BE49-F238E27FC236}">
                <a16:creationId xmlns="" xmlns:a16="http://schemas.microsoft.com/office/drawing/2014/main" id="{B366FE38-0D02-4B06-8CBB-2537B2DCDB50}"/>
              </a:ext>
            </a:extLst>
          </p:cNvPr>
          <p:cNvGrpSpPr>
            <a:grpSpLocks/>
          </p:cNvGrpSpPr>
          <p:nvPr/>
        </p:nvGrpSpPr>
        <p:grpSpPr bwMode="auto">
          <a:xfrm>
            <a:off x="3341688" y="1098550"/>
            <a:ext cx="2324100" cy="1114425"/>
            <a:chOff x="3076575" y="1193800"/>
            <a:chExt cx="2324100" cy="1113115"/>
          </a:xfrm>
        </p:grpSpPr>
        <p:sp>
          <p:nvSpPr>
            <p:cNvPr id="39958" name="矩形 5">
              <a:extLst>
                <a:ext uri="{FF2B5EF4-FFF2-40B4-BE49-F238E27FC236}">
                  <a16:creationId xmlns="" xmlns:a16="http://schemas.microsoft.com/office/drawing/2014/main" id="{CCE6960C-61C5-41ED-AE8E-436A0EABD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81040" y="1514827"/>
              <a:ext cx="1872208" cy="7920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39959" name="任意多边形: 形状 6">
              <a:extLst>
                <a:ext uri="{FF2B5EF4-FFF2-40B4-BE49-F238E27FC236}">
                  <a16:creationId xmlns="" xmlns:a16="http://schemas.microsoft.com/office/drawing/2014/main" id="{B8E5DA6D-F5CA-4081-B5A5-2EECBC295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6575" y="1193800"/>
              <a:ext cx="2324100" cy="323850"/>
            </a:xfrm>
            <a:custGeom>
              <a:avLst/>
              <a:gdLst>
                <a:gd name="T0" fmla="*/ 0 w 2324100"/>
                <a:gd name="T1" fmla="*/ 320675 h 323850"/>
                <a:gd name="T2" fmla="*/ 447675 w 2324100"/>
                <a:gd name="T3" fmla="*/ 0 h 323850"/>
                <a:gd name="T4" fmla="*/ 2324100 w 2324100"/>
                <a:gd name="T5" fmla="*/ 3175 h 323850"/>
                <a:gd name="T6" fmla="*/ 1873250 w 2324100"/>
                <a:gd name="T7" fmla="*/ 323850 h 323850"/>
                <a:gd name="T8" fmla="*/ 0 w 2324100"/>
                <a:gd name="T9" fmla="*/ 320675 h 3238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24100"/>
                <a:gd name="T16" fmla="*/ 0 h 323850"/>
                <a:gd name="T17" fmla="*/ 2324100 w 2324100"/>
                <a:gd name="T18" fmla="*/ 323850 h 3238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24100" h="323850">
                  <a:moveTo>
                    <a:pt x="0" y="320675"/>
                  </a:moveTo>
                  <a:lnTo>
                    <a:pt x="447675" y="0"/>
                  </a:lnTo>
                  <a:lnTo>
                    <a:pt x="2324100" y="3175"/>
                  </a:lnTo>
                  <a:lnTo>
                    <a:pt x="1873250" y="323850"/>
                  </a:lnTo>
                  <a:lnTo>
                    <a:pt x="0" y="320675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任意多边形: 形状 7">
              <a:extLst>
                <a:ext uri="{FF2B5EF4-FFF2-40B4-BE49-F238E27FC236}">
                  <a16:creationId xmlns="" xmlns:a16="http://schemas.microsoft.com/office/drawing/2014/main" id="{5E79ED99-F87E-48BA-A720-99C9FA1A24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3000" y="1196975"/>
              <a:ext cx="444500" cy="1108075"/>
            </a:xfrm>
            <a:custGeom>
              <a:avLst/>
              <a:gdLst>
                <a:gd name="T0" fmla="*/ 0 w 444500"/>
                <a:gd name="T1" fmla="*/ 1108075 h 1108075"/>
                <a:gd name="T2" fmla="*/ 3175 w 444500"/>
                <a:gd name="T3" fmla="*/ 320675 h 1108075"/>
                <a:gd name="T4" fmla="*/ 444500 w 444500"/>
                <a:gd name="T5" fmla="*/ 0 h 1108075"/>
                <a:gd name="T6" fmla="*/ 444500 w 444500"/>
                <a:gd name="T7" fmla="*/ 781050 h 1108075"/>
                <a:gd name="T8" fmla="*/ 0 w 444500"/>
                <a:gd name="T9" fmla="*/ 1108075 h 11080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4500"/>
                <a:gd name="T16" fmla="*/ 0 h 1108075"/>
                <a:gd name="T17" fmla="*/ 444500 w 444500"/>
                <a:gd name="T18" fmla="*/ 1108075 h 110807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4500" h="1108075">
                  <a:moveTo>
                    <a:pt x="0" y="1108075"/>
                  </a:moveTo>
                  <a:cubicBezTo>
                    <a:pt x="1058" y="845608"/>
                    <a:pt x="2117" y="583142"/>
                    <a:pt x="3175" y="320675"/>
                  </a:cubicBezTo>
                  <a:lnTo>
                    <a:pt x="444500" y="0"/>
                  </a:lnTo>
                  <a:lnTo>
                    <a:pt x="444500" y="781050"/>
                  </a:lnTo>
                  <a:lnTo>
                    <a:pt x="0" y="1108075"/>
                  </a:lnTo>
                  <a:close/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7" name="TextBox 33">
            <a:extLst>
              <a:ext uri="{FF2B5EF4-FFF2-40B4-BE49-F238E27FC236}">
                <a16:creationId xmlns="" xmlns:a16="http://schemas.microsoft.com/office/drawing/2014/main" id="{F0689505-C177-462A-A446-CC153491E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3188" y="2152650"/>
            <a:ext cx="1019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ea typeface="標楷體" panose="03000509000000000000" pitchFamily="65" charset="-120"/>
              </a:rPr>
              <a:t>12cm</a:t>
            </a:r>
            <a:endParaRPr lang="en-US" altLang="zh-TW" sz="2400">
              <a:ea typeface="標楷體" panose="03000509000000000000" pitchFamily="65" charset="-120"/>
            </a:endParaRPr>
          </a:p>
        </p:txBody>
      </p:sp>
      <p:sp>
        <p:nvSpPr>
          <p:cNvPr id="39948" name="TextBox 33">
            <a:extLst>
              <a:ext uri="{FF2B5EF4-FFF2-40B4-BE49-F238E27FC236}">
                <a16:creationId xmlns="" xmlns:a16="http://schemas.microsoft.com/office/drawing/2014/main" id="{6568084C-C045-4B2A-ABC1-77D88BAB5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2613" y="1255713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ea typeface="標楷體" panose="03000509000000000000" pitchFamily="65" charset="-120"/>
              </a:rPr>
              <a:t>7cm</a:t>
            </a:r>
            <a:endParaRPr lang="en-US" altLang="zh-TW" sz="2400">
              <a:ea typeface="標楷體" panose="03000509000000000000" pitchFamily="65" charset="-120"/>
            </a:endParaRPr>
          </a:p>
        </p:txBody>
      </p:sp>
      <p:sp>
        <p:nvSpPr>
          <p:cNvPr id="39949" name="TextBox 33">
            <a:extLst>
              <a:ext uri="{FF2B5EF4-FFF2-40B4-BE49-F238E27FC236}">
                <a16:creationId xmlns="" xmlns:a16="http://schemas.microsoft.com/office/drawing/2014/main" id="{654CA857-60AD-4C71-A742-C67D5660C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1995488"/>
            <a:ext cx="79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400">
                <a:ea typeface="標楷體" panose="03000509000000000000" pitchFamily="65" charset="-120"/>
              </a:rPr>
              <a:t>5cm</a:t>
            </a:r>
            <a:endParaRPr lang="en-US" altLang="zh-TW" sz="2400">
              <a:ea typeface="標楷體" panose="03000509000000000000" pitchFamily="65" charset="-12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9FD37039-F375-4ED3-BB7B-BD0C9BE97BCF}"/>
              </a:ext>
            </a:extLst>
          </p:cNvPr>
          <p:cNvGrpSpPr>
            <a:grpSpLocks/>
          </p:cNvGrpSpPr>
          <p:nvPr/>
        </p:nvGrpSpPr>
        <p:grpSpPr bwMode="auto">
          <a:xfrm>
            <a:off x="4497388" y="1163638"/>
            <a:ext cx="1163637" cy="1050925"/>
            <a:chOff x="4497864" y="1163485"/>
            <a:chExt cx="1163901" cy="1051703"/>
          </a:xfrm>
        </p:grpSpPr>
        <p:cxnSp>
          <p:nvCxnSpPr>
            <p:cNvPr id="39952" name="直接连接符 11">
              <a:extLst>
                <a:ext uri="{FF2B5EF4-FFF2-40B4-BE49-F238E27FC236}">
                  <a16:creationId xmlns="" xmlns:a16="http://schemas.microsoft.com/office/drawing/2014/main" id="{18B30619-4CE5-46F7-A029-E87B2B73179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214937" y="1880993"/>
              <a:ext cx="444177" cy="332771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3" name="直接连接符 27">
              <a:extLst>
                <a:ext uri="{FF2B5EF4-FFF2-40B4-BE49-F238E27FC236}">
                  <a16:creationId xmlns="" xmlns:a16="http://schemas.microsoft.com/office/drawing/2014/main" id="{27949AC8-4081-412D-A8B3-70E6A01F8A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5217588" y="1166030"/>
              <a:ext cx="444177" cy="332771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4" name="直接连接符 37">
              <a:extLst>
                <a:ext uri="{FF2B5EF4-FFF2-40B4-BE49-F238E27FC236}">
                  <a16:creationId xmlns="" xmlns:a16="http://schemas.microsoft.com/office/drawing/2014/main" id="{3B15D342-A4C0-4FDD-AEC8-F65F099B459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7864" y="1877818"/>
              <a:ext cx="444177" cy="332771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55" name="直接连接符 38">
              <a:extLst>
                <a:ext uri="{FF2B5EF4-FFF2-40B4-BE49-F238E27FC236}">
                  <a16:creationId xmlns="" xmlns:a16="http://schemas.microsoft.com/office/drawing/2014/main" id="{70839C05-B26B-458D-8A2E-157A160468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498484" y="1163485"/>
              <a:ext cx="444177" cy="332771"/>
            </a:xfrm>
            <a:prstGeom prst="line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6" name="矩形 20">
              <a:extLst>
                <a:ext uri="{FF2B5EF4-FFF2-40B4-BE49-F238E27FC236}">
                  <a16:creationId xmlns="" xmlns:a16="http://schemas.microsoft.com/office/drawing/2014/main" id="{1E78DA3B-AD23-4234-A9B0-06E7C92778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8112" y="1495188"/>
              <a:ext cx="720000" cy="720000"/>
            </a:xfrm>
            <a:prstGeom prst="rect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39957" name="矩形 47">
              <a:extLst>
                <a:ext uri="{FF2B5EF4-FFF2-40B4-BE49-F238E27FC236}">
                  <a16:creationId xmlns="" xmlns:a16="http://schemas.microsoft.com/office/drawing/2014/main" id="{F7CC9D70-400F-46C2-9D87-CA186E5CB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841" y="1164469"/>
              <a:ext cx="720000" cy="720000"/>
            </a:xfrm>
            <a:prstGeom prst="rect">
              <a:avLst/>
            </a:prstGeom>
            <a:noFill/>
            <a:ln w="1270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</p:grpSp>
      <p:sp>
        <p:nvSpPr>
          <p:cNvPr id="24" name="Line 33">
            <a:extLst>
              <a:ext uri="{FF2B5EF4-FFF2-40B4-BE49-F238E27FC236}">
                <a16:creationId xmlns="" xmlns:a16="http://schemas.microsoft.com/office/drawing/2014/main" id="{30E62BCB-EE13-448A-AAA4-A956C66A0E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35600" y="2441575"/>
            <a:ext cx="7477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6" grpId="1"/>
      <p:bldP spid="7" grpId="0"/>
      <p:bldP spid="7" grpId="1"/>
      <p:bldP spid="8" grpId="0"/>
      <p:bldP spid="9" grpId="0" animBg="1"/>
      <p:bldP spid="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7">
            <a:extLst>
              <a:ext uri="{FF2B5EF4-FFF2-40B4-BE49-F238E27FC236}">
                <a16:creationId xmlns="" xmlns:a16="http://schemas.microsoft.com/office/drawing/2014/main" id="{FF96E513-4C82-4A43-8253-43675BD98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8838" y="971550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8cm</a:t>
            </a:r>
            <a:endParaRPr lang="en-US" altLang="zh-TW" sz="1800">
              <a:solidFill>
                <a:srgbClr val="003399"/>
              </a:solidFill>
            </a:endParaRPr>
          </a:p>
        </p:txBody>
      </p:sp>
      <p:sp>
        <p:nvSpPr>
          <p:cNvPr id="40963" name="文字方塊 7">
            <a:extLst>
              <a:ext uri="{FF2B5EF4-FFF2-40B4-BE49-F238E27FC236}">
                <a16:creationId xmlns="" xmlns:a16="http://schemas.microsoft.com/office/drawing/2014/main" id="{D9AF2902-89EB-4437-97B7-B420B9BCB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" y="2565400"/>
            <a:ext cx="7667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25.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4" name="TextBox 19">
            <a:extLst>
              <a:ext uri="{FF2B5EF4-FFF2-40B4-BE49-F238E27FC236}">
                <a16:creationId xmlns="" xmlns:a16="http://schemas.microsoft.com/office/drawing/2014/main" id="{FBD82D31-4705-40F8-8F2C-8E01673CD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4876800"/>
            <a:ext cx="468312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0965" name="Text Box 117">
            <a:extLst>
              <a:ext uri="{FF2B5EF4-FFF2-40B4-BE49-F238E27FC236}">
                <a16:creationId xmlns="" xmlns:a16="http://schemas.microsoft.com/office/drawing/2014/main" id="{8ABB9A4B-CD1F-40B5-B429-E2D36A0D1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313" y="3579813"/>
            <a:ext cx="2082800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A. 80</a:t>
            </a:r>
            <a:r>
              <a:rPr lang="en-US" altLang="zh-TW" sz="2800" dirty="0"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　              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. </a:t>
            </a:r>
            <a:r>
              <a:rPr lang="en-US" altLang="zh-CN" sz="2800" dirty="0">
                <a:ea typeface="標楷體" panose="03000509000000000000" pitchFamily="65" charset="-120"/>
              </a:rPr>
              <a:t>64</a:t>
            </a:r>
            <a:r>
              <a:rPr lang="en-US" altLang="zh-TW" sz="2800" dirty="0"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　　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32</a:t>
            </a:r>
            <a:r>
              <a:rPr lang="en-US" altLang="zh-TW" sz="2800" dirty="0"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ea typeface="標楷體" panose="03000509000000000000" pitchFamily="65" charset="-120"/>
              </a:rPr>
              <a:t>　　　　    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ts val="675"/>
              </a:spcBef>
              <a:spcAft>
                <a:spcPts val="675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en-US" altLang="zh-CN" sz="2800" dirty="0">
                <a:ea typeface="標楷體" panose="03000509000000000000" pitchFamily="65" charset="-120"/>
              </a:rPr>
              <a:t>16</a:t>
            </a:r>
            <a:r>
              <a:rPr lang="en-US" altLang="zh-TW" sz="2800" dirty="0">
                <a:ea typeface="標楷體" panose="03000509000000000000" pitchFamily="65" charset="-120"/>
              </a:rPr>
              <a:t>cm</a:t>
            </a:r>
            <a:r>
              <a:rPr lang="en-US" altLang="zh-TW" sz="2800" baseline="30000" dirty="0">
                <a:ea typeface="標楷體" panose="03000509000000000000" pitchFamily="65" charset="-120"/>
              </a:rPr>
              <a:t>2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="" xmlns:a16="http://schemas.microsoft.com/office/drawing/2014/main" id="{46AA3BFA-9780-443A-A017-EF146B230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4795838"/>
            <a:ext cx="927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40967" name="组合 14">
            <a:extLst>
              <a:ext uri="{FF2B5EF4-FFF2-40B4-BE49-F238E27FC236}">
                <a16:creationId xmlns="" xmlns:a16="http://schemas.microsoft.com/office/drawing/2014/main" id="{B725C572-E51F-4A72-AA9B-02B187EA1E65}"/>
              </a:ext>
            </a:extLst>
          </p:cNvPr>
          <p:cNvGrpSpPr>
            <a:grpSpLocks/>
          </p:cNvGrpSpPr>
          <p:nvPr/>
        </p:nvGrpSpPr>
        <p:grpSpPr bwMode="auto">
          <a:xfrm>
            <a:off x="2706688" y="942975"/>
            <a:ext cx="3730625" cy="1698625"/>
            <a:chOff x="2779219" y="1103660"/>
            <a:chExt cx="3730873" cy="1698594"/>
          </a:xfrm>
        </p:grpSpPr>
        <p:sp>
          <p:nvSpPr>
            <p:cNvPr id="40980" name="Text Box 37">
              <a:extLst>
                <a:ext uri="{FF2B5EF4-FFF2-40B4-BE49-F238E27FC236}">
                  <a16:creationId xmlns="" xmlns:a16="http://schemas.microsoft.com/office/drawing/2014/main" id="{D64AF06D-DBD0-43AE-9B9D-85E09D4A9E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5437" y="2405379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/>
                <a:t>20cm</a:t>
              </a:r>
              <a:endParaRPr lang="en-US" altLang="zh-TW" sz="2000"/>
            </a:p>
          </p:txBody>
        </p:sp>
        <p:grpSp>
          <p:nvGrpSpPr>
            <p:cNvPr id="40981" name="组合 9">
              <a:extLst>
                <a:ext uri="{FF2B5EF4-FFF2-40B4-BE49-F238E27FC236}">
                  <a16:creationId xmlns="" xmlns:a16="http://schemas.microsoft.com/office/drawing/2014/main" id="{8762887C-0EA2-4D42-9AD0-B142E9A291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48866" y="1103660"/>
              <a:ext cx="2052000" cy="1224000"/>
              <a:chOff x="3520458" y="978109"/>
              <a:chExt cx="2052000" cy="1224000"/>
            </a:xfrm>
          </p:grpSpPr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C5FD186C-7245-429D-9A3F-E024BC2D4D8B}"/>
                  </a:ext>
                </a:extLst>
              </p:cNvPr>
              <p:cNvSpPr/>
              <p:nvPr/>
            </p:nvSpPr>
            <p:spPr bwMode="auto">
              <a:xfrm>
                <a:off x="3520799" y="1374977"/>
                <a:ext cx="2049599" cy="820723"/>
              </a:xfrm>
              <a:custGeom>
                <a:avLst/>
                <a:gdLst>
                  <a:gd name="connsiteX0" fmla="*/ 0 w 2047875"/>
                  <a:gd name="connsiteY0" fmla="*/ 0 h 835025"/>
                  <a:gd name="connsiteX1" fmla="*/ 2047875 w 2047875"/>
                  <a:gd name="connsiteY1" fmla="*/ 835025 h 835025"/>
                  <a:gd name="connsiteX2" fmla="*/ 828675 w 2047875"/>
                  <a:gd name="connsiteY2" fmla="*/ 6350 h 835025"/>
                  <a:gd name="connsiteX3" fmla="*/ 0 w 2047875"/>
                  <a:gd name="connsiteY3" fmla="*/ 0 h 835025"/>
                  <a:gd name="connsiteX0-1" fmla="*/ 0 w 2060575"/>
                  <a:gd name="connsiteY0-2" fmla="*/ 0 h 815975"/>
                  <a:gd name="connsiteX1-3" fmla="*/ 2060575 w 2060575"/>
                  <a:gd name="connsiteY1-4" fmla="*/ 815975 h 815975"/>
                  <a:gd name="connsiteX2-5" fmla="*/ 828675 w 2060575"/>
                  <a:gd name="connsiteY2-6" fmla="*/ 6350 h 815975"/>
                  <a:gd name="connsiteX3-7" fmla="*/ 0 w 2060575"/>
                  <a:gd name="connsiteY3-8" fmla="*/ 0 h 815975"/>
                  <a:gd name="connsiteX0" fmla="*/ 0 w 2073304"/>
                  <a:gd name="connsiteY0" fmla="*/ 0 h 815975"/>
                  <a:gd name="connsiteX1" fmla="*/ 2073304 w 2073304"/>
                  <a:gd name="connsiteY1" fmla="*/ 815975 h 815975"/>
                  <a:gd name="connsiteX2" fmla="*/ 841404 w 2073304"/>
                  <a:gd name="connsiteY2" fmla="*/ 6350 h 815975"/>
                  <a:gd name="connsiteX3" fmla="*/ 0 w 2073304"/>
                  <a:gd name="connsiteY3" fmla="*/ 0 h 815975"/>
                  <a:gd name="connsiteX0" fmla="*/ 0 w 2054210"/>
                  <a:gd name="connsiteY0" fmla="*/ 0 h 809710"/>
                  <a:gd name="connsiteX1" fmla="*/ 2054210 w 2054210"/>
                  <a:gd name="connsiteY1" fmla="*/ 809710 h 809710"/>
                  <a:gd name="connsiteX2" fmla="*/ 822310 w 2054210"/>
                  <a:gd name="connsiteY2" fmla="*/ 85 h 809710"/>
                  <a:gd name="connsiteX3" fmla="*/ 0 w 2054210"/>
                  <a:gd name="connsiteY3" fmla="*/ 0 h 809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4210" h="809710">
                    <a:moveTo>
                      <a:pt x="0" y="0"/>
                    </a:moveTo>
                    <a:lnTo>
                      <a:pt x="2054210" y="809710"/>
                    </a:lnTo>
                    <a:lnTo>
                      <a:pt x="822310" y="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>
                  <a:defRPr/>
                </a:pPr>
                <a:endParaRPr lang="zh-CN" altLang="en-US" b="1" dirty="0">
                  <a:ea typeface="PMingLiU" panose="02020500000000000000" pitchFamily="18" charset="-120"/>
                </a:endParaRPr>
              </a:p>
            </p:txBody>
          </p:sp>
          <p:sp>
            <p:nvSpPr>
              <p:cNvPr id="40986" name="矩形 6">
                <a:extLst>
                  <a:ext uri="{FF2B5EF4-FFF2-40B4-BE49-F238E27FC236}">
                    <a16:creationId xmlns="" xmlns:a16="http://schemas.microsoft.com/office/drawing/2014/main" id="{A310F815-3497-4988-BD65-14E61A2CA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458" y="1374109"/>
                <a:ext cx="828000" cy="828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1"/>
              </a:p>
            </p:txBody>
          </p:sp>
          <p:sp>
            <p:nvSpPr>
              <p:cNvPr id="40987" name="矩形 21">
                <a:extLst>
                  <a:ext uri="{FF2B5EF4-FFF2-40B4-BE49-F238E27FC236}">
                    <a16:creationId xmlns="" xmlns:a16="http://schemas.microsoft.com/office/drawing/2014/main" id="{56811389-F1EA-4748-BC5F-386777D337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8458" y="978109"/>
                <a:ext cx="1224000" cy="1224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1"/>
              </a:p>
            </p:txBody>
          </p:sp>
        </p:grpSp>
        <p:cxnSp>
          <p:nvCxnSpPr>
            <p:cNvPr id="40982" name="直接箭头连接符 13">
              <a:extLst>
                <a:ext uri="{FF2B5EF4-FFF2-40B4-BE49-F238E27FC236}">
                  <a16:creationId xmlns="" xmlns:a16="http://schemas.microsoft.com/office/drawing/2014/main" id="{3B91250E-C2A2-497D-B830-F6C7691599D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3543133" y="2387916"/>
              <a:ext cx="2057733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83" name="Text Box 37">
              <a:extLst>
                <a:ext uri="{FF2B5EF4-FFF2-40B4-BE49-F238E27FC236}">
                  <a16:creationId xmlns="" xmlns:a16="http://schemas.microsoft.com/office/drawing/2014/main" id="{00EA8E31-1ECE-4FAE-8C05-A1C8BB0E4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9219" y="1689731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/>
                <a:t>8cm</a:t>
              </a:r>
              <a:endParaRPr lang="en-US" altLang="zh-TW" sz="2000"/>
            </a:p>
          </p:txBody>
        </p:sp>
        <p:sp>
          <p:nvSpPr>
            <p:cNvPr id="40984" name="Text Box 37">
              <a:extLst>
                <a:ext uri="{FF2B5EF4-FFF2-40B4-BE49-F238E27FC236}">
                  <a16:creationId xmlns="" xmlns:a16="http://schemas.microsoft.com/office/drawing/2014/main" id="{BAF5A921-7357-4FD5-8CB6-26A93FD529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5054" y="1409064"/>
              <a:ext cx="935038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000"/>
                <a:t>12cm</a:t>
              </a:r>
              <a:endParaRPr lang="en-US" altLang="zh-TW" sz="2000"/>
            </a:p>
          </p:txBody>
        </p:sp>
      </p:grpSp>
      <p:sp>
        <p:nvSpPr>
          <p:cNvPr id="40968" name="文本框 15">
            <a:extLst>
              <a:ext uri="{FF2B5EF4-FFF2-40B4-BE49-F238E27FC236}">
                <a16:creationId xmlns="" xmlns:a16="http://schemas.microsoft.com/office/drawing/2014/main" id="{482DF3E7-9409-4A61-8A9C-296056096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8" y="2565400"/>
            <a:ext cx="73056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上圖是由兩個邊長為</a:t>
            </a:r>
            <a:r>
              <a:rPr lang="en-US" altLang="zh-TW" sz="2800">
                <a:ea typeface="標楷體" panose="03000509000000000000" pitchFamily="65" charset="-120"/>
              </a:rPr>
              <a:t>8cm</a:t>
            </a:r>
            <a:r>
              <a:rPr lang="zh-TW" altLang="en-US" sz="2800">
                <a:ea typeface="標楷體" panose="03000509000000000000" pitchFamily="65" charset="-120"/>
              </a:rPr>
              <a:t>和</a:t>
            </a:r>
            <a:r>
              <a:rPr lang="en-US" altLang="zh-TW" sz="2800">
                <a:ea typeface="標楷體" panose="03000509000000000000" pitchFamily="65" charset="-120"/>
              </a:rPr>
              <a:t>12cm</a:t>
            </a:r>
            <a:r>
              <a:rPr lang="zh-TW" altLang="en-US" sz="2800">
                <a:ea typeface="標楷體" panose="03000509000000000000" pitchFamily="65" charset="-120"/>
              </a:rPr>
              <a:t>的正方形組成，陰影部分的面積是多少？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2A61A7D3-F267-4B3D-835E-47A5A20EF32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03713" y="1331913"/>
            <a:ext cx="1223962" cy="0"/>
          </a:xfrm>
          <a:prstGeom prst="line">
            <a:avLst/>
          </a:prstGeom>
          <a:noFill/>
          <a:ln w="12700">
            <a:solidFill>
              <a:srgbClr val="FF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>
            <a:extLst>
              <a:ext uri="{FF2B5EF4-FFF2-40B4-BE49-F238E27FC236}">
                <a16:creationId xmlns="" xmlns:a16="http://schemas.microsoft.com/office/drawing/2014/main" id="{AA473FF4-C525-44D9-AC82-C0BBD53266A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80063" y="1331913"/>
            <a:ext cx="0" cy="815975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任意多边形: 形状 18">
            <a:extLst>
              <a:ext uri="{FF2B5EF4-FFF2-40B4-BE49-F238E27FC236}">
                <a16:creationId xmlns="" xmlns:a16="http://schemas.microsoft.com/office/drawing/2014/main" id="{98BE55E7-D57E-496F-BDC2-1533EE74E41C}"/>
              </a:ext>
            </a:extLst>
          </p:cNvPr>
          <p:cNvSpPr>
            <a:spLocks/>
          </p:cNvSpPr>
          <p:nvPr/>
        </p:nvSpPr>
        <p:spPr bwMode="auto">
          <a:xfrm>
            <a:off x="5457825" y="1331913"/>
            <a:ext cx="69850" cy="71437"/>
          </a:xfrm>
          <a:custGeom>
            <a:avLst/>
            <a:gdLst>
              <a:gd name="T0" fmla="*/ 156611 w 64293"/>
              <a:gd name="T1" fmla="*/ 141326 h 66675"/>
              <a:gd name="T2" fmla="*/ 0 w 64293"/>
              <a:gd name="T3" fmla="*/ 141326 h 66675"/>
              <a:gd name="T4" fmla="*/ 0 w 64293"/>
              <a:gd name="T5" fmla="*/ 0 h 66675"/>
              <a:gd name="T6" fmla="*/ 5802 w 64293"/>
              <a:gd name="T7" fmla="*/ 0 h 66675"/>
              <a:gd name="T8" fmla="*/ 0 60000 65536"/>
              <a:gd name="T9" fmla="*/ 0 60000 65536"/>
              <a:gd name="T10" fmla="*/ 0 60000 65536"/>
              <a:gd name="T11" fmla="*/ 0 60000 65536"/>
              <a:gd name="T12" fmla="*/ 0 w 64293"/>
              <a:gd name="T13" fmla="*/ 0 h 66675"/>
              <a:gd name="T14" fmla="*/ 64293 w 64293"/>
              <a:gd name="T15" fmla="*/ 66675 h 666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4293" h="66675">
                <a:moveTo>
                  <a:pt x="64293" y="66675"/>
                </a:moveTo>
                <a:lnTo>
                  <a:pt x="0" y="66675"/>
                </a:lnTo>
                <a:lnTo>
                  <a:pt x="0" y="0"/>
                </a:lnTo>
                <a:lnTo>
                  <a:pt x="2381" y="0"/>
                </a:lnTo>
              </a:path>
            </a:pathLst>
          </a:custGeom>
          <a:noFill/>
          <a:ln w="12700" cap="flat" cmpd="sng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37">
            <a:extLst>
              <a:ext uri="{FF2B5EF4-FFF2-40B4-BE49-F238E27FC236}">
                <a16:creationId xmlns="" xmlns:a16="http://schemas.microsoft.com/office/drawing/2014/main" id="{77F9B4CF-9113-4561-9BB1-D558BFB40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1950" y="1568450"/>
            <a:ext cx="93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8cm</a:t>
            </a:r>
            <a:endParaRPr lang="en-US" altLang="zh-TW" sz="1800">
              <a:solidFill>
                <a:srgbClr val="003399"/>
              </a:solidFill>
            </a:endParaRPr>
          </a:p>
        </p:txBody>
      </p:sp>
      <p:cxnSp>
        <p:nvCxnSpPr>
          <p:cNvPr id="21" name="直接连接符 20">
            <a:extLst>
              <a:ext uri="{FF2B5EF4-FFF2-40B4-BE49-F238E27FC236}">
                <a16:creationId xmlns="" xmlns:a16="http://schemas.microsoft.com/office/drawing/2014/main" id="{DC189C9E-F8A8-41D8-AC28-B0D2F089F779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3876676" y="860425"/>
            <a:ext cx="0" cy="815975"/>
          </a:xfrm>
          <a:prstGeom prst="line">
            <a:avLst/>
          </a:prstGeom>
          <a:noFill/>
          <a:ln w="12700">
            <a:solidFill>
              <a:srgbClr val="003399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D85E6251-A24F-4D92-A8CD-BE6EAA93036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527675" y="1328738"/>
            <a:ext cx="0" cy="833437"/>
          </a:xfrm>
          <a:prstGeom prst="line">
            <a:avLst/>
          </a:prstGeom>
          <a:noFill/>
          <a:ln w="1270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D472E98A-B7FF-4522-B007-89E9E42AF567}"/>
              </a:ext>
            </a:extLst>
          </p:cNvPr>
          <p:cNvGrpSpPr>
            <a:grpSpLocks/>
          </p:cNvGrpSpPr>
          <p:nvPr/>
        </p:nvGrpSpPr>
        <p:grpSpPr bwMode="auto">
          <a:xfrm>
            <a:off x="5910263" y="3690938"/>
            <a:ext cx="3114675" cy="1525587"/>
            <a:chOff x="3419475" y="3228975"/>
            <a:chExt cx="3113772" cy="1524893"/>
          </a:xfrm>
        </p:grpSpPr>
        <p:sp>
          <p:nvSpPr>
            <p:cNvPr id="40978" name="Rectangle 4">
              <a:extLst>
                <a:ext uri="{FF2B5EF4-FFF2-40B4-BE49-F238E27FC236}">
                  <a16:creationId xmlns="" xmlns:a16="http://schemas.microsoft.com/office/drawing/2014/main" id="{CE9437A4-04D9-43CC-9A00-3B14CD4FE1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9475" y="3676650"/>
              <a:ext cx="3113772" cy="1077218"/>
            </a:xfrm>
            <a:prstGeom prst="rect">
              <a:avLst/>
            </a:prstGeom>
            <a:gradFill rotWithShape="1">
              <a:gsLst>
                <a:gs pos="0">
                  <a:srgbClr val="FFCC66"/>
                </a:gs>
                <a:gs pos="50000">
                  <a:srgbClr val="FFFFCC"/>
                </a:gs>
                <a:gs pos="100000">
                  <a:srgbClr val="FFCC6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zh-TW" altLang="zh-CN">
                  <a:latin typeface="標楷體" panose="03000509000000000000" pitchFamily="65" charset="-120"/>
                  <a:ea typeface="標楷體" panose="03000509000000000000" pitchFamily="65" charset="-120"/>
                </a:rPr>
                <a:t>間接給出三角形的底和高。</a:t>
              </a:r>
              <a:endParaRPr lang="zh-CN" altLang="zh-CN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pic>
          <p:nvPicPr>
            <p:cNvPr id="40979" name="Picture 24" descr="e-BookBtn-yellow">
              <a:extLst>
                <a:ext uri="{FF2B5EF4-FFF2-40B4-BE49-F238E27FC236}">
                  <a16:creationId xmlns="" xmlns:a16="http://schemas.microsoft.com/office/drawing/2014/main" id="{9947FADE-D162-46AB-BEC6-9C8EEF4488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475" y="3228975"/>
              <a:ext cx="1385888" cy="468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Line 33">
            <a:extLst>
              <a:ext uri="{FF2B5EF4-FFF2-40B4-BE49-F238E27FC236}">
                <a16:creationId xmlns="" xmlns:a16="http://schemas.microsoft.com/office/drawing/2014/main" id="{C48B1BBF-B019-4C5E-92C2-F07693859E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86013" y="3071813"/>
            <a:ext cx="51387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Box 33">
            <a:extLst>
              <a:ext uri="{FF2B5EF4-FFF2-40B4-BE49-F238E27FC236}">
                <a16:creationId xmlns="" xmlns:a16="http://schemas.microsoft.com/office/drawing/2014/main" id="{6BCEA0FF-CC09-4CD4-9A48-51DD6CC33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4313" y="3636963"/>
            <a:ext cx="3101975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陰影部分的面積是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   8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8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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= 32(cm</a:t>
            </a:r>
            <a:r>
              <a:rPr lang="en-US" altLang="zh-CN" sz="2800" baseline="30000" dirty="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6" grpId="0"/>
      <p:bldP spid="20" grpId="0"/>
      <p:bldP spid="20" grpId="1"/>
      <p:bldP spid="27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hlinkClick r:id="rId2" action="ppaction://hlinksldjump"/>
            <a:extLst>
              <a:ext uri="{FF2B5EF4-FFF2-40B4-BE49-F238E27FC236}">
                <a16:creationId xmlns="" xmlns:a16="http://schemas.microsoft.com/office/drawing/2014/main" id="{9CF7E64B-FF47-49DD-8707-952012DAD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3" y="922338"/>
            <a:ext cx="2036762" cy="901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12291" name="AutoShape 3">
            <a:extLst>
              <a:ext uri="{FF2B5EF4-FFF2-40B4-BE49-F238E27FC236}">
                <a16:creationId xmlns="" xmlns:a16="http://schemas.microsoft.com/office/drawing/2014/main" id="{1A9FAA3A-1AE7-4F98-9889-3DE759AD1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713" y="922338"/>
            <a:ext cx="2036762" cy="9017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pic>
        <p:nvPicPr>
          <p:cNvPr id="12292" name="Picture 53" descr="學生須知">
            <a:hlinkClick r:id="rId3" action="ppaction://hlinksldjump"/>
            <a:extLst>
              <a:ext uri="{FF2B5EF4-FFF2-40B4-BE49-F238E27FC236}">
                <a16:creationId xmlns="" xmlns:a16="http://schemas.microsoft.com/office/drawing/2014/main" id="{C91704F8-BFA2-450B-A516-F511BDE26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WordArt 44">
            <a:extLst>
              <a:ext uri="{FF2B5EF4-FFF2-40B4-BE49-F238E27FC236}">
                <a16:creationId xmlns="" xmlns:a16="http://schemas.microsoft.com/office/drawing/2014/main" id="{D56DEFD9-F5A9-43D1-A0BF-4AC519B72ED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7363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甲部考核課題</a:t>
            </a:r>
            <a:endParaRPr 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12294" name="WordArt 45">
            <a:hlinkClick r:id="rId2" action="ppaction://hlinksldjump"/>
            <a:extLst>
              <a:ext uri="{FF2B5EF4-FFF2-40B4-BE49-F238E27FC236}">
                <a16:creationId xmlns="" xmlns:a16="http://schemas.microsoft.com/office/drawing/2014/main" id="{87388851-6689-4F5F-8E0E-59D0C001270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92400" y="1093788"/>
            <a:ext cx="633413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乙部</a:t>
            </a:r>
            <a:endParaRPr lang="en-US" sz="3600" b="1" kern="10">
              <a:solidFill>
                <a:srgbClr val="808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aphicFrame>
        <p:nvGraphicFramePr>
          <p:cNvPr id="9" name="Group 45">
            <a:extLst>
              <a:ext uri="{FF2B5EF4-FFF2-40B4-BE49-F238E27FC236}">
                <a16:creationId xmlns="" xmlns:a16="http://schemas.microsoft.com/office/drawing/2014/main" id="{C6F81338-B269-4398-84D8-82B4D4AA24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881114"/>
              </p:ext>
            </p:extLst>
          </p:nvPr>
        </p:nvGraphicFramePr>
        <p:xfrm>
          <a:off x="366713" y="1449388"/>
          <a:ext cx="8137526" cy="4513203"/>
        </p:xfrm>
        <a:graphic>
          <a:graphicData uri="http://schemas.openxmlformats.org/drawingml/2006/table">
            <a:tbl>
              <a:tblPr/>
              <a:tblGrid>
                <a:gridCol w="1335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698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71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492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80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範疇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題目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課題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3978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多位數</a:t>
                      </a:r>
                      <a:endParaRPr kumimoji="1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小數乘法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分數加法和除法</a:t>
                      </a:r>
                      <a:r>
                        <a:rPr kumimoji="1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 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小數加減混合計算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分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數的認識和減法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整數乘法和除法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分數的比較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分數四則混合計算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小數減法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小數的認識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整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數四則混合計算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下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)  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倍數和因數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35870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圖形與空間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15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圓的認識</a:t>
                      </a:r>
                      <a:endParaRPr kumimoji="1" lang="en-US" altLang="zh-TW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四邊形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zh-CN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摺紙圖樣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八個方向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6904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度量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20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體積</a:t>
                      </a:r>
                      <a:endParaRPr kumimoji="1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多邊形的面積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周界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三角形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的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面積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面積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453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數據處理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26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複合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棒形圖</a:t>
                      </a:r>
                      <a:endParaRPr kumimoji="1" lang="en-US" altLang="zh-TW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棒形圖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</a:p>
                  </a:txBody>
                  <a:tcPr marL="0" marR="0" marT="46817" marB="468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05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－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代數式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46817" marB="46817" anchor="ctr" horzOverflow="overflow">
                    <a:lnL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</a:rPr>
                        <a:t>方程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標楷體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46817" marB="46817" anchor="ctr" horzOverflow="overflow">
                    <a:lnL>
                      <a:noFill/>
                    </a:lnL>
                    <a:lnR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B2C16828-708C-483F-9606-214CFEE8AD68}"/>
              </a:ext>
            </a:extLst>
          </p:cNvPr>
          <p:cNvSpPr/>
          <p:nvPr/>
        </p:nvSpPr>
        <p:spPr>
          <a:xfrm>
            <a:off x="7667625" y="4346575"/>
            <a:ext cx="676275" cy="4460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4" name="Rectangle 2">
            <a:extLst>
              <a:ext uri="{FF2B5EF4-FFF2-40B4-BE49-F238E27FC236}">
                <a16:creationId xmlns="" xmlns:a16="http://schemas.microsoft.com/office/drawing/2014/main" id="{91052396-9C42-471A-A1EA-0C6E8F08F0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4900613"/>
            <a:ext cx="468312" cy="36036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pic>
        <p:nvPicPr>
          <p:cNvPr id="41988" name="图片 8">
            <a:extLst>
              <a:ext uri="{FF2B5EF4-FFF2-40B4-BE49-F238E27FC236}">
                <a16:creationId xmlns="" xmlns:a16="http://schemas.microsoft.com/office/drawing/2014/main" id="{CCF4442C-DF97-4B15-9ACD-988ED337F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1220788"/>
            <a:ext cx="5681663" cy="289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9">
            <a:extLst>
              <a:ext uri="{FF2B5EF4-FFF2-40B4-BE49-F238E27FC236}">
                <a16:creationId xmlns="" xmlns:a16="http://schemas.microsoft.com/office/drawing/2014/main" id="{48B09C1F-83FE-4A57-97AD-DC3BC773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4881563"/>
            <a:ext cx="466725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="" xmlns:a16="http://schemas.microsoft.com/office/drawing/2014/main" id="{7F3EDCA1-6B3F-4D02-8A8C-411549331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9938" y="48101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1991" name="文字方塊 7">
            <a:extLst>
              <a:ext uri="{FF2B5EF4-FFF2-40B4-BE49-F238E27FC236}">
                <a16:creationId xmlns="" xmlns:a16="http://schemas.microsoft.com/office/drawing/2014/main" id="{22D125FB-C778-4D24-9C7A-F8915D5BD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306888"/>
            <a:ext cx="636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26. 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41992" name="文本框 32">
            <a:extLst>
              <a:ext uri="{FF2B5EF4-FFF2-40B4-BE49-F238E27FC236}">
                <a16:creationId xmlns="" xmlns:a16="http://schemas.microsoft.com/office/drawing/2014/main" id="{2ED5AA75-1CA9-4764-A096-718C9E39D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1338263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993" name="WordArt 11">
            <a:extLst>
              <a:ext uri="{FF2B5EF4-FFF2-40B4-BE49-F238E27FC236}">
                <a16:creationId xmlns="" xmlns:a16="http://schemas.microsoft.com/office/drawing/2014/main" id="{CA65C778-EBE1-47BE-91FC-CF5FE4668F0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82850" y="3789363"/>
            <a:ext cx="9366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="" xmlns:a16="http://schemas.microsoft.com/office/drawing/2014/main" id="{3627CA6C-50A9-415A-A2CA-F9409C318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3150" y="14033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200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41995" name="文本框 38">
            <a:extLst>
              <a:ext uri="{FF2B5EF4-FFF2-40B4-BE49-F238E27FC236}">
                <a16:creationId xmlns="" xmlns:a16="http://schemas.microsoft.com/office/drawing/2014/main" id="{B1A9EF67-CC0D-42F1-B91D-625682B83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0263" y="1900238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="" xmlns:a16="http://schemas.microsoft.com/office/drawing/2014/main" id="{FA8F6CC5-6D4E-4F2C-A4BE-A67ACBE2A3C8}"/>
              </a:ext>
            </a:extLst>
          </p:cNvPr>
          <p:cNvSpPr/>
          <p:nvPr/>
        </p:nvSpPr>
        <p:spPr>
          <a:xfrm>
            <a:off x="2051050" y="723900"/>
            <a:ext cx="4176713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TW" altLang="en-US" sz="2400" u="sng" kern="100" dirty="0">
                <a:latin typeface="Times New Roman" panose="02020603050405020304" pitchFamily="18" charset="0"/>
                <a:ea typeface="DFKai-SB" panose="03000509000000000000" pitchFamily="65" charset="-120"/>
              </a:rPr>
              <a:t>壽司店今天壽司的銷量</a:t>
            </a:r>
            <a:endParaRPr lang="zh-CN" altLang="zh-CN" sz="20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41997" name="文本框 40">
            <a:extLst>
              <a:ext uri="{FF2B5EF4-FFF2-40B4-BE49-F238E27FC236}">
                <a16:creationId xmlns="" xmlns:a16="http://schemas.microsoft.com/office/drawing/2014/main" id="{C44AE113-591A-4358-A9C7-E5947574C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1411288"/>
            <a:ext cx="9223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三文魚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998" name="文本框 41">
            <a:extLst>
              <a:ext uri="{FF2B5EF4-FFF2-40B4-BE49-F238E27FC236}">
                <a16:creationId xmlns="" xmlns:a16="http://schemas.microsoft.com/office/drawing/2014/main" id="{D12D2A43-0BDB-4E4F-B67B-D77FF32DC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2028825"/>
            <a:ext cx="922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吞拿魚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1999" name="文本框 42">
            <a:extLst>
              <a:ext uri="{FF2B5EF4-FFF2-40B4-BE49-F238E27FC236}">
                <a16:creationId xmlns="" xmlns:a16="http://schemas.microsoft.com/office/drawing/2014/main" id="{11E8C1E8-116E-431D-883D-0ED36CD9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665413"/>
            <a:ext cx="809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玉子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000" name="文本框 43">
            <a:extLst>
              <a:ext uri="{FF2B5EF4-FFF2-40B4-BE49-F238E27FC236}">
                <a16:creationId xmlns="" xmlns:a16="http://schemas.microsoft.com/office/drawing/2014/main" id="{42CF1766-72AE-4058-ABE4-736DF7BE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313113"/>
            <a:ext cx="70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蝦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001" name="文本框 44">
            <a:extLst>
              <a:ext uri="{FF2B5EF4-FFF2-40B4-BE49-F238E27FC236}">
                <a16:creationId xmlns="" xmlns:a16="http://schemas.microsoft.com/office/drawing/2014/main" id="{5C7FAA54-613C-490F-93ED-AE47A501E8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5575" y="2405063"/>
            <a:ext cx="711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壽司</a:t>
            </a:r>
            <a:endParaRPr lang="en-US" altLang="zh-TW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002" name="文本框 45">
            <a:extLst>
              <a:ext uri="{FF2B5EF4-FFF2-40B4-BE49-F238E27FC236}">
                <a16:creationId xmlns="" xmlns:a16="http://schemas.microsoft.com/office/drawing/2014/main" id="{AAD36C1E-70E9-4AC8-8C17-9C17E7011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163" y="3816350"/>
            <a:ext cx="1146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銷量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件</a:t>
            </a:r>
            <a:r>
              <a:rPr lang="en-US" altLang="zh-TW" sz="180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CN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78D849EE-EBAC-4398-AEC7-A2D4A92AF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25" y="14033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100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48" name="文本框 47">
            <a:extLst>
              <a:ext uri="{FF2B5EF4-FFF2-40B4-BE49-F238E27FC236}">
                <a16:creationId xmlns="" xmlns:a16="http://schemas.microsoft.com/office/drawing/2014/main" id="{12BC90B2-5AE2-42E5-9541-9CE5816C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20431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125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49" name="文本框 48">
            <a:extLst>
              <a:ext uri="{FF2B5EF4-FFF2-40B4-BE49-F238E27FC236}">
                <a16:creationId xmlns="" xmlns:a16="http://schemas.microsoft.com/office/drawing/2014/main" id="{8187E5D3-6217-45F3-953D-1478B6D98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013" y="20431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250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="" xmlns:a16="http://schemas.microsoft.com/office/drawing/2014/main" id="{623B1062-F455-459E-8507-0F9039DAD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3613" y="26987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175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="" xmlns:a16="http://schemas.microsoft.com/office/drawing/2014/main" id="{BFE15A08-BD3B-413B-A7A7-406B2C8D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1763" y="26987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175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="" xmlns:a16="http://schemas.microsoft.com/office/drawing/2014/main" id="{27CC6AA5-F1C3-4DB4-9CAD-74410A6FA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2800" y="334486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150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="" xmlns:a16="http://schemas.microsoft.com/office/drawing/2014/main" id="{07BD2CD7-B090-4D91-8442-899CF923E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1613" y="334486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003399"/>
                </a:solidFill>
              </a:rPr>
              <a:t>250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2BA9A548-250D-4113-A100-5E53A060CCC0}"/>
              </a:ext>
            </a:extLst>
          </p:cNvPr>
          <p:cNvGrpSpPr>
            <a:grpSpLocks/>
          </p:cNvGrpSpPr>
          <p:nvPr/>
        </p:nvGrpSpPr>
        <p:grpSpPr bwMode="auto">
          <a:xfrm>
            <a:off x="4941888" y="1287463"/>
            <a:ext cx="998537" cy="646112"/>
            <a:chOff x="4941210" y="1287304"/>
            <a:chExt cx="998943" cy="646331"/>
          </a:xfrm>
        </p:grpSpPr>
        <p:sp>
          <p:nvSpPr>
            <p:cNvPr id="42042" name="文本框 53">
              <a:extLst>
                <a:ext uri="{FF2B5EF4-FFF2-40B4-BE49-F238E27FC236}">
                  <a16:creationId xmlns="" xmlns:a16="http://schemas.microsoft.com/office/drawing/2014/main" id="{A9351951-A5BA-46AC-8394-EBD3127CD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41210" y="1287304"/>
              <a:ext cx="7143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200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100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sp>
          <p:nvSpPr>
            <p:cNvPr id="42043" name="文本框 58">
              <a:extLst>
                <a:ext uri="{FF2B5EF4-FFF2-40B4-BE49-F238E27FC236}">
                  <a16:creationId xmlns="" xmlns:a16="http://schemas.microsoft.com/office/drawing/2014/main" id="{2EC772DC-2E80-40E4-9129-074F227A9D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8961" y="1425804"/>
              <a:ext cx="5311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=</a:t>
              </a:r>
              <a:r>
                <a:rPr lang="zh-TW" altLang="en-US" sz="1800">
                  <a:solidFill>
                    <a:srgbClr val="003399"/>
                  </a:solidFill>
                </a:rPr>
                <a:t> </a:t>
              </a:r>
              <a:r>
                <a:rPr lang="en-US" altLang="zh-TW" sz="1800">
                  <a:solidFill>
                    <a:srgbClr val="003399"/>
                  </a:solidFill>
                </a:rPr>
                <a:t>2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="" xmlns:a16="http://schemas.microsoft.com/office/drawing/2014/main" id="{CF8164CE-BADD-45E7-9256-2BE59CBB39A5}"/>
                </a:ext>
              </a:extLst>
            </p:cNvPr>
            <p:cNvCxnSpPr>
              <a:cxnSpLocks/>
            </p:cNvCxnSpPr>
            <p:nvPr/>
          </p:nvCxnSpPr>
          <p:spPr>
            <a:xfrm>
              <a:off x="4985678" y="1611264"/>
              <a:ext cx="468502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6AC130F5-ACE2-444E-8D16-6B19DDDD2572}"/>
              </a:ext>
            </a:extLst>
          </p:cNvPr>
          <p:cNvGrpSpPr>
            <a:grpSpLocks/>
          </p:cNvGrpSpPr>
          <p:nvPr/>
        </p:nvGrpSpPr>
        <p:grpSpPr bwMode="auto">
          <a:xfrm>
            <a:off x="5360988" y="1936750"/>
            <a:ext cx="1084262" cy="649288"/>
            <a:chOff x="5361661" y="1936499"/>
            <a:chExt cx="1083677" cy="649195"/>
          </a:xfrm>
        </p:grpSpPr>
        <p:grpSp>
          <p:nvGrpSpPr>
            <p:cNvPr id="42035" name="组合 17">
              <a:extLst>
                <a:ext uri="{FF2B5EF4-FFF2-40B4-BE49-F238E27FC236}">
                  <a16:creationId xmlns="" xmlns:a16="http://schemas.microsoft.com/office/drawing/2014/main" id="{8ED0D5A1-58D3-4B7F-BBC7-240D738C2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1661" y="1936499"/>
              <a:ext cx="1083677" cy="649195"/>
              <a:chOff x="5361661" y="1936499"/>
              <a:chExt cx="1083677" cy="649195"/>
            </a:xfrm>
          </p:grpSpPr>
          <p:sp>
            <p:nvSpPr>
              <p:cNvPr id="42037" name="文本框 55">
                <a:extLst>
                  <a:ext uri="{FF2B5EF4-FFF2-40B4-BE49-F238E27FC236}">
                    <a16:creationId xmlns="" xmlns:a16="http://schemas.microsoft.com/office/drawing/2014/main" id="{F5E16A02-350D-4BB9-BF17-F46784770EE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1661" y="1936499"/>
                <a:ext cx="7143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125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250</a:t>
                </a:r>
                <a:endParaRPr lang="zh-CN" altLang="en-US" sz="1800">
                  <a:solidFill>
                    <a:srgbClr val="003399"/>
                  </a:solidFill>
                </a:endParaRPr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="" xmlns:a16="http://schemas.microsoft.com/office/drawing/2014/main" id="{8D77EDC3-D78C-462E-9D0D-5010533B261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1953" y="2257128"/>
                <a:ext cx="468059" cy="0"/>
              </a:xfrm>
              <a:prstGeom prst="line">
                <a:avLst/>
              </a:prstGeom>
              <a:ln w="190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39" name="组合 15">
                <a:extLst>
                  <a:ext uri="{FF2B5EF4-FFF2-40B4-BE49-F238E27FC236}">
                    <a16:creationId xmlns="" xmlns:a16="http://schemas.microsoft.com/office/drawing/2014/main" id="{E5FA1526-7F26-40EB-8356-AF2F1E3D334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2950" y="1939363"/>
                <a:ext cx="352388" cy="646331"/>
                <a:chOff x="6092950" y="1939363"/>
                <a:chExt cx="352388" cy="646331"/>
              </a:xfrm>
            </p:grpSpPr>
            <p:sp>
              <p:nvSpPr>
                <p:cNvPr id="42040" name="文本框 66">
                  <a:extLst>
                    <a:ext uri="{FF2B5EF4-FFF2-40B4-BE49-F238E27FC236}">
                      <a16:creationId xmlns="" xmlns:a16="http://schemas.microsoft.com/office/drawing/2014/main" id="{20C4CA67-ED6E-4475-A33E-43B16B8904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2950" y="1939363"/>
                  <a:ext cx="35238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800">
                      <a:solidFill>
                        <a:srgbClr val="003399"/>
                      </a:solidFill>
                    </a:rPr>
                    <a:t>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800">
                      <a:solidFill>
                        <a:srgbClr val="003399"/>
                      </a:solidFill>
                    </a:rPr>
                    <a:t>2</a:t>
                  </a:r>
                  <a:endParaRPr lang="zh-CN" altLang="en-US" sz="1800">
                    <a:solidFill>
                      <a:srgbClr val="003399"/>
                    </a:solidFill>
                  </a:endParaRPr>
                </a:p>
              </p:txBody>
            </p:sp>
            <p:cxnSp>
              <p:nvCxnSpPr>
                <p:cNvPr id="68" name="直接连接符 67">
                  <a:extLst>
                    <a:ext uri="{FF2B5EF4-FFF2-40B4-BE49-F238E27FC236}">
                      <a16:creationId xmlns="" xmlns:a16="http://schemas.microsoft.com/office/drawing/2014/main" id="{C2028EAA-CC27-4DDA-A1E3-E2BEEFD67C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557" y="2260303"/>
                  <a:ext cx="291943" cy="0"/>
                </a:xfrm>
                <a:prstGeom prst="line">
                  <a:avLst/>
                </a:prstGeom>
                <a:ln w="1905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036" name="文本框 65">
              <a:extLst>
                <a:ext uri="{FF2B5EF4-FFF2-40B4-BE49-F238E27FC236}">
                  <a16:creationId xmlns="" xmlns:a16="http://schemas.microsoft.com/office/drawing/2014/main" id="{DB3EDE1E-A380-4ACE-B2FD-84E2B378F5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807" y="2072568"/>
              <a:ext cx="308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=</a:t>
              </a:r>
              <a:r>
                <a:rPr lang="zh-TW" altLang="en-US" sz="1800">
                  <a:solidFill>
                    <a:srgbClr val="003399"/>
                  </a:solidFill>
                </a:rPr>
                <a:t> 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BD2F6400-26E3-49D0-AA54-A6081956BE45}"/>
              </a:ext>
            </a:extLst>
          </p:cNvPr>
          <p:cNvGrpSpPr>
            <a:grpSpLocks/>
          </p:cNvGrpSpPr>
          <p:nvPr/>
        </p:nvGrpSpPr>
        <p:grpSpPr bwMode="auto">
          <a:xfrm>
            <a:off x="5573713" y="3206750"/>
            <a:ext cx="1103312" cy="646113"/>
            <a:chOff x="5574093" y="3206896"/>
            <a:chExt cx="1103633" cy="646570"/>
          </a:xfrm>
        </p:grpSpPr>
        <p:sp>
          <p:nvSpPr>
            <p:cNvPr id="42030" name="文本框 57">
              <a:extLst>
                <a:ext uri="{FF2B5EF4-FFF2-40B4-BE49-F238E27FC236}">
                  <a16:creationId xmlns="" xmlns:a16="http://schemas.microsoft.com/office/drawing/2014/main" id="{A65CFAF5-378A-4141-88CC-05E7617AF1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74093" y="3206896"/>
              <a:ext cx="7143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150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250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65" name="直接连接符 64">
              <a:extLst>
                <a:ext uri="{FF2B5EF4-FFF2-40B4-BE49-F238E27FC236}">
                  <a16:creationId xmlns="" xmlns:a16="http://schemas.microsoft.com/office/drawing/2014/main" id="{29E6CC3A-ACA6-482F-A23D-1C94E8B30889}"/>
                </a:ext>
              </a:extLst>
            </p:cNvPr>
            <p:cNvCxnSpPr>
              <a:cxnSpLocks/>
            </p:cNvCxnSpPr>
            <p:nvPr/>
          </p:nvCxnSpPr>
          <p:spPr>
            <a:xfrm>
              <a:off x="5626495" y="3529387"/>
              <a:ext cx="468449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32" name="文本框 76">
              <a:extLst>
                <a:ext uri="{FF2B5EF4-FFF2-40B4-BE49-F238E27FC236}">
                  <a16:creationId xmlns="" xmlns:a16="http://schemas.microsoft.com/office/drawing/2014/main" id="{6253EDA6-58EB-452A-95EA-1318A6E51E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5338" y="3207135"/>
              <a:ext cx="35238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35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sp>
          <p:nvSpPr>
            <p:cNvPr id="42033" name="文本框 77">
              <a:extLst>
                <a:ext uri="{FF2B5EF4-FFF2-40B4-BE49-F238E27FC236}">
                  <a16:creationId xmlns="" xmlns:a16="http://schemas.microsoft.com/office/drawing/2014/main" id="{3DD898D4-C9DC-45CB-8940-3E70C6218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499" y="3345119"/>
              <a:ext cx="308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=</a:t>
              </a:r>
              <a:r>
                <a:rPr lang="zh-TW" altLang="en-US" sz="1800">
                  <a:solidFill>
                    <a:srgbClr val="003399"/>
                  </a:solidFill>
                </a:rPr>
                <a:t> 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  <p:cxnSp>
          <p:nvCxnSpPr>
            <p:cNvPr id="79" name="直接连接符 78">
              <a:extLst>
                <a:ext uri="{FF2B5EF4-FFF2-40B4-BE49-F238E27FC236}">
                  <a16:creationId xmlns="" xmlns:a16="http://schemas.microsoft.com/office/drawing/2014/main" id="{375A5CC7-35A4-4211-93AA-DD2265A67C11}"/>
                </a:ext>
              </a:extLst>
            </p:cNvPr>
            <p:cNvCxnSpPr>
              <a:cxnSpLocks/>
            </p:cNvCxnSpPr>
            <p:nvPr/>
          </p:nvCxnSpPr>
          <p:spPr>
            <a:xfrm>
              <a:off x="6325198" y="3529387"/>
              <a:ext cx="292185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="" xmlns:a16="http://schemas.microsoft.com/office/drawing/2014/main" id="{21A1B18C-6A19-416B-8A7F-5A14F35939B1}"/>
              </a:ext>
            </a:extLst>
          </p:cNvPr>
          <p:cNvGrpSpPr>
            <a:grpSpLocks/>
          </p:cNvGrpSpPr>
          <p:nvPr/>
        </p:nvGrpSpPr>
        <p:grpSpPr bwMode="auto">
          <a:xfrm>
            <a:off x="5130800" y="2586038"/>
            <a:ext cx="1023938" cy="646112"/>
            <a:chOff x="5130388" y="2585694"/>
            <a:chExt cx="1023674" cy="646331"/>
          </a:xfrm>
        </p:grpSpPr>
        <p:grpSp>
          <p:nvGrpSpPr>
            <p:cNvPr id="42026" name="组合 19">
              <a:extLst>
                <a:ext uri="{FF2B5EF4-FFF2-40B4-BE49-F238E27FC236}">
                  <a16:creationId xmlns="" xmlns:a16="http://schemas.microsoft.com/office/drawing/2014/main" id="{ACAD6119-2701-4140-8ECC-40BC988DC1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30388" y="2585694"/>
              <a:ext cx="1023674" cy="646331"/>
              <a:chOff x="5130388" y="2585694"/>
              <a:chExt cx="1023674" cy="646331"/>
            </a:xfrm>
          </p:grpSpPr>
          <p:sp>
            <p:nvSpPr>
              <p:cNvPr id="42028" name="文本框 56">
                <a:extLst>
                  <a:ext uri="{FF2B5EF4-FFF2-40B4-BE49-F238E27FC236}">
                    <a16:creationId xmlns="" xmlns:a16="http://schemas.microsoft.com/office/drawing/2014/main" id="{DDB7CFF4-999F-44A1-BF55-05EF0EEC0F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30388" y="2585694"/>
                <a:ext cx="7143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175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175</a:t>
                </a:r>
                <a:endParaRPr lang="zh-CN" altLang="en-US" sz="1800">
                  <a:solidFill>
                    <a:srgbClr val="003399"/>
                  </a:solidFill>
                </a:endParaRPr>
              </a:p>
            </p:txBody>
          </p:sp>
          <p:sp>
            <p:nvSpPr>
              <p:cNvPr id="42029" name="文本框 74">
                <a:extLst>
                  <a:ext uri="{FF2B5EF4-FFF2-40B4-BE49-F238E27FC236}">
                    <a16:creationId xmlns="" xmlns:a16="http://schemas.microsoft.com/office/drawing/2014/main" id="{CE6A2624-A3C3-4A4A-93F4-E81AA65239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22870" y="2718899"/>
                <a:ext cx="5311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=</a:t>
                </a:r>
                <a:r>
                  <a:rPr lang="zh-TW" altLang="en-US" sz="1800">
                    <a:solidFill>
                      <a:srgbClr val="003399"/>
                    </a:solidFill>
                  </a:rPr>
                  <a:t> </a:t>
                </a:r>
                <a:r>
                  <a:rPr lang="en-US" altLang="zh-TW" sz="1800">
                    <a:solidFill>
                      <a:srgbClr val="003399"/>
                    </a:solidFill>
                  </a:rPr>
                  <a:t>1</a:t>
                </a:r>
                <a:endParaRPr lang="zh-CN" altLang="en-US" sz="1800">
                  <a:solidFill>
                    <a:srgbClr val="003399"/>
                  </a:solidFill>
                </a:endParaRPr>
              </a:p>
            </p:txBody>
          </p:sp>
        </p:grpSp>
        <p:cxnSp>
          <p:nvCxnSpPr>
            <p:cNvPr id="64" name="直接连接符 63">
              <a:extLst>
                <a:ext uri="{FF2B5EF4-FFF2-40B4-BE49-F238E27FC236}">
                  <a16:creationId xmlns="" xmlns:a16="http://schemas.microsoft.com/office/drawing/2014/main" id="{79303340-72AC-45E1-BA4B-AB00D0CB8B85}"/>
                </a:ext>
              </a:extLst>
            </p:cNvPr>
            <p:cNvCxnSpPr>
              <a:cxnSpLocks/>
            </p:cNvCxnSpPr>
            <p:nvPr/>
          </p:nvCxnSpPr>
          <p:spPr>
            <a:xfrm>
              <a:off x="5187523" y="2904889"/>
              <a:ext cx="468192" cy="0"/>
            </a:xfrm>
            <a:prstGeom prst="line">
              <a:avLst/>
            </a:prstGeom>
            <a:ln w="19050">
              <a:solidFill>
                <a:srgbClr val="00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6">
            <a:extLst>
              <a:ext uri="{FF2B5EF4-FFF2-40B4-BE49-F238E27FC236}">
                <a16:creationId xmlns="" xmlns:a16="http://schemas.microsoft.com/office/drawing/2014/main" id="{5F963D59-0F4E-4B3F-B047-81BE77A2C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9575" y="2936875"/>
            <a:ext cx="3552825" cy="13779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18900000" scaled="1"/>
          </a:gra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誤以為題目要找「下午的銷量是上午的一半」，選</a:t>
            </a:r>
            <a:r>
              <a:rPr lang="en-US" altLang="zh-TW" sz="2800" b="1" dirty="0">
                <a:latin typeface="+mn-lt"/>
                <a:ea typeface="標楷體" panose="03000509000000000000" pitchFamily="65" charset="-120"/>
              </a:rPr>
              <a:t>A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為答案。</a:t>
            </a:r>
            <a:endParaRPr lang="en-US" altLang="zh-CN" sz="2800" b="1" dirty="0">
              <a:ea typeface="標楷體" panose="03000509000000000000" pitchFamily="65" charset="-120"/>
            </a:endParaRPr>
          </a:p>
        </p:txBody>
      </p:sp>
      <p:pic>
        <p:nvPicPr>
          <p:cNvPr id="35" name="Picture 23" descr="常犯錯誤-green">
            <a:extLst>
              <a:ext uri="{FF2B5EF4-FFF2-40B4-BE49-F238E27FC236}">
                <a16:creationId xmlns="" xmlns:a16="http://schemas.microsoft.com/office/drawing/2014/main" id="{C7A189E4-878B-4BA0-9535-BB4123614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75" y="2482850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WordArt 11">
            <a:extLst>
              <a:ext uri="{FF2B5EF4-FFF2-40B4-BE49-F238E27FC236}">
                <a16:creationId xmlns="" xmlns:a16="http://schemas.microsoft.com/office/drawing/2014/main" id="{DA2037C2-D19B-4E35-9013-80A215F2554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16150" y="4760913"/>
            <a:ext cx="9366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Wingdings 2" panose="05020102010507070707" pitchFamily="18" charset="2"/>
              </a:rPr>
              <a:t>O</a:t>
            </a:r>
          </a:p>
        </p:txBody>
      </p:sp>
      <p:grpSp>
        <p:nvGrpSpPr>
          <p:cNvPr id="94" name="组合 93">
            <a:extLst>
              <a:ext uri="{FF2B5EF4-FFF2-40B4-BE49-F238E27FC236}">
                <a16:creationId xmlns="" xmlns:a16="http://schemas.microsoft.com/office/drawing/2014/main" id="{80AF1B45-8BD7-4E40-ABEF-671C236B5EDE}"/>
              </a:ext>
            </a:extLst>
          </p:cNvPr>
          <p:cNvGrpSpPr>
            <a:grpSpLocks/>
          </p:cNvGrpSpPr>
          <p:nvPr/>
        </p:nvGrpSpPr>
        <p:grpSpPr bwMode="auto">
          <a:xfrm>
            <a:off x="4932363" y="1282700"/>
            <a:ext cx="1084262" cy="649288"/>
            <a:chOff x="5361661" y="1936499"/>
            <a:chExt cx="1083677" cy="649195"/>
          </a:xfrm>
        </p:grpSpPr>
        <p:grpSp>
          <p:nvGrpSpPr>
            <p:cNvPr id="42019" name="组合 94">
              <a:extLst>
                <a:ext uri="{FF2B5EF4-FFF2-40B4-BE49-F238E27FC236}">
                  <a16:creationId xmlns="" xmlns:a16="http://schemas.microsoft.com/office/drawing/2014/main" id="{C02C0843-7B29-46ED-B270-22ACDEC2D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61661" y="1936499"/>
              <a:ext cx="1083677" cy="649195"/>
              <a:chOff x="5361661" y="1936499"/>
              <a:chExt cx="1083677" cy="649195"/>
            </a:xfrm>
          </p:grpSpPr>
          <p:sp>
            <p:nvSpPr>
              <p:cNvPr id="42021" name="文本框 96">
                <a:extLst>
                  <a:ext uri="{FF2B5EF4-FFF2-40B4-BE49-F238E27FC236}">
                    <a16:creationId xmlns="" xmlns:a16="http://schemas.microsoft.com/office/drawing/2014/main" id="{A0BC45B7-8DDA-478B-BB0D-D37D74D92A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61661" y="1936499"/>
                <a:ext cx="714375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100</a:t>
                </a: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zh-TW" sz="1800">
                    <a:solidFill>
                      <a:srgbClr val="003399"/>
                    </a:solidFill>
                  </a:rPr>
                  <a:t>200</a:t>
                </a:r>
                <a:endParaRPr lang="zh-CN" altLang="en-US" sz="1800">
                  <a:solidFill>
                    <a:srgbClr val="003399"/>
                  </a:solidFill>
                </a:endParaRPr>
              </a:p>
            </p:txBody>
          </p:sp>
          <p:cxnSp>
            <p:nvCxnSpPr>
              <p:cNvPr id="98" name="直接连接符 97">
                <a:extLst>
                  <a:ext uri="{FF2B5EF4-FFF2-40B4-BE49-F238E27FC236}">
                    <a16:creationId xmlns="" xmlns:a16="http://schemas.microsoft.com/office/drawing/2014/main" id="{A84B14DF-F150-410B-A25D-4A54EBF294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21953" y="2257128"/>
                <a:ext cx="468059" cy="0"/>
              </a:xfrm>
              <a:prstGeom prst="line">
                <a:avLst/>
              </a:prstGeom>
              <a:ln w="190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2023" name="组合 98">
                <a:extLst>
                  <a:ext uri="{FF2B5EF4-FFF2-40B4-BE49-F238E27FC236}">
                    <a16:creationId xmlns="" xmlns:a16="http://schemas.microsoft.com/office/drawing/2014/main" id="{A35AE2AF-F820-4553-842D-8E6D2A96D1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092950" y="1939363"/>
                <a:ext cx="352388" cy="646331"/>
                <a:chOff x="6092950" y="1939363"/>
                <a:chExt cx="352388" cy="646331"/>
              </a:xfrm>
            </p:grpSpPr>
            <p:sp>
              <p:nvSpPr>
                <p:cNvPr id="42024" name="文本框 99">
                  <a:extLst>
                    <a:ext uri="{FF2B5EF4-FFF2-40B4-BE49-F238E27FC236}">
                      <a16:creationId xmlns="" xmlns:a16="http://schemas.microsoft.com/office/drawing/2014/main" id="{5DFBDEE9-49BF-4004-9424-BC56C69F464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92950" y="1939363"/>
                  <a:ext cx="352388" cy="6463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新細明體" panose="02020500000000000000" pitchFamily="18" charset="-12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800">
                      <a:solidFill>
                        <a:srgbClr val="003399"/>
                      </a:solidFill>
                    </a:rPr>
                    <a:t>1</a:t>
                  </a:r>
                </a:p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zh-TW" sz="1800">
                      <a:solidFill>
                        <a:srgbClr val="003399"/>
                      </a:solidFill>
                    </a:rPr>
                    <a:t>2</a:t>
                  </a:r>
                  <a:endParaRPr lang="zh-CN" altLang="en-US" sz="1800">
                    <a:solidFill>
                      <a:srgbClr val="003399"/>
                    </a:solidFill>
                  </a:endParaRPr>
                </a:p>
              </p:txBody>
            </p:sp>
            <p:cxnSp>
              <p:nvCxnSpPr>
                <p:cNvPr id="101" name="直接连接符 100">
                  <a:extLst>
                    <a:ext uri="{FF2B5EF4-FFF2-40B4-BE49-F238E27FC236}">
                      <a16:creationId xmlns="" xmlns:a16="http://schemas.microsoft.com/office/drawing/2014/main" id="{B35A9373-69E4-487B-8476-9417D9520E5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10557" y="2260303"/>
                  <a:ext cx="291943" cy="0"/>
                </a:xfrm>
                <a:prstGeom prst="line">
                  <a:avLst/>
                </a:prstGeom>
                <a:ln w="19050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2020" name="文本框 95">
              <a:extLst>
                <a:ext uri="{FF2B5EF4-FFF2-40B4-BE49-F238E27FC236}">
                  <a16:creationId xmlns="" xmlns:a16="http://schemas.microsoft.com/office/drawing/2014/main" id="{65C92906-BD2C-422C-A74B-33BB507B46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45807" y="2072568"/>
              <a:ext cx="3082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TW" sz="1800">
                  <a:solidFill>
                    <a:srgbClr val="003399"/>
                  </a:solidFill>
                </a:rPr>
                <a:t>=</a:t>
              </a:r>
              <a:r>
                <a:rPr lang="zh-TW" altLang="en-US" sz="1800">
                  <a:solidFill>
                    <a:srgbClr val="003399"/>
                  </a:solidFill>
                </a:rPr>
                <a:t> 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sp>
        <p:nvSpPr>
          <p:cNvPr id="42018" name="Text Box 117">
            <a:extLst>
              <a:ext uri="{FF2B5EF4-FFF2-40B4-BE49-F238E27FC236}">
                <a16:creationId xmlns="" xmlns:a16="http://schemas.microsoft.com/office/drawing/2014/main" id="{C8367117-7465-4742-9B38-92959E916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4291013"/>
            <a:ext cx="7948613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根據上圖，哪一種壽司上午的銷量是下午的一半？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A.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三文魚</a:t>
            </a:r>
            <a:r>
              <a:rPr lang="zh-TW" altLang="en-US" sz="2800">
                <a:ea typeface="標楷體" panose="03000509000000000000" pitchFamily="65" charset="-120"/>
              </a:rPr>
              <a:t>       </a:t>
            </a:r>
            <a:r>
              <a:rPr lang="en-US" altLang="zh-TW" sz="2800">
                <a:ea typeface="標楷體" panose="03000509000000000000" pitchFamily="65" charset="-120"/>
              </a:rPr>
              <a:t>B.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zh-CN" altLang="en-US" sz="2800">
                <a:ea typeface="標楷體" panose="03000509000000000000" pitchFamily="65" charset="-120"/>
              </a:rPr>
              <a:t>吞拿魚</a:t>
            </a:r>
            <a:r>
              <a:rPr lang="zh-TW" altLang="en-US" sz="2800">
                <a:ea typeface="標楷體" panose="03000509000000000000" pitchFamily="65" charset="-120"/>
              </a:rPr>
              <a:t>         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玉子         </a:t>
            </a: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en-US" altLang="zh-CN" sz="2800">
                <a:ea typeface="標楷體" panose="03000509000000000000" pitchFamily="65" charset="-120"/>
              </a:rPr>
              <a:t> </a:t>
            </a:r>
            <a:r>
              <a:rPr lang="zh-TW" altLang="en-US" sz="2800">
                <a:ea typeface="標楷體" panose="03000509000000000000" pitchFamily="65" charset="-120"/>
              </a:rPr>
              <a:t>蝦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84" grpId="0" animBg="1"/>
      <p:bldP spid="2" grpId="0" animBg="1"/>
      <p:bldP spid="2" grpId="1" animBg="1"/>
      <p:bldP spid="7" grpId="0"/>
      <p:bldP spid="7" grpId="1"/>
      <p:bldP spid="38" grpId="0"/>
      <p:bldP spid="38" grpId="1"/>
      <p:bldP spid="38" grpId="2"/>
      <p:bldP spid="47" grpId="0"/>
      <p:bldP spid="47" grpId="1"/>
      <p:bldP spid="47" grpId="2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>
            <a:extLst>
              <a:ext uri="{FF2B5EF4-FFF2-40B4-BE49-F238E27FC236}">
                <a16:creationId xmlns="" xmlns:a16="http://schemas.microsoft.com/office/drawing/2014/main" id="{F8D7723B-B0D0-4C6F-BFF0-5BBB28AA280E}"/>
              </a:ext>
            </a:extLst>
          </p:cNvPr>
          <p:cNvSpPr txBox="1"/>
          <p:nvPr/>
        </p:nvSpPr>
        <p:spPr>
          <a:xfrm>
            <a:off x="266700" y="3833813"/>
            <a:ext cx="8121650" cy="1384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b="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b="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b="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36575" indent="-536575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ea typeface="DFKai-SB" panose="03000509000000000000" pitchFamily="65" charset="-120"/>
              </a:rPr>
              <a:t>2</a:t>
            </a:r>
            <a:r>
              <a:rPr lang="en-US" altLang="zh-TW" sz="2800" dirty="0">
                <a:ea typeface="DFKai-SB" panose="03000509000000000000" pitchFamily="65" charset="-120"/>
              </a:rPr>
              <a:t>7</a:t>
            </a:r>
            <a:r>
              <a:rPr lang="en-US" altLang="zh-CN" sz="2800" dirty="0">
                <a:ea typeface="DFKai-SB" panose="03000509000000000000" pitchFamily="65" charset="-120"/>
              </a:rPr>
              <a:t>.</a:t>
            </a:r>
            <a:r>
              <a:rPr lang="zh-TW" altLang="en-US" sz="2800" dirty="0">
                <a:ea typeface="DFKai-SB" panose="03000509000000000000" pitchFamily="65" charset="-120"/>
              </a:rPr>
              <a:t>某校學生以一人一票的方式選出他們喜愛的寵物，結果如上。已知投票當日有</a:t>
            </a:r>
            <a:r>
              <a:rPr lang="en-US" altLang="zh-TW" sz="2800" dirty="0">
                <a:ea typeface="DFKai-SB" panose="03000509000000000000" pitchFamily="65" charset="-120"/>
              </a:rPr>
              <a:t>17</a:t>
            </a:r>
            <a:r>
              <a:rPr lang="zh-TW" altLang="en-US" sz="2800" dirty="0">
                <a:ea typeface="DFKai-SB" panose="03000509000000000000" pitchFamily="65" charset="-120"/>
              </a:rPr>
              <a:t>名學生缺席，</a:t>
            </a:r>
            <a:endParaRPr lang="en-US" altLang="zh-TW" sz="2800" dirty="0">
              <a:ea typeface="DFKai-SB" panose="03000509000000000000" pitchFamily="65" charset="-120"/>
            </a:endParaRPr>
          </a:p>
          <a:p>
            <a:pPr marL="635000" indent="-635000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ea typeface="DFKai-SB" panose="03000509000000000000" pitchFamily="65" charset="-120"/>
              </a:rPr>
              <a:t>     該學校原有學生多少人？</a:t>
            </a:r>
            <a:endParaRPr lang="en-US" altLang="zh-TW" sz="2800" dirty="0">
              <a:ea typeface="DFKai-SB" panose="03000509000000000000" pitchFamily="65" charset="-120"/>
            </a:endParaRPr>
          </a:p>
        </p:txBody>
      </p:sp>
      <p:sp>
        <p:nvSpPr>
          <p:cNvPr id="3" name="TextBox 19">
            <a:extLst>
              <a:ext uri="{FF2B5EF4-FFF2-40B4-BE49-F238E27FC236}">
                <a16:creationId xmlns="" xmlns:a16="http://schemas.microsoft.com/office/drawing/2014/main" id="{ABE1BDFF-B5CF-4661-8E07-7B7169ECC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850" y="5384800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3012" name="Text Box 117">
            <a:extLst>
              <a:ext uri="{FF2B5EF4-FFF2-40B4-BE49-F238E27FC236}">
                <a16:creationId xmlns="" xmlns:a16="http://schemas.microsoft.com/office/drawing/2014/main" id="{C3EAE48A-C8EB-490A-9E1A-56D638D76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5303838"/>
            <a:ext cx="73961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AutoNum type="alphaUcPeriod"/>
            </a:pP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en-US" altLang="zh-CN" sz="2800">
                <a:ea typeface="標楷體" panose="03000509000000000000" pitchFamily="65" charset="-120"/>
              </a:rPr>
              <a:t>727          </a:t>
            </a:r>
            <a:r>
              <a:rPr lang="en-US" altLang="zh-TW" sz="2800">
                <a:ea typeface="標楷體" panose="03000509000000000000" pitchFamily="65" charset="-120"/>
              </a:rPr>
              <a:t>B.</a:t>
            </a:r>
            <a:r>
              <a:rPr lang="en-US" altLang="zh-CN" sz="2800">
                <a:ea typeface="標楷體" panose="03000509000000000000" pitchFamily="65" charset="-120"/>
              </a:rPr>
              <a:t> 787</a:t>
            </a:r>
            <a:r>
              <a:rPr lang="zh-CN" altLang="en-US" sz="2800">
                <a:ea typeface="標楷體" panose="03000509000000000000" pitchFamily="65" charset="-120"/>
              </a:rPr>
              <a:t>        </a:t>
            </a: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790</a:t>
            </a:r>
            <a:r>
              <a:rPr lang="zh-CN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         </a:t>
            </a:r>
            <a:r>
              <a:rPr lang="en-US" altLang="zh-TW" sz="2800">
                <a:ea typeface="標楷體" panose="03000509000000000000" pitchFamily="65" charset="-120"/>
              </a:rPr>
              <a:t>D. </a:t>
            </a:r>
            <a:r>
              <a:rPr lang="en-US" altLang="zh-CN" sz="2800">
                <a:ea typeface="標楷體" panose="03000509000000000000" pitchFamily="65" charset="-120"/>
              </a:rPr>
              <a:t>807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="" xmlns:a16="http://schemas.microsoft.com/office/drawing/2014/main" id="{E01E6C1D-2195-4C8B-8F9A-99C58506C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9375" y="52863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                                       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43014" name="图片 17">
            <a:extLst>
              <a:ext uri="{FF2B5EF4-FFF2-40B4-BE49-F238E27FC236}">
                <a16:creationId xmlns="" xmlns:a16="http://schemas.microsoft.com/office/drawing/2014/main" id="{787A9A19-D833-4532-8A84-CF59ED079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1317625"/>
            <a:ext cx="35591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B65BF15-A30C-44FB-AD16-8E20B6659D0F}"/>
              </a:ext>
            </a:extLst>
          </p:cNvPr>
          <p:cNvSpPr/>
          <p:nvPr/>
        </p:nvSpPr>
        <p:spPr>
          <a:xfrm>
            <a:off x="2041525" y="806450"/>
            <a:ext cx="3263900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zh-TW" altLang="zh-CN" sz="2400" u="sng" kern="100" dirty="0">
                <a:latin typeface="Times New Roman" panose="02020603050405020304" pitchFamily="18" charset="0"/>
                <a:ea typeface="DFKai-SB" panose="03000509000000000000" pitchFamily="65" charset="-120"/>
              </a:rPr>
              <a:t>某校學生最喜愛的寵物</a:t>
            </a:r>
            <a:endParaRPr lang="zh-CN" altLang="zh-CN" sz="20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226D7C4C-B569-46B2-8146-B1A80AF68F1C}"/>
              </a:ext>
            </a:extLst>
          </p:cNvPr>
          <p:cNvSpPr txBox="1"/>
          <p:nvPr/>
        </p:nvSpPr>
        <p:spPr>
          <a:xfrm>
            <a:off x="1043608" y="1894848"/>
            <a:ext cx="461665" cy="670824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zh-CN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人數</a:t>
            </a:r>
          </a:p>
        </p:txBody>
      </p:sp>
      <p:sp>
        <p:nvSpPr>
          <p:cNvPr id="43017" name="文本框 22">
            <a:extLst>
              <a:ext uri="{FF2B5EF4-FFF2-40B4-BE49-F238E27FC236}">
                <a16:creationId xmlns="" xmlns:a16="http://schemas.microsoft.com/office/drawing/2014/main" id="{70F6ECA1-D9C4-4D29-90F1-F4E4CE9B98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75" y="3467100"/>
            <a:ext cx="4002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000">
                <a:latin typeface="標楷體" panose="03000509000000000000" pitchFamily="65" charset="-120"/>
                <a:ea typeface="標楷體" panose="03000509000000000000" pitchFamily="65" charset="-120"/>
              </a:rPr>
              <a:t>狗   貓   魚   兔   倉鼠  寵物</a:t>
            </a:r>
          </a:p>
        </p:txBody>
      </p:sp>
      <p:sp>
        <p:nvSpPr>
          <p:cNvPr id="43018" name="文本框 77">
            <a:extLst>
              <a:ext uri="{FF2B5EF4-FFF2-40B4-BE49-F238E27FC236}">
                <a16:creationId xmlns="" xmlns:a16="http://schemas.microsoft.com/office/drawing/2014/main" id="{B975C9EA-79BC-4594-BD32-8EFA571A6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8463" y="3276600"/>
            <a:ext cx="40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19" name="文本框 78">
            <a:extLst>
              <a:ext uri="{FF2B5EF4-FFF2-40B4-BE49-F238E27FC236}">
                <a16:creationId xmlns="" xmlns:a16="http://schemas.microsoft.com/office/drawing/2014/main" id="{91A4C355-F30B-46C6-A2E2-33A9BDDAF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5113" y="2911475"/>
            <a:ext cx="506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50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20" name="文本框 79">
            <a:extLst>
              <a:ext uri="{FF2B5EF4-FFF2-40B4-BE49-F238E27FC236}">
                <a16:creationId xmlns="" xmlns:a16="http://schemas.microsoft.com/office/drawing/2014/main" id="{706135C7-90B9-42D9-836E-DF23A84CC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252571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100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21" name="文本框 80">
            <a:extLst>
              <a:ext uri="{FF2B5EF4-FFF2-40B4-BE49-F238E27FC236}">
                <a16:creationId xmlns="" xmlns:a16="http://schemas.microsoft.com/office/drawing/2014/main" id="{5DBE180A-6AA2-425D-AB64-4E365669A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2174875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150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22" name="文本框 81">
            <a:extLst>
              <a:ext uri="{FF2B5EF4-FFF2-40B4-BE49-F238E27FC236}">
                <a16:creationId xmlns="" xmlns:a16="http://schemas.microsoft.com/office/drawing/2014/main" id="{7E83BD01-D9F1-4317-AFC5-D38881F91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2875" y="1824038"/>
            <a:ext cx="728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200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23" name="文本框 82">
            <a:extLst>
              <a:ext uri="{FF2B5EF4-FFF2-40B4-BE49-F238E27FC236}">
                <a16:creationId xmlns="" xmlns:a16="http://schemas.microsoft.com/office/drawing/2014/main" id="{303DE479-AF5F-4A81-A00D-1BE499348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4938" y="1487488"/>
            <a:ext cx="7286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250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24" name="文本框 83">
            <a:extLst>
              <a:ext uri="{FF2B5EF4-FFF2-40B4-BE49-F238E27FC236}">
                <a16:creationId xmlns="" xmlns:a16="http://schemas.microsoft.com/office/drawing/2014/main" id="{7806A1E7-39BC-40D5-8BEF-26F973C17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713" y="11477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ea typeface="標楷體" panose="03000509000000000000" pitchFamily="65" charset="-120"/>
              </a:rPr>
              <a:t>300</a:t>
            </a:r>
            <a:endParaRPr lang="zh-CN" altLang="en-US" sz="2000">
              <a:ea typeface="標楷體" panose="03000509000000000000" pitchFamily="65" charset="-120"/>
            </a:endParaRPr>
          </a:p>
        </p:txBody>
      </p:sp>
      <p:sp>
        <p:nvSpPr>
          <p:cNvPr id="43025" name="矩形 23">
            <a:extLst>
              <a:ext uri="{FF2B5EF4-FFF2-40B4-BE49-F238E27FC236}">
                <a16:creationId xmlns="" xmlns:a16="http://schemas.microsoft.com/office/drawing/2014/main" id="{C39224F1-E6A4-4375-BB70-CD99E02A1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87638"/>
            <a:ext cx="261937" cy="773112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>
                <a:alpha val="96077"/>
              </a:schemeClr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3026" name="矩形 85">
            <a:extLst>
              <a:ext uri="{FF2B5EF4-FFF2-40B4-BE49-F238E27FC236}">
                <a16:creationId xmlns="" xmlns:a16="http://schemas.microsoft.com/office/drawing/2014/main" id="{6830DCAB-4E9D-455F-905A-529600AF3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3538" y="2030413"/>
            <a:ext cx="261937" cy="14303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3027" name="矩形 86">
            <a:extLst>
              <a:ext uri="{FF2B5EF4-FFF2-40B4-BE49-F238E27FC236}">
                <a16:creationId xmlns="" xmlns:a16="http://schemas.microsoft.com/office/drawing/2014/main" id="{E553E0BF-5FA5-4A37-B031-7A90D837C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1238" y="2898775"/>
            <a:ext cx="261937" cy="561975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3028" name="矩形 89">
            <a:extLst>
              <a:ext uri="{FF2B5EF4-FFF2-40B4-BE49-F238E27FC236}">
                <a16:creationId xmlns="" xmlns:a16="http://schemas.microsoft.com/office/drawing/2014/main" id="{9B08A98F-1B11-4B51-A637-56739B4EF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538413"/>
            <a:ext cx="261938" cy="9223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43029" name="矩形 90">
            <a:extLst>
              <a:ext uri="{FF2B5EF4-FFF2-40B4-BE49-F238E27FC236}">
                <a16:creationId xmlns="" xmlns:a16="http://schemas.microsoft.com/office/drawing/2014/main" id="{9C38BCEA-4BF1-4352-837A-542A9DB28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9025" y="1547813"/>
            <a:ext cx="261938" cy="1912937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22" name="文本框 21">
            <a:extLst>
              <a:ext uri="{FF2B5EF4-FFF2-40B4-BE49-F238E27FC236}">
                <a16:creationId xmlns="" xmlns:a16="http://schemas.microsoft.com/office/drawing/2014/main" id="{746D0468-F41A-4C05-9103-37F88046A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0900" y="2363788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11</a:t>
            </a:r>
            <a:r>
              <a:rPr lang="en-US" altLang="zh-TW" sz="1800">
                <a:solidFill>
                  <a:srgbClr val="003399"/>
                </a:solidFill>
              </a:rPr>
              <a:t>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="" xmlns:a16="http://schemas.microsoft.com/office/drawing/2014/main" id="{3D58854F-0795-41F4-9782-604ACD699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1719263"/>
            <a:ext cx="714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20</a:t>
            </a:r>
            <a:r>
              <a:rPr lang="en-US" altLang="zh-TW" sz="1800">
                <a:solidFill>
                  <a:srgbClr val="003399"/>
                </a:solidFill>
              </a:rPr>
              <a:t>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="" xmlns:a16="http://schemas.microsoft.com/office/drawing/2014/main" id="{C406DC97-5AE8-4935-B5AC-9A801499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4400" y="2562225"/>
            <a:ext cx="59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8</a:t>
            </a:r>
            <a:r>
              <a:rPr lang="en-US" altLang="zh-TW" sz="1800">
                <a:solidFill>
                  <a:srgbClr val="003399"/>
                </a:solidFill>
              </a:rPr>
              <a:t>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B0BD11D0-61C8-4D69-B7B0-38ABB1C9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1775" y="2212975"/>
            <a:ext cx="70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13</a:t>
            </a:r>
            <a:r>
              <a:rPr lang="en-US" altLang="zh-TW" sz="1800">
                <a:solidFill>
                  <a:srgbClr val="003399"/>
                </a:solidFill>
              </a:rPr>
              <a:t>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="" xmlns:a16="http://schemas.microsoft.com/office/drawing/2014/main" id="{9F4A7162-C642-4042-A529-AC43FEF8F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7738" y="1233488"/>
            <a:ext cx="700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solidFill>
                  <a:srgbClr val="003399"/>
                </a:solidFill>
              </a:rPr>
              <a:t>27</a:t>
            </a:r>
            <a:r>
              <a:rPr lang="en-US" altLang="zh-TW" sz="1800">
                <a:solidFill>
                  <a:srgbClr val="003399"/>
                </a:solidFill>
              </a:rPr>
              <a:t>0</a:t>
            </a:r>
            <a:endParaRPr lang="zh-CN" altLang="en-US" sz="1800">
              <a:solidFill>
                <a:srgbClr val="003399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="" xmlns:a16="http://schemas.microsoft.com/office/drawing/2014/main" id="{770BB967-861E-4490-986C-B761F6369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4088" y="842963"/>
            <a:ext cx="2897187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投票的學生有</a:t>
            </a:r>
            <a:endParaRPr lang="en-US" altLang="zh-CN" sz="28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  110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200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130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270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790(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該學校原有學生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  790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17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= 807(</a:t>
            </a:r>
            <a:r>
              <a:rPr lang="zh-CN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</a:p>
        </p:txBody>
      </p:sp>
      <p:sp>
        <p:nvSpPr>
          <p:cNvPr id="28" name="Line 33">
            <a:extLst>
              <a:ext uri="{FF2B5EF4-FFF2-40B4-BE49-F238E27FC236}">
                <a16:creationId xmlns="" xmlns:a16="http://schemas.microsoft.com/office/drawing/2014/main" id="{FE3EC9A9-ED2D-429D-B297-885D9AB65F1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6725" y="4740275"/>
            <a:ext cx="24812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>
            <a:extLst>
              <a:ext uri="{FF2B5EF4-FFF2-40B4-BE49-F238E27FC236}">
                <a16:creationId xmlns="" xmlns:a16="http://schemas.microsoft.com/office/drawing/2014/main" id="{D71167EE-7163-480E-98DC-2AA0A5C90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3675063"/>
            <a:ext cx="468313" cy="360362"/>
          </a:xfrm>
          <a:prstGeom prst="rect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/>
          </a:p>
        </p:txBody>
      </p:sp>
      <p:sp>
        <p:nvSpPr>
          <p:cNvPr id="3" name="TextBox 19">
            <a:extLst>
              <a:ext uri="{FF2B5EF4-FFF2-40B4-BE49-F238E27FC236}">
                <a16:creationId xmlns="" xmlns:a16="http://schemas.microsoft.com/office/drawing/2014/main" id="{AE562CF7-1D56-4465-A3FE-FC11F1C7A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4214813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4036" name="文字方塊 7">
            <a:extLst>
              <a:ext uri="{FF2B5EF4-FFF2-40B4-BE49-F238E27FC236}">
                <a16:creationId xmlns="" xmlns:a16="http://schemas.microsoft.com/office/drawing/2014/main" id="{4771CD34-8C41-4AF0-B985-540AA40B7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908050"/>
            <a:ext cx="819467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1825" indent="-6318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一個潛水活動有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位參加者。如果聘請教練的費用是</a:t>
            </a:r>
            <a:r>
              <a:rPr lang="en-US" altLang="zh-TW" sz="2800">
                <a:ea typeface="標楷體" panose="03000509000000000000" pitchFamily="65" charset="-120"/>
              </a:rPr>
              <a:t>$</a:t>
            </a:r>
            <a:r>
              <a:rPr lang="en-US" altLang="zh-TW" sz="2800" i="1">
                <a:ea typeface="標楷體" panose="03000509000000000000" pitchFamily="65" charset="-120"/>
              </a:rPr>
              <a:t>g</a:t>
            </a:r>
            <a:r>
              <a:rPr lang="zh-TW" altLang="en-US" sz="2800">
                <a:ea typeface="標楷體" panose="03000509000000000000" pitchFamily="65" charset="-120"/>
              </a:rPr>
              <a:t>，每位參加者的用具租借費是</a:t>
            </a:r>
            <a:r>
              <a:rPr lang="en-US" altLang="zh-TW" sz="2800">
                <a:ea typeface="標楷體" panose="03000509000000000000" pitchFamily="65" charset="-120"/>
              </a:rPr>
              <a:t>$105</a:t>
            </a:r>
            <a:r>
              <a:rPr lang="zh-TW" altLang="en-US" sz="2800">
                <a:ea typeface="標楷體" panose="03000509000000000000" pitchFamily="65" charset="-120"/>
              </a:rPr>
              <a:t>，那麼整個活動的總費用是多少？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44037" name="Text Box 117">
            <a:extLst>
              <a:ext uri="{FF2B5EF4-FFF2-40B4-BE49-F238E27FC236}">
                <a16:creationId xmlns="" xmlns:a16="http://schemas.microsoft.com/office/drawing/2014/main" id="{A304601B-FB57-43CC-839F-DA1CACCC7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125" y="2357438"/>
            <a:ext cx="30511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A. $(8</a:t>
            </a:r>
            <a:r>
              <a:rPr lang="en-US" altLang="zh-CN" sz="2800" i="1" dirty="0">
                <a:ea typeface="標楷體" panose="03000509000000000000" pitchFamily="65" charset="-120"/>
              </a:rPr>
              <a:t>g</a:t>
            </a:r>
            <a:r>
              <a:rPr lang="zh-CN" altLang="en-US" sz="2800" dirty="0"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ea typeface="標楷體" panose="03000509000000000000" pitchFamily="65" charset="-120"/>
              </a:rPr>
              <a:t>105)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	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B.</a:t>
            </a:r>
            <a:r>
              <a:rPr lang="en-US" altLang="zh-CN" sz="2800" dirty="0">
                <a:ea typeface="標楷體" panose="03000509000000000000" pitchFamily="65" charset="-120"/>
              </a:rPr>
              <a:t> $(</a:t>
            </a:r>
            <a:r>
              <a:rPr lang="en-US" altLang="zh-CN" sz="2800" i="1" dirty="0">
                <a:ea typeface="標楷體" panose="03000509000000000000" pitchFamily="65" charset="-120"/>
              </a:rPr>
              <a:t>g</a:t>
            </a:r>
            <a:r>
              <a:rPr lang="zh-CN" altLang="en-US" sz="2800" dirty="0"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ea typeface="標楷體" panose="03000509000000000000" pitchFamily="65" charset="-120"/>
              </a:rPr>
              <a:t>105)</a:t>
            </a:r>
            <a:endParaRPr lang="zh-TW" altLang="en-US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$(8</a:t>
            </a:r>
            <a:r>
              <a:rPr lang="en-US" altLang="zh-TW" sz="2800" i="1" dirty="0">
                <a:ea typeface="標楷體" panose="03000509000000000000" pitchFamily="65" charset="-120"/>
                <a:sym typeface="Wingdings" panose="05000000000000000000" pitchFamily="2" charset="2"/>
              </a:rPr>
              <a:t>g</a:t>
            </a:r>
            <a:r>
              <a:rPr lang="zh-TW" altLang="en-US" sz="2800" dirty="0">
                <a:ea typeface="標楷體" panose="03000509000000000000" pitchFamily="65" charset="-120"/>
                <a:sym typeface="Wingdings" panose="05000000000000000000" pitchFamily="2" charset="2"/>
              </a:rPr>
              <a:t>＋</a:t>
            </a:r>
            <a:r>
              <a:rPr lang="en-US" altLang="zh-TW" sz="2800" dirty="0">
                <a:ea typeface="標楷體" panose="03000509000000000000" pitchFamily="65" charset="-120"/>
                <a:sym typeface="Wingdings" panose="05000000000000000000" pitchFamily="2" charset="2"/>
              </a:rPr>
              <a:t>840)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CN" altLang="en-US" sz="2800" dirty="0">
                <a:ea typeface="標楷體" panose="03000509000000000000" pitchFamily="65" charset="-120"/>
              </a:rPr>
              <a:t>	</a:t>
            </a:r>
            <a:r>
              <a:rPr lang="zh-CN" altLang="zh-TW" sz="2800" dirty="0">
                <a:ea typeface="標楷體" panose="03000509000000000000" pitchFamily="65" charset="-120"/>
              </a:rPr>
              <a:t> </a:t>
            </a:r>
            <a:endParaRPr lang="en-US" altLang="zh-CN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 $(</a:t>
            </a:r>
            <a:r>
              <a:rPr lang="en-US" altLang="zh-TW" sz="2800" i="1" dirty="0">
                <a:ea typeface="標楷體" panose="03000509000000000000" pitchFamily="65" charset="-120"/>
              </a:rPr>
              <a:t>g</a:t>
            </a:r>
            <a:r>
              <a:rPr lang="zh-TW" altLang="en-US" sz="2800" dirty="0"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ea typeface="標楷體" panose="03000509000000000000" pitchFamily="65" charset="-120"/>
              </a:rPr>
              <a:t>840)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="" xmlns:a16="http://schemas.microsoft.com/office/drawing/2014/main" id="{0E8E12B3-2C8C-4B96-87B7-996D65E74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41354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Line 155">
            <a:extLst>
              <a:ext uri="{FF2B5EF4-FFF2-40B4-BE49-F238E27FC236}">
                <a16:creationId xmlns="" xmlns:a16="http://schemas.microsoft.com/office/drawing/2014/main" id="{9BA99242-944F-47CE-8175-C2C1851EF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25700" y="1844675"/>
            <a:ext cx="51387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文字方塊 9">
            <a:extLst>
              <a:ext uri="{FF2B5EF4-FFF2-40B4-BE49-F238E27FC236}">
                <a16:creationId xmlns="" xmlns:a16="http://schemas.microsoft.com/office/drawing/2014/main" id="{C30B1696-D570-4A49-95BB-89AD8D98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2432050"/>
            <a:ext cx="17097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總費用是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Line 155">
            <a:extLst>
              <a:ext uri="{FF2B5EF4-FFF2-40B4-BE49-F238E27FC236}">
                <a16:creationId xmlns="" xmlns:a16="http://schemas.microsoft.com/office/drawing/2014/main" id="{89FC6E3B-23FF-4F87-84B7-2BA68C06D1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4350" y="1412875"/>
            <a:ext cx="21066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5">
            <a:extLst>
              <a:ext uri="{FF2B5EF4-FFF2-40B4-BE49-F238E27FC236}">
                <a16:creationId xmlns="" xmlns:a16="http://schemas.microsoft.com/office/drawing/2014/main" id="{85E5371F-5068-475F-A40A-AA037EF8889A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6725" y="1412875"/>
            <a:ext cx="13684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55">
            <a:extLst>
              <a:ext uri="{FF2B5EF4-FFF2-40B4-BE49-F238E27FC236}">
                <a16:creationId xmlns="" xmlns:a16="http://schemas.microsoft.com/office/drawing/2014/main" id="{E1277186-F55B-42AA-BD32-F1D5912CEB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71550" y="1844675"/>
            <a:ext cx="122396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文字方塊 9">
            <a:extLst>
              <a:ext uri="{FF2B5EF4-FFF2-40B4-BE49-F238E27FC236}">
                <a16:creationId xmlns="" xmlns:a16="http://schemas.microsoft.com/office/drawing/2014/main" id="{B3FA7142-9EEE-4EBE-A816-4FA5A5B7B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925" y="2852738"/>
            <a:ext cx="431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</a:p>
        </p:txBody>
      </p:sp>
      <p:sp>
        <p:nvSpPr>
          <p:cNvPr id="19" name="文字方塊 9">
            <a:extLst>
              <a:ext uri="{FF2B5EF4-FFF2-40B4-BE49-F238E27FC236}">
                <a16:creationId xmlns="" xmlns:a16="http://schemas.microsoft.com/office/drawing/2014/main" id="{BE538C9F-2979-42B0-BC0E-B7D914D94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2892425"/>
            <a:ext cx="17795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105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 8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0" name="文字方塊 9">
            <a:extLst>
              <a:ext uri="{FF2B5EF4-FFF2-40B4-BE49-F238E27FC236}">
                <a16:creationId xmlns="" xmlns:a16="http://schemas.microsoft.com/office/drawing/2014/main" id="{ED46807A-5522-4978-B69C-D050CEFCC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3075" y="3460750"/>
            <a:ext cx="32813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$(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840)</a:t>
            </a:r>
            <a:endParaRPr lang="en-US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21" name="Rectangle 26">
            <a:extLst>
              <a:ext uri="{FF2B5EF4-FFF2-40B4-BE49-F238E27FC236}">
                <a16:creationId xmlns="" xmlns:a16="http://schemas.microsoft.com/office/drawing/2014/main" id="{EBC9FA56-2784-4DEA-A669-3F2C0EE6F8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70388" y="2951163"/>
            <a:ext cx="3552825" cy="137795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50000">
                <a:srgbClr val="FFFF99"/>
              </a:gs>
              <a:gs pos="100000">
                <a:srgbClr val="CCFF99"/>
              </a:gs>
            </a:gsLst>
            <a:lin ang="18900000" scaled="1"/>
          </a:gra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誤以為聘請一名教練的費用是</a:t>
            </a:r>
            <a:r>
              <a:rPr lang="en-US" altLang="zh-TW" sz="2800" b="1" dirty="0">
                <a:latin typeface="+mn-lt"/>
                <a:ea typeface="標楷體" panose="03000509000000000000" pitchFamily="65" charset="-120"/>
              </a:rPr>
              <a:t>$</a:t>
            </a:r>
            <a:r>
              <a:rPr lang="en-US" altLang="zh-TW" sz="2800" b="1" i="1" dirty="0">
                <a:latin typeface="+mn-lt"/>
                <a:ea typeface="標楷體" panose="03000509000000000000" pitchFamily="65" charset="-120"/>
              </a:rPr>
              <a:t>g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，共聘請了</a:t>
            </a:r>
            <a:r>
              <a:rPr lang="en-US" altLang="zh-TW" sz="2800" b="1" dirty="0">
                <a:latin typeface="+mn-lt"/>
                <a:ea typeface="標楷體" panose="03000509000000000000" pitchFamily="65" charset="-120"/>
              </a:rPr>
              <a:t>8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名教練。</a:t>
            </a:r>
            <a:endParaRPr lang="en-US" altLang="zh-CN" sz="2800" b="1" dirty="0">
              <a:ea typeface="標楷體" panose="03000509000000000000" pitchFamily="65" charset="-120"/>
            </a:endParaRPr>
          </a:p>
        </p:txBody>
      </p:sp>
      <p:pic>
        <p:nvPicPr>
          <p:cNvPr id="22" name="Picture 23" descr="常犯錯誤-green">
            <a:extLst>
              <a:ext uri="{FF2B5EF4-FFF2-40B4-BE49-F238E27FC236}">
                <a16:creationId xmlns="" xmlns:a16="http://schemas.microsoft.com/office/drawing/2014/main" id="{DF2A22DD-0286-4FDE-A844-BBC061E07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2497138"/>
            <a:ext cx="1385887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WordArt 11">
            <a:extLst>
              <a:ext uri="{FF2B5EF4-FFF2-40B4-BE49-F238E27FC236}">
                <a16:creationId xmlns="" xmlns:a16="http://schemas.microsoft.com/office/drawing/2014/main" id="{D3543A88-DC62-4DC8-8689-0EF3CD1A9A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98800" y="3475038"/>
            <a:ext cx="936625" cy="647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Wingdings 2" panose="05020102010507070707" pitchFamily="18" charset="2"/>
              </a:rPr>
              <a:t>O</a:t>
            </a:r>
          </a:p>
        </p:txBody>
      </p:sp>
      <p:sp>
        <p:nvSpPr>
          <p:cNvPr id="25" name="TextBox 33">
            <a:extLst>
              <a:ext uri="{FF2B5EF4-FFF2-40B4-BE49-F238E27FC236}">
                <a16:creationId xmlns="" xmlns:a16="http://schemas.microsoft.com/office/drawing/2014/main" id="{BF8C02DD-2062-4290-97BB-CF224D9B5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463" y="4262756"/>
            <a:ext cx="4141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8×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8×105 = 8</a:t>
            </a:r>
            <a:r>
              <a:rPr lang="en-US" altLang="zh-TW" sz="2800" i="1" dirty="0">
                <a:solidFill>
                  <a:srgbClr val="003399"/>
                </a:solidFill>
                <a:ea typeface="標楷體" panose="03000509000000000000" pitchFamily="65" charset="-120"/>
              </a:rPr>
              <a:t>g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840</a:t>
            </a:r>
            <a:endParaRPr lang="zh-CN" altLang="zh-CN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500"/>
                            </p:stCondLst>
                            <p:childTnLst>
                              <p:par>
                                <p:cTn id="106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" grpId="0" animBg="1"/>
      <p:bldP spid="3" grpId="1" animBg="1"/>
      <p:bldP spid="6" grpId="0"/>
      <p:bldP spid="6" grpId="1"/>
      <p:bldP spid="13" grpId="0"/>
      <p:bldP spid="13" grpId="1"/>
      <p:bldP spid="18" grpId="0"/>
      <p:bldP spid="18" grpId="1"/>
      <p:bldP spid="19" grpId="0"/>
      <p:bldP spid="19" grpId="1"/>
      <p:bldP spid="20" grpId="0"/>
      <p:bldP spid="20" grpId="1"/>
      <p:bldP spid="21" grpId="0" animBg="1"/>
      <p:bldP spid="25" grpId="0" uiExpand="1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9">
            <a:extLst>
              <a:ext uri="{FF2B5EF4-FFF2-40B4-BE49-F238E27FC236}">
                <a16:creationId xmlns="" xmlns:a16="http://schemas.microsoft.com/office/drawing/2014/main" id="{D14BE887-18E0-4875-B9D8-F0D62422E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" y="2570163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5059" name="Text Box 117">
            <a:extLst>
              <a:ext uri="{FF2B5EF4-FFF2-40B4-BE49-F238E27FC236}">
                <a16:creationId xmlns="" xmlns:a16="http://schemas.microsoft.com/office/drawing/2014/main" id="{844A7089-74F2-4A90-A438-90CB788D2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493963"/>
            <a:ext cx="3013075" cy="276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A. 2</a:t>
            </a:r>
            <a:r>
              <a:rPr lang="en-US" altLang="zh-TW" sz="2800" i="1">
                <a:ea typeface="標楷體" panose="03000509000000000000" pitchFamily="65" charset="-120"/>
              </a:rPr>
              <a:t>y</a:t>
            </a:r>
            <a:r>
              <a:rPr lang="zh-TW" altLang="en-US" sz="2800">
                <a:ea typeface="標楷體" panose="03000509000000000000" pitchFamily="65" charset="-120"/>
              </a:rPr>
              <a:t>－</a:t>
            </a:r>
            <a:r>
              <a:rPr lang="en-US" altLang="zh-TW" sz="2800">
                <a:ea typeface="標楷體" panose="03000509000000000000" pitchFamily="65" charset="-120"/>
              </a:rPr>
              <a:t>18 = 58 </a:t>
            </a:r>
            <a:r>
              <a:rPr lang="zh-TW" altLang="en-US" sz="2800">
                <a:ea typeface="標楷體" panose="03000509000000000000" pitchFamily="65" charset="-120"/>
              </a:rPr>
              <a:t>             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B. </a:t>
            </a:r>
            <a:r>
              <a:rPr lang="zh-TW" altLang="en-US" sz="2800">
                <a:ea typeface="標楷體" panose="03000509000000000000" pitchFamily="65" charset="-120"/>
              </a:rPr>
              <a:t>　   －</a:t>
            </a:r>
            <a:r>
              <a:rPr lang="en-US" altLang="zh-TW" sz="2800">
                <a:ea typeface="標楷體" panose="03000509000000000000" pitchFamily="65" charset="-120"/>
              </a:rPr>
              <a:t>18 = 58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 2</a:t>
            </a:r>
            <a:r>
              <a:rPr lang="en-US" altLang="zh-TW" sz="2800" i="1">
                <a:sym typeface="Wingdings" panose="05000000000000000000" pitchFamily="2" charset="2"/>
              </a:rPr>
              <a:t>y</a:t>
            </a:r>
            <a:r>
              <a:rPr lang="zh-TW" altLang="en-US" sz="2800">
                <a:sym typeface="Wingdings" panose="05000000000000000000" pitchFamily="2" charset="2"/>
              </a:rPr>
              <a:t>＋</a:t>
            </a:r>
            <a:r>
              <a:rPr lang="en-US" altLang="zh-TW" sz="2800">
                <a:sym typeface="Wingdings" panose="05000000000000000000" pitchFamily="2" charset="2"/>
              </a:rPr>
              <a:t>18 = 58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	   </a:t>
            </a:r>
          </a:p>
          <a:p>
            <a:pPr eaLnBrk="1" hangingPunct="1">
              <a:spcAft>
                <a:spcPts val="18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D.       </a:t>
            </a:r>
            <a:r>
              <a:rPr lang="zh-TW" altLang="en-US" sz="2800">
                <a:ea typeface="標楷體" panose="03000509000000000000" pitchFamily="65" charset="-120"/>
              </a:rPr>
              <a:t>＋</a:t>
            </a:r>
            <a:r>
              <a:rPr lang="en-US" altLang="zh-TW" sz="2800">
                <a:ea typeface="標楷體" panose="03000509000000000000" pitchFamily="65" charset="-120"/>
              </a:rPr>
              <a:t>18 = 58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="" xmlns:a16="http://schemas.microsoft.com/office/drawing/2014/main" id="{18CE6537-4312-4B05-826B-7716F9EDB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6138" y="2495550"/>
            <a:ext cx="9286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TextBox 18">
            <a:extLst>
              <a:ext uri="{FF2B5EF4-FFF2-40B4-BE49-F238E27FC236}">
                <a16:creationId xmlns="" xmlns:a16="http://schemas.microsoft.com/office/drawing/2014/main" id="{9C9BE6BF-5A1D-4A8C-8AA0-CA004FD5B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4113" y="2487613"/>
            <a:ext cx="1336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y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18</a:t>
            </a:r>
          </a:p>
        </p:txBody>
      </p:sp>
      <p:grpSp>
        <p:nvGrpSpPr>
          <p:cNvPr id="45062" name="组合 14">
            <a:extLst>
              <a:ext uri="{FF2B5EF4-FFF2-40B4-BE49-F238E27FC236}">
                <a16:creationId xmlns="" xmlns:a16="http://schemas.microsoft.com/office/drawing/2014/main" id="{F3F7942D-4C4A-4CCD-9EED-81517D56B6AB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2959100"/>
            <a:ext cx="595312" cy="968375"/>
            <a:chOff x="1906587" y="2364611"/>
            <a:chExt cx="594767" cy="967666"/>
          </a:xfrm>
        </p:grpSpPr>
        <p:sp>
          <p:nvSpPr>
            <p:cNvPr id="45073" name="文字方塊 9">
              <a:extLst>
                <a:ext uri="{FF2B5EF4-FFF2-40B4-BE49-F238E27FC236}">
                  <a16:creationId xmlns="" xmlns:a16="http://schemas.microsoft.com/office/drawing/2014/main" id="{0ADCB624-6FE9-4A9F-97C6-66489B1AA0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834" y="2364611"/>
              <a:ext cx="427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i="1">
                  <a:ea typeface="標楷體" panose="03000509000000000000" pitchFamily="65" charset="-120"/>
                </a:rPr>
                <a:t>y</a:t>
              </a:r>
            </a:p>
          </p:txBody>
        </p:sp>
        <p:sp>
          <p:nvSpPr>
            <p:cNvPr id="45074" name="文字方塊 9">
              <a:extLst>
                <a:ext uri="{FF2B5EF4-FFF2-40B4-BE49-F238E27FC236}">
                  <a16:creationId xmlns="" xmlns:a16="http://schemas.microsoft.com/office/drawing/2014/main" id="{2B5CAEBC-DCA2-4F7B-B986-7CD9AF33D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62" y="2813164"/>
              <a:ext cx="5032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2</a:t>
              </a:r>
              <a:r>
                <a:rPr lang="zh-CN" altLang="en-US" sz="2800">
                  <a:ea typeface="標楷體" panose="03000509000000000000" pitchFamily="65" charset="-120"/>
                </a:rPr>
                <a:t> </a:t>
              </a:r>
              <a:endParaRPr lang="en-US" altLang="zh-TW" sz="2800">
                <a:ea typeface="標楷體" panose="03000509000000000000" pitchFamily="65" charset="-120"/>
              </a:endParaRPr>
            </a:p>
          </p:txBody>
        </p:sp>
        <p:sp>
          <p:nvSpPr>
            <p:cNvPr id="45075" name="Line 131">
              <a:extLst>
                <a:ext uri="{FF2B5EF4-FFF2-40B4-BE49-F238E27FC236}">
                  <a16:creationId xmlns="" xmlns:a16="http://schemas.microsoft.com/office/drawing/2014/main" id="{EF37D1FD-1E9B-4087-BF7B-9C79C1B054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587" y="2863850"/>
              <a:ext cx="594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3" name="组合 14">
            <a:extLst>
              <a:ext uri="{FF2B5EF4-FFF2-40B4-BE49-F238E27FC236}">
                <a16:creationId xmlns="" xmlns:a16="http://schemas.microsoft.com/office/drawing/2014/main" id="{810A84B5-6502-4DC2-B6A4-1CCEC25A2868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4437063"/>
            <a:ext cx="595312" cy="968375"/>
            <a:chOff x="1906587" y="2364611"/>
            <a:chExt cx="594767" cy="967666"/>
          </a:xfrm>
        </p:grpSpPr>
        <p:sp>
          <p:nvSpPr>
            <p:cNvPr id="45070" name="文字方塊 9">
              <a:extLst>
                <a:ext uri="{FF2B5EF4-FFF2-40B4-BE49-F238E27FC236}">
                  <a16:creationId xmlns="" xmlns:a16="http://schemas.microsoft.com/office/drawing/2014/main" id="{801E1250-3BB3-452E-B7F5-FEA2DF26E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834" y="2364611"/>
              <a:ext cx="427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i="1">
                  <a:ea typeface="標楷體" panose="03000509000000000000" pitchFamily="65" charset="-120"/>
                </a:rPr>
                <a:t>y</a:t>
              </a:r>
            </a:p>
          </p:txBody>
        </p:sp>
        <p:sp>
          <p:nvSpPr>
            <p:cNvPr id="45071" name="文字方塊 9">
              <a:extLst>
                <a:ext uri="{FF2B5EF4-FFF2-40B4-BE49-F238E27FC236}">
                  <a16:creationId xmlns="" xmlns:a16="http://schemas.microsoft.com/office/drawing/2014/main" id="{A6F0D2B1-73C9-46CD-AA5B-A0423D8F0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62" y="2813164"/>
              <a:ext cx="5032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2</a:t>
              </a:r>
              <a:r>
                <a:rPr lang="zh-CN" altLang="en-US" sz="2800">
                  <a:ea typeface="標楷體" panose="03000509000000000000" pitchFamily="65" charset="-120"/>
                </a:rPr>
                <a:t> </a:t>
              </a:r>
              <a:endParaRPr lang="en-US" altLang="zh-TW" sz="2800">
                <a:ea typeface="標楷體" panose="03000509000000000000" pitchFamily="65" charset="-120"/>
              </a:endParaRPr>
            </a:p>
          </p:txBody>
        </p:sp>
        <p:sp>
          <p:nvSpPr>
            <p:cNvPr id="45072" name="Line 131">
              <a:extLst>
                <a:ext uri="{FF2B5EF4-FFF2-40B4-BE49-F238E27FC236}">
                  <a16:creationId xmlns="" xmlns:a16="http://schemas.microsoft.com/office/drawing/2014/main" id="{DFFAA8E6-8AAC-4ABA-A9DF-F927AF623D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6587" y="2863850"/>
              <a:ext cx="59476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Box 18">
            <a:extLst>
              <a:ext uri="{FF2B5EF4-FFF2-40B4-BE49-F238E27FC236}">
                <a16:creationId xmlns="" xmlns:a16="http://schemas.microsoft.com/office/drawing/2014/main" id="{57C63FCE-D422-474D-B2F4-655283139D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2498725"/>
            <a:ext cx="92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58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4EB066EC-3A8F-4B43-9888-33DC11BC493C}"/>
              </a:ext>
            </a:extLst>
          </p:cNvPr>
          <p:cNvSpPr/>
          <p:nvPr/>
        </p:nvSpPr>
        <p:spPr>
          <a:xfrm>
            <a:off x="838200" y="981075"/>
            <a:ext cx="2870200" cy="395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7C930509-CEBC-4A9C-9560-D11B0C3A14C1}"/>
              </a:ext>
            </a:extLst>
          </p:cNvPr>
          <p:cNvSpPr/>
          <p:nvPr/>
        </p:nvSpPr>
        <p:spPr>
          <a:xfrm>
            <a:off x="5795963" y="981075"/>
            <a:ext cx="2376487" cy="3952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7" name="矩形 36">
            <a:extLst>
              <a:ext uri="{FF2B5EF4-FFF2-40B4-BE49-F238E27FC236}">
                <a16:creationId xmlns="" xmlns:a16="http://schemas.microsoft.com/office/drawing/2014/main" id="{DA83C2D5-6D4B-4971-B696-DB8174101A9C}"/>
              </a:ext>
            </a:extLst>
          </p:cNvPr>
          <p:cNvSpPr/>
          <p:nvPr/>
        </p:nvSpPr>
        <p:spPr>
          <a:xfrm>
            <a:off x="838200" y="1414463"/>
            <a:ext cx="854075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/>
          </a:p>
        </p:txBody>
      </p:sp>
      <p:sp>
        <p:nvSpPr>
          <p:cNvPr id="38" name="矩形 37">
            <a:extLst>
              <a:ext uri="{FF2B5EF4-FFF2-40B4-BE49-F238E27FC236}">
                <a16:creationId xmlns="" xmlns:a16="http://schemas.microsoft.com/office/drawing/2014/main" id="{85E838C0-AD7B-48C2-AFC9-29B992A84F9E}"/>
              </a:ext>
            </a:extLst>
          </p:cNvPr>
          <p:cNvSpPr/>
          <p:nvPr/>
        </p:nvSpPr>
        <p:spPr>
          <a:xfrm>
            <a:off x="1965325" y="1414463"/>
            <a:ext cx="2998788" cy="3952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5069" name="文字方塊 7">
            <a:extLst>
              <a:ext uri="{FF2B5EF4-FFF2-40B4-BE49-F238E27FC236}">
                <a16:creationId xmlns="" xmlns:a16="http://schemas.microsoft.com/office/drawing/2014/main" id="{9BC383BE-DCD4-476A-89FB-24354B4AD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725" y="889000"/>
            <a:ext cx="81756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29. </a:t>
            </a:r>
            <a:r>
              <a:rPr lang="zh-TW" altLang="en-US" sz="2800" u="sng">
                <a:ea typeface="標楷體" panose="03000509000000000000" pitchFamily="65" charset="-120"/>
              </a:rPr>
              <a:t>知畫</a:t>
            </a:r>
            <a:r>
              <a:rPr lang="zh-TW" altLang="en-US" sz="2800">
                <a:ea typeface="標楷體" panose="03000509000000000000" pitchFamily="65" charset="-120"/>
              </a:rPr>
              <a:t>的體重是</a:t>
            </a:r>
            <a:r>
              <a:rPr lang="en-US" altLang="zh-TW" sz="2800" i="1">
                <a:ea typeface="標楷體" panose="03000509000000000000" pitchFamily="65" charset="-120"/>
              </a:rPr>
              <a:t>y</a:t>
            </a:r>
            <a:r>
              <a:rPr lang="zh-TW" altLang="en-US" sz="2800" i="1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kg</a:t>
            </a:r>
            <a:r>
              <a:rPr lang="zh-TW" altLang="en-US" sz="2800">
                <a:ea typeface="標楷體" panose="03000509000000000000" pitchFamily="65" charset="-120"/>
              </a:rPr>
              <a:t>，</a:t>
            </a:r>
            <a:r>
              <a:rPr lang="zh-TW" altLang="en-US" sz="2800" u="sng">
                <a:ea typeface="標楷體" panose="03000509000000000000" pitchFamily="65" charset="-120"/>
              </a:rPr>
              <a:t>知世</a:t>
            </a:r>
            <a:r>
              <a:rPr lang="zh-TW" altLang="en-US" sz="2800">
                <a:ea typeface="標楷體" panose="03000509000000000000" pitchFamily="65" charset="-120"/>
              </a:rPr>
              <a:t>的體重比</a:t>
            </a:r>
            <a:r>
              <a:rPr lang="zh-TW" altLang="en-US" sz="2800" u="sng">
                <a:ea typeface="標楷體" panose="03000509000000000000" pitchFamily="65" charset="-120"/>
              </a:rPr>
              <a:t>知畫</a:t>
            </a:r>
            <a:r>
              <a:rPr lang="zh-TW" altLang="en-US" sz="2800">
                <a:ea typeface="標楷體" panose="03000509000000000000" pitchFamily="65" charset="-120"/>
              </a:rPr>
              <a:t>的</a:t>
            </a: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zh-TW" altLang="en-US" sz="2800">
                <a:ea typeface="標楷體" panose="03000509000000000000" pitchFamily="65" charset="-120"/>
              </a:rPr>
              <a:t>倍少</a:t>
            </a:r>
            <a:r>
              <a:rPr lang="en-US" altLang="zh-TW" sz="2800">
                <a:ea typeface="標楷體" panose="03000509000000000000" pitchFamily="65" charset="-120"/>
              </a:rPr>
              <a:t>18kg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r>
              <a:rPr lang="zh-TW" altLang="en-US" sz="2800" u="sng">
                <a:ea typeface="標楷體" panose="03000509000000000000" pitchFamily="65" charset="-120"/>
              </a:rPr>
              <a:t>知世</a:t>
            </a:r>
            <a:r>
              <a:rPr lang="zh-TW" altLang="en-US" sz="2800">
                <a:ea typeface="標楷體" panose="03000509000000000000" pitchFamily="65" charset="-120"/>
              </a:rPr>
              <a:t>的體重是</a:t>
            </a:r>
            <a:r>
              <a:rPr lang="en-US" altLang="zh-TW" sz="2800">
                <a:ea typeface="標楷體" panose="03000509000000000000" pitchFamily="65" charset="-120"/>
              </a:rPr>
              <a:t>58kg</a:t>
            </a:r>
            <a:r>
              <a:rPr lang="zh-TW" altLang="en-US" sz="2800">
                <a:ea typeface="標楷體" panose="03000509000000000000" pitchFamily="65" charset="-120"/>
              </a:rPr>
              <a:t>。下列哪一道方程可找出</a:t>
            </a:r>
            <a:r>
              <a:rPr lang="zh-TW" altLang="en-US" sz="2800" u="sng">
                <a:ea typeface="標楷體" panose="03000509000000000000" pitchFamily="65" charset="-120"/>
              </a:rPr>
              <a:t>知畫</a:t>
            </a:r>
            <a:r>
              <a:rPr lang="zh-TW" altLang="en-US" sz="2800">
                <a:ea typeface="標楷體" panose="03000509000000000000" pitchFamily="65" charset="-120"/>
              </a:rPr>
              <a:t>的體重？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build="allAtOnce"/>
      <p:bldP spid="34" grpId="0" build="allAtOnce"/>
      <p:bldP spid="4" grpId="0" animBg="1"/>
      <p:bldP spid="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2">
            <a:extLst>
              <a:ext uri="{FF2B5EF4-FFF2-40B4-BE49-F238E27FC236}">
                <a16:creationId xmlns="" xmlns:a16="http://schemas.microsoft.com/office/drawing/2014/main" id="{DB3C3F0F-9CE6-4EBB-A298-3D7ED3AA6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475" y="2032000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46083" name="Text Box 117">
            <a:extLst>
              <a:ext uri="{FF2B5EF4-FFF2-40B4-BE49-F238E27FC236}">
                <a16:creationId xmlns="" xmlns:a16="http://schemas.microsoft.com/office/drawing/2014/main" id="{38DB1560-119C-4133-99EA-FADCE22379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958975"/>
            <a:ext cx="192881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CN" sz="2800">
                <a:ea typeface="標楷體" panose="03000509000000000000" pitchFamily="65" charset="-120"/>
              </a:rPr>
              <a:t>13</a:t>
            </a: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>
                <a:ea typeface="標楷體" panose="03000509000000000000" pitchFamily="65" charset="-120"/>
              </a:rPr>
              <a:t>24</a:t>
            </a:r>
            <a:r>
              <a:rPr lang="zh-TW" altLang="en-US" sz="2800">
                <a:ea typeface="標楷體" panose="03000509000000000000" pitchFamily="65" charset="-120"/>
              </a:rPr>
              <a:t>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67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TW" sz="2800">
                <a:ea typeface="標楷體" panose="03000509000000000000" pitchFamily="65" charset="-120"/>
              </a:rPr>
              <a:t>78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4" name="TextBox 23">
            <a:extLst>
              <a:ext uri="{FF2B5EF4-FFF2-40B4-BE49-F238E27FC236}">
                <a16:creationId xmlns="" xmlns:a16="http://schemas.microsoft.com/office/drawing/2014/main" id="{EB86BEA5-0512-4D67-9ABB-1DC06DAE0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25" y="19415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46085" name="Text Box 5">
            <a:extLst>
              <a:ext uri="{FF2B5EF4-FFF2-40B4-BE49-F238E27FC236}">
                <a16:creationId xmlns="" xmlns:a16="http://schemas.microsoft.com/office/drawing/2014/main" id="{C5AB6984-F5E9-4124-B509-9A82A50F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1046163"/>
            <a:ext cx="7850188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solidFill>
                  <a:srgbClr val="000000"/>
                </a:solidFill>
              </a:rPr>
              <a:t>30. 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如果  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latin typeface="+mn-lt"/>
                <a:ea typeface="標楷體" panose="03000509000000000000" pitchFamily="65" charset="-120"/>
              </a:rPr>
              <a:t>9</a:t>
            </a:r>
            <a:r>
              <a:rPr lang="en-US" altLang="zh-CN" sz="2800" dirty="0">
                <a:ea typeface="標楷體" panose="03000509000000000000" pitchFamily="65" charset="-120"/>
              </a:rPr>
              <a:t> = 17</a:t>
            </a:r>
            <a:r>
              <a:rPr lang="zh-CN" altLang="en-US" sz="2800" dirty="0">
                <a:ea typeface="標楷體" panose="03000509000000000000" pitchFamily="65" charset="-120"/>
              </a:rPr>
              <a:t>，那麼</a:t>
            </a:r>
            <a:r>
              <a:rPr lang="en-US" altLang="zh-CN" sz="2800" dirty="0">
                <a:ea typeface="標楷體" panose="03000509000000000000" pitchFamily="65" charset="-120"/>
              </a:rPr>
              <a:t>91</a:t>
            </a:r>
            <a:r>
              <a:rPr lang="zh-CN" altLang="en-US" sz="2800" dirty="0">
                <a:ea typeface="標楷體" panose="03000509000000000000" pitchFamily="65" charset="-120"/>
              </a:rPr>
              <a:t>－</a:t>
            </a:r>
            <a:r>
              <a:rPr lang="en-US" altLang="zh-CN" sz="2800" i="1" dirty="0">
                <a:ea typeface="標楷體" panose="03000509000000000000" pitchFamily="65" charset="-120"/>
              </a:rPr>
              <a:t>K</a:t>
            </a:r>
            <a:r>
              <a:rPr lang="en-US" altLang="zh-CN" sz="2800" dirty="0">
                <a:ea typeface="標楷體" panose="03000509000000000000" pitchFamily="65" charset="-120"/>
              </a:rPr>
              <a:t> = </a:t>
            </a:r>
            <a:r>
              <a:rPr lang="zh-CN" altLang="en-US" sz="2800" dirty="0">
                <a:ea typeface="標楷體" panose="03000509000000000000" pitchFamily="65" charset="-120"/>
              </a:rPr>
              <a:t>？ 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TextBox 51">
            <a:extLst>
              <a:ext uri="{FF2B5EF4-FFF2-40B4-BE49-F238E27FC236}">
                <a16:creationId xmlns="" xmlns:a16="http://schemas.microsoft.com/office/drawing/2014/main" id="{2879D606-ED63-4327-B8EF-3DFBCCA8D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9063" y="4984750"/>
            <a:ext cx="1225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i="1">
                <a:solidFill>
                  <a:srgbClr val="003399"/>
                </a:solidFill>
              </a:rPr>
              <a:t>K</a:t>
            </a:r>
            <a:r>
              <a:rPr lang="en-US" altLang="zh-CN" sz="2800">
                <a:solidFill>
                  <a:srgbClr val="003399"/>
                </a:solidFill>
              </a:rPr>
              <a:t> = 78</a:t>
            </a:r>
            <a:endParaRPr lang="en-US" altLang="zh-TW" sz="2800">
              <a:solidFill>
                <a:srgbClr val="003399"/>
              </a:solidFill>
            </a:endParaRP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EC78F257-1C0F-41AC-B127-4AFC24A8C1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643063"/>
            <a:ext cx="2565400" cy="519112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先求出</a:t>
            </a:r>
            <a:r>
              <a:rPr lang="en-US" altLang="zh-TW" sz="2800" b="1" i="1">
                <a:solidFill>
                  <a:srgbClr val="003399"/>
                </a:solidFill>
                <a:ea typeface="標楷體" panose="03000509000000000000" pitchFamily="65" charset="-120"/>
              </a:rPr>
              <a:t>K</a:t>
            </a:r>
            <a:r>
              <a:rPr lang="zh-TW" altLang="en-US" sz="2800" b="1">
                <a:solidFill>
                  <a:srgbClr val="003399"/>
                </a:solidFill>
                <a:ea typeface="標楷體" panose="03000509000000000000" pitchFamily="65" charset="-120"/>
              </a:rPr>
              <a:t>的值。</a:t>
            </a:r>
            <a:endParaRPr lang="en-US" altLang="zh-TW" sz="2800" b="1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grpSp>
        <p:nvGrpSpPr>
          <p:cNvPr id="46088" name="组合 14">
            <a:extLst>
              <a:ext uri="{FF2B5EF4-FFF2-40B4-BE49-F238E27FC236}">
                <a16:creationId xmlns="" xmlns:a16="http://schemas.microsoft.com/office/drawing/2014/main" id="{319D72C3-29D2-4C83-AB30-66E12A6BB8B5}"/>
              </a:ext>
            </a:extLst>
          </p:cNvPr>
          <p:cNvGrpSpPr>
            <a:grpSpLocks/>
          </p:cNvGrpSpPr>
          <p:nvPr/>
        </p:nvGrpSpPr>
        <p:grpSpPr bwMode="auto">
          <a:xfrm>
            <a:off x="1670050" y="844550"/>
            <a:ext cx="503238" cy="968375"/>
            <a:chOff x="1970162" y="2364611"/>
            <a:chExt cx="503238" cy="967666"/>
          </a:xfrm>
        </p:grpSpPr>
        <p:sp>
          <p:nvSpPr>
            <p:cNvPr id="46110" name="文字方塊 9">
              <a:extLst>
                <a:ext uri="{FF2B5EF4-FFF2-40B4-BE49-F238E27FC236}">
                  <a16:creationId xmlns="" xmlns:a16="http://schemas.microsoft.com/office/drawing/2014/main" id="{6455FB83-A335-4245-A681-7FDA01980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3834" y="2364611"/>
              <a:ext cx="42779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 i="1">
                  <a:ea typeface="標楷體" panose="03000509000000000000" pitchFamily="65" charset="-120"/>
                </a:rPr>
                <a:t>K</a:t>
              </a:r>
            </a:p>
          </p:txBody>
        </p:sp>
        <p:sp>
          <p:nvSpPr>
            <p:cNvPr id="46111" name="文字方塊 9">
              <a:extLst>
                <a:ext uri="{FF2B5EF4-FFF2-40B4-BE49-F238E27FC236}">
                  <a16:creationId xmlns="" xmlns:a16="http://schemas.microsoft.com/office/drawing/2014/main" id="{3F081143-3FF0-4C1E-9736-45B96FAA85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0162" y="2813164"/>
              <a:ext cx="50323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3</a:t>
              </a:r>
              <a:r>
                <a:rPr lang="zh-CN" altLang="en-US" sz="2800">
                  <a:ea typeface="標楷體" panose="03000509000000000000" pitchFamily="65" charset="-120"/>
                </a:rPr>
                <a:t> </a:t>
              </a:r>
              <a:endParaRPr lang="en-US" altLang="zh-TW" sz="2800">
                <a:ea typeface="標楷體" panose="03000509000000000000" pitchFamily="65" charset="-120"/>
              </a:endParaRPr>
            </a:p>
          </p:txBody>
        </p:sp>
        <p:sp>
          <p:nvSpPr>
            <p:cNvPr id="46112" name="Line 131">
              <a:extLst>
                <a:ext uri="{FF2B5EF4-FFF2-40B4-BE49-F238E27FC236}">
                  <a16:creationId xmlns="" xmlns:a16="http://schemas.microsoft.com/office/drawing/2014/main" id="{90869393-15FB-4E85-9944-44BDDB5D87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6311" y="2863850"/>
              <a:ext cx="41532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1E42896F-72A1-4E06-94A6-270D1564519F}"/>
              </a:ext>
            </a:extLst>
          </p:cNvPr>
          <p:cNvGrpSpPr>
            <a:grpSpLocks/>
          </p:cNvGrpSpPr>
          <p:nvPr/>
        </p:nvGrpSpPr>
        <p:grpSpPr bwMode="auto">
          <a:xfrm>
            <a:off x="4270375" y="2076450"/>
            <a:ext cx="2520950" cy="954088"/>
            <a:chOff x="4270917" y="2077096"/>
            <a:chExt cx="2520212" cy="954107"/>
          </a:xfrm>
        </p:grpSpPr>
        <p:sp>
          <p:nvSpPr>
            <p:cNvPr id="46106" name="TextBox 51">
              <a:extLst>
                <a:ext uri="{FF2B5EF4-FFF2-40B4-BE49-F238E27FC236}">
                  <a16:creationId xmlns="" xmlns:a16="http://schemas.microsoft.com/office/drawing/2014/main" id="{28021283-9BE4-489E-84B3-6A78239907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7666" y="2284413"/>
              <a:ext cx="23034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</a:rPr>
                <a:t>9</a:t>
              </a:r>
              <a:r>
                <a:rPr lang="en-US" altLang="zh-CN" sz="2800">
                  <a:solidFill>
                    <a:srgbClr val="003399"/>
                  </a:solidFill>
                </a:rPr>
                <a:t> = 17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grpSp>
          <p:nvGrpSpPr>
            <p:cNvPr id="46107" name="组合 17">
              <a:extLst>
                <a:ext uri="{FF2B5EF4-FFF2-40B4-BE49-F238E27FC236}">
                  <a16:creationId xmlns="" xmlns:a16="http://schemas.microsoft.com/office/drawing/2014/main" id="{6C1594AD-B670-4EF9-AD31-7B5F9DD74C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0917" y="2077096"/>
              <a:ext cx="719138" cy="954107"/>
              <a:chOff x="3635896" y="2533630"/>
              <a:chExt cx="719138" cy="954107"/>
            </a:xfrm>
          </p:grpSpPr>
          <p:sp>
            <p:nvSpPr>
              <p:cNvPr id="46108" name="TextBox 51">
                <a:extLst>
                  <a:ext uri="{FF2B5EF4-FFF2-40B4-BE49-F238E27FC236}">
                    <a16:creationId xmlns="" xmlns:a16="http://schemas.microsoft.com/office/drawing/2014/main" id="{3EDC95AA-40C5-4781-B31E-23D53DD95D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533630"/>
                <a:ext cx="71913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i="1">
                    <a:solidFill>
                      <a:srgbClr val="003399"/>
                    </a:solidFill>
                  </a:rPr>
                  <a:t>K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cxnSp>
            <p:nvCxnSpPr>
              <p:cNvPr id="5" name="直接连接符 4">
                <a:extLst>
                  <a:ext uri="{FF2B5EF4-FFF2-40B4-BE49-F238E27FC236}">
                    <a16:creationId xmlns="" xmlns:a16="http://schemas.microsoft.com/office/drawing/2014/main" id="{86B2333E-9E73-4222-95B1-38AF55A197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313" y="2998777"/>
                <a:ext cx="576093" cy="0"/>
              </a:xfrm>
              <a:prstGeom prst="line">
                <a:avLst/>
              </a:prstGeom>
              <a:ln w="190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63F7F0DC-77C0-4BF5-9AAB-9D4C588867BB}"/>
              </a:ext>
            </a:extLst>
          </p:cNvPr>
          <p:cNvGrpSpPr>
            <a:grpSpLocks/>
          </p:cNvGrpSpPr>
          <p:nvPr/>
        </p:nvGrpSpPr>
        <p:grpSpPr bwMode="auto">
          <a:xfrm>
            <a:off x="3768725" y="2808288"/>
            <a:ext cx="3449638" cy="954087"/>
            <a:chOff x="3768528" y="2808096"/>
            <a:chExt cx="3450244" cy="954107"/>
          </a:xfrm>
        </p:grpSpPr>
        <p:sp>
          <p:nvSpPr>
            <p:cNvPr id="46102" name="TextBox 51">
              <a:extLst>
                <a:ext uri="{FF2B5EF4-FFF2-40B4-BE49-F238E27FC236}">
                  <a16:creationId xmlns="" xmlns:a16="http://schemas.microsoft.com/office/drawing/2014/main" id="{B752DBAB-B94C-4757-A844-E6AF132C07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021" y="3005170"/>
              <a:ext cx="315875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zh-TW" altLang="en-US" sz="2800">
                  <a:solidFill>
                    <a:srgbClr val="003399"/>
                  </a:solidFill>
                </a:rPr>
                <a:t>－</a:t>
              </a:r>
              <a:r>
                <a:rPr lang="en-US" altLang="zh-TW" sz="2800">
                  <a:solidFill>
                    <a:srgbClr val="003399"/>
                  </a:solidFill>
                </a:rPr>
                <a:t>9</a:t>
              </a:r>
              <a:r>
                <a:rPr lang="zh-TW" altLang="en-US" sz="2800">
                  <a:solidFill>
                    <a:srgbClr val="003399"/>
                  </a:solidFill>
                </a:rPr>
                <a:t>＋</a:t>
              </a:r>
              <a:r>
                <a:rPr lang="en-US" altLang="zh-TW" sz="2800">
                  <a:solidFill>
                    <a:srgbClr val="003399"/>
                  </a:solidFill>
                </a:rPr>
                <a:t>9</a:t>
              </a:r>
              <a:r>
                <a:rPr lang="en-US" altLang="zh-CN" sz="2800">
                  <a:solidFill>
                    <a:srgbClr val="003399"/>
                  </a:solidFill>
                </a:rPr>
                <a:t> = 17</a:t>
              </a:r>
              <a:r>
                <a:rPr lang="zh-TW" altLang="en-US" sz="2800">
                  <a:solidFill>
                    <a:srgbClr val="003399"/>
                  </a:solidFill>
                </a:rPr>
                <a:t>＋</a:t>
              </a:r>
              <a:r>
                <a:rPr lang="en-US" altLang="zh-TW" sz="2800">
                  <a:solidFill>
                    <a:srgbClr val="003399"/>
                  </a:solidFill>
                </a:rPr>
                <a:t>9</a:t>
              </a:r>
            </a:p>
          </p:txBody>
        </p:sp>
        <p:grpSp>
          <p:nvGrpSpPr>
            <p:cNvPr id="46103" name="组合 21">
              <a:extLst>
                <a:ext uri="{FF2B5EF4-FFF2-40B4-BE49-F238E27FC236}">
                  <a16:creationId xmlns="" xmlns:a16="http://schemas.microsoft.com/office/drawing/2014/main" id="{651F5800-25F3-4D0F-9928-D4B90B20FF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8528" y="2808096"/>
              <a:ext cx="719138" cy="954107"/>
              <a:chOff x="3635896" y="2533630"/>
              <a:chExt cx="719138" cy="954107"/>
            </a:xfrm>
          </p:grpSpPr>
          <p:sp>
            <p:nvSpPr>
              <p:cNvPr id="46104" name="TextBox 51">
                <a:extLst>
                  <a:ext uri="{FF2B5EF4-FFF2-40B4-BE49-F238E27FC236}">
                    <a16:creationId xmlns="" xmlns:a16="http://schemas.microsoft.com/office/drawing/2014/main" id="{30914D1E-FF89-4697-88A2-2156799E60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533630"/>
                <a:ext cx="71913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i="1">
                    <a:solidFill>
                      <a:srgbClr val="003399"/>
                    </a:solidFill>
                  </a:rPr>
                  <a:t>K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="" xmlns:a16="http://schemas.microsoft.com/office/drawing/2014/main" id="{577C6F5C-066A-4998-9BE0-09DDB0ECBD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347" y="2998777"/>
                <a:ext cx="576363" cy="0"/>
              </a:xfrm>
              <a:prstGeom prst="line">
                <a:avLst/>
              </a:prstGeom>
              <a:ln w="190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80" name="组合 46079">
            <a:extLst>
              <a:ext uri="{FF2B5EF4-FFF2-40B4-BE49-F238E27FC236}">
                <a16:creationId xmlns="" xmlns:a16="http://schemas.microsoft.com/office/drawing/2014/main" id="{AB6BB4A2-F2FF-4FE9-8857-4B14247B0FE4}"/>
              </a:ext>
            </a:extLst>
          </p:cNvPr>
          <p:cNvGrpSpPr>
            <a:grpSpLocks/>
          </p:cNvGrpSpPr>
          <p:nvPr/>
        </p:nvGrpSpPr>
        <p:grpSpPr bwMode="auto">
          <a:xfrm>
            <a:off x="4856163" y="3514725"/>
            <a:ext cx="1627187" cy="954088"/>
            <a:chOff x="4881505" y="3514272"/>
            <a:chExt cx="1627284" cy="954107"/>
          </a:xfrm>
        </p:grpSpPr>
        <p:sp>
          <p:nvSpPr>
            <p:cNvPr id="46098" name="TextBox 51">
              <a:extLst>
                <a:ext uri="{FF2B5EF4-FFF2-40B4-BE49-F238E27FC236}">
                  <a16:creationId xmlns="" xmlns:a16="http://schemas.microsoft.com/office/drawing/2014/main" id="{9067403A-D7F7-4C77-A19D-76ED2F6D39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217" y="3725464"/>
              <a:ext cx="1110572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</a:rPr>
                <a:t> = 26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grpSp>
          <p:nvGrpSpPr>
            <p:cNvPr id="46099" name="组合 24">
              <a:extLst>
                <a:ext uri="{FF2B5EF4-FFF2-40B4-BE49-F238E27FC236}">
                  <a16:creationId xmlns="" xmlns:a16="http://schemas.microsoft.com/office/drawing/2014/main" id="{E4D4BC80-8D29-451F-948D-14DA41ACB1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81505" y="3514272"/>
              <a:ext cx="719138" cy="954107"/>
              <a:chOff x="3635896" y="2533630"/>
              <a:chExt cx="719138" cy="954107"/>
            </a:xfrm>
          </p:grpSpPr>
          <p:sp>
            <p:nvSpPr>
              <p:cNvPr id="46100" name="TextBox 51">
                <a:extLst>
                  <a:ext uri="{FF2B5EF4-FFF2-40B4-BE49-F238E27FC236}">
                    <a16:creationId xmlns="" xmlns:a16="http://schemas.microsoft.com/office/drawing/2014/main" id="{0B50D660-E3A8-42A4-AD3B-A19C3CC48B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533630"/>
                <a:ext cx="71913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i="1">
                    <a:solidFill>
                      <a:srgbClr val="003399"/>
                    </a:solidFill>
                  </a:rPr>
                  <a:t>K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cxnSp>
            <p:nvCxnSpPr>
              <p:cNvPr id="27" name="直接连接符 26">
                <a:extLst>
                  <a:ext uri="{FF2B5EF4-FFF2-40B4-BE49-F238E27FC236}">
                    <a16:creationId xmlns="" xmlns:a16="http://schemas.microsoft.com/office/drawing/2014/main" id="{2226C49B-C118-4E0B-A41A-6BC77D61BBC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337" y="2998777"/>
                <a:ext cx="576297" cy="0"/>
              </a:xfrm>
              <a:prstGeom prst="line">
                <a:avLst/>
              </a:prstGeom>
              <a:ln w="190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081" name="组合 46080">
            <a:extLst>
              <a:ext uri="{FF2B5EF4-FFF2-40B4-BE49-F238E27FC236}">
                <a16:creationId xmlns="" xmlns:a16="http://schemas.microsoft.com/office/drawing/2014/main" id="{CA012171-E491-4090-B524-A099693182B9}"/>
              </a:ext>
            </a:extLst>
          </p:cNvPr>
          <p:cNvGrpSpPr>
            <a:grpSpLocks/>
          </p:cNvGrpSpPr>
          <p:nvPr/>
        </p:nvGrpSpPr>
        <p:grpSpPr bwMode="auto">
          <a:xfrm>
            <a:off x="4279900" y="4227513"/>
            <a:ext cx="3159125" cy="954087"/>
            <a:chOff x="4342925" y="4227340"/>
            <a:chExt cx="3159830" cy="954107"/>
          </a:xfrm>
        </p:grpSpPr>
        <p:sp>
          <p:nvSpPr>
            <p:cNvPr id="46094" name="TextBox 51">
              <a:extLst>
                <a:ext uri="{FF2B5EF4-FFF2-40B4-BE49-F238E27FC236}">
                  <a16:creationId xmlns="" xmlns:a16="http://schemas.microsoft.com/office/drawing/2014/main" id="{85B057A2-0072-4F1C-A0A4-074DBB771A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67512" y="4380707"/>
              <a:ext cx="293524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CN" sz="2800">
                  <a:solidFill>
                    <a:srgbClr val="003399"/>
                  </a:solidFill>
                  <a:sym typeface="Symbol" panose="05050102010706020507" pitchFamily="18" charset="2"/>
                </a:rPr>
                <a:t> 3</a:t>
              </a:r>
              <a:r>
                <a:rPr lang="en-US" altLang="zh-CN" sz="2800">
                  <a:solidFill>
                    <a:srgbClr val="003399"/>
                  </a:solidFill>
                </a:rPr>
                <a:t> = 26</a:t>
              </a:r>
              <a:r>
                <a:rPr lang="en-US" altLang="zh-CN" sz="2800">
                  <a:solidFill>
                    <a:srgbClr val="003399"/>
                  </a:solidFill>
                  <a:sym typeface="Symbol" panose="05050102010706020507" pitchFamily="18" charset="2"/>
                </a:rPr>
                <a:t>  3</a:t>
              </a:r>
              <a:r>
                <a:rPr lang="en-US" altLang="zh-CN" sz="2800">
                  <a:solidFill>
                    <a:srgbClr val="003399"/>
                  </a:solidFill>
                </a:rPr>
                <a:t> </a:t>
              </a:r>
              <a:endParaRPr lang="en-US" altLang="zh-TW" sz="2800">
                <a:solidFill>
                  <a:srgbClr val="003399"/>
                </a:solidFill>
              </a:endParaRPr>
            </a:p>
          </p:txBody>
        </p:sp>
        <p:grpSp>
          <p:nvGrpSpPr>
            <p:cNvPr id="46095" name="组合 27">
              <a:extLst>
                <a:ext uri="{FF2B5EF4-FFF2-40B4-BE49-F238E27FC236}">
                  <a16:creationId xmlns="" xmlns:a16="http://schemas.microsoft.com/office/drawing/2014/main" id="{69E45201-5AAC-4F2B-8E0C-F18202A8F4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2925" y="4227340"/>
              <a:ext cx="719138" cy="954107"/>
              <a:chOff x="3635896" y="2533630"/>
              <a:chExt cx="719138" cy="954107"/>
            </a:xfrm>
          </p:grpSpPr>
          <p:sp>
            <p:nvSpPr>
              <p:cNvPr id="46096" name="TextBox 51">
                <a:extLst>
                  <a:ext uri="{FF2B5EF4-FFF2-40B4-BE49-F238E27FC236}">
                    <a16:creationId xmlns="" xmlns:a16="http://schemas.microsoft.com/office/drawing/2014/main" id="{DFB7E8F7-CA98-49D7-A6B7-E6DA2C58AE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35896" y="2533630"/>
                <a:ext cx="719138" cy="954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CN" sz="2800" i="1">
                    <a:solidFill>
                      <a:srgbClr val="003399"/>
                    </a:solidFill>
                  </a:rPr>
                  <a:t>K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</a:t>
                </a:r>
              </a:p>
            </p:txBody>
          </p:sp>
          <p:cxnSp>
            <p:nvCxnSpPr>
              <p:cNvPr id="30" name="直接连接符 29">
                <a:extLst>
                  <a:ext uri="{FF2B5EF4-FFF2-40B4-BE49-F238E27FC236}">
                    <a16:creationId xmlns="" xmlns:a16="http://schemas.microsoft.com/office/drawing/2014/main" id="{4E6F3849-9915-46D5-82DF-51CBFB73EB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350" y="2998777"/>
                <a:ext cx="576390" cy="0"/>
              </a:xfrm>
              <a:prstGeom prst="line">
                <a:avLst/>
              </a:prstGeom>
              <a:ln w="19050">
                <a:solidFill>
                  <a:srgbClr val="00339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" name="TextBox 51">
            <a:extLst>
              <a:ext uri="{FF2B5EF4-FFF2-40B4-BE49-F238E27FC236}">
                <a16:creationId xmlns="" xmlns:a16="http://schemas.microsoft.com/office/drawing/2014/main" id="{40102168-BDD5-4632-9B39-B6D751E41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2538" y="5364163"/>
            <a:ext cx="3948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</a:rPr>
              <a:t>91</a:t>
            </a:r>
            <a:r>
              <a:rPr lang="zh-TW" altLang="en-US" sz="2800">
                <a:solidFill>
                  <a:srgbClr val="003399"/>
                </a:solidFill>
              </a:rPr>
              <a:t>－</a:t>
            </a:r>
            <a:r>
              <a:rPr lang="en-US" altLang="zh-CN" sz="2800" i="1">
                <a:solidFill>
                  <a:srgbClr val="003399"/>
                </a:solidFill>
              </a:rPr>
              <a:t>K</a:t>
            </a:r>
            <a:r>
              <a:rPr lang="en-US" altLang="zh-CN" sz="2800">
                <a:solidFill>
                  <a:srgbClr val="003399"/>
                </a:solidFill>
              </a:rPr>
              <a:t> = 91</a:t>
            </a:r>
            <a:r>
              <a:rPr lang="zh-TW" altLang="en-US" sz="2800">
                <a:solidFill>
                  <a:srgbClr val="003399"/>
                </a:solidFill>
              </a:rPr>
              <a:t>－</a:t>
            </a:r>
            <a:r>
              <a:rPr lang="en-US" altLang="zh-TW" sz="2800">
                <a:solidFill>
                  <a:srgbClr val="003399"/>
                </a:solidFill>
              </a:rPr>
              <a:t>78 = 13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6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46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0" grpId="1"/>
      <p:bldP spid="10" grpId="2"/>
      <p:bldP spid="11" grpId="0" animBg="1"/>
      <p:bldP spid="11" grpId="1" animBg="1"/>
      <p:bldP spid="31" grpId="0"/>
      <p:bldP spid="31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>
            <a:extLst>
              <a:ext uri="{FF2B5EF4-FFF2-40B4-BE49-F238E27FC236}">
                <a16:creationId xmlns="" xmlns:a16="http://schemas.microsoft.com/office/drawing/2014/main" id="{55FA5C9D-965E-41A7-A066-9387C8378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246438"/>
            <a:ext cx="7777162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kumimoji="0"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以上是一個活動室的平面圖。</a:t>
            </a: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(a) 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活動室的面積是多少？　                        </a:t>
            </a:r>
            <a:r>
              <a:rPr kumimoji="0"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[4</a:t>
            </a:r>
            <a:r>
              <a:rPr kumimoji="0"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kumimoji="0" lang="en-US" altLang="zh-TW" sz="2800"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  <a:r>
              <a:rPr lang="zh-TW" altLang="en-US" sz="2800">
                <a:ea typeface="標楷體" panose="03000509000000000000" pitchFamily="65" charset="-120"/>
                <a:cs typeface="Arial" panose="020B0604020202020204" pitchFamily="34" charset="0"/>
              </a:rPr>
              <a:t> 　                                     　　                                         </a:t>
            </a:r>
            <a:endParaRPr lang="en-US" altLang="zh-CN" sz="280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7107" name="Picture 31" descr="无标题">
            <a:extLst>
              <a:ext uri="{FF2B5EF4-FFF2-40B4-BE49-F238E27FC236}">
                <a16:creationId xmlns="" xmlns:a16="http://schemas.microsoft.com/office/drawing/2014/main" id="{4B8F14E3-93A4-40E2-9C90-E091AE9C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8476"/>
          <a:stretch>
            <a:fillRect/>
          </a:stretch>
        </p:blipFill>
        <p:spPr bwMode="auto">
          <a:xfrm>
            <a:off x="1127125" y="1138238"/>
            <a:ext cx="35877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reeform 44">
            <a:extLst>
              <a:ext uri="{FF2B5EF4-FFF2-40B4-BE49-F238E27FC236}">
                <a16:creationId xmlns="" xmlns:a16="http://schemas.microsoft.com/office/drawing/2014/main" id="{3C95E462-5DAC-4C0A-99D6-1499428F8AF5}"/>
              </a:ext>
            </a:extLst>
          </p:cNvPr>
          <p:cNvSpPr>
            <a:spLocks noChangeAspect="1"/>
          </p:cNvSpPr>
          <p:nvPr/>
        </p:nvSpPr>
        <p:spPr bwMode="auto">
          <a:xfrm>
            <a:off x="3973513" y="1184275"/>
            <a:ext cx="598487" cy="455613"/>
          </a:xfrm>
          <a:custGeom>
            <a:avLst/>
            <a:gdLst>
              <a:gd name="T0" fmla="*/ 0 w 363"/>
              <a:gd name="T1" fmla="*/ 0 h 363"/>
              <a:gd name="T2" fmla="*/ 2147483646 w 363"/>
              <a:gd name="T3" fmla="*/ 0 h 363"/>
              <a:gd name="T4" fmla="*/ 2147483646 w 363"/>
              <a:gd name="T5" fmla="*/ 2147483646 h 363"/>
              <a:gd name="T6" fmla="*/ 0 60000 65536"/>
              <a:gd name="T7" fmla="*/ 0 60000 65536"/>
              <a:gd name="T8" fmla="*/ 0 60000 65536"/>
              <a:gd name="T9" fmla="*/ 0 w 363"/>
              <a:gd name="T10" fmla="*/ 0 h 363"/>
              <a:gd name="T11" fmla="*/ 363 w 363"/>
              <a:gd name="T12" fmla="*/ 363 h 3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3" h="363">
                <a:moveTo>
                  <a:pt x="0" y="0"/>
                </a:moveTo>
                <a:lnTo>
                  <a:pt x="363" y="0"/>
                </a:lnTo>
                <a:lnTo>
                  <a:pt x="363" y="363"/>
                </a:lnTo>
              </a:path>
            </a:pathLst>
          </a:custGeom>
          <a:noFill/>
          <a:ln w="19050">
            <a:solidFill>
              <a:srgbClr val="FF33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Rectangle 11">
            <a:extLst>
              <a:ext uri="{FF2B5EF4-FFF2-40B4-BE49-F238E27FC236}">
                <a16:creationId xmlns="" xmlns:a16="http://schemas.microsoft.com/office/drawing/2014/main" id="{96654E9E-20ED-407A-ACC0-9BC53CAB1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825500"/>
            <a:ext cx="908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31. 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47110" name="Text Box 68">
            <a:extLst>
              <a:ext uri="{FF2B5EF4-FFF2-40B4-BE49-F238E27FC236}">
                <a16:creationId xmlns="" xmlns:a16="http://schemas.microsoft.com/office/drawing/2014/main" id="{EAA44A58-C8C1-44B1-B0C7-A30E1344E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83820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16m</a:t>
            </a:r>
          </a:p>
        </p:txBody>
      </p:sp>
      <p:sp>
        <p:nvSpPr>
          <p:cNvPr id="47111" name="Text Box 68">
            <a:extLst>
              <a:ext uri="{FF2B5EF4-FFF2-40B4-BE49-F238E27FC236}">
                <a16:creationId xmlns="" xmlns:a16="http://schemas.microsoft.com/office/drawing/2014/main" id="{073A90A0-F12F-4EF8-B68B-4DE523253C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12m</a:t>
            </a:r>
          </a:p>
        </p:txBody>
      </p:sp>
      <p:sp>
        <p:nvSpPr>
          <p:cNvPr id="47112" name="Text Box 68">
            <a:extLst>
              <a:ext uri="{FF2B5EF4-FFF2-40B4-BE49-F238E27FC236}">
                <a16:creationId xmlns="" xmlns:a16="http://schemas.microsoft.com/office/drawing/2014/main" id="{9B133C65-AC54-4AE1-A3CE-46E6A4269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971800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20m</a:t>
            </a:r>
          </a:p>
        </p:txBody>
      </p:sp>
      <p:sp>
        <p:nvSpPr>
          <p:cNvPr id="47113" name="Text Box 68">
            <a:extLst>
              <a:ext uri="{FF2B5EF4-FFF2-40B4-BE49-F238E27FC236}">
                <a16:creationId xmlns="" xmlns:a16="http://schemas.microsoft.com/office/drawing/2014/main" id="{A197558E-B56F-4486-9EEA-FE3FD4F3E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2001838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9m</a:t>
            </a:r>
          </a:p>
        </p:txBody>
      </p:sp>
      <p:sp>
        <p:nvSpPr>
          <p:cNvPr id="47114" name="Text Box 68">
            <a:extLst>
              <a:ext uri="{FF2B5EF4-FFF2-40B4-BE49-F238E27FC236}">
                <a16:creationId xmlns="" xmlns:a16="http://schemas.microsoft.com/office/drawing/2014/main" id="{F7E2BF12-B078-41A1-A616-1B5B42AAF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125538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 dirty="0"/>
              <a:t>5m</a:t>
            </a:r>
          </a:p>
        </p:txBody>
      </p:sp>
      <p:sp>
        <p:nvSpPr>
          <p:cNvPr id="47115" name="Text Box 68">
            <a:extLst>
              <a:ext uri="{FF2B5EF4-FFF2-40B4-BE49-F238E27FC236}">
                <a16:creationId xmlns="" xmlns:a16="http://schemas.microsoft.com/office/drawing/2014/main" id="{FD0124B8-5AD4-418C-839B-8E0DB4C39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1165225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0"/>
              </a:rPr>
              <a:t>門口</a:t>
            </a:r>
          </a:p>
        </p:txBody>
      </p:sp>
      <p:sp>
        <p:nvSpPr>
          <p:cNvPr id="47116" name="矩形 20">
            <a:extLst>
              <a:ext uri="{FF2B5EF4-FFF2-40B4-BE49-F238E27FC236}">
                <a16:creationId xmlns="" xmlns:a16="http://schemas.microsoft.com/office/drawing/2014/main" id="{850170D9-9B97-42A7-BA73-230B1E48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1588" y="4357688"/>
            <a:ext cx="7272337" cy="1477962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1800"/>
          </a:p>
        </p:txBody>
      </p:sp>
      <p:sp>
        <p:nvSpPr>
          <p:cNvPr id="22" name="Rectangle 8">
            <a:extLst>
              <a:ext uri="{FF2B5EF4-FFF2-40B4-BE49-F238E27FC236}">
                <a16:creationId xmlns="" xmlns:a16="http://schemas.microsoft.com/office/drawing/2014/main" id="{ADB89384-3A6C-42E5-9909-930F303E7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370388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4" name="Rectangle 403">
            <a:extLst>
              <a:ext uri="{FF2B5EF4-FFF2-40B4-BE49-F238E27FC236}">
                <a16:creationId xmlns="" xmlns:a16="http://schemas.microsoft.com/office/drawing/2014/main" id="{7A67D6B1-BC92-4DA9-87E5-66465A350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5438" y="1562100"/>
            <a:ext cx="3448050" cy="1384300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活動室的面積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 b="1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= </a:t>
            </a:r>
            <a:r>
              <a:rPr kumimoji="0"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長方形的面積</a:t>
            </a:r>
            <a:endParaRPr kumimoji="0" lang="en-US" altLang="zh-TW" sz="2800" b="1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800" b="1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    －三角形的面積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5" name="Text Box 21">
            <a:extLst>
              <a:ext uri="{FF2B5EF4-FFF2-40B4-BE49-F238E27FC236}">
                <a16:creationId xmlns="" xmlns:a16="http://schemas.microsoft.com/office/drawing/2014/main" id="{4A80EF4B-F895-4241-BC08-CECE284C3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3700" y="4367213"/>
            <a:ext cx="1387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20 × 12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="" xmlns:a16="http://schemas.microsoft.com/office/drawing/2014/main" id="{EAA88892-E773-4777-84C8-675EF2E96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8450" y="4367213"/>
            <a:ext cx="41052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(20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16) × (12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9) ÷ 2 </a:t>
            </a:r>
          </a:p>
        </p:txBody>
      </p:sp>
      <p:sp>
        <p:nvSpPr>
          <p:cNvPr id="27" name="Text Box 21">
            <a:extLst>
              <a:ext uri="{FF2B5EF4-FFF2-40B4-BE49-F238E27FC236}">
                <a16:creationId xmlns="" xmlns:a16="http://schemas.microsoft.com/office/drawing/2014/main" id="{E4CB4E42-284B-4E20-ADB4-7DB33437F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4899025"/>
            <a:ext cx="4364037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defRPr/>
            </a:pPr>
            <a:r>
              <a:rPr lang="en-US" altLang="zh-TW" sz="2800" dirty="0">
                <a:solidFill>
                  <a:srgbClr val="FF0000"/>
                </a:solidFill>
                <a:latin typeface="+mn-lt"/>
                <a:ea typeface="DFKai-SB" panose="03000509000000000000" pitchFamily="65" charset="-120"/>
              </a:rPr>
              <a:t>= 234</a:t>
            </a:r>
          </a:p>
          <a:p>
            <a:pPr eaLnBrk="1" hangingPunct="1">
              <a:defRPr/>
            </a:pP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活動室的面積是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234m</a:t>
            </a:r>
            <a:r>
              <a:rPr lang="en-US" altLang="zh-TW" sz="2800" baseline="30000" dirty="0">
                <a:solidFill>
                  <a:srgbClr val="FF0000"/>
                </a:solidFill>
                <a:ea typeface="DFKai-SB" panose="03000509000000000000" pitchFamily="65" charset="-120"/>
              </a:rPr>
              <a:t>2 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+mn-lt"/>
              <a:ea typeface="DFKai-SB" panose="03000509000000000000" pitchFamily="65" charset="-120"/>
            </a:endParaRPr>
          </a:p>
        </p:txBody>
      </p:sp>
      <p:sp>
        <p:nvSpPr>
          <p:cNvPr id="28" name="TextBox 28">
            <a:extLst>
              <a:ext uri="{FF2B5EF4-FFF2-40B4-BE49-F238E27FC236}">
                <a16:creationId xmlns="" xmlns:a16="http://schemas.microsoft.com/office/drawing/2014/main" id="{242ADF97-7C63-46FF-A9FB-0DCB6FCB8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8" y="1587500"/>
            <a:ext cx="2095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三角形面積 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=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底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高</a:t>
            </a:r>
            <a:r>
              <a:rPr lang="en-US" altLang="zh-CN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÷ 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endParaRPr lang="zh-CN" alt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50CFF2C-05A1-467D-A505-77D7B23BA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4538" y="1616075"/>
            <a:ext cx="2095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長方形面積 </a:t>
            </a:r>
            <a:endParaRPr lang="en-US" altLang="zh-TW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eaLnBrk="1" hangingPunct="1">
              <a:defRPr/>
            </a:pP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= 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長</a:t>
            </a:r>
            <a:r>
              <a:rPr lang="en-US" altLang="zh-TW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×</a:t>
            </a:r>
            <a:r>
              <a:rPr lang="zh-TW" alt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闊</a:t>
            </a:r>
            <a:endParaRPr lang="zh-CN" alt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0A7DEBCB-3F51-4B01-B283-334B1BF2C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7450" y="4940300"/>
            <a:ext cx="1216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1" name="Text Box 21">
            <a:extLst>
              <a:ext uri="{FF2B5EF4-FFF2-40B4-BE49-F238E27FC236}">
                <a16:creationId xmlns="" xmlns:a16="http://schemas.microsoft.com/office/drawing/2014/main" id="{1E5226F8-1BDE-49DD-A88C-E8FA6888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1" y="1163637"/>
            <a:ext cx="1466850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(12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9)m</a:t>
            </a:r>
          </a:p>
        </p:txBody>
      </p:sp>
      <p:cxnSp>
        <p:nvCxnSpPr>
          <p:cNvPr id="3" name="直接箭头连接符 2">
            <a:extLst>
              <a:ext uri="{FF2B5EF4-FFF2-40B4-BE49-F238E27FC236}">
                <a16:creationId xmlns="" xmlns:a16="http://schemas.microsoft.com/office/drawing/2014/main" id="{EBF2F27E-208E-4B7D-94BC-8E2CB3B4CE3F}"/>
              </a:ext>
            </a:extLst>
          </p:cNvPr>
          <p:cNvCxnSpPr/>
          <p:nvPr/>
        </p:nvCxnSpPr>
        <p:spPr>
          <a:xfrm>
            <a:off x="3968751" y="1122363"/>
            <a:ext cx="612648" cy="0"/>
          </a:xfrm>
          <a:prstGeom prst="straightConnector1">
            <a:avLst/>
          </a:prstGeom>
          <a:ln w="1905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="" xmlns:a16="http://schemas.microsoft.com/office/drawing/2014/main" id="{6833290E-6B65-46D2-B216-1F37D160FD1A}"/>
              </a:ext>
            </a:extLst>
          </p:cNvPr>
          <p:cNvCxnSpPr>
            <a:cxnSpLocks/>
          </p:cNvCxnSpPr>
          <p:nvPr/>
        </p:nvCxnSpPr>
        <p:spPr>
          <a:xfrm>
            <a:off x="4644008" y="1179041"/>
            <a:ext cx="0" cy="466080"/>
          </a:xfrm>
          <a:prstGeom prst="straightConnector1">
            <a:avLst/>
          </a:prstGeom>
          <a:ln w="19050">
            <a:solidFill>
              <a:srgbClr val="0033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1">
            <a:extLst>
              <a:ext uri="{FF2B5EF4-FFF2-40B4-BE49-F238E27FC236}">
                <a16:creationId xmlns="" xmlns:a16="http://schemas.microsoft.com/office/drawing/2014/main" id="{2FF72671-9B1E-4484-918A-EC2FA4977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9357" y="718314"/>
            <a:ext cx="16105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(20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</a:rPr>
              <a:t>－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</a:rPr>
              <a:t>16)m</a:t>
            </a:r>
          </a:p>
        </p:txBody>
      </p:sp>
      <p:sp>
        <p:nvSpPr>
          <p:cNvPr id="33" name="Rectangle 403">
            <a:extLst>
              <a:ext uri="{FF2B5EF4-FFF2-40B4-BE49-F238E27FC236}">
                <a16:creationId xmlns="" xmlns:a16="http://schemas.microsoft.com/office/drawing/2014/main" id="{AD2DC498-CAAF-4E2A-BB74-870C8CEA2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7756" y="1573509"/>
            <a:ext cx="4126285" cy="461665"/>
          </a:xfrm>
          <a:prstGeom prst="rect">
            <a:avLst/>
          </a:prstGeom>
          <a:solidFill>
            <a:srgbClr val="FF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zh-TW" altLang="en-US" sz="2400" b="1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  <a:sym typeface="Wingdings" panose="05000000000000000000" pitchFamily="2" charset="2"/>
              </a:rPr>
              <a:t>可先將平面圖填補成長方形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 build="allAtOnce" animBg="1"/>
      <p:bldP spid="24" grpId="1" uiExpand="1" build="allAtOnce" animBg="1"/>
      <p:bldP spid="28" grpId="0" uiExpand="1"/>
      <p:bldP spid="28" grpId="1"/>
      <p:bldP spid="29" grpId="0" uiExpand="1"/>
      <p:bldP spid="29" grpId="1"/>
      <p:bldP spid="30" grpId="0"/>
      <p:bldP spid="21" grpId="0" build="allAtOnce" animBg="1"/>
      <p:bldP spid="32" grpId="0" build="allAtOnce"/>
      <p:bldP spid="33" grpId="0" animBg="1"/>
      <p:bldP spid="33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无标题">
            <a:extLst>
              <a:ext uri="{FF2B5EF4-FFF2-40B4-BE49-F238E27FC236}">
                <a16:creationId xmlns="" xmlns:a16="http://schemas.microsoft.com/office/drawing/2014/main" id="{35E39C06-9B9B-4562-91A0-416E16805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2" r="8476"/>
          <a:stretch>
            <a:fillRect/>
          </a:stretch>
        </p:blipFill>
        <p:spPr bwMode="auto">
          <a:xfrm>
            <a:off x="1127125" y="1138238"/>
            <a:ext cx="3587750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8">
            <a:extLst>
              <a:ext uri="{FF2B5EF4-FFF2-40B4-BE49-F238E27FC236}">
                <a16:creationId xmlns="" xmlns:a16="http://schemas.microsoft.com/office/drawing/2014/main" id="{A7FB820D-8989-40E5-B72D-9CB5FA2C1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243263"/>
            <a:ext cx="80787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kumimoji="0"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以上是一個活動室的平面圖。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(b) 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除門口外，活動室的牆上要安裝扶手，每米的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　 費用是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$64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，安裝費用是多少？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只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須寫出</a:t>
            </a:r>
            <a:r>
              <a:rPr lang="zh-CN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答案</a:t>
            </a:r>
            <a:r>
              <a:rPr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                                                                  　</a:t>
            </a:r>
            <a:r>
              <a:rPr kumimoji="0"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[2</a:t>
            </a:r>
            <a:r>
              <a:rPr kumimoji="0"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分</a:t>
            </a:r>
            <a:r>
              <a:rPr kumimoji="0" lang="en-US" altLang="zh-TW" sz="2800" dirty="0">
                <a:ea typeface="標楷體" panose="03000509000000000000" pitchFamily="65" charset="-120"/>
                <a:cs typeface="Arial" panose="020B0604020202020204" pitchFamily="34" charset="0"/>
              </a:rPr>
              <a:t>]</a:t>
            </a:r>
            <a:r>
              <a:rPr lang="zh-TW" altLang="en-US" sz="2800" dirty="0">
                <a:ea typeface="標楷體" panose="03000509000000000000" pitchFamily="65" charset="-120"/>
                <a:cs typeface="Arial" panose="020B0604020202020204" pitchFamily="34" charset="0"/>
              </a:rPr>
              <a:t> 　                                     　　                                         </a:t>
            </a:r>
            <a:endParaRPr lang="en-US" altLang="zh-CN" sz="2800" dirty="0"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8132" name="Rectangle 11">
            <a:extLst>
              <a:ext uri="{FF2B5EF4-FFF2-40B4-BE49-F238E27FC236}">
                <a16:creationId xmlns="" xmlns:a16="http://schemas.microsoft.com/office/drawing/2014/main" id="{113ABB14-4712-4FAA-80D9-795836913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3" y="825500"/>
            <a:ext cx="908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31. </a:t>
            </a:r>
            <a:r>
              <a:rPr lang="zh-TW" altLang="en-US" sz="2800">
                <a:ea typeface="標楷體" panose="03000509000000000000" pitchFamily="65" charset="-120"/>
              </a:rPr>
              <a:t>　　</a:t>
            </a:r>
            <a:endParaRPr lang="en-US" altLang="zh-CN" sz="2800">
              <a:ea typeface="標楷體" panose="03000509000000000000" pitchFamily="65" charset="-120"/>
            </a:endParaRPr>
          </a:p>
        </p:txBody>
      </p:sp>
      <p:sp>
        <p:nvSpPr>
          <p:cNvPr id="48133" name="Text Box 68">
            <a:extLst>
              <a:ext uri="{FF2B5EF4-FFF2-40B4-BE49-F238E27FC236}">
                <a16:creationId xmlns="" xmlns:a16="http://schemas.microsoft.com/office/drawing/2014/main" id="{13AC7E5C-C0EF-4DD1-9C19-2A1E05E86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838200"/>
            <a:ext cx="1008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16m</a:t>
            </a:r>
          </a:p>
        </p:txBody>
      </p:sp>
      <p:sp>
        <p:nvSpPr>
          <p:cNvPr id="48134" name="Text Box 68">
            <a:extLst>
              <a:ext uri="{FF2B5EF4-FFF2-40B4-BE49-F238E27FC236}">
                <a16:creationId xmlns="" xmlns:a16="http://schemas.microsoft.com/office/drawing/2014/main" id="{99975887-A94F-4A2C-8723-E85A8F610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01825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12m</a:t>
            </a:r>
          </a:p>
        </p:txBody>
      </p:sp>
      <p:sp>
        <p:nvSpPr>
          <p:cNvPr id="48135" name="Text Box 68">
            <a:extLst>
              <a:ext uri="{FF2B5EF4-FFF2-40B4-BE49-F238E27FC236}">
                <a16:creationId xmlns="" xmlns:a16="http://schemas.microsoft.com/office/drawing/2014/main" id="{AB8CDB90-EF2D-4D01-9390-F2479D465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88" y="2971800"/>
            <a:ext cx="679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20m</a:t>
            </a:r>
          </a:p>
        </p:txBody>
      </p:sp>
      <p:sp>
        <p:nvSpPr>
          <p:cNvPr id="48136" name="Text Box 68">
            <a:extLst>
              <a:ext uri="{FF2B5EF4-FFF2-40B4-BE49-F238E27FC236}">
                <a16:creationId xmlns="" xmlns:a16="http://schemas.microsoft.com/office/drawing/2014/main" id="{1F30DFEB-FC1E-4B59-A7DD-B7BE0CB3E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1363" y="2001838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9m</a:t>
            </a:r>
          </a:p>
        </p:txBody>
      </p:sp>
      <p:sp>
        <p:nvSpPr>
          <p:cNvPr id="48137" name="Text Box 68">
            <a:extLst>
              <a:ext uri="{FF2B5EF4-FFF2-40B4-BE49-F238E27FC236}">
                <a16:creationId xmlns="" xmlns:a16="http://schemas.microsoft.com/office/drawing/2014/main" id="{9410C9B1-D754-42FE-B8C0-7DF35BDFD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0675" y="1087438"/>
            <a:ext cx="679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zh-TW" sz="1800"/>
              <a:t>5m</a:t>
            </a:r>
          </a:p>
        </p:txBody>
      </p:sp>
      <p:sp>
        <p:nvSpPr>
          <p:cNvPr id="48138" name="Text Box 68">
            <a:extLst>
              <a:ext uri="{FF2B5EF4-FFF2-40B4-BE49-F238E27FC236}">
                <a16:creationId xmlns="" xmlns:a16="http://schemas.microsoft.com/office/drawing/2014/main" id="{6FBB98A9-4E57-4188-877D-36B538684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6450" y="1165225"/>
            <a:ext cx="704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000">
                <a:ea typeface="標楷體" panose="03000509000000000000" pitchFamily="65" charset="-120"/>
              </a:rPr>
              <a:t>門口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1B45F0AA-9713-4D28-9A6A-5330D00A6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6188" y="5221288"/>
            <a:ext cx="7272337" cy="519112"/>
          </a:xfrm>
          <a:prstGeom prst="rect">
            <a:avLst/>
          </a:prstGeom>
          <a:solidFill>
            <a:srgbClr val="FFFBD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安裝費用是</a:t>
            </a:r>
            <a:r>
              <a:rPr lang="en-US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$</a:t>
            </a:r>
            <a:r>
              <a:rPr lang="en-US" altLang="zh-CN" sz="2800" u="sng">
                <a:solidFill>
                  <a:srgbClr val="000000"/>
                </a:solidFill>
                <a:ea typeface="標楷體" panose="03000509000000000000" pitchFamily="65" charset="-120"/>
              </a:rPr>
              <a:t>             </a:t>
            </a:r>
            <a:r>
              <a:rPr lang="zh-TW" altLang="zh-CN" sz="2800" u="sng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 u="sng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zh-TW" altLang="zh-CN" sz="2800" u="sng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zh-CN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。</a:t>
            </a:r>
            <a:r>
              <a:rPr lang="zh-CN" altLang="zh-TW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r>
              <a:rPr lang="zh-CN" altLang="en-US" sz="2800">
                <a:solidFill>
                  <a:srgbClr val="000000"/>
                </a:solidFill>
                <a:ea typeface="標楷體" panose="03000509000000000000" pitchFamily="65" charset="-120"/>
              </a:rPr>
              <a:t> </a:t>
            </a:r>
            <a:endParaRPr lang="en-US" altLang="zh-CN" sz="1800"/>
          </a:p>
        </p:txBody>
      </p:sp>
      <p:sp>
        <p:nvSpPr>
          <p:cNvPr id="24" name="Rectangle 8">
            <a:extLst>
              <a:ext uri="{FF2B5EF4-FFF2-40B4-BE49-F238E27FC236}">
                <a16:creationId xmlns="" xmlns:a16="http://schemas.microsoft.com/office/drawing/2014/main" id="{0B5C7792-7B94-4A3A-8FDA-145BAE23CF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3963" y="5186363"/>
            <a:ext cx="1216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 [2</a:t>
            </a:r>
            <a:r>
              <a:rPr kumimoji="0"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kumimoji="0"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kumimoji="0" lang="en-US" altLang="en-US" sz="2800">
              <a:solidFill>
                <a:srgbClr val="FF0000"/>
              </a:solidFill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5" name="TextBox 112">
            <a:extLst>
              <a:ext uri="{FF2B5EF4-FFF2-40B4-BE49-F238E27FC236}">
                <a16:creationId xmlns="" xmlns:a16="http://schemas.microsoft.com/office/drawing/2014/main" id="{26D3373A-2D44-4AA5-A1E2-0962C331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246688"/>
            <a:ext cx="1009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</a:rPr>
              <a:t>3648</a:t>
            </a:r>
          </a:p>
        </p:txBody>
      </p:sp>
      <p:sp>
        <p:nvSpPr>
          <p:cNvPr id="26" name="Text Box 21">
            <a:extLst>
              <a:ext uri="{FF2B5EF4-FFF2-40B4-BE49-F238E27FC236}">
                <a16:creationId xmlns="" xmlns:a16="http://schemas.microsoft.com/office/drawing/2014/main" id="{93E4572A-982B-448D-A8CC-828AF5214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450" y="1520825"/>
            <a:ext cx="40338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安裝費用是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   64 × (9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$3648</a:t>
            </a:r>
          </a:p>
        </p:txBody>
      </p:sp>
      <p:sp>
        <p:nvSpPr>
          <p:cNvPr id="27" name="Line 40">
            <a:extLst>
              <a:ext uri="{FF2B5EF4-FFF2-40B4-BE49-F238E27FC236}">
                <a16:creationId xmlns="" xmlns:a16="http://schemas.microsoft.com/office/drawing/2014/main" id="{780444B5-3DC4-4833-A4CC-C9BB1FC479B5}"/>
              </a:ext>
            </a:extLst>
          </p:cNvPr>
          <p:cNvSpPr>
            <a:spLocks noChangeShapeType="1"/>
          </p:cNvSpPr>
          <p:nvPr/>
        </p:nvSpPr>
        <p:spPr bwMode="auto">
          <a:xfrm>
            <a:off x="1473200" y="4235450"/>
            <a:ext cx="55784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4">
            <a:extLst>
              <a:ext uri="{FF2B5EF4-FFF2-40B4-BE49-F238E27FC236}">
                <a16:creationId xmlns="" xmlns:a16="http://schemas.microsoft.com/office/drawing/2014/main" id="{BEE69992-8945-4179-9223-CB8227B8C0CA}"/>
              </a:ext>
            </a:extLst>
          </p:cNvPr>
          <p:cNvSpPr>
            <a:spLocks/>
          </p:cNvSpPr>
          <p:nvPr/>
        </p:nvSpPr>
        <p:spPr bwMode="auto">
          <a:xfrm>
            <a:off x="1508125" y="1189038"/>
            <a:ext cx="3063875" cy="1862137"/>
          </a:xfrm>
          <a:custGeom>
            <a:avLst/>
            <a:gdLst>
              <a:gd name="T0" fmla="*/ 2147483646 w 1930"/>
              <a:gd name="T1" fmla="*/ 2147483646 h 1173"/>
              <a:gd name="T2" fmla="*/ 0 w 1930"/>
              <a:gd name="T3" fmla="*/ 0 h 1173"/>
              <a:gd name="T4" fmla="*/ 2147483646 w 1930"/>
              <a:gd name="T5" fmla="*/ 2147483646 h 1173"/>
              <a:gd name="T6" fmla="*/ 2147483646 w 1930"/>
              <a:gd name="T7" fmla="*/ 2147483646 h 1173"/>
              <a:gd name="T8" fmla="*/ 2147483646 w 1930"/>
              <a:gd name="T9" fmla="*/ 2147483646 h 11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0"/>
              <a:gd name="T16" fmla="*/ 0 h 1173"/>
              <a:gd name="T17" fmla="*/ 1930 w 1930"/>
              <a:gd name="T18" fmla="*/ 1173 h 117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0" h="1173">
                <a:moveTo>
                  <a:pt x="1553" y="7"/>
                </a:moveTo>
                <a:lnTo>
                  <a:pt x="0" y="0"/>
                </a:lnTo>
                <a:lnTo>
                  <a:pt x="10" y="1173"/>
                </a:lnTo>
                <a:lnTo>
                  <a:pt x="1930" y="1164"/>
                </a:lnTo>
                <a:lnTo>
                  <a:pt x="1928" y="290"/>
                </a:ln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 build="allAtOnce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BF27A37A-AA0E-48D9-9435-C64F13840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946440"/>
              </p:ext>
            </p:extLst>
          </p:nvPr>
        </p:nvGraphicFramePr>
        <p:xfrm>
          <a:off x="3563938" y="981075"/>
          <a:ext cx="2160584" cy="2159000"/>
        </p:xfrm>
        <a:graphic>
          <a:graphicData uri="http://schemas.openxmlformats.org/drawingml/2006/table">
            <a:tbl>
              <a:tblPr firstRow="1" firstCol="1" bandRow="1"/>
              <a:tblGrid>
                <a:gridCol w="2700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27007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98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 </a:t>
                      </a:r>
                      <a:endParaRPr lang="zh-CN" sz="12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9" marR="68599" marT="0" marB="0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49237" name="组合 12">
            <a:extLst>
              <a:ext uri="{FF2B5EF4-FFF2-40B4-BE49-F238E27FC236}">
                <a16:creationId xmlns="" xmlns:a16="http://schemas.microsoft.com/office/drawing/2014/main" id="{DB231E25-101B-468F-A946-CDB43841619E}"/>
              </a:ext>
            </a:extLst>
          </p:cNvPr>
          <p:cNvGrpSpPr>
            <a:grpSpLocks/>
          </p:cNvGrpSpPr>
          <p:nvPr/>
        </p:nvGrpSpPr>
        <p:grpSpPr bwMode="auto">
          <a:xfrm>
            <a:off x="3757613" y="1163638"/>
            <a:ext cx="142875" cy="142875"/>
            <a:chOff x="1763688" y="1340768"/>
            <a:chExt cx="144016" cy="144016"/>
          </a:xfrm>
        </p:grpSpPr>
        <p:cxnSp>
          <p:nvCxnSpPr>
            <p:cNvPr id="49273" name="直接连接符 9">
              <a:extLst>
                <a:ext uri="{FF2B5EF4-FFF2-40B4-BE49-F238E27FC236}">
                  <a16:creationId xmlns="" xmlns:a16="http://schemas.microsoft.com/office/drawing/2014/main" id="{B58921F9-9B36-4411-9589-9239AB0C65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74" name="直接连接符 11">
              <a:extLst>
                <a:ext uri="{FF2B5EF4-FFF2-40B4-BE49-F238E27FC236}">
                  <a16:creationId xmlns="" xmlns:a16="http://schemas.microsoft.com/office/drawing/2014/main" id="{22C16206-48B2-44DD-A2EA-C63FE7A865C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238" name="组合 13">
            <a:extLst>
              <a:ext uri="{FF2B5EF4-FFF2-40B4-BE49-F238E27FC236}">
                <a16:creationId xmlns="" xmlns:a16="http://schemas.microsoft.com/office/drawing/2014/main" id="{6A0FDE5A-96A4-498C-BCE1-C45D4408B51D}"/>
              </a:ext>
            </a:extLst>
          </p:cNvPr>
          <p:cNvGrpSpPr>
            <a:grpSpLocks/>
          </p:cNvGrpSpPr>
          <p:nvPr/>
        </p:nvGrpSpPr>
        <p:grpSpPr bwMode="auto">
          <a:xfrm>
            <a:off x="5106988" y="1435100"/>
            <a:ext cx="144462" cy="144463"/>
            <a:chOff x="1763688" y="1340768"/>
            <a:chExt cx="144016" cy="144016"/>
          </a:xfrm>
        </p:grpSpPr>
        <p:cxnSp>
          <p:nvCxnSpPr>
            <p:cNvPr id="49271" name="直接连接符 14">
              <a:extLst>
                <a:ext uri="{FF2B5EF4-FFF2-40B4-BE49-F238E27FC236}">
                  <a16:creationId xmlns="" xmlns:a16="http://schemas.microsoft.com/office/drawing/2014/main" id="{743C96F8-24DF-4483-94D0-37C8B285E8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72" name="直接连接符 15">
              <a:extLst>
                <a:ext uri="{FF2B5EF4-FFF2-40B4-BE49-F238E27FC236}">
                  <a16:creationId xmlns="" xmlns:a16="http://schemas.microsoft.com/office/drawing/2014/main" id="{2C1AB468-EEA0-4CA0-9D48-E0617CC7D1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239" name="组合 16">
            <a:extLst>
              <a:ext uri="{FF2B5EF4-FFF2-40B4-BE49-F238E27FC236}">
                <a16:creationId xmlns="" xmlns:a16="http://schemas.microsoft.com/office/drawing/2014/main" id="{12E0505B-0A7E-4F9B-AFD7-0701713BEC81}"/>
              </a:ext>
            </a:extLst>
          </p:cNvPr>
          <p:cNvGrpSpPr>
            <a:grpSpLocks/>
          </p:cNvGrpSpPr>
          <p:nvPr/>
        </p:nvGrpSpPr>
        <p:grpSpPr bwMode="auto">
          <a:xfrm>
            <a:off x="3757613" y="1997075"/>
            <a:ext cx="142875" cy="142875"/>
            <a:chOff x="1763688" y="1340768"/>
            <a:chExt cx="144016" cy="144016"/>
          </a:xfrm>
        </p:grpSpPr>
        <p:cxnSp>
          <p:nvCxnSpPr>
            <p:cNvPr id="49269" name="直接连接符 17">
              <a:extLst>
                <a:ext uri="{FF2B5EF4-FFF2-40B4-BE49-F238E27FC236}">
                  <a16:creationId xmlns="" xmlns:a16="http://schemas.microsoft.com/office/drawing/2014/main" id="{6BE84C37-FBDA-45B3-B901-E4D3411100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70" name="直接连接符 18">
              <a:extLst>
                <a:ext uri="{FF2B5EF4-FFF2-40B4-BE49-F238E27FC236}">
                  <a16:creationId xmlns="" xmlns:a16="http://schemas.microsoft.com/office/drawing/2014/main" id="{0D5B6B9C-B062-4F08-9C15-D7003429E1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9240" name="组合 19">
            <a:extLst>
              <a:ext uri="{FF2B5EF4-FFF2-40B4-BE49-F238E27FC236}">
                <a16:creationId xmlns="" xmlns:a16="http://schemas.microsoft.com/office/drawing/2014/main" id="{22DFCAA5-1882-4371-8D27-FE7F22EDDEEB}"/>
              </a:ext>
            </a:extLst>
          </p:cNvPr>
          <p:cNvGrpSpPr>
            <a:grpSpLocks/>
          </p:cNvGrpSpPr>
          <p:nvPr/>
        </p:nvGrpSpPr>
        <p:grpSpPr bwMode="auto">
          <a:xfrm>
            <a:off x="4572000" y="1981200"/>
            <a:ext cx="144463" cy="144463"/>
            <a:chOff x="1763688" y="1340768"/>
            <a:chExt cx="144016" cy="144016"/>
          </a:xfrm>
        </p:grpSpPr>
        <p:cxnSp>
          <p:nvCxnSpPr>
            <p:cNvPr id="49267" name="直接连接符 20">
              <a:extLst>
                <a:ext uri="{FF2B5EF4-FFF2-40B4-BE49-F238E27FC236}">
                  <a16:creationId xmlns="" xmlns:a16="http://schemas.microsoft.com/office/drawing/2014/main" id="{16895E16-9DA2-4C2F-ABDF-7D44806C33B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68" name="直接连接符 21">
              <a:extLst>
                <a:ext uri="{FF2B5EF4-FFF2-40B4-BE49-F238E27FC236}">
                  <a16:creationId xmlns="" xmlns:a16="http://schemas.microsoft.com/office/drawing/2014/main" id="{D3C657F7-6EE2-4B8E-996A-39D8FD962B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241" name="矩形 23">
            <a:extLst>
              <a:ext uri="{FF2B5EF4-FFF2-40B4-BE49-F238E27FC236}">
                <a16:creationId xmlns="" xmlns:a16="http://schemas.microsoft.com/office/drawing/2014/main" id="{0163980C-8563-4FA5-B580-3C34B6402E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2175" y="1258888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藝術天地</a:t>
            </a:r>
          </a:p>
        </p:txBody>
      </p:sp>
      <p:sp>
        <p:nvSpPr>
          <p:cNvPr id="49242" name="矩形 25">
            <a:extLst>
              <a:ext uri="{FF2B5EF4-FFF2-40B4-BE49-F238E27FC236}">
                <a16:creationId xmlns="" xmlns:a16="http://schemas.microsoft.com/office/drawing/2014/main" id="{797CCF0E-8870-4096-9017-BF080AE4E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1508125"/>
            <a:ext cx="1108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兒童天地</a:t>
            </a:r>
          </a:p>
        </p:txBody>
      </p:sp>
      <p:sp>
        <p:nvSpPr>
          <p:cNvPr id="49243" name="矩形 26">
            <a:extLst>
              <a:ext uri="{FF2B5EF4-FFF2-40B4-BE49-F238E27FC236}">
                <a16:creationId xmlns="" xmlns:a16="http://schemas.microsoft.com/office/drawing/2014/main" id="{BBE20BB3-B64A-469F-B826-FD2763DB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1175" y="2090738"/>
            <a:ext cx="6461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舞台</a:t>
            </a:r>
            <a:endParaRPr lang="en-US" altLang="zh-CN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9244" name="矩形 27">
            <a:extLst>
              <a:ext uri="{FF2B5EF4-FFF2-40B4-BE49-F238E27FC236}">
                <a16:creationId xmlns="" xmlns:a16="http://schemas.microsoft.com/office/drawing/2014/main" id="{A22AA7A5-2D86-42E6-AE30-0A3A2A29C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6125" y="20859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戲劇世界</a:t>
            </a:r>
          </a:p>
        </p:txBody>
      </p:sp>
      <p:grpSp>
        <p:nvGrpSpPr>
          <p:cNvPr id="49245" name="组合 32">
            <a:extLst>
              <a:ext uri="{FF2B5EF4-FFF2-40B4-BE49-F238E27FC236}">
                <a16:creationId xmlns="" xmlns:a16="http://schemas.microsoft.com/office/drawing/2014/main" id="{16E7CC2A-59AE-4C8E-A315-967D68EC9D42}"/>
              </a:ext>
            </a:extLst>
          </p:cNvPr>
          <p:cNvGrpSpPr>
            <a:grpSpLocks/>
          </p:cNvGrpSpPr>
          <p:nvPr/>
        </p:nvGrpSpPr>
        <p:grpSpPr bwMode="auto">
          <a:xfrm>
            <a:off x="3759200" y="2797175"/>
            <a:ext cx="144463" cy="142875"/>
            <a:chOff x="1763688" y="1340768"/>
            <a:chExt cx="144016" cy="144016"/>
          </a:xfrm>
        </p:grpSpPr>
        <p:cxnSp>
          <p:nvCxnSpPr>
            <p:cNvPr id="49265" name="直接连接符 33">
              <a:extLst>
                <a:ext uri="{FF2B5EF4-FFF2-40B4-BE49-F238E27FC236}">
                  <a16:creationId xmlns="" xmlns:a16="http://schemas.microsoft.com/office/drawing/2014/main" id="{0B237364-317F-4DE4-A755-378985E1CEB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66" name="直接连接符 34">
              <a:extLst>
                <a:ext uri="{FF2B5EF4-FFF2-40B4-BE49-F238E27FC236}">
                  <a16:creationId xmlns="" xmlns:a16="http://schemas.microsoft.com/office/drawing/2014/main" id="{A3745D7E-50A3-4A24-93C9-4B7368E26E7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246" name="矩形 35">
            <a:extLst>
              <a:ext uri="{FF2B5EF4-FFF2-40B4-BE49-F238E27FC236}">
                <a16:creationId xmlns="" xmlns:a16="http://schemas.microsoft.com/office/drawing/2014/main" id="{E1DD0BE1-850B-46AA-B12B-FDED258B8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2185" y="2810668"/>
            <a:ext cx="64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入口</a:t>
            </a:r>
            <a:endParaRPr lang="en-US" altLang="zh-CN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9247" name="组合 39">
            <a:extLst>
              <a:ext uri="{FF2B5EF4-FFF2-40B4-BE49-F238E27FC236}">
                <a16:creationId xmlns="" xmlns:a16="http://schemas.microsoft.com/office/drawing/2014/main" id="{7CF91F1D-9161-4D73-B3C4-B1A42154A418}"/>
              </a:ext>
            </a:extLst>
          </p:cNvPr>
          <p:cNvGrpSpPr>
            <a:grpSpLocks/>
          </p:cNvGrpSpPr>
          <p:nvPr/>
        </p:nvGrpSpPr>
        <p:grpSpPr bwMode="auto">
          <a:xfrm>
            <a:off x="5095875" y="2528888"/>
            <a:ext cx="144463" cy="144462"/>
            <a:chOff x="1763688" y="1340768"/>
            <a:chExt cx="144016" cy="144016"/>
          </a:xfrm>
        </p:grpSpPr>
        <p:cxnSp>
          <p:nvCxnSpPr>
            <p:cNvPr id="49263" name="直接连接符 40">
              <a:extLst>
                <a:ext uri="{FF2B5EF4-FFF2-40B4-BE49-F238E27FC236}">
                  <a16:creationId xmlns="" xmlns:a16="http://schemas.microsoft.com/office/drawing/2014/main" id="{B6E4630D-B6ED-4CC8-8EC8-35F1A1D800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64" name="直接连接符 41">
              <a:extLst>
                <a:ext uri="{FF2B5EF4-FFF2-40B4-BE49-F238E27FC236}">
                  <a16:creationId xmlns="" xmlns:a16="http://schemas.microsoft.com/office/drawing/2014/main" id="{3352BC18-ED06-42A2-BB77-A8BFF452A7C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5400000">
              <a:off x="1763688" y="1340768"/>
              <a:ext cx="144016" cy="1440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9248" name="矩形 42">
            <a:extLst>
              <a:ext uri="{FF2B5EF4-FFF2-40B4-BE49-F238E27FC236}">
                <a16:creationId xmlns="" xmlns:a16="http://schemas.microsoft.com/office/drawing/2014/main" id="{81169801-8262-474B-B714-CC12BAC711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0" y="263842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CN" altLang="en-US" sz="1800">
                <a:latin typeface="標楷體" panose="03000509000000000000" pitchFamily="65" charset="-120"/>
                <a:ea typeface="標楷體" panose="03000509000000000000" pitchFamily="65" charset="-120"/>
              </a:rPr>
              <a:t>洗手間</a:t>
            </a:r>
            <a:endParaRPr lang="en-US" altLang="zh-CN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="" xmlns:a16="http://schemas.microsoft.com/office/drawing/2014/main" id="{C85DF782-216F-4675-8ECF-E56565A6F5EA}"/>
              </a:ext>
            </a:extLst>
          </p:cNvPr>
          <p:cNvGrpSpPr>
            <a:grpSpLocks/>
          </p:cNvGrpSpPr>
          <p:nvPr/>
        </p:nvGrpSpPr>
        <p:grpSpPr bwMode="auto">
          <a:xfrm>
            <a:off x="4070350" y="1847850"/>
            <a:ext cx="1584325" cy="425450"/>
            <a:chOff x="6084168" y="1663609"/>
            <a:chExt cx="1584173" cy="426506"/>
          </a:xfrm>
        </p:grpSpPr>
        <p:cxnSp>
          <p:nvCxnSpPr>
            <p:cNvPr id="49260" name="直接箭头连接符 45">
              <a:extLst>
                <a:ext uri="{FF2B5EF4-FFF2-40B4-BE49-F238E27FC236}">
                  <a16:creationId xmlns="" xmlns:a16="http://schemas.microsoft.com/office/drawing/2014/main" id="{9C3BB2A0-46AC-4DD3-AE4D-B27E09433C5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6084168" y="1876862"/>
              <a:ext cx="1080120" cy="0"/>
            </a:xfrm>
            <a:prstGeom prst="straightConnector1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261" name="直接连接符 47">
              <a:extLst>
                <a:ext uri="{FF2B5EF4-FFF2-40B4-BE49-F238E27FC236}">
                  <a16:creationId xmlns="" xmlns:a16="http://schemas.microsoft.com/office/drawing/2014/main" id="{239F26FA-1BE5-46D3-B049-5C4558E43D5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654708" y="1663609"/>
              <a:ext cx="0" cy="426506"/>
            </a:xfrm>
            <a:prstGeom prst="line">
              <a:avLst/>
            </a:prstGeom>
            <a:noFill/>
            <a:ln w="19050">
              <a:solidFill>
                <a:srgbClr val="00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9262" name="文本框 52">
              <a:extLst>
                <a:ext uri="{FF2B5EF4-FFF2-40B4-BE49-F238E27FC236}">
                  <a16:creationId xmlns="" xmlns:a16="http://schemas.microsoft.com/office/drawing/2014/main" id="{307F1CC7-6FF7-4A0B-9FCE-DEEE39B9DC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64288" y="1692196"/>
              <a:ext cx="5040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solidFill>
                    <a:srgbClr val="003399"/>
                  </a:solidFill>
                </a:rPr>
                <a:t>N</a:t>
              </a:r>
              <a:endParaRPr lang="zh-CN" altLang="en-US" sz="1800">
                <a:solidFill>
                  <a:srgbClr val="003399"/>
                </a:solidFill>
              </a:endParaRPr>
            </a:p>
          </p:txBody>
        </p:sp>
      </p:grpSp>
      <p:sp>
        <p:nvSpPr>
          <p:cNvPr id="49250" name="文本框 54">
            <a:extLst>
              <a:ext uri="{FF2B5EF4-FFF2-40B4-BE49-F238E27FC236}">
                <a16:creationId xmlns="" xmlns:a16="http://schemas.microsoft.com/office/drawing/2014/main" id="{05906CB9-FCBE-471C-92C6-C177EEA0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344863"/>
            <a:ext cx="8640762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/>
              <a:t>32.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以上是書展場地的平面圖。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(a)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入口在舞台的東南方，藝術天地在洗手間的哪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 一方？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只須寫出答案</a:t>
            </a:r>
            <a:r>
              <a:rPr lang="en-US" altLang="zh-CN" sz="2800" dirty="0">
                <a:ea typeface="標楷體" panose="03000509000000000000" pitchFamily="65" charset="-120"/>
              </a:rPr>
              <a:t>)</a:t>
            </a:r>
            <a:r>
              <a:rPr lang="zh-CN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                            </a:t>
            </a:r>
            <a:r>
              <a:rPr lang="en-US" altLang="zh-CN" sz="2800" dirty="0">
                <a:ea typeface="標楷體" panose="03000509000000000000" pitchFamily="65" charset="-120"/>
              </a:rPr>
              <a:t>[2</a:t>
            </a:r>
            <a:r>
              <a:rPr lang="zh-CN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CN" sz="2800" dirty="0">
                <a:ea typeface="標楷體" panose="03000509000000000000" pitchFamily="65" charset="-120"/>
              </a:rPr>
              <a:t>]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32" name="文字方塊 9">
            <a:extLst>
              <a:ext uri="{FF2B5EF4-FFF2-40B4-BE49-F238E27FC236}">
                <a16:creationId xmlns="" xmlns:a16="http://schemas.microsoft.com/office/drawing/2014/main" id="{5EFC12EB-5160-4040-A2FC-CA2E6EB9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2375" y="4935538"/>
            <a:ext cx="7373938" cy="519112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zh-CN" sz="2800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藝術天地在洗手間的</a:t>
            </a:r>
            <a:r>
              <a:rPr lang="en-US" altLang="zh-TW" sz="2800" u="sng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                  </a:t>
            </a:r>
            <a:r>
              <a:rPr lang="zh-TW" altLang="en-US" sz="2800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方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33" name="Text Box 42">
            <a:extLst>
              <a:ext uri="{FF2B5EF4-FFF2-40B4-BE49-F238E27FC236}">
                <a16:creationId xmlns="" xmlns:a16="http://schemas.microsoft.com/office/drawing/2014/main" id="{0A16C21E-5D5C-44B1-86CB-EF2727B8E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375" y="4927600"/>
            <a:ext cx="1785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西南</a:t>
            </a:r>
          </a:p>
        </p:txBody>
      </p:sp>
      <p:sp>
        <p:nvSpPr>
          <p:cNvPr id="34" name="TextBox 134">
            <a:extLst>
              <a:ext uri="{FF2B5EF4-FFF2-40B4-BE49-F238E27FC236}">
                <a16:creationId xmlns="" xmlns:a16="http://schemas.microsoft.com/office/drawing/2014/main" id="{E3CEEBC1-867B-4695-9839-CB64F51B6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493236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35" name="直接箭头连接符 34">
            <a:extLst>
              <a:ext uri="{FF2B5EF4-FFF2-40B4-BE49-F238E27FC236}">
                <a16:creationId xmlns="" xmlns:a16="http://schemas.microsoft.com/office/drawing/2014/main" id="{4DE40200-59BD-49E1-BDD2-422AE7FCD593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4202113" y="1627188"/>
            <a:ext cx="965200" cy="965200"/>
          </a:xfrm>
          <a:prstGeom prst="straightConnector1">
            <a:avLst/>
          </a:prstGeom>
          <a:noFill/>
          <a:ln w="127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ext Box 42">
            <a:extLst>
              <a:ext uri="{FF2B5EF4-FFF2-40B4-BE49-F238E27FC236}">
                <a16:creationId xmlns="" xmlns:a16="http://schemas.microsoft.com/office/drawing/2014/main" id="{E865D1A2-F1D3-4C54-8CF1-E62C23652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8063" y="1373188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FF00FF"/>
                </a:solidFill>
                <a:ea typeface="標楷體" panose="03000509000000000000" pitchFamily="65" charset="-120"/>
              </a:rPr>
              <a:t>西南</a:t>
            </a:r>
          </a:p>
        </p:txBody>
      </p:sp>
      <p:cxnSp>
        <p:nvCxnSpPr>
          <p:cNvPr id="37" name="直接连接符 36">
            <a:extLst>
              <a:ext uri="{FF2B5EF4-FFF2-40B4-BE49-F238E27FC236}">
                <a16:creationId xmlns="" xmlns:a16="http://schemas.microsoft.com/office/drawing/2014/main" id="{11FB3A1C-65FB-43E4-9C23-9C05DDAF377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373188" y="4325938"/>
            <a:ext cx="31813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直接箭头连接符 37">
            <a:extLst>
              <a:ext uri="{FF2B5EF4-FFF2-40B4-BE49-F238E27FC236}">
                <a16:creationId xmlns="" xmlns:a16="http://schemas.microsoft.com/office/drawing/2014/main" id="{A65BFE22-7CB2-4D5E-BF3D-FB51BC71E256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995738" y="2060575"/>
            <a:ext cx="644525" cy="644525"/>
          </a:xfrm>
          <a:prstGeom prst="straightConnector1">
            <a:avLst/>
          </a:prstGeom>
          <a:noFill/>
          <a:ln w="12700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Text Box 42">
            <a:extLst>
              <a:ext uri="{FF2B5EF4-FFF2-40B4-BE49-F238E27FC236}">
                <a16:creationId xmlns="" xmlns:a16="http://schemas.microsoft.com/office/drawing/2014/main" id="{E0C17744-1271-47DF-BC27-A36EAB091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1063" y="2530475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CN" altLang="en-US" sz="1800">
                <a:solidFill>
                  <a:srgbClr val="FF00FF"/>
                </a:solidFill>
                <a:ea typeface="標楷體" panose="03000509000000000000" pitchFamily="65" charset="-120"/>
              </a:rPr>
              <a:t>東南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="" xmlns:a16="http://schemas.microsoft.com/office/drawing/2014/main" id="{EDAD33EC-CA23-43B3-9BD4-964EBF70D3C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21263" y="4333875"/>
            <a:ext cx="31813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2.96296E-6 L 0.05955 0.077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4" grpId="0"/>
      <p:bldP spid="36" grpId="0"/>
      <p:bldP spid="36" grpId="1"/>
      <p:bldP spid="39" grpId="0"/>
      <p:bldP spid="39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组合 10">
            <a:extLst>
              <a:ext uri="{FF2B5EF4-FFF2-40B4-BE49-F238E27FC236}">
                <a16:creationId xmlns="" xmlns:a16="http://schemas.microsoft.com/office/drawing/2014/main" id="{C7828667-1167-451E-9C4D-14680407EC91}"/>
              </a:ext>
            </a:extLst>
          </p:cNvPr>
          <p:cNvGrpSpPr>
            <a:grpSpLocks/>
          </p:cNvGrpSpPr>
          <p:nvPr/>
        </p:nvGrpSpPr>
        <p:grpSpPr bwMode="auto">
          <a:xfrm>
            <a:off x="3249613" y="1200150"/>
            <a:ext cx="2628900" cy="1008063"/>
            <a:chOff x="3151634" y="1268760"/>
            <a:chExt cx="1927225" cy="814387"/>
          </a:xfrm>
        </p:grpSpPr>
        <p:sp>
          <p:nvSpPr>
            <p:cNvPr id="50194" name="AutoShape 3">
              <a:extLst>
                <a:ext uri="{FF2B5EF4-FFF2-40B4-BE49-F238E27FC236}">
                  <a16:creationId xmlns="" xmlns:a16="http://schemas.microsoft.com/office/drawing/2014/main" id="{D3EA71B2-36F0-4456-99B3-48F7C67B31DA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4427984" y="1268760"/>
              <a:ext cx="636587" cy="636587"/>
            </a:xfrm>
            <a:prstGeom prst="rtTriangl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50195" name="AutoShape 4">
              <a:extLst>
                <a:ext uri="{FF2B5EF4-FFF2-40B4-BE49-F238E27FC236}">
                  <a16:creationId xmlns="" xmlns:a16="http://schemas.microsoft.com/office/drawing/2014/main" id="{1E08C9C6-F163-4373-A4B4-5B42C866639F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791396" y="1268760"/>
              <a:ext cx="636588" cy="636587"/>
            </a:xfrm>
            <a:prstGeom prst="rtTriangl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50196" name="AutoShape 5">
              <a:extLst>
                <a:ext uri="{FF2B5EF4-FFF2-40B4-BE49-F238E27FC236}">
                  <a16:creationId xmlns="" xmlns:a16="http://schemas.microsoft.com/office/drawing/2014/main" id="{4AE47AF6-7DFD-4845-94F9-8912AD00E3F6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1396" y="1268760"/>
              <a:ext cx="636588" cy="636587"/>
            </a:xfrm>
            <a:prstGeom prst="rtTriangl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50197" name="AutoShape 6">
              <a:extLst>
                <a:ext uri="{FF2B5EF4-FFF2-40B4-BE49-F238E27FC236}">
                  <a16:creationId xmlns="" xmlns:a16="http://schemas.microsoft.com/office/drawing/2014/main" id="{60AB79EA-8A26-453A-95E8-B6C9F5081149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3154809" y="1268760"/>
              <a:ext cx="636587" cy="636587"/>
            </a:xfrm>
            <a:prstGeom prst="rtTriangle">
              <a:avLst/>
            </a:prstGeom>
            <a:solidFill>
              <a:srgbClr val="BFBFB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  <p:sp>
          <p:nvSpPr>
            <p:cNvPr id="50198" name="Freeform 7">
              <a:extLst>
                <a:ext uri="{FF2B5EF4-FFF2-40B4-BE49-F238E27FC236}">
                  <a16:creationId xmlns="" xmlns:a16="http://schemas.microsoft.com/office/drawing/2014/main" id="{D9105BB5-5DD5-477E-B06B-F655FCEC9D1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151634" y="1268760"/>
              <a:ext cx="1927225" cy="814387"/>
            </a:xfrm>
            <a:custGeom>
              <a:avLst/>
              <a:gdLst>
                <a:gd name="T0" fmla="*/ 2147483646 w 3034"/>
                <a:gd name="T1" fmla="*/ 0 h 1283"/>
                <a:gd name="T2" fmla="*/ 0 w 3034"/>
                <a:gd name="T3" fmla="*/ 2147483646 h 1283"/>
                <a:gd name="T4" fmla="*/ 2147483646 w 3034"/>
                <a:gd name="T5" fmla="*/ 2147483646 h 1283"/>
                <a:gd name="T6" fmla="*/ 2147483646 w 3034"/>
                <a:gd name="T7" fmla="*/ 2147483646 h 1283"/>
                <a:gd name="T8" fmla="*/ 2147483646 w 3034"/>
                <a:gd name="T9" fmla="*/ 2147483646 h 1283"/>
                <a:gd name="T10" fmla="*/ 2147483646 w 3034"/>
                <a:gd name="T11" fmla="*/ 0 h 12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34"/>
                <a:gd name="T19" fmla="*/ 0 h 1283"/>
                <a:gd name="T20" fmla="*/ 3034 w 3034"/>
                <a:gd name="T21" fmla="*/ 1283 h 12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34" h="1283">
                  <a:moveTo>
                    <a:pt x="4" y="0"/>
                  </a:moveTo>
                  <a:lnTo>
                    <a:pt x="0" y="293"/>
                  </a:lnTo>
                  <a:lnTo>
                    <a:pt x="1007" y="1283"/>
                  </a:lnTo>
                  <a:lnTo>
                    <a:pt x="2009" y="1270"/>
                  </a:lnTo>
                  <a:lnTo>
                    <a:pt x="3030" y="284"/>
                  </a:lnTo>
                  <a:lnTo>
                    <a:pt x="3034" y="0"/>
                  </a:lnTo>
                </a:path>
              </a:pathLst>
            </a:cu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9" name="Rectangle 8">
              <a:extLst>
                <a:ext uri="{FF2B5EF4-FFF2-40B4-BE49-F238E27FC236}">
                  <a16:creationId xmlns="" xmlns:a16="http://schemas.microsoft.com/office/drawing/2014/main" id="{01382F62-605C-4E85-B696-FF7D6B2F5D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3777" y="1905347"/>
              <a:ext cx="635000" cy="174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zh-CN" altLang="en-US" sz="1800" b="1"/>
            </a:p>
          </p:txBody>
        </p:sp>
      </p:grpSp>
      <p:cxnSp>
        <p:nvCxnSpPr>
          <p:cNvPr id="50179" name="直接箭头连接符 13">
            <a:extLst>
              <a:ext uri="{FF2B5EF4-FFF2-40B4-BE49-F238E27FC236}">
                <a16:creationId xmlns="" xmlns:a16="http://schemas.microsoft.com/office/drawing/2014/main" id="{FA0F7B91-7595-44FD-B633-68D802B849A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81350" y="1092200"/>
            <a:ext cx="27813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180" name="文本框 20">
            <a:extLst>
              <a:ext uri="{FF2B5EF4-FFF2-40B4-BE49-F238E27FC236}">
                <a16:creationId xmlns="" xmlns:a16="http://schemas.microsoft.com/office/drawing/2014/main" id="{160B590F-2459-4D86-90F8-9B8295AC7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752475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cs typeface="Arial" panose="020B0604020202020204" pitchFamily="34" charset="0"/>
              </a:rPr>
              <a:t>15m</a:t>
            </a:r>
            <a:endParaRPr lang="zh-CN" altLang="en-US" sz="1800">
              <a:cs typeface="Arial" panose="020B0604020202020204" pitchFamily="34" charset="0"/>
            </a:endParaRPr>
          </a:p>
        </p:txBody>
      </p:sp>
      <p:sp>
        <p:nvSpPr>
          <p:cNvPr id="50181" name="文本框 21">
            <a:extLst>
              <a:ext uri="{FF2B5EF4-FFF2-40B4-BE49-F238E27FC236}">
                <a16:creationId xmlns="" xmlns:a16="http://schemas.microsoft.com/office/drawing/2014/main" id="{C4B05DEA-8603-4A31-8E64-06C30DB08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813" y="2174875"/>
            <a:ext cx="6492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cs typeface="Arial" panose="020B0604020202020204" pitchFamily="34" charset="0"/>
              </a:rPr>
              <a:t>5m</a:t>
            </a:r>
            <a:endParaRPr lang="zh-CN" altLang="en-US" sz="1800">
              <a:cs typeface="Arial" panose="020B0604020202020204" pitchFamily="34" charset="0"/>
            </a:endParaRPr>
          </a:p>
        </p:txBody>
      </p:sp>
      <p:sp>
        <p:nvSpPr>
          <p:cNvPr id="50182" name="文本框 22">
            <a:extLst>
              <a:ext uri="{FF2B5EF4-FFF2-40B4-BE49-F238E27FC236}">
                <a16:creationId xmlns="" xmlns:a16="http://schemas.microsoft.com/office/drawing/2014/main" id="{B012C6AB-CA02-4BC2-9A59-66E428FCF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5" y="1120775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cs typeface="Arial" panose="020B0604020202020204" pitchFamily="34" charset="0"/>
              </a:rPr>
              <a:t>1m</a:t>
            </a:r>
            <a:endParaRPr lang="zh-CN" altLang="en-US" sz="1800">
              <a:cs typeface="Arial" panose="020B0604020202020204" pitchFamily="34" charset="0"/>
            </a:endParaRPr>
          </a:p>
        </p:txBody>
      </p:sp>
      <p:sp>
        <p:nvSpPr>
          <p:cNvPr id="50183" name="文本框 23">
            <a:extLst>
              <a:ext uri="{FF2B5EF4-FFF2-40B4-BE49-F238E27FC236}">
                <a16:creationId xmlns="" xmlns:a16="http://schemas.microsoft.com/office/drawing/2014/main" id="{08DDC361-A255-44EC-A284-9FD3E4BC4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2552700"/>
            <a:ext cx="8313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32. (b) 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舞台由四個大小和形狀都相同的三角柱組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   成。三角柱的底是一個等腰直角三角形。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   舞台鋪上了地毯，</a:t>
            </a: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如上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圖所示。地毯的總面</a:t>
            </a:r>
            <a:endParaRPr lang="en-US" altLang="zh-TW" sz="280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      積</a:t>
            </a:r>
            <a:r>
              <a:rPr lang="zh-TW" altLang="en-US" sz="2800">
                <a:latin typeface="標楷體" panose="03000509000000000000" pitchFamily="65" charset="-120"/>
                <a:ea typeface="標楷體" panose="03000509000000000000" pitchFamily="65" charset="-120"/>
              </a:rPr>
              <a:t>是多少</a:t>
            </a:r>
            <a:r>
              <a:rPr lang="zh-TW" altLang="en-US" sz="2800">
                <a:ea typeface="標楷體" panose="03000509000000000000" pitchFamily="65" charset="-120"/>
              </a:rPr>
              <a:t>？</a:t>
            </a:r>
            <a:r>
              <a:rPr lang="en-US" altLang="zh-TW" sz="2800">
                <a:ea typeface="標楷體" panose="03000509000000000000" pitchFamily="65" charset="-120"/>
              </a:rPr>
              <a:t>                                           [4</a:t>
            </a:r>
            <a:r>
              <a:rPr lang="zh-TW" altLang="en-US" sz="2800">
                <a:ea typeface="標楷體" panose="03000509000000000000" pitchFamily="65" charset="-120"/>
              </a:rPr>
              <a:t>分</a:t>
            </a:r>
            <a:r>
              <a:rPr lang="en-US" altLang="zh-TW" sz="2800">
                <a:ea typeface="標楷體" panose="03000509000000000000" pitchFamily="65" charset="-120"/>
              </a:rPr>
              <a:t>]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14" name="文字方塊 11">
            <a:extLst>
              <a:ext uri="{FF2B5EF4-FFF2-40B4-BE49-F238E27FC236}">
                <a16:creationId xmlns="" xmlns:a16="http://schemas.microsoft.com/office/drawing/2014/main" id="{B2BBED63-9FAF-49AE-B494-98700C8C9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364038"/>
            <a:ext cx="6875463" cy="1538287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 indent="1666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5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× 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5 ÷ 2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50</a:t>
            </a: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地毯的總面</a:t>
            </a:r>
            <a:r>
              <a:rPr lang="zh-CN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50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m</a:t>
            </a:r>
            <a:r>
              <a:rPr lang="en-US" altLang="zh-CN" sz="2800" baseline="30000" dirty="0">
                <a:solidFill>
                  <a:srgbClr val="FF0000"/>
                </a:solidFill>
                <a:ea typeface="標楷體" panose="03000509000000000000" pitchFamily="65" charset="-120"/>
              </a:rPr>
              <a:t>2 </a:t>
            </a:r>
            <a:r>
              <a:rPr lang="zh-TW" altLang="en-US" sz="2800" dirty="0">
                <a:solidFill>
                  <a:srgbClr val="FF0000"/>
                </a:solidFill>
                <a:latin typeface="+mn-lt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15" name="TextBox 52">
            <a:extLst>
              <a:ext uri="{FF2B5EF4-FFF2-40B4-BE49-F238E27FC236}">
                <a16:creationId xmlns="" xmlns:a16="http://schemas.microsoft.com/office/drawing/2014/main" id="{0F561A68-FBEA-4777-A21F-D66DAD95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43449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6" name="TextBox 29">
            <a:extLst>
              <a:ext uri="{FF2B5EF4-FFF2-40B4-BE49-F238E27FC236}">
                <a16:creationId xmlns="" xmlns:a16="http://schemas.microsoft.com/office/drawing/2014/main" id="{D181D0B7-EF87-4D8D-BD34-0903A43ADA56}"/>
              </a:ext>
            </a:extLst>
          </p:cNvPr>
          <p:cNvSpPr txBox="1"/>
          <p:nvPr/>
        </p:nvSpPr>
        <p:spPr>
          <a:xfrm>
            <a:off x="6267450" y="1358900"/>
            <a:ext cx="2628900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kumimoji="0" lang="zh-CN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三角形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的面積</a:t>
            </a:r>
          </a:p>
          <a:p>
            <a:pPr eaLnBrk="1" hangingPunct="1">
              <a:defRPr/>
            </a:pP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= 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底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×</a:t>
            </a:r>
            <a:r>
              <a:rPr kumimoji="0" lang="zh-TW" altLang="en-US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DFKai-SB" panose="03000509000000000000" pitchFamily="65" charset="-120"/>
              </a:rPr>
              <a:t>高</a:t>
            </a:r>
            <a:r>
              <a:rPr kumimoji="0" lang="en-US" altLang="zh-TW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÷</a:t>
            </a:r>
            <a:r>
              <a:rPr kumimoji="0" lang="en-US" altLang="zh-CN" sz="2800" b="1" dirty="0">
                <a:solidFill>
                  <a:srgbClr val="008A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</a:t>
            </a:r>
            <a:endParaRPr kumimoji="0" lang="zh-TW" altLang="en-US" sz="2800" b="1" dirty="0">
              <a:solidFill>
                <a:srgbClr val="008A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DFKai-SB" panose="03000509000000000000" pitchFamily="65" charset="-120"/>
            </a:endParaRPr>
          </a:p>
        </p:txBody>
      </p:sp>
      <p:cxnSp>
        <p:nvCxnSpPr>
          <p:cNvPr id="17" name="直接连接符 16">
            <a:extLst>
              <a:ext uri="{FF2B5EF4-FFF2-40B4-BE49-F238E27FC236}">
                <a16:creationId xmlns="" xmlns:a16="http://schemas.microsoft.com/office/drawing/2014/main" id="{51B0F66F-FB61-46DB-B96B-5C2F96632F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51225" y="3460750"/>
            <a:ext cx="3933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52">
            <a:extLst>
              <a:ext uri="{FF2B5EF4-FFF2-40B4-BE49-F238E27FC236}">
                <a16:creationId xmlns="" xmlns:a16="http://schemas.microsoft.com/office/drawing/2014/main" id="{AC68B7F9-7624-413A-978B-3D895FBC9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5325" y="48768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="" xmlns:a16="http://schemas.microsoft.com/office/drawing/2014/main" id="{A0D5B49E-4DB6-44B1-B3AF-718C3946E6D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64038" y="2505075"/>
            <a:ext cx="4921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20">
            <a:extLst>
              <a:ext uri="{FF2B5EF4-FFF2-40B4-BE49-F238E27FC236}">
                <a16:creationId xmlns="" xmlns:a16="http://schemas.microsoft.com/office/drawing/2014/main" id="{2C095A8B-C53B-4493-97DB-39BC5C4BD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9516" y="1224251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FF"/>
                </a:solidFill>
                <a:cs typeface="Arial" panose="020B0604020202020204" pitchFamily="34" charset="0"/>
              </a:rPr>
              <a:t>5m</a:t>
            </a:r>
            <a:endParaRPr lang="zh-CN" altLang="en-US" sz="1800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F94FB536-36C2-471A-95C8-D6AEBC918E44}"/>
              </a:ext>
            </a:extLst>
          </p:cNvPr>
          <p:cNvCxnSpPr>
            <a:cxnSpLocks/>
          </p:cNvCxnSpPr>
          <p:nvPr/>
        </p:nvCxnSpPr>
        <p:spPr bwMode="auto">
          <a:xfrm>
            <a:off x="2566988" y="3043238"/>
            <a:ext cx="488473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文本框 24">
            <a:extLst>
              <a:ext uri="{FF2B5EF4-FFF2-40B4-BE49-F238E27FC236}">
                <a16:creationId xmlns="" xmlns:a16="http://schemas.microsoft.com/office/drawing/2014/main" id="{432B6AD2-093B-4E4F-B070-4BFE2F6C8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438" y="4343400"/>
            <a:ext cx="9858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</a:rPr>
              <a:t>× 4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="" xmlns:a16="http://schemas.microsoft.com/office/drawing/2014/main" id="{75405E26-DC13-4127-96CD-026BCB0F600C}"/>
              </a:ext>
            </a:extLst>
          </p:cNvPr>
          <p:cNvSpPr/>
          <p:nvPr/>
        </p:nvSpPr>
        <p:spPr>
          <a:xfrm>
            <a:off x="4125913" y="1863725"/>
            <a:ext cx="123825" cy="120650"/>
          </a:xfrm>
          <a:custGeom>
            <a:avLst/>
            <a:gdLst>
              <a:gd name="connsiteX0" fmla="*/ 0 w 123825"/>
              <a:gd name="connsiteY0" fmla="*/ 0 h 120650"/>
              <a:gd name="connsiteX1" fmla="*/ 123825 w 123825"/>
              <a:gd name="connsiteY1" fmla="*/ 0 h 120650"/>
              <a:gd name="connsiteX2" fmla="*/ 123825 w 123825"/>
              <a:gd name="connsiteY2" fmla="*/ 120650 h 120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825" h="120650">
                <a:moveTo>
                  <a:pt x="0" y="0"/>
                </a:moveTo>
                <a:lnTo>
                  <a:pt x="123825" y="0"/>
                </a:lnTo>
                <a:lnTo>
                  <a:pt x="123825" y="120650"/>
                </a:lnTo>
              </a:path>
            </a:pathLst>
          </a:custGeom>
          <a:noFill/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直接箭头连接符 3">
            <a:extLst>
              <a:ext uri="{FF2B5EF4-FFF2-40B4-BE49-F238E27FC236}">
                <a16:creationId xmlns="" xmlns:a16="http://schemas.microsoft.com/office/drawing/2014/main" id="{88062A25-6BB2-4E7C-B640-C88CA184C375}"/>
              </a:ext>
            </a:extLst>
          </p:cNvPr>
          <p:cNvCxnSpPr>
            <a:cxnSpLocks/>
            <a:endCxn id="50197" idx="1"/>
          </p:cNvCxnSpPr>
          <p:nvPr/>
        </p:nvCxnSpPr>
        <p:spPr>
          <a:xfrm>
            <a:off x="3828616" y="1450658"/>
            <a:ext cx="293687" cy="143481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="" xmlns:a16="http://schemas.microsoft.com/office/drawing/2014/main" id="{322A79D7-3291-4F86-A766-E2CA9B652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432" y="2171700"/>
            <a:ext cx="64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 dirty="0">
                <a:solidFill>
                  <a:srgbClr val="FF00FF"/>
                </a:solidFill>
                <a:cs typeface="Arial" panose="020B0604020202020204" pitchFamily="34" charset="0"/>
              </a:rPr>
              <a:t>5m</a:t>
            </a:r>
            <a:endParaRPr lang="zh-CN" altLang="en-US" sz="1800" dirty="0">
              <a:solidFill>
                <a:srgbClr val="FF00FF"/>
              </a:solidFill>
              <a:cs typeface="Arial" panose="020B0604020202020204" pitchFamily="34" charset="0"/>
            </a:endParaRPr>
          </a:p>
        </p:txBody>
      </p: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6BE96785-AF8D-4B2B-A91D-A6B9248CA6C7}"/>
              </a:ext>
            </a:extLst>
          </p:cNvPr>
          <p:cNvCxnSpPr>
            <a:cxnSpLocks/>
          </p:cNvCxnSpPr>
          <p:nvPr/>
        </p:nvCxnSpPr>
        <p:spPr>
          <a:xfrm flipH="1" flipV="1">
            <a:off x="4489016" y="2013405"/>
            <a:ext cx="567171" cy="274183"/>
          </a:xfrm>
          <a:prstGeom prst="straightConnector1">
            <a:avLst/>
          </a:prstGeom>
          <a:ln w="1905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allAtOnce" animBg="1"/>
      <p:bldP spid="15" grpId="0"/>
      <p:bldP spid="16" grpId="0"/>
      <p:bldP spid="16" grpId="1"/>
      <p:bldP spid="18" grpId="0"/>
      <p:bldP spid="21" grpId="0"/>
      <p:bldP spid="21" grpId="1"/>
      <p:bldP spid="25" grpId="0"/>
      <p:bldP spid="2" grpId="0" animBg="1"/>
      <p:bldP spid="2" grpId="1" animBg="1"/>
      <p:bldP spid="28" grpId="0"/>
      <p:bldP spid="2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16ECFA33-D039-466D-92B6-36FCD46CF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9975" y="4819650"/>
            <a:ext cx="190500" cy="2825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 sz="1800" b="1"/>
          </a:p>
        </p:txBody>
      </p:sp>
      <p:sp>
        <p:nvSpPr>
          <p:cNvPr id="51203" name="文本框 23">
            <a:extLst>
              <a:ext uri="{FF2B5EF4-FFF2-40B4-BE49-F238E27FC236}">
                <a16:creationId xmlns="" xmlns:a16="http://schemas.microsoft.com/office/drawing/2014/main" id="{538C1AEF-79A9-466E-BB3B-A3E49DC83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6512" y="908050"/>
            <a:ext cx="8785225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32.(c) </a:t>
            </a:r>
            <a:r>
              <a:rPr lang="zh-TW" altLang="en-US" sz="2800" dirty="0">
                <a:ea typeface="標楷體" panose="03000509000000000000" pitchFamily="65" charset="-120"/>
              </a:rPr>
              <a:t>書展入場費是每人</a:t>
            </a:r>
            <a:r>
              <a:rPr lang="en-US" altLang="zh-TW" sz="2800" dirty="0">
                <a:ea typeface="標楷體" panose="03000509000000000000" pitchFamily="65" charset="-120"/>
              </a:rPr>
              <a:t>$20</a:t>
            </a:r>
            <a:r>
              <a:rPr lang="zh-TW" altLang="en-US" sz="2800" dirty="0">
                <a:ea typeface="標楷體" panose="03000509000000000000" pitchFamily="65" charset="-120"/>
              </a:rPr>
              <a:t>，入場人數是</a:t>
            </a:r>
            <a:r>
              <a:rPr lang="en-US" altLang="zh-TW" sz="2800" dirty="0">
                <a:ea typeface="標楷體" panose="03000509000000000000" pitchFamily="65" charset="-120"/>
              </a:rPr>
              <a:t>402 312</a:t>
            </a:r>
            <a:r>
              <a:rPr lang="zh-TW" altLang="en-US" sz="2800" dirty="0">
                <a:ea typeface="標楷體" panose="03000509000000000000" pitchFamily="65" charset="-120"/>
              </a:rPr>
              <a:t>人。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    書展的入場費收入取近似值至萬位應是多少？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    (</a:t>
            </a:r>
            <a:r>
              <a:rPr lang="zh-TW" altLang="en-US" sz="2800" dirty="0">
                <a:ea typeface="標楷體" panose="03000509000000000000" pitchFamily="65" charset="-120"/>
              </a:rPr>
              <a:t>只須寫出答案</a:t>
            </a:r>
            <a:r>
              <a:rPr lang="en-US" altLang="zh-TW" sz="2800" dirty="0">
                <a:ea typeface="標楷體" panose="03000509000000000000" pitchFamily="65" charset="-120"/>
              </a:rPr>
              <a:t>)                                            [2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F60F7CA5-B6AA-4460-8820-2CCB887E3C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225" y="3851275"/>
            <a:ext cx="40386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書展的入場費收入是</a:t>
            </a:r>
            <a:endParaRPr lang="zh-CN" altLang="zh-CN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zh-CN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20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zh-CN" altLang="zh-CN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zh-CN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402 312</a:t>
            </a:r>
            <a:endParaRPr lang="zh-CN" altLang="zh-CN" sz="280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cs typeface="Arial" panose="020B0604020202020204" pitchFamily="34" charset="0"/>
              </a:rPr>
              <a:t>= $8 046 240</a:t>
            </a:r>
            <a:endParaRPr lang="zh-CN" altLang="zh-CN" sz="280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TW" altLang="zh-CN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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 </a:t>
            </a: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$</a:t>
            </a:r>
            <a:r>
              <a:rPr lang="en-US" altLang="zh-CN" sz="2800">
                <a:solidFill>
                  <a:srgbClr val="003399"/>
                </a:solidFill>
                <a:cs typeface="Arial" panose="020B0604020202020204" pitchFamily="34" charset="0"/>
              </a:rPr>
              <a:t>8 050 000</a:t>
            </a:r>
            <a:r>
              <a:rPr lang="zh-TW" altLang="zh-CN" sz="2800">
                <a:solidFill>
                  <a:srgbClr val="003399"/>
                </a:solidFill>
                <a:cs typeface="Arial" panose="020B0604020202020204" pitchFamily="34" charset="0"/>
              </a:rPr>
              <a:t> </a:t>
            </a:r>
            <a:endParaRPr lang="zh-CN" altLang="zh-CN" sz="28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5" name="文字方塊 9">
            <a:extLst>
              <a:ext uri="{FF2B5EF4-FFF2-40B4-BE49-F238E27FC236}">
                <a16:creationId xmlns="" xmlns:a16="http://schemas.microsoft.com/office/drawing/2014/main" id="{486D8386-523A-4726-B56D-6BE502F0C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00" y="2687638"/>
            <a:ext cx="7405688" cy="103028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書展的入場費收入取近似值至萬位應是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 $</a:t>
            </a:r>
            <a:r>
              <a:rPr lang="en-US" altLang="zh-CN" sz="2800" u="sng" dirty="0">
                <a:ea typeface="標楷體" panose="03000509000000000000" pitchFamily="65" charset="-120"/>
              </a:rPr>
              <a:t>                      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6" name="Text Box 42">
            <a:extLst>
              <a:ext uri="{FF2B5EF4-FFF2-40B4-BE49-F238E27FC236}">
                <a16:creationId xmlns="" xmlns:a16="http://schemas.microsoft.com/office/drawing/2014/main" id="{93841E2C-C407-42C4-9FC5-48EE7802A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0363" y="3170238"/>
            <a:ext cx="178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8 050 000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TextBox 134">
            <a:extLst>
              <a:ext uri="{FF2B5EF4-FFF2-40B4-BE49-F238E27FC236}">
                <a16:creationId xmlns="" xmlns:a16="http://schemas.microsoft.com/office/drawing/2014/main" id="{85CF0CAF-7DC6-4864-A5DA-8923F18BF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2050" y="31988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07281C98-19A0-4A9A-B16F-E8349CB371EF}"/>
              </a:ext>
            </a:extLst>
          </p:cNvPr>
          <p:cNvCxnSpPr>
            <a:cxnSpLocks/>
          </p:cNvCxnSpPr>
          <p:nvPr/>
        </p:nvCxnSpPr>
        <p:spPr bwMode="auto">
          <a:xfrm>
            <a:off x="1800225" y="1403350"/>
            <a:ext cx="6372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连接符 8">
            <a:extLst>
              <a:ext uri="{FF2B5EF4-FFF2-40B4-BE49-F238E27FC236}">
                <a16:creationId xmlns="" xmlns:a16="http://schemas.microsoft.com/office/drawing/2014/main" id="{25910A75-8601-44AD-B8FA-78D516DB5D0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52863" y="1893888"/>
            <a:ext cx="25923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Freeform 68">
            <a:extLst>
              <a:ext uri="{FF2B5EF4-FFF2-40B4-BE49-F238E27FC236}">
                <a16:creationId xmlns="" xmlns:a16="http://schemas.microsoft.com/office/drawing/2014/main" id="{38D4A3D8-33E2-40F6-AF7D-13C6D537D35C}"/>
              </a:ext>
            </a:extLst>
          </p:cNvPr>
          <p:cNvSpPr>
            <a:spLocks/>
          </p:cNvSpPr>
          <p:nvPr/>
        </p:nvSpPr>
        <p:spPr bwMode="auto">
          <a:xfrm>
            <a:off x="2436813" y="5097463"/>
            <a:ext cx="1395412" cy="138112"/>
          </a:xfrm>
          <a:custGeom>
            <a:avLst/>
            <a:gdLst>
              <a:gd name="T0" fmla="*/ 0 w 10018"/>
              <a:gd name="T1" fmla="*/ 0 h 163960"/>
              <a:gd name="T2" fmla="*/ 2147483646 w 10018"/>
              <a:gd name="T3" fmla="*/ 41911 h 163960"/>
              <a:gd name="T4" fmla="*/ 2147483646 w 10018"/>
              <a:gd name="T5" fmla="*/ 41911 h 16396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18" h="163960">
                <a:moveTo>
                  <a:pt x="0" y="0"/>
                </a:moveTo>
                <a:cubicBezTo>
                  <a:pt x="6" y="54653"/>
                  <a:pt x="12" y="109307"/>
                  <a:pt x="18" y="163960"/>
                </a:cubicBezTo>
                <a:lnTo>
                  <a:pt x="10018" y="163960"/>
                </a:lnTo>
              </a:path>
            </a:pathLst>
          </a:custGeom>
          <a:noFill/>
          <a:ln w="19050">
            <a:solidFill>
              <a:srgbClr val="0066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56">
            <a:extLst>
              <a:ext uri="{FF2B5EF4-FFF2-40B4-BE49-F238E27FC236}">
                <a16:creationId xmlns="" xmlns:a16="http://schemas.microsoft.com/office/drawing/2014/main" id="{3A703F09-6719-4A05-B2CD-B4EA59D5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992688"/>
            <a:ext cx="841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solidFill>
                  <a:srgbClr val="006600"/>
                </a:solidFill>
                <a:ea typeface="標楷體" panose="03000509000000000000" pitchFamily="65" charset="-120"/>
              </a:rPr>
              <a:t>千位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uiExpand="1" build="allAtOnce"/>
      <p:bldP spid="5" grpId="0" animBg="1"/>
      <p:bldP spid="6" grpId="0"/>
      <p:bldP spid="7" grpId="0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>
            <a:hlinkClick r:id="rId3" action="ppaction://hlinksldjump"/>
            <a:extLst>
              <a:ext uri="{FF2B5EF4-FFF2-40B4-BE49-F238E27FC236}">
                <a16:creationId xmlns="" xmlns:a16="http://schemas.microsoft.com/office/drawing/2014/main" id="{094BBA98-9D2A-47D8-87DA-10D9FF246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650" y="920750"/>
            <a:ext cx="2036763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13315" name="AutoShape 3">
            <a:extLst>
              <a:ext uri="{FF2B5EF4-FFF2-40B4-BE49-F238E27FC236}">
                <a16:creationId xmlns="" xmlns:a16="http://schemas.microsoft.com/office/drawing/2014/main" id="{A9B3303F-9A51-4D28-88AE-184DC8173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920750"/>
            <a:ext cx="2062163" cy="9144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 w="158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n-US" altLang="zh-TW" sz="1800"/>
          </a:p>
        </p:txBody>
      </p:sp>
      <p:sp>
        <p:nvSpPr>
          <p:cNvPr id="13316" name="WordArt 4">
            <a:extLst>
              <a:ext uri="{FF2B5EF4-FFF2-40B4-BE49-F238E27FC236}">
                <a16:creationId xmlns="" xmlns:a16="http://schemas.microsoft.com/office/drawing/2014/main" id="{ABBE73BD-8679-44EA-9B57-63378181D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809750" y="1041400"/>
            <a:ext cx="1797050" cy="350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zh-TW" altLang="en-US" sz="3600" b="1" kern="10">
                <a:solidFill>
                  <a:srgbClr val="0066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乙部考核課題</a:t>
            </a:r>
            <a:endParaRPr lang="en-US" sz="3600" b="1" kern="10">
              <a:solidFill>
                <a:srgbClr val="0066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3317" name="Picture 53" descr="學生須知">
            <a:hlinkClick r:id="rId4" action="ppaction://hlinksldjump"/>
            <a:extLst>
              <a:ext uri="{FF2B5EF4-FFF2-40B4-BE49-F238E27FC236}">
                <a16:creationId xmlns="" xmlns:a16="http://schemas.microsoft.com/office/drawing/2014/main" id="{CA9C875F-3A7D-46F9-A5BD-286451E26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879475"/>
            <a:ext cx="13858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Group 97">
            <a:extLst>
              <a:ext uri="{FF2B5EF4-FFF2-40B4-BE49-F238E27FC236}">
                <a16:creationId xmlns="" xmlns:a16="http://schemas.microsoft.com/office/drawing/2014/main" id="{7161C87E-E187-4BB0-9A1A-88B213935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6134422"/>
              </p:ext>
            </p:extLst>
          </p:nvPr>
        </p:nvGraphicFramePr>
        <p:xfrm>
          <a:off x="374650" y="1468438"/>
          <a:ext cx="8470900" cy="3832770"/>
        </p:xfrm>
        <a:graphic>
          <a:graphicData uri="http://schemas.openxmlformats.org/drawingml/2006/table">
            <a:tbl>
              <a:tblPr/>
              <a:tblGrid>
                <a:gridCol w="100488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447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588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5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207168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506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6842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題號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學習重點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範疇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題號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學習重點</a:t>
                      </a:r>
                      <a:endParaRPr kumimoji="1" lang="zh-CN" alt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範疇</a:t>
                      </a:r>
                      <a:endParaRPr kumimoji="1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15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31(a)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多邊形的面積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34(a)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標楷體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摺紙圖樣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圖形與</a:t>
                      </a:r>
                      <a:endParaRPr kumimoji="1" lang="zh-CN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空間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19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31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周界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上</a:t>
                      </a:r>
                      <a:r>
                        <a:rPr kumimoji="1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標楷體" pitchFamily="65" charset="-120"/>
                          <a:cs typeface="Arial" charset="0"/>
                          <a:sym typeface="Wingdings 2" pitchFamily="18" charset="2"/>
                        </a:rPr>
                        <a:t>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charset="0"/>
                        <a:ea typeface="標楷體" pitchFamily="65" charset="-120"/>
                        <a:cs typeface="Arial" charset="0"/>
                        <a:sym typeface="Wingdings 2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34(b)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分數四則混合計算</a:t>
                      </a:r>
                      <a:endParaRPr kumimoji="1" lang="en-US" altLang="zh-CN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endParaRPr lang="zh-CN" sz="18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22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八個方向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圖形與</a:t>
                      </a:r>
                      <a:endParaRPr kumimoji="1" lang="zh-CN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空間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base" latinLnBrk="0" hangingPunct="1">
                        <a:lnSpc>
                          <a:spcPts val="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整數四則混合計算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(4</a:t>
                      </a: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下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)</a:t>
                      </a:r>
                      <a:endParaRPr kumimoji="1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0810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32(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三角形的面積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度量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代數式</a:t>
                      </a:r>
                      <a:endParaRPr kumimoji="1" lang="en-US" altLang="zh-CN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代數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5542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32(c)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多位數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zh-TW" altLang="en-US" sz="1800" dirty="0"/>
                        <a:t>       </a:t>
                      </a:r>
                      <a:r>
                        <a:rPr kumimoji="1" lang="zh-TW" alt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</a:t>
                      </a:r>
                      <a:endParaRPr kumimoji="1" lang="zh-CN" alt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Times New Roman" panose="02020603050405020304" pitchFamily="18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36(b)</a:t>
                      </a:r>
                      <a:endParaRPr kumimoji="1" lang="en-US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panose="020B060402020202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方程</a:t>
                      </a:r>
                      <a:endParaRPr kumimoji="1" lang="en-US" altLang="zh-CN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  <a:sym typeface="Wingdings 2" panose="05020102010507070707" pitchFamily="18" charset="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(a)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分數加法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37(a)(b)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複合棒形圖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數據處理</a:t>
                      </a:r>
                      <a:endParaRPr lang="zh-CN" altLang="en-US" sz="1800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Times New Roman" panose="02020603050405020304" pitchFamily="18" charset="0"/>
                        </a:rPr>
                        <a:t>(b)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</a:t>
                      </a:r>
                      <a:r>
                        <a:rPr kumimoji="1" lang="zh-TW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  <a:sym typeface="Wingdings 2" panose="05020102010507070707" pitchFamily="18" charset="2"/>
                        </a:rPr>
                        <a:t>分</a:t>
                      </a: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數</a:t>
                      </a:r>
                      <a:r>
                        <a:rPr kumimoji="1" lang="zh-TW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panose="020B0604020202020204" pitchFamily="34" charset="0"/>
                          <a:ea typeface="DFKai-SB" panose="03000509000000000000" pitchFamily="65" charset="-120"/>
                          <a:cs typeface="Arial" panose="020B0604020202020204" pitchFamily="34" charset="0"/>
                        </a:rPr>
                        <a:t>四則混合計算</a:t>
                      </a:r>
                      <a:endParaRPr kumimoji="1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Arial" panose="020B0604020202020204" pitchFamily="34" charset="0"/>
                        <a:ea typeface="DFKai-SB" panose="03000509000000000000" pitchFamily="65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401" name="WordArt 52">
            <a:hlinkClick r:id="rId3" action="ppaction://hlinksldjump"/>
            <a:extLst>
              <a:ext uri="{FF2B5EF4-FFF2-40B4-BE49-F238E27FC236}">
                <a16:creationId xmlns="" xmlns:a16="http://schemas.microsoft.com/office/drawing/2014/main" id="{9FF44F18-31AB-4B1E-BCEB-9D76F1DEFD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79450" y="1093788"/>
            <a:ext cx="633413" cy="28733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zh-CN" altLang="en-US" sz="3600" b="1" kern="10">
                <a:solidFill>
                  <a:srgbClr val="80808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DFKai-SB" panose="03000509000000000000" pitchFamily="65" charset="-120"/>
                <a:ea typeface="DFKai-SB" panose="03000509000000000000" pitchFamily="65" charset="-120"/>
              </a:rPr>
              <a:t>甲部</a:t>
            </a:r>
            <a:endParaRPr lang="en-US" sz="3600" b="1" kern="10">
              <a:solidFill>
                <a:srgbClr val="80808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文字方塊 7">
            <a:extLst>
              <a:ext uri="{FF2B5EF4-FFF2-40B4-BE49-F238E27FC236}">
                <a16:creationId xmlns="" xmlns:a16="http://schemas.microsoft.com/office/drawing/2014/main" id="{685AAAF6-B9DB-4208-9595-1BB6775F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892175"/>
            <a:ext cx="8569325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12800" indent="-8128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33. </a:t>
            </a:r>
            <a:r>
              <a:rPr lang="zh-TW" altLang="en-US" sz="2800" dirty="0">
                <a:ea typeface="標楷體" panose="03000509000000000000" pitchFamily="65" charset="-120"/>
              </a:rPr>
              <a:t>社區中心有</a:t>
            </a:r>
            <a:r>
              <a:rPr lang="en-US" altLang="zh-TW" sz="2800" dirty="0">
                <a:ea typeface="標楷體" panose="03000509000000000000" pitchFamily="65" charset="-120"/>
              </a:rPr>
              <a:t>72</a:t>
            </a:r>
            <a:r>
              <a:rPr lang="zh-TW" altLang="en-US" sz="2800" dirty="0">
                <a:ea typeface="標楷體" panose="03000509000000000000" pitchFamily="65" charset="-120"/>
              </a:rPr>
              <a:t>名義工，每人為除夕晚會負責一項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ea typeface="標楷體" panose="03000509000000000000" pitchFamily="65" charset="-120"/>
              </a:rPr>
              <a:t>工作，分工如下：      的義工負責表演節目，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</a:t>
            </a:r>
            <a:r>
              <a:rPr lang="zh-TW" altLang="en-US" sz="2800" dirty="0">
                <a:ea typeface="標楷體" panose="03000509000000000000" pitchFamily="65" charset="-120"/>
              </a:rPr>
              <a:t>的義工佈置場地，餘下的</a:t>
            </a:r>
            <a:r>
              <a:rPr lang="zh-CN" altLang="en-US" sz="2800" dirty="0">
                <a:ea typeface="標楷體" panose="03000509000000000000" pitchFamily="65" charset="-120"/>
              </a:rPr>
              <a:t>義工</a:t>
            </a:r>
            <a:r>
              <a:rPr lang="zh-TW" altLang="en-US" sz="2800" dirty="0">
                <a:ea typeface="標楷體" panose="03000509000000000000" pitchFamily="65" charset="-120"/>
              </a:rPr>
              <a:t>，一半負責購買禮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物，一半負責維持秩序。</a:t>
            </a:r>
          </a:p>
        </p:txBody>
      </p:sp>
      <p:sp>
        <p:nvSpPr>
          <p:cNvPr id="14" name="文本框 23">
            <a:extLst>
              <a:ext uri="{FF2B5EF4-FFF2-40B4-BE49-F238E27FC236}">
                <a16:creationId xmlns="" xmlns:a16="http://schemas.microsoft.com/office/drawing/2014/main" id="{84616F5E-319B-4E47-BE71-1A82A1007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3203575"/>
            <a:ext cx="8208962" cy="10302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marL="514350" indent="-514350">
              <a:spcBef>
                <a:spcPct val="0"/>
              </a:spcBef>
              <a:spcAft>
                <a:spcPts val="600"/>
              </a:spcAft>
              <a:buFontTx/>
              <a:buAutoNum type="alphaLcParenBoth"/>
              <a:defRPr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負責表演節目及佈置場地的義工共佔全部義工</a:t>
            </a:r>
            <a:endParaRPr lang="en-US" altLang="zh-TW" sz="2800" dirty="0">
              <a:ea typeface="DFKai-SB" panose="03000509000000000000" pitchFamily="65" charset="-12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     的幾分之幾？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只須寫出答案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)                  [2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分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]</a:t>
            </a:r>
            <a:endParaRPr lang="zh-CN" altLang="en-US" sz="2800" dirty="0"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cxnSp>
        <p:nvCxnSpPr>
          <p:cNvPr id="15" name="直接连接符 14">
            <a:extLst>
              <a:ext uri="{FF2B5EF4-FFF2-40B4-BE49-F238E27FC236}">
                <a16:creationId xmlns="" xmlns:a16="http://schemas.microsoft.com/office/drawing/2014/main" id="{DF7D88EA-ACD9-482D-B69E-97E093DBF0A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03613" y="2114550"/>
            <a:ext cx="476567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4F267AF8-4979-44CC-BFA3-B6B0E6453E5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22313" y="2624138"/>
            <a:ext cx="25892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字方塊 9">
            <a:extLst>
              <a:ext uri="{FF2B5EF4-FFF2-40B4-BE49-F238E27FC236}">
                <a16:creationId xmlns="" xmlns:a16="http://schemas.microsoft.com/office/drawing/2014/main" id="{EEBE46A5-3B24-4791-8D62-7558AD272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1263" y="4413250"/>
            <a:ext cx="7278687" cy="1262063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  <a:defRPr/>
            </a:pPr>
            <a:r>
              <a:rPr lang="zh-CN" altLang="en-US" sz="2800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表演節目及佈置場地的義工共佔全部義工的</a:t>
            </a:r>
            <a:endParaRPr lang="en-US" altLang="zh-CN" sz="2800" kern="100" dirty="0">
              <a:solidFill>
                <a:srgbClr val="000000"/>
              </a:solidFill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zh-TW" sz="2800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800" u="sng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                  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18" name="TextBox 134">
            <a:extLst>
              <a:ext uri="{FF2B5EF4-FFF2-40B4-BE49-F238E27FC236}">
                <a16:creationId xmlns="" xmlns:a16="http://schemas.microsoft.com/office/drawing/2014/main" id="{8A189BB8-58B5-440E-8A46-5531EB895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3163" y="5094288"/>
            <a:ext cx="9286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B01FE533-40FD-45CB-ACF6-6291381D8FA6}"/>
              </a:ext>
            </a:extLst>
          </p:cNvPr>
          <p:cNvGrpSpPr>
            <a:grpSpLocks/>
          </p:cNvGrpSpPr>
          <p:nvPr/>
        </p:nvGrpSpPr>
        <p:grpSpPr bwMode="auto">
          <a:xfrm>
            <a:off x="1933575" y="4841875"/>
            <a:ext cx="782638" cy="860425"/>
            <a:chOff x="1741316" y="5379833"/>
            <a:chExt cx="782637" cy="860426"/>
          </a:xfrm>
        </p:grpSpPr>
        <p:sp>
          <p:nvSpPr>
            <p:cNvPr id="52255" name="Text Box 131">
              <a:extLst>
                <a:ext uri="{FF2B5EF4-FFF2-40B4-BE49-F238E27FC236}">
                  <a16:creationId xmlns="" xmlns:a16="http://schemas.microsoft.com/office/drawing/2014/main" id="{0BB2C72C-DAB7-45A0-918B-9653BB9C7E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6078" y="5379833"/>
              <a:ext cx="7778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29</a:t>
              </a:r>
            </a:p>
          </p:txBody>
        </p:sp>
        <p:sp>
          <p:nvSpPr>
            <p:cNvPr id="52256" name="Text Box 132">
              <a:extLst>
                <a:ext uri="{FF2B5EF4-FFF2-40B4-BE49-F238E27FC236}">
                  <a16:creationId xmlns="" xmlns:a16="http://schemas.microsoft.com/office/drawing/2014/main" id="{EE6744BF-409D-4D75-8231-E16306D3AD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1316" y="5721146"/>
              <a:ext cx="777875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</a:rPr>
                <a:t>36</a:t>
              </a:r>
            </a:p>
          </p:txBody>
        </p:sp>
        <p:sp>
          <p:nvSpPr>
            <p:cNvPr id="52257" name="Line 133">
              <a:extLst>
                <a:ext uri="{FF2B5EF4-FFF2-40B4-BE49-F238E27FC236}">
                  <a16:creationId xmlns="" xmlns:a16="http://schemas.microsoft.com/office/drawing/2014/main" id="{AE092E6B-113C-44CA-B574-803F828E62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4051" y="5807805"/>
              <a:ext cx="467630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DCE59C2F-A382-41A3-A792-684EAB45C34F}"/>
              </a:ext>
            </a:extLst>
          </p:cNvPr>
          <p:cNvGrpSpPr>
            <a:grpSpLocks/>
          </p:cNvGrpSpPr>
          <p:nvPr/>
        </p:nvGrpSpPr>
        <p:grpSpPr bwMode="auto">
          <a:xfrm>
            <a:off x="4525963" y="4868863"/>
            <a:ext cx="2601912" cy="871537"/>
            <a:chOff x="1259632" y="4380674"/>
            <a:chExt cx="2601965" cy="871540"/>
          </a:xfrm>
        </p:grpSpPr>
        <p:grpSp>
          <p:nvGrpSpPr>
            <p:cNvPr id="52242" name="Group 39">
              <a:extLst>
                <a:ext uri="{FF2B5EF4-FFF2-40B4-BE49-F238E27FC236}">
                  <a16:creationId xmlns="" xmlns:a16="http://schemas.microsoft.com/office/drawing/2014/main" id="{B130C5CF-EF26-4822-9416-F3A571D610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59632" y="4380674"/>
              <a:ext cx="782637" cy="860425"/>
              <a:chOff x="1495" y="3139"/>
              <a:chExt cx="493" cy="542"/>
            </a:xfrm>
          </p:grpSpPr>
          <p:sp>
            <p:nvSpPr>
              <p:cNvPr id="52252" name="Text Box 131">
                <a:extLst>
                  <a:ext uri="{FF2B5EF4-FFF2-40B4-BE49-F238E27FC236}">
                    <a16:creationId xmlns="" xmlns:a16="http://schemas.microsoft.com/office/drawing/2014/main" id="{5CC9D391-0104-4549-921F-84B4D1A9D0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" y="3139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7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2253" name="Text Box 132">
                <a:extLst>
                  <a:ext uri="{FF2B5EF4-FFF2-40B4-BE49-F238E27FC236}">
                    <a16:creationId xmlns="" xmlns:a16="http://schemas.microsoft.com/office/drawing/2014/main" id="{9F2AFCD2-105C-4305-BBAA-EBFA493F53F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5" y="3354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CN" sz="2800">
                    <a:solidFill>
                      <a:srgbClr val="003399"/>
                    </a:solidFill>
                  </a:rPr>
                  <a:t>12</a:t>
                </a:r>
                <a:endParaRPr lang="en-US" altLang="zh-TW" sz="2800">
                  <a:solidFill>
                    <a:srgbClr val="003399"/>
                  </a:solidFill>
                </a:endParaRPr>
              </a:p>
            </p:txBody>
          </p:sp>
          <p:sp>
            <p:nvSpPr>
              <p:cNvPr id="52254" name="Line 133">
                <a:extLst>
                  <a:ext uri="{FF2B5EF4-FFF2-40B4-BE49-F238E27FC236}">
                    <a16:creationId xmlns="" xmlns:a16="http://schemas.microsoft.com/office/drawing/2014/main" id="{9CC36B3D-BE17-4E8F-AD02-44FA5368D8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98" y="3411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243" name="Group 39">
              <a:extLst>
                <a:ext uri="{FF2B5EF4-FFF2-40B4-BE49-F238E27FC236}">
                  <a16:creationId xmlns="" xmlns:a16="http://schemas.microsoft.com/office/drawing/2014/main" id="{791D5E34-BD2E-4828-8B5D-1B2345136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81227" y="4380696"/>
              <a:ext cx="784225" cy="860425"/>
              <a:chOff x="1389" y="3134"/>
              <a:chExt cx="494" cy="542"/>
            </a:xfrm>
          </p:grpSpPr>
          <p:sp>
            <p:nvSpPr>
              <p:cNvPr id="52249" name="Text Box 131">
                <a:extLst>
                  <a:ext uri="{FF2B5EF4-FFF2-40B4-BE49-F238E27FC236}">
                    <a16:creationId xmlns="" xmlns:a16="http://schemas.microsoft.com/office/drawing/2014/main" id="{7A74214F-F2C3-471A-ACF8-E1D7FB1C1D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3" y="3134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</a:t>
                </a:r>
              </a:p>
            </p:txBody>
          </p:sp>
          <p:sp>
            <p:nvSpPr>
              <p:cNvPr id="52250" name="Text Box 132">
                <a:extLst>
                  <a:ext uri="{FF2B5EF4-FFF2-40B4-BE49-F238E27FC236}">
                    <a16:creationId xmlns="" xmlns:a16="http://schemas.microsoft.com/office/drawing/2014/main" id="{00471BDB-6B63-4B80-A2A7-CD504F443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9" y="3349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9</a:t>
                </a:r>
              </a:p>
            </p:txBody>
          </p:sp>
          <p:sp>
            <p:nvSpPr>
              <p:cNvPr id="52251" name="Line 133">
                <a:extLst>
                  <a:ext uri="{FF2B5EF4-FFF2-40B4-BE49-F238E27FC236}">
                    <a16:creationId xmlns="" xmlns:a16="http://schemas.microsoft.com/office/drawing/2014/main" id="{CDF76CD0-B7C5-4EA4-958A-A9C7941922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01" y="3406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4" name="文本框 6">
              <a:extLst>
                <a:ext uri="{FF2B5EF4-FFF2-40B4-BE49-F238E27FC236}">
                  <a16:creationId xmlns="" xmlns:a16="http://schemas.microsoft.com/office/drawing/2014/main" id="{74825030-D301-4552-97E9-9788A73835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4675" y="4542594"/>
              <a:ext cx="1473217" cy="523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2800" b="1">
                  <a:solidFill>
                    <a:srgbClr val="003399"/>
                  </a:solidFill>
                </a:rPr>
                <a:t>＋      </a:t>
              </a:r>
              <a:r>
                <a:rPr lang="en-US" altLang="zh-CN" sz="2800">
                  <a:solidFill>
                    <a:srgbClr val="003399"/>
                  </a:solidFill>
                </a:rPr>
                <a:t>=</a:t>
              </a:r>
              <a:r>
                <a:rPr lang="en-US" altLang="zh-CN" sz="2800" b="1">
                  <a:solidFill>
                    <a:srgbClr val="003399"/>
                  </a:solidFill>
                </a:rPr>
                <a:t> </a:t>
              </a:r>
              <a:endParaRPr lang="zh-CN" altLang="en-US" sz="2800" b="1">
                <a:solidFill>
                  <a:srgbClr val="003399"/>
                </a:solidFill>
              </a:endParaRPr>
            </a:p>
          </p:txBody>
        </p:sp>
        <p:grpSp>
          <p:nvGrpSpPr>
            <p:cNvPr id="52245" name="Group 39">
              <a:extLst>
                <a:ext uri="{FF2B5EF4-FFF2-40B4-BE49-F238E27FC236}">
                  <a16:creationId xmlns="" xmlns:a16="http://schemas.microsoft.com/office/drawing/2014/main" id="{D6C584C1-2545-409D-AAF1-DC08120DA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78960" y="4383851"/>
              <a:ext cx="782637" cy="868363"/>
              <a:chOff x="1243" y="3140"/>
              <a:chExt cx="493" cy="547"/>
            </a:xfrm>
          </p:grpSpPr>
          <p:sp>
            <p:nvSpPr>
              <p:cNvPr id="52246" name="Text Box 131">
                <a:extLst>
                  <a:ext uri="{FF2B5EF4-FFF2-40B4-BE49-F238E27FC236}">
                    <a16:creationId xmlns="" xmlns:a16="http://schemas.microsoft.com/office/drawing/2014/main" id="{E011981D-F2F9-4220-B607-795A81724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6" y="3140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29</a:t>
                </a:r>
              </a:p>
            </p:txBody>
          </p:sp>
          <p:sp>
            <p:nvSpPr>
              <p:cNvPr id="52247" name="Text Box 132">
                <a:extLst>
                  <a:ext uri="{FF2B5EF4-FFF2-40B4-BE49-F238E27FC236}">
                    <a16:creationId xmlns="" xmlns:a16="http://schemas.microsoft.com/office/drawing/2014/main" id="{1A6785AB-6C7A-49B1-9C44-F380C80E19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3" y="3360"/>
                <a:ext cx="4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36</a:t>
                </a:r>
              </a:p>
            </p:txBody>
          </p:sp>
          <p:sp>
            <p:nvSpPr>
              <p:cNvPr id="52248" name="Line 133">
                <a:extLst>
                  <a:ext uri="{FF2B5EF4-FFF2-40B4-BE49-F238E27FC236}">
                    <a16:creationId xmlns="" xmlns:a16="http://schemas.microsoft.com/office/drawing/2014/main" id="{AFD351E5-DF9B-406F-82F7-4E801FAF5F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35" y="3413"/>
                <a:ext cx="295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2234" name="Group 37">
            <a:extLst>
              <a:ext uri="{FF2B5EF4-FFF2-40B4-BE49-F238E27FC236}">
                <a16:creationId xmlns="" xmlns:a16="http://schemas.microsoft.com/office/drawing/2014/main" id="{1080FB01-D6EB-4890-B29E-E526C6A7399E}"/>
              </a:ext>
            </a:extLst>
          </p:cNvPr>
          <p:cNvGrpSpPr>
            <a:grpSpLocks/>
          </p:cNvGrpSpPr>
          <p:nvPr/>
        </p:nvGrpSpPr>
        <p:grpSpPr bwMode="auto">
          <a:xfrm>
            <a:off x="3436938" y="1314450"/>
            <a:ext cx="820737" cy="896938"/>
            <a:chOff x="1388" y="3507"/>
            <a:chExt cx="517" cy="565"/>
          </a:xfrm>
        </p:grpSpPr>
        <p:sp>
          <p:nvSpPr>
            <p:cNvPr id="52239" name="Text Box 131">
              <a:extLst>
                <a:ext uri="{FF2B5EF4-FFF2-40B4-BE49-F238E27FC236}">
                  <a16:creationId xmlns="" xmlns:a16="http://schemas.microsoft.com/office/drawing/2014/main" id="{17851928-C944-4BDA-AE7B-660DD61C14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3507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7</a:t>
              </a:r>
              <a:endParaRPr lang="en-US" altLang="zh-TW" sz="2800"/>
            </a:p>
          </p:txBody>
        </p:sp>
        <p:sp>
          <p:nvSpPr>
            <p:cNvPr id="52240" name="Text Box 132">
              <a:extLst>
                <a:ext uri="{FF2B5EF4-FFF2-40B4-BE49-F238E27FC236}">
                  <a16:creationId xmlns="" xmlns:a16="http://schemas.microsoft.com/office/drawing/2014/main" id="{27A4A75B-3BB0-4F77-9B05-062D2C8B9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3745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12</a:t>
              </a:r>
              <a:endParaRPr lang="en-US" altLang="zh-TW" sz="2800"/>
            </a:p>
          </p:txBody>
        </p:sp>
        <p:sp>
          <p:nvSpPr>
            <p:cNvPr id="52241" name="Line 133">
              <a:extLst>
                <a:ext uri="{FF2B5EF4-FFF2-40B4-BE49-F238E27FC236}">
                  <a16:creationId xmlns="" xmlns:a16="http://schemas.microsoft.com/office/drawing/2014/main" id="{8FC4171C-B2C6-4504-A7CD-F6BF34A7EC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789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235" name="Group 37">
            <a:extLst>
              <a:ext uri="{FF2B5EF4-FFF2-40B4-BE49-F238E27FC236}">
                <a16:creationId xmlns="" xmlns:a16="http://schemas.microsoft.com/office/drawing/2014/main" id="{44207D51-AC03-4607-99F9-2B3F18C2E53F}"/>
              </a:ext>
            </a:extLst>
          </p:cNvPr>
          <p:cNvGrpSpPr>
            <a:grpSpLocks/>
          </p:cNvGrpSpPr>
          <p:nvPr/>
        </p:nvGrpSpPr>
        <p:grpSpPr bwMode="auto">
          <a:xfrm>
            <a:off x="7562850" y="1323975"/>
            <a:ext cx="777875" cy="884238"/>
            <a:chOff x="1373" y="3506"/>
            <a:chExt cx="490" cy="557"/>
          </a:xfrm>
        </p:grpSpPr>
        <p:sp>
          <p:nvSpPr>
            <p:cNvPr id="52236" name="Text Box 131">
              <a:extLst>
                <a:ext uri="{FF2B5EF4-FFF2-40B4-BE49-F238E27FC236}">
                  <a16:creationId xmlns="" xmlns:a16="http://schemas.microsoft.com/office/drawing/2014/main" id="{31357E32-CF65-41E9-B92C-7FF813801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3506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2</a:t>
              </a:r>
              <a:endParaRPr lang="en-US" altLang="zh-TW" sz="2800"/>
            </a:p>
          </p:txBody>
        </p:sp>
        <p:sp>
          <p:nvSpPr>
            <p:cNvPr id="52237" name="Text Box 132">
              <a:extLst>
                <a:ext uri="{FF2B5EF4-FFF2-40B4-BE49-F238E27FC236}">
                  <a16:creationId xmlns="" xmlns:a16="http://schemas.microsoft.com/office/drawing/2014/main" id="{97AB97A6-C906-4D65-96AE-C1ECA94D15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3736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9</a:t>
              </a:r>
              <a:endParaRPr lang="en-US" altLang="zh-TW" sz="2800"/>
            </a:p>
          </p:txBody>
        </p:sp>
        <p:sp>
          <p:nvSpPr>
            <p:cNvPr id="52238" name="Line 133">
              <a:extLst>
                <a:ext uri="{FF2B5EF4-FFF2-40B4-BE49-F238E27FC236}">
                  <a16:creationId xmlns="" xmlns:a16="http://schemas.microsoft.com/office/drawing/2014/main" id="{CCC73FA1-A9B7-4A26-832A-1DA80D3A8B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789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文字方塊 7">
            <a:extLst>
              <a:ext uri="{FF2B5EF4-FFF2-40B4-BE49-F238E27FC236}">
                <a16:creationId xmlns="" xmlns:a16="http://schemas.microsoft.com/office/drawing/2014/main" id="{458FCEE3-FD79-41AF-BA3C-A63DCAA92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38" y="892175"/>
            <a:ext cx="8383587" cy="22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4675" indent="-57467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33. </a:t>
            </a:r>
            <a:r>
              <a:rPr lang="zh-TW" altLang="en-US" sz="2800">
                <a:ea typeface="標楷體" panose="03000509000000000000" pitchFamily="65" charset="-120"/>
              </a:rPr>
              <a:t>社區中心有</a:t>
            </a:r>
            <a:r>
              <a:rPr lang="en-US" altLang="zh-TW" sz="2800">
                <a:ea typeface="標楷體" panose="03000509000000000000" pitchFamily="65" charset="-120"/>
              </a:rPr>
              <a:t>72</a:t>
            </a:r>
            <a:r>
              <a:rPr lang="zh-TW" altLang="en-US" sz="2800">
                <a:ea typeface="標楷體" panose="03000509000000000000" pitchFamily="65" charset="-120"/>
              </a:rPr>
              <a:t>名義工，每人為除夕晚會負責一項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工作，分工如下：      的義工負責表演節目，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</a:t>
            </a:r>
            <a:r>
              <a:rPr lang="zh-TW" altLang="en-US" sz="2800">
                <a:ea typeface="標楷體" panose="03000509000000000000" pitchFamily="65" charset="-120"/>
              </a:rPr>
              <a:t>的義工佈置場地，餘下的</a:t>
            </a:r>
            <a:r>
              <a:rPr lang="zh-CN" altLang="en-US" sz="2800">
                <a:ea typeface="標楷體" panose="03000509000000000000" pitchFamily="65" charset="-120"/>
              </a:rPr>
              <a:t>義工</a:t>
            </a:r>
            <a:r>
              <a:rPr lang="zh-TW" altLang="en-US" sz="2800">
                <a:ea typeface="標楷體" panose="03000509000000000000" pitchFamily="65" charset="-120"/>
              </a:rPr>
              <a:t>，一半負責購買禮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 物，一半負責維持秩序。</a:t>
            </a:r>
          </a:p>
        </p:txBody>
      </p:sp>
      <p:grpSp>
        <p:nvGrpSpPr>
          <p:cNvPr id="53251" name="Group 37">
            <a:extLst>
              <a:ext uri="{FF2B5EF4-FFF2-40B4-BE49-F238E27FC236}">
                <a16:creationId xmlns="" xmlns:a16="http://schemas.microsoft.com/office/drawing/2014/main" id="{FC12E0B3-7EE3-4785-B4E8-0B54A46A6FAE}"/>
              </a:ext>
            </a:extLst>
          </p:cNvPr>
          <p:cNvGrpSpPr>
            <a:grpSpLocks/>
          </p:cNvGrpSpPr>
          <p:nvPr/>
        </p:nvGrpSpPr>
        <p:grpSpPr bwMode="auto">
          <a:xfrm>
            <a:off x="3436938" y="1314450"/>
            <a:ext cx="820737" cy="896938"/>
            <a:chOff x="1388" y="3507"/>
            <a:chExt cx="517" cy="565"/>
          </a:xfrm>
        </p:grpSpPr>
        <p:sp>
          <p:nvSpPr>
            <p:cNvPr id="53278" name="Text Box 131">
              <a:extLst>
                <a:ext uri="{FF2B5EF4-FFF2-40B4-BE49-F238E27FC236}">
                  <a16:creationId xmlns="" xmlns:a16="http://schemas.microsoft.com/office/drawing/2014/main" id="{E3544297-B697-441D-B6BB-242248263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5" y="3507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7</a:t>
              </a:r>
              <a:endParaRPr lang="en-US" altLang="zh-TW" sz="2800"/>
            </a:p>
          </p:txBody>
        </p:sp>
        <p:sp>
          <p:nvSpPr>
            <p:cNvPr id="53279" name="Text Box 132">
              <a:extLst>
                <a:ext uri="{FF2B5EF4-FFF2-40B4-BE49-F238E27FC236}">
                  <a16:creationId xmlns="" xmlns:a16="http://schemas.microsoft.com/office/drawing/2014/main" id="{2137A13E-76C2-4B48-8901-FD64EC3E3E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8" y="3745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12</a:t>
              </a:r>
              <a:endParaRPr lang="en-US" altLang="zh-TW" sz="2800"/>
            </a:p>
          </p:txBody>
        </p:sp>
        <p:sp>
          <p:nvSpPr>
            <p:cNvPr id="53280" name="Line 133">
              <a:extLst>
                <a:ext uri="{FF2B5EF4-FFF2-40B4-BE49-F238E27FC236}">
                  <a16:creationId xmlns="" xmlns:a16="http://schemas.microsoft.com/office/drawing/2014/main" id="{B0BB631C-21C9-4EEF-BAF6-8EFDBA954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789"/>
              <a:ext cx="2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252" name="Group 37">
            <a:extLst>
              <a:ext uri="{FF2B5EF4-FFF2-40B4-BE49-F238E27FC236}">
                <a16:creationId xmlns="" xmlns:a16="http://schemas.microsoft.com/office/drawing/2014/main" id="{0EA80B23-B585-4B54-B9F2-CA5CF4070904}"/>
              </a:ext>
            </a:extLst>
          </p:cNvPr>
          <p:cNvGrpSpPr>
            <a:grpSpLocks/>
          </p:cNvGrpSpPr>
          <p:nvPr/>
        </p:nvGrpSpPr>
        <p:grpSpPr bwMode="auto">
          <a:xfrm>
            <a:off x="7562850" y="1323975"/>
            <a:ext cx="777875" cy="884238"/>
            <a:chOff x="1373" y="3506"/>
            <a:chExt cx="490" cy="557"/>
          </a:xfrm>
        </p:grpSpPr>
        <p:sp>
          <p:nvSpPr>
            <p:cNvPr id="53275" name="Text Box 131">
              <a:extLst>
                <a:ext uri="{FF2B5EF4-FFF2-40B4-BE49-F238E27FC236}">
                  <a16:creationId xmlns="" xmlns:a16="http://schemas.microsoft.com/office/drawing/2014/main" id="{7D718EEF-AF75-467D-8A9D-0313977A81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3506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2</a:t>
              </a:r>
              <a:endParaRPr lang="en-US" altLang="zh-TW" sz="2800"/>
            </a:p>
          </p:txBody>
        </p:sp>
        <p:sp>
          <p:nvSpPr>
            <p:cNvPr id="53276" name="Text Box 132">
              <a:extLst>
                <a:ext uri="{FF2B5EF4-FFF2-40B4-BE49-F238E27FC236}">
                  <a16:creationId xmlns="" xmlns:a16="http://schemas.microsoft.com/office/drawing/2014/main" id="{B913EC33-5F42-4439-A4A7-709252FDAA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3" y="3736"/>
              <a:ext cx="49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zh-CN" sz="2800"/>
                <a:t>9</a:t>
              </a:r>
              <a:endParaRPr lang="en-US" altLang="zh-TW" sz="2800"/>
            </a:p>
          </p:txBody>
        </p:sp>
        <p:sp>
          <p:nvSpPr>
            <p:cNvPr id="53277" name="Line 133">
              <a:extLst>
                <a:ext uri="{FF2B5EF4-FFF2-40B4-BE49-F238E27FC236}">
                  <a16:creationId xmlns="" xmlns:a16="http://schemas.microsoft.com/office/drawing/2014/main" id="{D2F5D6E2-7946-4BBD-BC0D-3D10071D25B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8" y="3789"/>
              <a:ext cx="24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53" name="文本框 23">
            <a:extLst>
              <a:ext uri="{FF2B5EF4-FFF2-40B4-BE49-F238E27FC236}">
                <a16:creationId xmlns="" xmlns:a16="http://schemas.microsoft.com/office/drawing/2014/main" id="{BFA85CD9-9406-4362-820D-E2BF460E8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3203575"/>
            <a:ext cx="8545512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(b)</a:t>
            </a:r>
            <a:r>
              <a:rPr lang="zh-TW" altLang="en-US" sz="2800">
                <a:ea typeface="標楷體" panose="03000509000000000000" pitchFamily="65" charset="-120"/>
              </a:rPr>
              <a:t>負責維持秩序的義工有多少人</a:t>
            </a:r>
            <a:r>
              <a:rPr lang="en-US" altLang="zh-TW" sz="2800">
                <a:ea typeface="標楷體" panose="03000509000000000000" pitchFamily="65" charset="-120"/>
              </a:rPr>
              <a:t> (</a:t>
            </a:r>
            <a:r>
              <a:rPr lang="zh-TW" altLang="en-US" sz="2800">
                <a:ea typeface="標楷體" panose="03000509000000000000" pitchFamily="65" charset="-120"/>
              </a:rPr>
              <a:t>只須寫出答案</a:t>
            </a:r>
            <a:r>
              <a:rPr lang="en-US" altLang="zh-TW" sz="2800">
                <a:ea typeface="標楷體" panose="03000509000000000000" pitchFamily="65" charset="-120"/>
              </a:rPr>
              <a:t>) </a:t>
            </a: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                                                               [2</a:t>
            </a:r>
            <a:r>
              <a:rPr lang="zh-TW" altLang="en-US" sz="2800">
                <a:ea typeface="標楷體" panose="03000509000000000000" pitchFamily="65" charset="-120"/>
              </a:rPr>
              <a:t>分</a:t>
            </a:r>
            <a:r>
              <a:rPr lang="en-US" altLang="zh-TW" sz="2800">
                <a:ea typeface="標楷體" panose="03000509000000000000" pitchFamily="65" charset="-120"/>
              </a:rPr>
              <a:t>]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FF8205F8-65EE-4BC3-84B6-1E37D6622781}"/>
              </a:ext>
            </a:extLst>
          </p:cNvPr>
          <p:cNvCxnSpPr>
            <a:cxnSpLocks/>
          </p:cNvCxnSpPr>
          <p:nvPr/>
        </p:nvCxnSpPr>
        <p:spPr bwMode="auto">
          <a:xfrm>
            <a:off x="1389063" y="3160713"/>
            <a:ext cx="2868612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字方塊 9">
            <a:extLst>
              <a:ext uri="{FF2B5EF4-FFF2-40B4-BE49-F238E27FC236}">
                <a16:creationId xmlns="" xmlns:a16="http://schemas.microsoft.com/office/drawing/2014/main" id="{632D978D-FA24-438E-9693-6842291AD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4413250"/>
            <a:ext cx="7515225" cy="522288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2400"/>
              </a:spcAft>
              <a:buFontTx/>
              <a:buNone/>
              <a:defRPr/>
            </a:pP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負責維持秩序的義工有</a:t>
            </a:r>
            <a:r>
              <a:rPr lang="en-US" altLang="zh-TW" sz="2800" u="sng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                </a:t>
            </a:r>
            <a:r>
              <a:rPr lang="zh-CN" altLang="en-US" sz="2800" kern="100" dirty="0">
                <a:solidFill>
                  <a:srgbClr val="000000"/>
                </a:solidFill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18" name="TextBox 134">
            <a:extLst>
              <a:ext uri="{FF2B5EF4-FFF2-40B4-BE49-F238E27FC236}">
                <a16:creationId xmlns="" xmlns:a16="http://schemas.microsoft.com/office/drawing/2014/main" id="{848E4F9D-FDCF-49C7-BD37-A30F9D61B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1888" y="440531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9" name="Text Box 42">
            <a:extLst>
              <a:ext uri="{FF2B5EF4-FFF2-40B4-BE49-F238E27FC236}">
                <a16:creationId xmlns="" xmlns:a16="http://schemas.microsoft.com/office/drawing/2014/main" id="{A6F9A46B-422A-4DA9-81E7-F6EBB765E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405313"/>
            <a:ext cx="771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7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40121C85-4F18-4970-8089-D44CBC82A87B}"/>
              </a:ext>
            </a:extLst>
          </p:cNvPr>
          <p:cNvGrpSpPr>
            <a:grpSpLocks/>
          </p:cNvGrpSpPr>
          <p:nvPr/>
        </p:nvGrpSpPr>
        <p:grpSpPr bwMode="auto">
          <a:xfrm>
            <a:off x="605905" y="3546476"/>
            <a:ext cx="7278463" cy="858837"/>
            <a:chOff x="-2458367" y="4862777"/>
            <a:chExt cx="7278897" cy="858652"/>
          </a:xfrm>
        </p:grpSpPr>
        <p:sp>
          <p:nvSpPr>
            <p:cNvPr id="53270" name="文本框 6">
              <a:extLst>
                <a:ext uri="{FF2B5EF4-FFF2-40B4-BE49-F238E27FC236}">
                  <a16:creationId xmlns="" xmlns:a16="http://schemas.microsoft.com/office/drawing/2014/main" id="{D2972E6B-AAE8-411B-A99B-FB5339BDFC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2458367" y="5005614"/>
              <a:ext cx="7278897" cy="523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800"/>
                </a:spcAft>
                <a:buFontTx/>
                <a:buNone/>
              </a:pP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由</a:t>
              </a:r>
              <a:r>
                <a:rPr lang="en-US" altLang="zh-TW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(a)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知</a:t>
              </a:r>
              <a:r>
                <a:rPr lang="zh-TW" altLang="en-US" sz="2800" dirty="0">
                  <a:solidFill>
                    <a:srgbClr val="003399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，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餘下的義工</a:t>
              </a:r>
              <a:r>
                <a:rPr lang="zh-CN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佔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全部義工的</a:t>
              </a:r>
              <a:r>
                <a:rPr lang="en-US" altLang="zh-CN" sz="2800" dirty="0">
                  <a:solidFill>
                    <a:srgbClr val="003399"/>
                  </a:solidFill>
                  <a:cs typeface="Arial" panose="020B0604020202020204" pitchFamily="34" charset="0"/>
                </a:rPr>
                <a:t>(1</a:t>
              </a:r>
              <a:r>
                <a:rPr lang="zh-TW" altLang="en-US" sz="2800" dirty="0">
                  <a:solidFill>
                    <a:srgbClr val="003399"/>
                  </a:solidFill>
                  <a:ea typeface="標楷體" panose="03000509000000000000" pitchFamily="65" charset="-120"/>
                </a:rPr>
                <a:t>－</a:t>
              </a:r>
              <a:r>
                <a:rPr lang="zh-CN" altLang="en-US" sz="2800" b="1" dirty="0">
                  <a:solidFill>
                    <a:srgbClr val="003399"/>
                  </a:solidFill>
                  <a:cs typeface="Arial" panose="020B0604020202020204" pitchFamily="34" charset="0"/>
                </a:rPr>
                <a:t>      </a:t>
              </a:r>
              <a:r>
                <a:rPr lang="en-US" altLang="zh-CN" sz="2800" dirty="0">
                  <a:solidFill>
                    <a:srgbClr val="003399"/>
                  </a:solidFill>
                  <a:cs typeface="Arial" panose="020B0604020202020204" pitchFamily="34" charset="0"/>
                </a:rPr>
                <a:t>)</a:t>
              </a:r>
              <a:endParaRPr lang="zh-CN" altLang="en-US" sz="2800" b="1" dirty="0">
                <a:solidFill>
                  <a:srgbClr val="003399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3271" name="组合 4">
              <a:extLst>
                <a:ext uri="{FF2B5EF4-FFF2-40B4-BE49-F238E27FC236}">
                  <a16:creationId xmlns="" xmlns:a16="http://schemas.microsoft.com/office/drawing/2014/main" id="{6F33F597-E25F-4A2D-94F2-3A5153A396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3658" y="4862777"/>
              <a:ext cx="777875" cy="858652"/>
              <a:chOff x="7367985" y="5320689"/>
              <a:chExt cx="777875" cy="858652"/>
            </a:xfrm>
          </p:grpSpPr>
          <p:sp>
            <p:nvSpPr>
              <p:cNvPr id="53272" name="Text Box 131">
                <a:extLst>
                  <a:ext uri="{FF2B5EF4-FFF2-40B4-BE49-F238E27FC236}">
                    <a16:creationId xmlns="" xmlns:a16="http://schemas.microsoft.com/office/drawing/2014/main" id="{969806DD-1A27-4E31-B94A-03E36F3C50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85449" y="5320689"/>
                <a:ext cx="760411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 dirty="0">
                    <a:solidFill>
                      <a:srgbClr val="003399"/>
                    </a:solidFill>
                  </a:rPr>
                  <a:t>29</a:t>
                </a:r>
              </a:p>
            </p:txBody>
          </p:sp>
          <p:sp>
            <p:nvSpPr>
              <p:cNvPr id="53273" name="Text Box 132">
                <a:extLst>
                  <a:ext uri="{FF2B5EF4-FFF2-40B4-BE49-F238E27FC236}">
                    <a16:creationId xmlns="" xmlns:a16="http://schemas.microsoft.com/office/drawing/2014/main" id="{E6E1A47A-A35E-4770-8564-7F03CD2CD48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67985" y="5660228"/>
                <a:ext cx="777875" cy="519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36</a:t>
                </a:r>
              </a:p>
            </p:txBody>
          </p:sp>
          <p:sp>
            <p:nvSpPr>
              <p:cNvPr id="53274" name="Line 133">
                <a:extLst>
                  <a:ext uri="{FF2B5EF4-FFF2-40B4-BE49-F238E27FC236}">
                    <a16:creationId xmlns="" xmlns:a16="http://schemas.microsoft.com/office/drawing/2014/main" id="{C6A46A55-6E80-482E-AE22-8F65BB8E3D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01097" y="5750713"/>
                <a:ext cx="468074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2" name="Text Box 46">
            <a:extLst>
              <a:ext uri="{FF2B5EF4-FFF2-40B4-BE49-F238E27FC236}">
                <a16:creationId xmlns="" xmlns:a16="http://schemas.microsoft.com/office/drawing/2014/main" id="{D0A0BF55-3FB5-4A6F-A741-276E0A03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88" y="4222750"/>
            <a:ext cx="3170237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維持秩序的義工有</a:t>
            </a:r>
            <a:endParaRPr lang="en-US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CN" sz="2800">
                <a:solidFill>
                  <a:srgbClr val="003399"/>
                </a:solidFill>
                <a:ea typeface="標楷體" panose="03000509000000000000" pitchFamily="65" charset="-120"/>
              </a:rPr>
              <a:t>   72 </a:t>
            </a:r>
            <a:r>
              <a:rPr lang="en-US" altLang="zh-CN" sz="280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× </a:t>
            </a:r>
            <a:r>
              <a:rPr lang="en-US" altLang="zh-CN" sz="2800">
                <a:solidFill>
                  <a:srgbClr val="003399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7(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人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)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cxnSp>
        <p:nvCxnSpPr>
          <p:cNvPr id="36" name="直接连接符 35">
            <a:extLst>
              <a:ext uri="{FF2B5EF4-FFF2-40B4-BE49-F238E27FC236}">
                <a16:creationId xmlns="" xmlns:a16="http://schemas.microsoft.com/office/drawing/2014/main" id="{57A0EF8C-246F-46E1-9A18-5499DB987D2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74700" y="1400175"/>
            <a:ext cx="3338513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3" name="组合 42">
            <a:extLst>
              <a:ext uri="{FF2B5EF4-FFF2-40B4-BE49-F238E27FC236}">
                <a16:creationId xmlns="" xmlns:a16="http://schemas.microsoft.com/office/drawing/2014/main" id="{BBF5B5E2-47B4-43D7-A7E2-CEFCFA562E1C}"/>
              </a:ext>
            </a:extLst>
          </p:cNvPr>
          <p:cNvGrpSpPr>
            <a:grpSpLocks/>
          </p:cNvGrpSpPr>
          <p:nvPr/>
        </p:nvGrpSpPr>
        <p:grpSpPr bwMode="auto">
          <a:xfrm>
            <a:off x="2155825" y="4584700"/>
            <a:ext cx="1690688" cy="858838"/>
            <a:chOff x="5194127" y="5311597"/>
            <a:chExt cx="1690638" cy="858651"/>
          </a:xfrm>
        </p:grpSpPr>
        <p:grpSp>
          <p:nvGrpSpPr>
            <p:cNvPr id="53265" name="组合 40">
              <a:extLst>
                <a:ext uri="{FF2B5EF4-FFF2-40B4-BE49-F238E27FC236}">
                  <a16:creationId xmlns="" xmlns:a16="http://schemas.microsoft.com/office/drawing/2014/main" id="{C17522CB-106C-4A0B-BBA7-91075214A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08732" y="5311597"/>
              <a:ext cx="777753" cy="858651"/>
              <a:chOff x="5908732" y="5311597"/>
              <a:chExt cx="777753" cy="858651"/>
            </a:xfrm>
          </p:grpSpPr>
          <p:sp>
            <p:nvSpPr>
              <p:cNvPr id="53267" name="Text Box 131">
                <a:extLst>
                  <a:ext uri="{FF2B5EF4-FFF2-40B4-BE49-F238E27FC236}">
                    <a16:creationId xmlns="" xmlns:a16="http://schemas.microsoft.com/office/drawing/2014/main" id="{EEE165E8-169A-49BE-9A86-77DFDE797C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26194" y="5311597"/>
                <a:ext cx="760291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29</a:t>
                </a:r>
              </a:p>
            </p:txBody>
          </p:sp>
          <p:sp>
            <p:nvSpPr>
              <p:cNvPr id="53268" name="Text Box 132">
                <a:extLst>
                  <a:ext uri="{FF2B5EF4-FFF2-40B4-BE49-F238E27FC236}">
                    <a16:creationId xmlns="" xmlns:a16="http://schemas.microsoft.com/office/drawing/2014/main" id="{4A9207ED-8A6F-4FED-A7B0-657F0BBB86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08732" y="5651136"/>
                <a:ext cx="777752" cy="519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003399"/>
                    </a:solidFill>
                  </a:rPr>
                  <a:t>36</a:t>
                </a:r>
              </a:p>
            </p:txBody>
          </p:sp>
          <p:sp>
            <p:nvSpPr>
              <p:cNvPr id="53269" name="Line 133">
                <a:extLst>
                  <a:ext uri="{FF2B5EF4-FFF2-40B4-BE49-F238E27FC236}">
                    <a16:creationId xmlns="" xmlns:a16="http://schemas.microsoft.com/office/drawing/2014/main" id="{10BA8409-EBA3-47D6-A620-8659BA86159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41823" y="5741621"/>
                <a:ext cx="468000" cy="0"/>
              </a:xfrm>
              <a:prstGeom prst="line">
                <a:avLst/>
              </a:prstGeom>
              <a:noFill/>
              <a:ln w="19050">
                <a:solidFill>
                  <a:srgbClr val="0033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3266" name="Text Box 46">
              <a:extLst>
                <a:ext uri="{FF2B5EF4-FFF2-40B4-BE49-F238E27FC236}">
                  <a16:creationId xmlns="" xmlns:a16="http://schemas.microsoft.com/office/drawing/2014/main" id="{347918D4-3062-4F4D-8C62-CE6B262E8A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94127" y="5463243"/>
              <a:ext cx="16906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ts val="675"/>
                </a:spcAft>
                <a:buFontTx/>
                <a:buNone/>
              </a:pP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(1</a:t>
              </a:r>
              <a:r>
                <a:rPr lang="zh-TW" altLang="en-US" sz="2800">
                  <a:solidFill>
                    <a:srgbClr val="003399"/>
                  </a:solidFill>
                  <a:ea typeface="標楷體" panose="03000509000000000000" pitchFamily="65" charset="-120"/>
                </a:rPr>
                <a:t>－      </a:t>
              </a:r>
              <a:r>
                <a:rPr lang="en-US" altLang="zh-TW" sz="2800">
                  <a:solidFill>
                    <a:srgbClr val="003399"/>
                  </a:solidFill>
                  <a:ea typeface="標楷體" panose="03000509000000000000" pitchFamily="65" charset="-120"/>
                </a:rPr>
                <a:t>)</a:t>
              </a:r>
              <a:endParaRPr lang="zh-TW" altLang="zh-TW" sz="2800">
                <a:solidFill>
                  <a:srgbClr val="003399"/>
                </a:solidFill>
                <a:ea typeface="標楷體" panose="03000509000000000000" pitchFamily="65" charset="-120"/>
              </a:endParaRPr>
            </a:p>
          </p:txBody>
        </p:sp>
      </p:grpSp>
      <p:sp>
        <p:nvSpPr>
          <p:cNvPr id="46" name="Text Box 156">
            <a:extLst>
              <a:ext uri="{FF2B5EF4-FFF2-40B4-BE49-F238E27FC236}">
                <a16:creationId xmlns="" xmlns:a16="http://schemas.microsoft.com/office/drawing/2014/main" id="{29724C1A-407D-45BC-A971-9DD19EC47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5975" y="4795838"/>
            <a:ext cx="27098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TW" altLang="en-US" sz="2400">
                <a:solidFill>
                  <a:srgbClr val="006600"/>
                </a:solidFill>
                <a:ea typeface="標楷體" panose="03000509000000000000" pitchFamily="65" charset="-120"/>
              </a:rPr>
              <a:t>餘下義工的人數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="" xmlns:a16="http://schemas.microsoft.com/office/drawing/2014/main" id="{41C3E906-C7AD-42FE-888B-742CDEE6DBEE}"/>
              </a:ext>
            </a:extLst>
          </p:cNvPr>
          <p:cNvCxnSpPr>
            <a:cxnSpLocks/>
          </p:cNvCxnSpPr>
          <p:nvPr/>
        </p:nvCxnSpPr>
        <p:spPr>
          <a:xfrm flipH="1">
            <a:off x="3683000" y="5014913"/>
            <a:ext cx="917575" cy="0"/>
          </a:xfrm>
          <a:prstGeom prst="straightConnector1">
            <a:avLst/>
          </a:prstGeom>
          <a:ln w="12700">
            <a:solidFill>
              <a:srgbClr val="00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Box 46">
            <a:extLst>
              <a:ext uri="{FF2B5EF4-FFF2-40B4-BE49-F238E27FC236}">
                <a16:creationId xmlns="" xmlns:a16="http://schemas.microsoft.com/office/drawing/2014/main" id="{1438F6FE-942A-4859-8B02-F1A60117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3" y="4749800"/>
            <a:ext cx="6810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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2</a:t>
            </a:r>
            <a:endParaRPr lang="zh-TW" altLang="zh-TW" sz="280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/>
      <p:bldP spid="32" grpId="0" build="allAtOnce"/>
      <p:bldP spid="46" grpId="0"/>
      <p:bldP spid="46" grpId="1"/>
      <p:bldP spid="51" grpId="0"/>
      <p:bldP spid="51" grpId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文字方塊 7">
            <a:extLst>
              <a:ext uri="{FF2B5EF4-FFF2-40B4-BE49-F238E27FC236}">
                <a16:creationId xmlns="" xmlns:a16="http://schemas.microsoft.com/office/drawing/2014/main" id="{08D7FB3C-B243-41B5-A0D5-417B12BCD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887413"/>
            <a:ext cx="8174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34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一盒「興趣工藝」有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粒膠珠和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ea typeface="標楷體" panose="03000509000000000000" pitchFamily="65" charset="-120"/>
              </a:rPr>
              <a:t>枝膠棒，其中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8</a:t>
            </a:r>
            <a:r>
              <a:rPr lang="zh-TW" altLang="en-US" sz="2800">
                <a:ea typeface="標楷體" panose="03000509000000000000" pitchFamily="65" charset="-120"/>
              </a:rPr>
              <a:t>枝各長</a:t>
            </a:r>
            <a:r>
              <a:rPr lang="en-US" altLang="zh-TW" sz="2800">
                <a:ea typeface="標楷體" panose="03000509000000000000" pitchFamily="65" charset="-120"/>
              </a:rPr>
              <a:t>15cm</a:t>
            </a:r>
            <a:r>
              <a:rPr lang="zh-TW" altLang="en-US" sz="2800">
                <a:ea typeface="標楷體" panose="03000509000000000000" pitchFamily="65" charset="-120"/>
              </a:rPr>
              <a:t>，其餘的各長</a:t>
            </a:r>
            <a:r>
              <a:rPr lang="en-US" altLang="zh-TW" sz="2800">
                <a:ea typeface="標楷體" panose="03000509000000000000" pitchFamily="65" charset="-120"/>
              </a:rPr>
              <a:t>5cm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4" name="立方体 3">
            <a:extLst>
              <a:ext uri="{FF2B5EF4-FFF2-40B4-BE49-F238E27FC236}">
                <a16:creationId xmlns="" xmlns:a16="http://schemas.microsoft.com/office/drawing/2014/main" id="{ABDC6F1E-FBEB-4A12-9810-1226B3B9F49D}"/>
              </a:ext>
            </a:extLst>
          </p:cNvPr>
          <p:cNvSpPr/>
          <p:nvPr/>
        </p:nvSpPr>
        <p:spPr>
          <a:xfrm>
            <a:off x="1024335" y="2763045"/>
            <a:ext cx="1800225" cy="1039812"/>
          </a:xfrm>
          <a:prstGeom prst="cube">
            <a:avLst>
              <a:gd name="adj" fmla="val 38383"/>
            </a:avLst>
          </a:prstGeom>
          <a:solidFill>
            <a:schemeClr val="bg2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興趣工藝</a:t>
            </a:r>
            <a:endParaRPr lang="zh-CN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4276" name="图片 8">
            <a:extLst>
              <a:ext uri="{FF2B5EF4-FFF2-40B4-BE49-F238E27FC236}">
                <a16:creationId xmlns="" xmlns:a16="http://schemas.microsoft.com/office/drawing/2014/main" id="{2CA5C8D0-9851-4ABE-8F91-A4C708248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855788"/>
            <a:ext cx="393223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图片 15">
            <a:extLst>
              <a:ext uri="{FF2B5EF4-FFF2-40B4-BE49-F238E27FC236}">
                <a16:creationId xmlns="" xmlns:a16="http://schemas.microsoft.com/office/drawing/2014/main" id="{FC9E0863-B698-471E-8406-6BEC03BB1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3724275"/>
            <a:ext cx="3213100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7">
            <a:extLst>
              <a:ext uri="{FF2B5EF4-FFF2-40B4-BE49-F238E27FC236}">
                <a16:creationId xmlns="" xmlns:a16="http://schemas.microsoft.com/office/drawing/2014/main" id="{98510D7C-CA9C-4B14-A9CF-9EFE006D00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921250"/>
            <a:ext cx="809307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Both"/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u="sng" dirty="0">
                <a:ea typeface="標楷體" panose="03000509000000000000" pitchFamily="65" charset="-120"/>
              </a:rPr>
              <a:t>樂恩</a:t>
            </a:r>
            <a:r>
              <a:rPr lang="zh-TW" altLang="en-US" sz="2800" dirty="0">
                <a:ea typeface="標楷體" panose="03000509000000000000" pitchFamily="65" charset="-120"/>
              </a:rPr>
              <a:t>利用一盒「興趣工藝」砌成一個長方體。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      在答題紙上，畫出該長方體的摺紙圖樣。 </a:t>
            </a:r>
            <a:r>
              <a:rPr lang="en-US" altLang="zh-TW" sz="2800" dirty="0"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4C5E4AC-012C-4E70-B305-F61B910A9840}"/>
              </a:ext>
            </a:extLst>
          </p:cNvPr>
          <p:cNvSpPr/>
          <p:nvPr/>
        </p:nvSpPr>
        <p:spPr>
          <a:xfrm>
            <a:off x="3779838" y="2164183"/>
            <a:ext cx="4032522" cy="1560091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文本框 1">
            <a:extLst>
              <a:ext uri="{FF2B5EF4-FFF2-40B4-BE49-F238E27FC236}">
                <a16:creationId xmlns="" xmlns:a16="http://schemas.microsoft.com/office/drawing/2014/main" id="{14823FBA-F5A9-442C-B491-FC10CE592DCF}"/>
              </a:ext>
            </a:extLst>
          </p:cNvPr>
          <p:cNvSpPr txBox="1"/>
          <p:nvPr/>
        </p:nvSpPr>
        <p:spPr>
          <a:xfrm>
            <a:off x="395612" y="3771037"/>
            <a:ext cx="6696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砌成的長方體有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8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條各長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15cm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的稜，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  <a:p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條各長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5cm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的稜。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9">
            <a:extLst>
              <a:ext uri="{FF2B5EF4-FFF2-40B4-BE49-F238E27FC236}">
                <a16:creationId xmlns="" xmlns:a16="http://schemas.microsoft.com/office/drawing/2014/main" id="{346F4CE1-1533-45DD-91BF-09086562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2938463"/>
            <a:ext cx="6985000" cy="2462212"/>
          </a:xfrm>
          <a:prstGeom prst="rect">
            <a:avLst/>
          </a:prstGeom>
          <a:solidFill>
            <a:srgbClr val="FFFBD5">
              <a:alpha val="7960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ct val="50000"/>
              </a:spcAft>
              <a:buFontTx/>
              <a:buNone/>
            </a:pPr>
            <a:endParaRPr lang="zh-TW" altLang="en-US" sz="2800">
              <a:ea typeface="標楷體" panose="03000509000000000000" pitchFamily="65" charset="-120"/>
            </a:endParaRPr>
          </a:p>
        </p:txBody>
      </p:sp>
      <p:graphicFrame>
        <p:nvGraphicFramePr>
          <p:cNvPr id="4" name="表格 4">
            <a:extLst>
              <a:ext uri="{FF2B5EF4-FFF2-40B4-BE49-F238E27FC236}">
                <a16:creationId xmlns="" xmlns:a16="http://schemas.microsoft.com/office/drawing/2014/main" id="{F3751195-EA7D-42A3-9828-4AEB558173E1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3076575"/>
          <a:ext cx="30607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07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30607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00"/>
                        </a:lnSpc>
                      </a:pPr>
                      <a:endParaRPr lang="zh-CN" altLang="en-US" sz="2500" dirty="0"/>
                    </a:p>
                  </a:txBody>
                  <a:tcPr marL="129234" marR="129234" marT="64573" marB="64573">
                    <a:lnL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4275" name="文字方塊 7">
            <a:extLst>
              <a:ext uri="{FF2B5EF4-FFF2-40B4-BE49-F238E27FC236}">
                <a16:creationId xmlns="" xmlns:a16="http://schemas.microsoft.com/office/drawing/2014/main" id="{EADD3651-2D45-4E0E-ABE9-3312B93E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841500"/>
            <a:ext cx="8093075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449263" indent="-449263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arenBoth"/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u="sng" dirty="0">
                <a:ea typeface="標楷體" panose="03000509000000000000" pitchFamily="65" charset="-120"/>
              </a:rPr>
              <a:t>樂恩</a:t>
            </a:r>
            <a:r>
              <a:rPr lang="zh-TW" altLang="en-US" sz="2800" dirty="0">
                <a:ea typeface="標楷體" panose="03000509000000000000" pitchFamily="65" charset="-120"/>
              </a:rPr>
              <a:t>利用一盒「興趣工藝」砌成一個長方體。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800" dirty="0">
                <a:ea typeface="標楷體" panose="03000509000000000000" pitchFamily="65" charset="-120"/>
              </a:rPr>
              <a:t>      在答題紙上，畫出該長方體的摺紙圖樣。 </a:t>
            </a:r>
            <a:r>
              <a:rPr lang="en-US" altLang="zh-TW" sz="2800" dirty="0"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  <a:endParaRPr lang="zh-CN" altLang="en-US" sz="2800" dirty="0">
              <a:ea typeface="標楷體" panose="03000509000000000000" pitchFamily="65" charset="-120"/>
            </a:endParaRPr>
          </a:p>
        </p:txBody>
      </p:sp>
      <p:sp>
        <p:nvSpPr>
          <p:cNvPr id="55390" name="文字方塊 7">
            <a:extLst>
              <a:ext uri="{FF2B5EF4-FFF2-40B4-BE49-F238E27FC236}">
                <a16:creationId xmlns="" xmlns:a16="http://schemas.microsoft.com/office/drawing/2014/main" id="{541DD847-8742-4221-AFA3-729BB7965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887413"/>
            <a:ext cx="8174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34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一盒「興趣工藝」有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粒膠珠和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ea typeface="標楷體" panose="03000509000000000000" pitchFamily="65" charset="-120"/>
              </a:rPr>
              <a:t>枝膠棒，其中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8</a:t>
            </a:r>
            <a:r>
              <a:rPr lang="zh-TW" altLang="en-US" sz="2800">
                <a:ea typeface="標楷體" panose="03000509000000000000" pitchFamily="65" charset="-120"/>
              </a:rPr>
              <a:t>枝各長</a:t>
            </a:r>
            <a:r>
              <a:rPr lang="en-US" altLang="zh-TW" sz="2800">
                <a:ea typeface="標楷體" panose="03000509000000000000" pitchFamily="65" charset="-120"/>
              </a:rPr>
              <a:t>15cm</a:t>
            </a:r>
            <a:r>
              <a:rPr lang="zh-TW" altLang="en-US" sz="2800">
                <a:ea typeface="標楷體" panose="03000509000000000000" pitchFamily="65" charset="-120"/>
              </a:rPr>
              <a:t>，其餘的各長</a:t>
            </a:r>
            <a:r>
              <a:rPr lang="en-US" altLang="zh-TW" sz="2800">
                <a:ea typeface="標楷體" panose="03000509000000000000" pitchFamily="65" charset="-120"/>
              </a:rPr>
              <a:t>5cm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sp>
        <p:nvSpPr>
          <p:cNvPr id="10" name="TextBox 55">
            <a:extLst>
              <a:ext uri="{FF2B5EF4-FFF2-40B4-BE49-F238E27FC236}">
                <a16:creationId xmlns="" xmlns:a16="http://schemas.microsoft.com/office/drawing/2014/main" id="{06F8ACB8-0218-45B6-A9B9-512C18123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7625" y="48260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55302" name="组合 3">
            <a:extLst>
              <a:ext uri="{FF2B5EF4-FFF2-40B4-BE49-F238E27FC236}">
                <a16:creationId xmlns="" xmlns:a16="http://schemas.microsoft.com/office/drawing/2014/main" id="{214C9858-C1CF-4C65-B2A2-5AE3E221F8B2}"/>
              </a:ext>
            </a:extLst>
          </p:cNvPr>
          <p:cNvGrpSpPr>
            <a:grpSpLocks/>
          </p:cNvGrpSpPr>
          <p:nvPr/>
        </p:nvGrpSpPr>
        <p:grpSpPr bwMode="auto">
          <a:xfrm>
            <a:off x="4992688" y="3889375"/>
            <a:ext cx="2990850" cy="1109663"/>
            <a:chOff x="1969294" y="3472096"/>
            <a:chExt cx="2992436" cy="1109032"/>
          </a:xfrm>
        </p:grpSpPr>
        <p:sp>
          <p:nvSpPr>
            <p:cNvPr id="3" name="平行四边形 2">
              <a:extLst>
                <a:ext uri="{FF2B5EF4-FFF2-40B4-BE49-F238E27FC236}">
                  <a16:creationId xmlns="" xmlns:a16="http://schemas.microsoft.com/office/drawing/2014/main" id="{88402E8A-B977-415B-AD91-D5504EFA732F}"/>
                </a:ext>
              </a:extLst>
            </p:cNvPr>
            <p:cNvSpPr/>
            <p:nvPr/>
          </p:nvSpPr>
          <p:spPr>
            <a:xfrm>
              <a:off x="3368623" y="3702153"/>
              <a:ext cx="1215082" cy="648918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平行四边形 13">
              <a:extLst>
                <a:ext uri="{FF2B5EF4-FFF2-40B4-BE49-F238E27FC236}">
                  <a16:creationId xmlns="" xmlns:a16="http://schemas.microsoft.com/office/drawing/2014/main" id="{A9D46A25-ED1C-459D-B93B-F177463F4534}"/>
                </a:ext>
              </a:extLst>
            </p:cNvPr>
            <p:cNvSpPr/>
            <p:nvPr/>
          </p:nvSpPr>
          <p:spPr>
            <a:xfrm>
              <a:off x="2987421" y="3702153"/>
              <a:ext cx="690929" cy="648918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平行四边形 14">
              <a:extLst>
                <a:ext uri="{FF2B5EF4-FFF2-40B4-BE49-F238E27FC236}">
                  <a16:creationId xmlns="" xmlns:a16="http://schemas.microsoft.com/office/drawing/2014/main" id="{003BF947-A5A6-441C-8169-3B44F970BAAD}"/>
                </a:ext>
              </a:extLst>
            </p:cNvPr>
            <p:cNvSpPr/>
            <p:nvPr/>
          </p:nvSpPr>
          <p:spPr>
            <a:xfrm>
              <a:off x="2082066" y="3702153"/>
              <a:ext cx="1215082" cy="648918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6" name="平行四边形 15">
              <a:extLst>
                <a:ext uri="{FF2B5EF4-FFF2-40B4-BE49-F238E27FC236}">
                  <a16:creationId xmlns="" xmlns:a16="http://schemas.microsoft.com/office/drawing/2014/main" id="{E746CD5D-E7E9-491D-AC10-2FE3DD6150B1}"/>
                </a:ext>
              </a:extLst>
            </p:cNvPr>
            <p:cNvSpPr/>
            <p:nvPr/>
          </p:nvSpPr>
          <p:spPr>
            <a:xfrm>
              <a:off x="1969294" y="4351071"/>
              <a:ext cx="1018127" cy="230057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平行四边形 16">
              <a:extLst>
                <a:ext uri="{FF2B5EF4-FFF2-40B4-BE49-F238E27FC236}">
                  <a16:creationId xmlns="" xmlns:a16="http://schemas.microsoft.com/office/drawing/2014/main" id="{B453E871-3165-427F-B9D1-E3514C47C9D2}"/>
                </a:ext>
              </a:extLst>
            </p:cNvPr>
            <p:cNvSpPr/>
            <p:nvPr/>
          </p:nvSpPr>
          <p:spPr>
            <a:xfrm>
              <a:off x="3676761" y="3472096"/>
              <a:ext cx="1018128" cy="230057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平行四边形 17">
              <a:extLst>
                <a:ext uri="{FF2B5EF4-FFF2-40B4-BE49-F238E27FC236}">
                  <a16:creationId xmlns="" xmlns:a16="http://schemas.microsoft.com/office/drawing/2014/main" id="{BCEFF407-E3E5-4339-A81D-DCB7688EDFA0}"/>
                </a:ext>
              </a:extLst>
            </p:cNvPr>
            <p:cNvSpPr/>
            <p:nvPr/>
          </p:nvSpPr>
          <p:spPr>
            <a:xfrm>
              <a:off x="4270801" y="3702153"/>
              <a:ext cx="690929" cy="648918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55303" name="组合 18">
            <a:extLst>
              <a:ext uri="{FF2B5EF4-FFF2-40B4-BE49-F238E27FC236}">
                <a16:creationId xmlns="" xmlns:a16="http://schemas.microsoft.com/office/drawing/2014/main" id="{1EEE8F5F-C1A0-42F5-B60D-6CB5235B581F}"/>
              </a:ext>
            </a:extLst>
          </p:cNvPr>
          <p:cNvGrpSpPr>
            <a:grpSpLocks/>
          </p:cNvGrpSpPr>
          <p:nvPr/>
        </p:nvGrpSpPr>
        <p:grpSpPr bwMode="auto">
          <a:xfrm>
            <a:off x="5661025" y="3563938"/>
            <a:ext cx="2324100" cy="1208087"/>
            <a:chOff x="2637632" y="3143116"/>
            <a:chExt cx="2324098" cy="1207867"/>
          </a:xfrm>
        </p:grpSpPr>
        <p:sp>
          <p:nvSpPr>
            <p:cNvPr id="20" name="平行四边形 19">
              <a:extLst>
                <a:ext uri="{FF2B5EF4-FFF2-40B4-BE49-F238E27FC236}">
                  <a16:creationId xmlns="" xmlns:a16="http://schemas.microsoft.com/office/drawing/2014/main" id="{3451DDE8-E685-4F9D-8DCB-80DBA528D77A}"/>
                </a:ext>
              </a:extLst>
            </p:cNvPr>
            <p:cNvSpPr/>
            <p:nvPr/>
          </p:nvSpPr>
          <p:spPr>
            <a:xfrm>
              <a:off x="3367881" y="3701814"/>
              <a:ext cx="1216024" cy="649169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平行四边形 20">
              <a:extLst>
                <a:ext uri="{FF2B5EF4-FFF2-40B4-BE49-F238E27FC236}">
                  <a16:creationId xmlns="" xmlns:a16="http://schemas.microsoft.com/office/drawing/2014/main" id="{3D2C9D71-3372-4EB6-92AF-9F5F18338818}"/>
                </a:ext>
              </a:extLst>
            </p:cNvPr>
            <p:cNvSpPr/>
            <p:nvPr/>
          </p:nvSpPr>
          <p:spPr>
            <a:xfrm rot="17736679" flipH="1" flipV="1">
              <a:off x="3031405" y="3806548"/>
              <a:ext cx="812652" cy="247650"/>
            </a:xfrm>
            <a:prstGeom prst="parallelogram">
              <a:avLst>
                <a:gd name="adj" fmla="val 37525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平行四边形 23">
              <a:extLst>
                <a:ext uri="{FF2B5EF4-FFF2-40B4-BE49-F238E27FC236}">
                  <a16:creationId xmlns="" xmlns:a16="http://schemas.microsoft.com/office/drawing/2014/main" id="{F690B233-5DD7-476B-90C7-604F45B26AC4}"/>
                </a:ext>
              </a:extLst>
            </p:cNvPr>
            <p:cNvSpPr/>
            <p:nvPr/>
          </p:nvSpPr>
          <p:spPr>
            <a:xfrm>
              <a:off x="3675856" y="3471668"/>
              <a:ext cx="1019174" cy="230146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" name="平行四边形 24">
              <a:extLst>
                <a:ext uri="{FF2B5EF4-FFF2-40B4-BE49-F238E27FC236}">
                  <a16:creationId xmlns="" xmlns:a16="http://schemas.microsoft.com/office/drawing/2014/main" id="{F415E8E9-DEEF-42AD-A0AF-BBF1777DDD4B}"/>
                </a:ext>
              </a:extLst>
            </p:cNvPr>
            <p:cNvSpPr/>
            <p:nvPr/>
          </p:nvSpPr>
          <p:spPr>
            <a:xfrm>
              <a:off x="4271169" y="3701814"/>
              <a:ext cx="690561" cy="649169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" name="平行四边形 25">
              <a:extLst>
                <a:ext uri="{FF2B5EF4-FFF2-40B4-BE49-F238E27FC236}">
                  <a16:creationId xmlns="" xmlns:a16="http://schemas.microsoft.com/office/drawing/2014/main" id="{5E7249E8-9CE5-42BD-ABAC-465279C3870C}"/>
                </a:ext>
              </a:extLst>
            </p:cNvPr>
            <p:cNvSpPr/>
            <p:nvPr/>
          </p:nvSpPr>
          <p:spPr>
            <a:xfrm rot="17736679" flipH="1" flipV="1">
              <a:off x="2659943" y="3320830"/>
              <a:ext cx="938041" cy="582612"/>
            </a:xfrm>
            <a:prstGeom prst="parallelogram">
              <a:avLst>
                <a:gd name="adj" fmla="val 37525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7" name="平行四边形 26">
              <a:extLst>
                <a:ext uri="{FF2B5EF4-FFF2-40B4-BE49-F238E27FC236}">
                  <a16:creationId xmlns="" xmlns:a16="http://schemas.microsoft.com/office/drawing/2014/main" id="{67CB4CC0-C5E1-4924-9C68-D75C4B5BC40F}"/>
                </a:ext>
              </a:extLst>
            </p:cNvPr>
            <p:cNvSpPr/>
            <p:nvPr/>
          </p:nvSpPr>
          <p:spPr>
            <a:xfrm rot="17736679" flipH="1" flipV="1">
              <a:off x="2718633" y="3739854"/>
              <a:ext cx="419024" cy="581025"/>
            </a:xfrm>
            <a:prstGeom prst="parallelogram">
              <a:avLst>
                <a:gd name="adj" fmla="val 50468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29" name="组合 18">
            <a:extLst>
              <a:ext uri="{FF2B5EF4-FFF2-40B4-BE49-F238E27FC236}">
                <a16:creationId xmlns="" xmlns:a16="http://schemas.microsoft.com/office/drawing/2014/main" id="{AD1888F5-878C-4040-A189-69479E7B95AE}"/>
              </a:ext>
            </a:extLst>
          </p:cNvPr>
          <p:cNvGrpSpPr>
            <a:grpSpLocks/>
          </p:cNvGrpSpPr>
          <p:nvPr/>
        </p:nvGrpSpPr>
        <p:grpSpPr bwMode="auto">
          <a:xfrm>
            <a:off x="6243638" y="3097213"/>
            <a:ext cx="1744662" cy="1671637"/>
            <a:chOff x="3217467" y="2682027"/>
            <a:chExt cx="1744263" cy="1671346"/>
          </a:xfrm>
        </p:grpSpPr>
        <p:sp>
          <p:nvSpPr>
            <p:cNvPr id="30" name="平行四边形 29">
              <a:extLst>
                <a:ext uri="{FF2B5EF4-FFF2-40B4-BE49-F238E27FC236}">
                  <a16:creationId xmlns="" xmlns:a16="http://schemas.microsoft.com/office/drawing/2014/main" id="{2283EC6A-46D3-4821-816A-DD164EE8429E}"/>
                </a:ext>
              </a:extLst>
            </p:cNvPr>
            <p:cNvSpPr/>
            <p:nvPr/>
          </p:nvSpPr>
          <p:spPr>
            <a:xfrm>
              <a:off x="3368245" y="3701025"/>
              <a:ext cx="1215747" cy="649174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平行四边形 30">
              <a:extLst>
                <a:ext uri="{FF2B5EF4-FFF2-40B4-BE49-F238E27FC236}">
                  <a16:creationId xmlns="" xmlns:a16="http://schemas.microsoft.com/office/drawing/2014/main" id="{6A27DDC9-0D3B-418D-AAD5-10E707C9EE54}"/>
                </a:ext>
              </a:extLst>
            </p:cNvPr>
            <p:cNvSpPr/>
            <p:nvPr/>
          </p:nvSpPr>
          <p:spPr>
            <a:xfrm rot="5400000" flipH="1">
              <a:off x="3046824" y="3724047"/>
              <a:ext cx="944398" cy="31425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32" name="平行四边形 31">
              <a:extLst>
                <a:ext uri="{FF2B5EF4-FFF2-40B4-BE49-F238E27FC236}">
                  <a16:creationId xmlns="" xmlns:a16="http://schemas.microsoft.com/office/drawing/2014/main" id="{9D9E64E3-B898-45C0-958B-91EB313A14DA}"/>
                </a:ext>
              </a:extLst>
            </p:cNvPr>
            <p:cNvSpPr/>
            <p:nvPr/>
          </p:nvSpPr>
          <p:spPr>
            <a:xfrm>
              <a:off x="3676149" y="3470877"/>
              <a:ext cx="1018942" cy="230148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3" name="平行四边形 32">
              <a:extLst>
                <a:ext uri="{FF2B5EF4-FFF2-40B4-BE49-F238E27FC236}">
                  <a16:creationId xmlns="" xmlns:a16="http://schemas.microsoft.com/office/drawing/2014/main" id="{E2A33ED0-FE0B-4C08-A653-5A402E2538F5}"/>
                </a:ext>
              </a:extLst>
            </p:cNvPr>
            <p:cNvSpPr/>
            <p:nvPr/>
          </p:nvSpPr>
          <p:spPr>
            <a:xfrm>
              <a:off x="4271326" y="3701025"/>
              <a:ext cx="690404" cy="649174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6" name="平行四边形 35">
              <a:extLst>
                <a:ext uri="{FF2B5EF4-FFF2-40B4-BE49-F238E27FC236}">
                  <a16:creationId xmlns="" xmlns:a16="http://schemas.microsoft.com/office/drawing/2014/main" id="{7739CB29-9BB6-42FB-B9E8-F938825C95F9}"/>
                </a:ext>
              </a:extLst>
            </p:cNvPr>
            <p:cNvSpPr/>
            <p:nvPr/>
          </p:nvSpPr>
          <p:spPr>
            <a:xfrm rot="5400000" flipH="1">
              <a:off x="2836517" y="3207406"/>
              <a:ext cx="1365012" cy="31425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8" name="平行四边形 37">
              <a:extLst>
                <a:ext uri="{FF2B5EF4-FFF2-40B4-BE49-F238E27FC236}">
                  <a16:creationId xmlns="" xmlns:a16="http://schemas.microsoft.com/office/drawing/2014/main" id="{67518C99-30FC-4F7E-AA81-90087005D1E2}"/>
                </a:ext>
              </a:extLst>
            </p:cNvPr>
            <p:cNvSpPr/>
            <p:nvPr/>
          </p:nvSpPr>
          <p:spPr>
            <a:xfrm rot="5400000" flipH="1">
              <a:off x="2780182" y="3763725"/>
              <a:ext cx="1018998" cy="144429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39" name="组合 18">
            <a:extLst>
              <a:ext uri="{FF2B5EF4-FFF2-40B4-BE49-F238E27FC236}">
                <a16:creationId xmlns="" xmlns:a16="http://schemas.microsoft.com/office/drawing/2014/main" id="{668CDE50-6A14-47FB-9D44-9900B5BE9500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3095625"/>
            <a:ext cx="1744662" cy="1671638"/>
            <a:chOff x="3217467" y="2682027"/>
            <a:chExt cx="1744263" cy="1671346"/>
          </a:xfrm>
        </p:grpSpPr>
        <p:sp>
          <p:nvSpPr>
            <p:cNvPr id="40" name="平行四边形 39">
              <a:extLst>
                <a:ext uri="{FF2B5EF4-FFF2-40B4-BE49-F238E27FC236}">
                  <a16:creationId xmlns="" xmlns:a16="http://schemas.microsoft.com/office/drawing/2014/main" id="{17EB574D-14A1-4051-BEEB-430472F29721}"/>
                </a:ext>
              </a:extLst>
            </p:cNvPr>
            <p:cNvSpPr/>
            <p:nvPr/>
          </p:nvSpPr>
          <p:spPr>
            <a:xfrm>
              <a:off x="3368245" y="3701024"/>
              <a:ext cx="1215747" cy="649175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平行四边形 40">
              <a:extLst>
                <a:ext uri="{FF2B5EF4-FFF2-40B4-BE49-F238E27FC236}">
                  <a16:creationId xmlns="" xmlns:a16="http://schemas.microsoft.com/office/drawing/2014/main" id="{083E8E00-C27B-4BB8-9136-EBFA0E8474CA}"/>
                </a:ext>
              </a:extLst>
            </p:cNvPr>
            <p:cNvSpPr/>
            <p:nvPr/>
          </p:nvSpPr>
          <p:spPr>
            <a:xfrm rot="5400000" flipH="1">
              <a:off x="3046824" y="3724047"/>
              <a:ext cx="944398" cy="31425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2" name="平行四边形 41">
              <a:extLst>
                <a:ext uri="{FF2B5EF4-FFF2-40B4-BE49-F238E27FC236}">
                  <a16:creationId xmlns="" xmlns:a16="http://schemas.microsoft.com/office/drawing/2014/main" id="{E9668E59-D347-42E3-84D2-3ACD062B545B}"/>
                </a:ext>
              </a:extLst>
            </p:cNvPr>
            <p:cNvSpPr/>
            <p:nvPr/>
          </p:nvSpPr>
          <p:spPr>
            <a:xfrm flipH="1">
              <a:off x="3676149" y="3405801"/>
              <a:ext cx="907842" cy="295223"/>
            </a:xfrm>
            <a:prstGeom prst="parallelogram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3" name="平行四边形 42">
              <a:extLst>
                <a:ext uri="{FF2B5EF4-FFF2-40B4-BE49-F238E27FC236}">
                  <a16:creationId xmlns="" xmlns:a16="http://schemas.microsoft.com/office/drawing/2014/main" id="{F0ED0945-D1A1-41DA-BC03-B3874A14408F}"/>
                </a:ext>
              </a:extLst>
            </p:cNvPr>
            <p:cNvSpPr/>
            <p:nvPr/>
          </p:nvSpPr>
          <p:spPr>
            <a:xfrm>
              <a:off x="4271326" y="3701024"/>
              <a:ext cx="690404" cy="649175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4" name="平行四边形 43">
              <a:extLst>
                <a:ext uri="{FF2B5EF4-FFF2-40B4-BE49-F238E27FC236}">
                  <a16:creationId xmlns="" xmlns:a16="http://schemas.microsoft.com/office/drawing/2014/main" id="{8657EC09-9238-4715-AD47-4D07CE7E8234}"/>
                </a:ext>
              </a:extLst>
            </p:cNvPr>
            <p:cNvSpPr/>
            <p:nvPr/>
          </p:nvSpPr>
          <p:spPr>
            <a:xfrm rot="5400000" flipH="1">
              <a:off x="2836517" y="3207406"/>
              <a:ext cx="1365012" cy="31425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5" name="平行四边形 44">
              <a:extLst>
                <a:ext uri="{FF2B5EF4-FFF2-40B4-BE49-F238E27FC236}">
                  <a16:creationId xmlns="" xmlns:a16="http://schemas.microsoft.com/office/drawing/2014/main" id="{404B5E29-BC37-4AD3-A6BD-E54678EA3FFE}"/>
                </a:ext>
              </a:extLst>
            </p:cNvPr>
            <p:cNvSpPr/>
            <p:nvPr/>
          </p:nvSpPr>
          <p:spPr>
            <a:xfrm rot="5400000" flipH="1">
              <a:off x="2780182" y="3763724"/>
              <a:ext cx="1018997" cy="144429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grpSp>
        <p:nvGrpSpPr>
          <p:cNvPr id="46" name="组合 18">
            <a:extLst>
              <a:ext uri="{FF2B5EF4-FFF2-40B4-BE49-F238E27FC236}">
                <a16:creationId xmlns="" xmlns:a16="http://schemas.microsoft.com/office/drawing/2014/main" id="{5D23EC92-064E-4F37-838E-48C1D1AB28A3}"/>
              </a:ext>
            </a:extLst>
          </p:cNvPr>
          <p:cNvGrpSpPr>
            <a:grpSpLocks/>
          </p:cNvGrpSpPr>
          <p:nvPr/>
        </p:nvGrpSpPr>
        <p:grpSpPr bwMode="auto">
          <a:xfrm>
            <a:off x="6240463" y="3094038"/>
            <a:ext cx="1366837" cy="1671637"/>
            <a:chOff x="3217467" y="2682027"/>
            <a:chExt cx="1366438" cy="1671346"/>
          </a:xfrm>
        </p:grpSpPr>
        <p:sp>
          <p:nvSpPr>
            <p:cNvPr id="47" name="平行四边形 46">
              <a:extLst>
                <a:ext uri="{FF2B5EF4-FFF2-40B4-BE49-F238E27FC236}">
                  <a16:creationId xmlns="" xmlns:a16="http://schemas.microsoft.com/office/drawing/2014/main" id="{DE29EC3F-876E-4BD4-99B1-ED37C31289CD}"/>
                </a:ext>
              </a:extLst>
            </p:cNvPr>
            <p:cNvSpPr/>
            <p:nvPr/>
          </p:nvSpPr>
          <p:spPr>
            <a:xfrm>
              <a:off x="3368235" y="3701025"/>
              <a:ext cx="1215670" cy="649174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8" name="平行四边形 47">
              <a:extLst>
                <a:ext uri="{FF2B5EF4-FFF2-40B4-BE49-F238E27FC236}">
                  <a16:creationId xmlns="" xmlns:a16="http://schemas.microsoft.com/office/drawing/2014/main" id="{F283413F-C11E-4687-9DDF-3E4CDAF67AB0}"/>
                </a:ext>
              </a:extLst>
            </p:cNvPr>
            <p:cNvSpPr/>
            <p:nvPr/>
          </p:nvSpPr>
          <p:spPr>
            <a:xfrm rot="5400000" flipH="1">
              <a:off x="3046805" y="3724057"/>
              <a:ext cx="944398" cy="31423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49" name="平行四边形 48">
              <a:extLst>
                <a:ext uri="{FF2B5EF4-FFF2-40B4-BE49-F238E27FC236}">
                  <a16:creationId xmlns="" xmlns:a16="http://schemas.microsoft.com/office/drawing/2014/main" id="{F2A61E48-0AD2-481D-80E1-73FCC2B5F05A}"/>
                </a:ext>
              </a:extLst>
            </p:cNvPr>
            <p:cNvSpPr/>
            <p:nvPr/>
          </p:nvSpPr>
          <p:spPr>
            <a:xfrm flipH="1">
              <a:off x="3676120" y="3405801"/>
              <a:ext cx="907785" cy="295224"/>
            </a:xfrm>
            <a:prstGeom prst="parallelogram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1" name="平行四边形 50">
              <a:extLst>
                <a:ext uri="{FF2B5EF4-FFF2-40B4-BE49-F238E27FC236}">
                  <a16:creationId xmlns="" xmlns:a16="http://schemas.microsoft.com/office/drawing/2014/main" id="{CAD06C42-8A0D-4BFD-804F-1B6D21BB1718}"/>
                </a:ext>
              </a:extLst>
            </p:cNvPr>
            <p:cNvSpPr/>
            <p:nvPr/>
          </p:nvSpPr>
          <p:spPr>
            <a:xfrm rot="5400000" flipH="1">
              <a:off x="2836498" y="3207416"/>
              <a:ext cx="1365012" cy="31423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平行四边形 51">
              <a:extLst>
                <a:ext uri="{FF2B5EF4-FFF2-40B4-BE49-F238E27FC236}">
                  <a16:creationId xmlns="" xmlns:a16="http://schemas.microsoft.com/office/drawing/2014/main" id="{873E298D-66E4-41F1-A09B-C3B2524544B9}"/>
                </a:ext>
              </a:extLst>
            </p:cNvPr>
            <p:cNvSpPr/>
            <p:nvPr/>
          </p:nvSpPr>
          <p:spPr>
            <a:xfrm rot="5400000" flipH="1">
              <a:off x="2780178" y="3763729"/>
              <a:ext cx="1018998" cy="144420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3" name="平行四边形 52">
              <a:extLst>
                <a:ext uri="{FF2B5EF4-FFF2-40B4-BE49-F238E27FC236}">
                  <a16:creationId xmlns="" xmlns:a16="http://schemas.microsoft.com/office/drawing/2014/main" id="{3FC3478A-D9D1-40F5-862C-128E01BE3E1E}"/>
                </a:ext>
              </a:extLst>
            </p:cNvPr>
            <p:cNvSpPr/>
            <p:nvPr/>
          </p:nvSpPr>
          <p:spPr>
            <a:xfrm rot="5400000" flipH="1">
              <a:off x="3954590" y="3724057"/>
              <a:ext cx="944398" cy="314233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54" name="组合 18">
            <a:extLst>
              <a:ext uri="{FF2B5EF4-FFF2-40B4-BE49-F238E27FC236}">
                <a16:creationId xmlns="" xmlns:a16="http://schemas.microsoft.com/office/drawing/2014/main" id="{B128C1C0-1249-4323-8FEC-543296D16CC1}"/>
              </a:ext>
            </a:extLst>
          </p:cNvPr>
          <p:cNvGrpSpPr>
            <a:grpSpLocks/>
          </p:cNvGrpSpPr>
          <p:nvPr/>
        </p:nvGrpSpPr>
        <p:grpSpPr bwMode="auto">
          <a:xfrm>
            <a:off x="6386513" y="3459163"/>
            <a:ext cx="1220787" cy="1325562"/>
            <a:chOff x="3362124" y="3044201"/>
            <a:chExt cx="1221781" cy="1325620"/>
          </a:xfrm>
        </p:grpSpPr>
        <p:sp>
          <p:nvSpPr>
            <p:cNvPr id="55" name="平行四边形 54">
              <a:extLst>
                <a:ext uri="{FF2B5EF4-FFF2-40B4-BE49-F238E27FC236}">
                  <a16:creationId xmlns="" xmlns:a16="http://schemas.microsoft.com/office/drawing/2014/main" id="{6771A972-D2A5-4A0B-9456-B93460166F85}"/>
                </a:ext>
              </a:extLst>
            </p:cNvPr>
            <p:cNvSpPr/>
            <p:nvPr/>
          </p:nvSpPr>
          <p:spPr>
            <a:xfrm>
              <a:off x="3368479" y="3701455"/>
              <a:ext cx="1215426" cy="649315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6" name="平行四边形 55">
              <a:extLst>
                <a:ext uri="{FF2B5EF4-FFF2-40B4-BE49-F238E27FC236}">
                  <a16:creationId xmlns="" xmlns:a16="http://schemas.microsoft.com/office/drawing/2014/main" id="{8A3542EF-C069-423B-9C08-D2BAC764A5FD}"/>
                </a:ext>
              </a:extLst>
            </p:cNvPr>
            <p:cNvSpPr/>
            <p:nvPr/>
          </p:nvSpPr>
          <p:spPr>
            <a:xfrm rot="5400000" flipH="1">
              <a:off x="3046319" y="3725147"/>
              <a:ext cx="944603" cy="312992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57" name="平行四边形 56">
              <a:extLst>
                <a:ext uri="{FF2B5EF4-FFF2-40B4-BE49-F238E27FC236}">
                  <a16:creationId xmlns="" xmlns:a16="http://schemas.microsoft.com/office/drawing/2014/main" id="{E1FE75B6-BDC8-48D5-AF4E-A5D8AE12F150}"/>
                </a:ext>
              </a:extLst>
            </p:cNvPr>
            <p:cNvSpPr/>
            <p:nvPr/>
          </p:nvSpPr>
          <p:spPr>
            <a:xfrm flipH="1">
              <a:off x="3675116" y="3409342"/>
              <a:ext cx="908789" cy="292113"/>
            </a:xfrm>
            <a:prstGeom prst="parallelogram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8" name="平行四边形 57">
              <a:extLst>
                <a:ext uri="{FF2B5EF4-FFF2-40B4-BE49-F238E27FC236}">
                  <a16:creationId xmlns="" xmlns:a16="http://schemas.microsoft.com/office/drawing/2014/main" id="{A5CA2D7B-F544-42A2-9013-C65415EE772A}"/>
                </a:ext>
              </a:extLst>
            </p:cNvPr>
            <p:cNvSpPr/>
            <p:nvPr/>
          </p:nvSpPr>
          <p:spPr>
            <a:xfrm rot="17774165" flipH="1">
              <a:off x="3200516" y="3440950"/>
              <a:ext cx="1165276" cy="371777"/>
            </a:xfrm>
            <a:prstGeom prst="parallelogram">
              <a:avLst>
                <a:gd name="adj" fmla="val 117215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0" name="平行四边形 59">
              <a:extLst>
                <a:ext uri="{FF2B5EF4-FFF2-40B4-BE49-F238E27FC236}">
                  <a16:creationId xmlns="" xmlns:a16="http://schemas.microsoft.com/office/drawing/2014/main" id="{1542B943-6B89-4E24-80A2-56B58CD17701}"/>
                </a:ext>
              </a:extLst>
            </p:cNvPr>
            <p:cNvSpPr/>
            <p:nvPr/>
          </p:nvSpPr>
          <p:spPr>
            <a:xfrm rot="5400000" flipH="1">
              <a:off x="3955108" y="3725147"/>
              <a:ext cx="944603" cy="312992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2" name="平行四边形 61">
              <a:extLst>
                <a:ext uri="{FF2B5EF4-FFF2-40B4-BE49-F238E27FC236}">
                  <a16:creationId xmlns="" xmlns:a16="http://schemas.microsoft.com/office/drawing/2014/main" id="{25DFF75F-12BE-4D72-ADAF-7A500E9C7161}"/>
                </a:ext>
              </a:extLst>
            </p:cNvPr>
            <p:cNvSpPr/>
            <p:nvPr/>
          </p:nvSpPr>
          <p:spPr>
            <a:xfrm rot="17774165" flipH="1">
              <a:off x="3253542" y="3857686"/>
              <a:ext cx="650903" cy="373367"/>
            </a:xfrm>
            <a:prstGeom prst="parallelogram">
              <a:avLst>
                <a:gd name="adj" fmla="val 117215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63" name="组合 18">
            <a:extLst>
              <a:ext uri="{FF2B5EF4-FFF2-40B4-BE49-F238E27FC236}">
                <a16:creationId xmlns="" xmlns:a16="http://schemas.microsoft.com/office/drawing/2014/main" id="{00AFDDBE-C6AF-4A30-B60D-7088A491A971}"/>
              </a:ext>
            </a:extLst>
          </p:cNvPr>
          <p:cNvGrpSpPr>
            <a:grpSpLocks/>
          </p:cNvGrpSpPr>
          <p:nvPr/>
        </p:nvGrpSpPr>
        <p:grpSpPr bwMode="auto">
          <a:xfrm>
            <a:off x="6264275" y="3829050"/>
            <a:ext cx="1344613" cy="944563"/>
            <a:chOff x="3240172" y="3409065"/>
            <a:chExt cx="1343733" cy="944308"/>
          </a:xfrm>
        </p:grpSpPr>
        <p:sp>
          <p:nvSpPr>
            <p:cNvPr id="64" name="平行四边形 63">
              <a:extLst>
                <a:ext uri="{FF2B5EF4-FFF2-40B4-BE49-F238E27FC236}">
                  <a16:creationId xmlns="" xmlns:a16="http://schemas.microsoft.com/office/drawing/2014/main" id="{90829D6F-795B-4513-AA60-12A079C65F4F}"/>
                </a:ext>
              </a:extLst>
            </p:cNvPr>
            <p:cNvSpPr/>
            <p:nvPr/>
          </p:nvSpPr>
          <p:spPr>
            <a:xfrm>
              <a:off x="3367089" y="3701086"/>
              <a:ext cx="1216816" cy="649113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5" name="平行四边形 64">
              <a:extLst>
                <a:ext uri="{FF2B5EF4-FFF2-40B4-BE49-F238E27FC236}">
                  <a16:creationId xmlns="" xmlns:a16="http://schemas.microsoft.com/office/drawing/2014/main" id="{23F70A56-2128-470E-94EF-04CCCEB2BF97}"/>
                </a:ext>
              </a:extLst>
            </p:cNvPr>
            <p:cNvSpPr/>
            <p:nvPr/>
          </p:nvSpPr>
          <p:spPr>
            <a:xfrm rot="5400000" flipH="1">
              <a:off x="3047236" y="3724159"/>
              <a:ext cx="944308" cy="314119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66" name="平行四边形 65">
              <a:extLst>
                <a:ext uri="{FF2B5EF4-FFF2-40B4-BE49-F238E27FC236}">
                  <a16:creationId xmlns="" xmlns:a16="http://schemas.microsoft.com/office/drawing/2014/main" id="{87B894D9-4564-41C6-A452-A7F5CDE5977E}"/>
                </a:ext>
              </a:extLst>
            </p:cNvPr>
            <p:cNvSpPr/>
            <p:nvPr/>
          </p:nvSpPr>
          <p:spPr>
            <a:xfrm flipH="1">
              <a:off x="3676449" y="3410653"/>
              <a:ext cx="907456" cy="290434"/>
            </a:xfrm>
            <a:prstGeom prst="parallelogram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9" name="平行四边形 68">
              <a:extLst>
                <a:ext uri="{FF2B5EF4-FFF2-40B4-BE49-F238E27FC236}">
                  <a16:creationId xmlns="" xmlns:a16="http://schemas.microsoft.com/office/drawing/2014/main" id="{5563409F-9EDE-46A0-BEFE-0D8F08323D17}"/>
                </a:ext>
              </a:extLst>
            </p:cNvPr>
            <p:cNvSpPr/>
            <p:nvPr/>
          </p:nvSpPr>
          <p:spPr>
            <a:xfrm rot="5400000" flipH="1">
              <a:off x="3954691" y="3724159"/>
              <a:ext cx="944308" cy="314119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2" name="平行四边形 71">
              <a:extLst>
                <a:ext uri="{FF2B5EF4-FFF2-40B4-BE49-F238E27FC236}">
                  <a16:creationId xmlns="" xmlns:a16="http://schemas.microsoft.com/office/drawing/2014/main" id="{B6CD0CC5-4B10-41FD-8133-6F79C7DAA32A}"/>
                </a:ext>
              </a:extLst>
            </p:cNvPr>
            <p:cNvSpPr/>
            <p:nvPr/>
          </p:nvSpPr>
          <p:spPr>
            <a:xfrm>
              <a:off x="3240172" y="4053416"/>
              <a:ext cx="1026441" cy="257106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3" name="平行四边形 72">
              <a:extLst>
                <a:ext uri="{FF2B5EF4-FFF2-40B4-BE49-F238E27FC236}">
                  <a16:creationId xmlns="" xmlns:a16="http://schemas.microsoft.com/office/drawing/2014/main" id="{F74782DD-664B-4505-A4E6-545C4FAC6B97}"/>
                </a:ext>
              </a:extLst>
            </p:cNvPr>
            <p:cNvSpPr/>
            <p:nvPr/>
          </p:nvSpPr>
          <p:spPr>
            <a:xfrm>
              <a:off x="3362330" y="3409065"/>
              <a:ext cx="1221575" cy="649113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</p:grpSp>
      <p:grpSp>
        <p:nvGrpSpPr>
          <p:cNvPr id="74" name="组合 18">
            <a:extLst>
              <a:ext uri="{FF2B5EF4-FFF2-40B4-BE49-F238E27FC236}">
                <a16:creationId xmlns="" xmlns:a16="http://schemas.microsoft.com/office/drawing/2014/main" id="{53B357CA-4B86-41F0-83C0-7BE4C086FEFE}"/>
              </a:ext>
            </a:extLst>
          </p:cNvPr>
          <p:cNvGrpSpPr>
            <a:grpSpLocks/>
          </p:cNvGrpSpPr>
          <p:nvPr/>
        </p:nvGrpSpPr>
        <p:grpSpPr bwMode="auto">
          <a:xfrm>
            <a:off x="6386513" y="3824288"/>
            <a:ext cx="1222375" cy="944562"/>
            <a:chOff x="3361670" y="3409065"/>
            <a:chExt cx="1222235" cy="944308"/>
          </a:xfrm>
        </p:grpSpPr>
        <p:sp>
          <p:nvSpPr>
            <p:cNvPr id="75" name="平行四边形 74">
              <a:extLst>
                <a:ext uri="{FF2B5EF4-FFF2-40B4-BE49-F238E27FC236}">
                  <a16:creationId xmlns="" xmlns:a16="http://schemas.microsoft.com/office/drawing/2014/main" id="{15A23825-4B70-4F85-9B96-85F7D4E4334D}"/>
                </a:ext>
              </a:extLst>
            </p:cNvPr>
            <p:cNvSpPr/>
            <p:nvPr/>
          </p:nvSpPr>
          <p:spPr>
            <a:xfrm>
              <a:off x="3368019" y="3701086"/>
              <a:ext cx="1215886" cy="649112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6" name="平行四边形 75">
              <a:extLst>
                <a:ext uri="{FF2B5EF4-FFF2-40B4-BE49-F238E27FC236}">
                  <a16:creationId xmlns="" xmlns:a16="http://schemas.microsoft.com/office/drawing/2014/main" id="{A2B9EF02-5392-4EF8-ACAD-EA6890D970E7}"/>
                </a:ext>
              </a:extLst>
            </p:cNvPr>
            <p:cNvSpPr/>
            <p:nvPr/>
          </p:nvSpPr>
          <p:spPr>
            <a:xfrm rot="5400000" flipH="1">
              <a:off x="3046661" y="3724074"/>
              <a:ext cx="944308" cy="314289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77" name="平行四边形 76">
              <a:extLst>
                <a:ext uri="{FF2B5EF4-FFF2-40B4-BE49-F238E27FC236}">
                  <a16:creationId xmlns="" xmlns:a16="http://schemas.microsoft.com/office/drawing/2014/main" id="{8A1D8556-B68A-464F-A95F-C8CDA443246E}"/>
                </a:ext>
              </a:extLst>
            </p:cNvPr>
            <p:cNvSpPr/>
            <p:nvPr/>
          </p:nvSpPr>
          <p:spPr>
            <a:xfrm flipH="1">
              <a:off x="3675959" y="3410652"/>
              <a:ext cx="907946" cy="290435"/>
            </a:xfrm>
            <a:prstGeom prst="parallelogram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8" name="平行四边形 77">
              <a:extLst>
                <a:ext uri="{FF2B5EF4-FFF2-40B4-BE49-F238E27FC236}">
                  <a16:creationId xmlns="" xmlns:a16="http://schemas.microsoft.com/office/drawing/2014/main" id="{98D67D42-F721-4908-9CAC-DDA69A7FD43F}"/>
                </a:ext>
              </a:extLst>
            </p:cNvPr>
            <p:cNvSpPr/>
            <p:nvPr/>
          </p:nvSpPr>
          <p:spPr>
            <a:xfrm rot="5400000" flipH="1">
              <a:off x="3954607" y="3724074"/>
              <a:ext cx="944308" cy="314289"/>
            </a:xfrm>
            <a:prstGeom prst="parallelogram">
              <a:avLst>
                <a:gd name="adj" fmla="val 205529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0" name="平行四边形 79">
              <a:extLst>
                <a:ext uri="{FF2B5EF4-FFF2-40B4-BE49-F238E27FC236}">
                  <a16:creationId xmlns="" xmlns:a16="http://schemas.microsoft.com/office/drawing/2014/main" id="{0605DB8A-C8D6-471A-9CA4-063ED318378C}"/>
                </a:ext>
              </a:extLst>
            </p:cNvPr>
            <p:cNvSpPr/>
            <p:nvPr/>
          </p:nvSpPr>
          <p:spPr>
            <a:xfrm>
              <a:off x="3363257" y="3409065"/>
              <a:ext cx="1220648" cy="649112"/>
            </a:xfrm>
            <a:prstGeom prst="parallelogram">
              <a:avLst>
                <a:gd name="adj" fmla="val 48171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/>
            </a:p>
          </p:txBody>
        </p:sp>
        <p:sp>
          <p:nvSpPr>
            <p:cNvPr id="81" name="平行四边形 80">
              <a:extLst>
                <a:ext uri="{FF2B5EF4-FFF2-40B4-BE49-F238E27FC236}">
                  <a16:creationId xmlns="" xmlns:a16="http://schemas.microsoft.com/office/drawing/2014/main" id="{470A4D80-6CD7-4140-AF82-EC1A47A8BCC4}"/>
                </a:ext>
              </a:extLst>
            </p:cNvPr>
            <p:cNvSpPr/>
            <p:nvPr/>
          </p:nvSpPr>
          <p:spPr>
            <a:xfrm flipH="1">
              <a:off x="3361670" y="4059765"/>
              <a:ext cx="907946" cy="292021"/>
            </a:xfrm>
            <a:prstGeom prst="parallelogram">
              <a:avLst>
                <a:gd name="adj" fmla="val 0"/>
              </a:avLst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82" name="文本框 20">
            <a:extLst>
              <a:ext uri="{FF2B5EF4-FFF2-40B4-BE49-F238E27FC236}">
                <a16:creationId xmlns="" xmlns:a16="http://schemas.microsoft.com/office/drawing/2014/main" id="{AF3EA880-AF73-41AD-BFB1-224312F777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7275" y="4238625"/>
            <a:ext cx="1027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3399"/>
                </a:solidFill>
                <a:cs typeface="Arial" panose="020B0604020202020204" pitchFamily="34" charset="0"/>
              </a:rPr>
              <a:t>15cm</a:t>
            </a:r>
            <a:endParaRPr lang="zh-CN" altLang="en-US" sz="24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83" name="文本框 20">
            <a:extLst>
              <a:ext uri="{FF2B5EF4-FFF2-40B4-BE49-F238E27FC236}">
                <a16:creationId xmlns="" xmlns:a16="http://schemas.microsoft.com/office/drawing/2014/main" id="{84BE4EC0-8ACE-4048-893F-6A378C59E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6975" y="3698875"/>
            <a:ext cx="76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3399"/>
                </a:solidFill>
                <a:cs typeface="Arial" panose="020B0604020202020204" pitchFamily="34" charset="0"/>
              </a:rPr>
              <a:t>5cm</a:t>
            </a:r>
            <a:endParaRPr lang="zh-CN" altLang="en-US" sz="24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sp>
        <p:nvSpPr>
          <p:cNvPr id="84" name="文本框 20">
            <a:extLst>
              <a:ext uri="{FF2B5EF4-FFF2-40B4-BE49-F238E27FC236}">
                <a16:creationId xmlns="" xmlns:a16="http://schemas.microsoft.com/office/drawing/2014/main" id="{35DE98E8-974A-49F0-B7E6-ED31C88AD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7938" y="4694238"/>
            <a:ext cx="1027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>
                <a:solidFill>
                  <a:srgbClr val="003399"/>
                </a:solidFill>
                <a:cs typeface="Arial" panose="020B0604020202020204" pitchFamily="34" charset="0"/>
              </a:rPr>
              <a:t>15cm</a:t>
            </a:r>
            <a:endParaRPr lang="zh-CN" altLang="en-US" sz="240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C454AC3D-8C71-434F-942A-5B8CF151BC7E}"/>
              </a:ext>
            </a:extLst>
          </p:cNvPr>
          <p:cNvGrpSpPr>
            <a:grpSpLocks/>
          </p:cNvGrpSpPr>
          <p:nvPr/>
        </p:nvGrpSpPr>
        <p:grpSpPr bwMode="auto">
          <a:xfrm>
            <a:off x="5307013" y="3381375"/>
            <a:ext cx="2449512" cy="1527175"/>
            <a:chOff x="2258219" y="3381325"/>
            <a:chExt cx="2448117" cy="1526855"/>
          </a:xfrm>
        </p:grpSpPr>
        <p:sp>
          <p:nvSpPr>
            <p:cNvPr id="6" name="矩形 5">
              <a:extLst>
                <a:ext uri="{FF2B5EF4-FFF2-40B4-BE49-F238E27FC236}">
                  <a16:creationId xmlns="" xmlns:a16="http://schemas.microsoft.com/office/drawing/2014/main" id="{E268A590-EC3D-40B7-816F-C775C3C2726D}"/>
                </a:ext>
              </a:extLst>
            </p:cNvPr>
            <p:cNvSpPr/>
            <p:nvPr/>
          </p:nvSpPr>
          <p:spPr>
            <a:xfrm>
              <a:off x="2258219" y="3687649"/>
              <a:ext cx="918639" cy="91738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5" name="矩形 84">
              <a:extLst>
                <a:ext uri="{FF2B5EF4-FFF2-40B4-BE49-F238E27FC236}">
                  <a16:creationId xmlns="" xmlns:a16="http://schemas.microsoft.com/office/drawing/2014/main" id="{6F4CE6C8-3263-4D88-A86F-93B784EEB2C1}"/>
                </a:ext>
              </a:extLst>
            </p:cNvPr>
            <p:cNvSpPr/>
            <p:nvPr/>
          </p:nvSpPr>
          <p:spPr>
            <a:xfrm>
              <a:off x="2258219" y="4601857"/>
              <a:ext cx="918639" cy="30632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6" name="矩形 85">
              <a:extLst>
                <a:ext uri="{FF2B5EF4-FFF2-40B4-BE49-F238E27FC236}">
                  <a16:creationId xmlns="" xmlns:a16="http://schemas.microsoft.com/office/drawing/2014/main" id="{A3282403-81A7-417E-9292-6CF335859972}"/>
                </a:ext>
              </a:extLst>
            </p:cNvPr>
            <p:cNvSpPr/>
            <p:nvPr/>
          </p:nvSpPr>
          <p:spPr>
            <a:xfrm>
              <a:off x="3483071" y="3684474"/>
              <a:ext cx="917052" cy="918969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7" name="矩形 86">
              <a:extLst>
                <a:ext uri="{FF2B5EF4-FFF2-40B4-BE49-F238E27FC236}">
                  <a16:creationId xmlns="" xmlns:a16="http://schemas.microsoft.com/office/drawing/2014/main" id="{5419BF6C-D022-4289-A6A4-67A4E9233B7F}"/>
                </a:ext>
              </a:extLst>
            </p:cNvPr>
            <p:cNvSpPr/>
            <p:nvPr/>
          </p:nvSpPr>
          <p:spPr>
            <a:xfrm>
              <a:off x="3483071" y="3381325"/>
              <a:ext cx="918639" cy="306324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8" name="矩形 87">
              <a:extLst>
                <a:ext uri="{FF2B5EF4-FFF2-40B4-BE49-F238E27FC236}">
                  <a16:creationId xmlns="" xmlns:a16="http://schemas.microsoft.com/office/drawing/2014/main" id="{52426DCD-BFC5-4EFB-9459-B9C4949DE5CD}"/>
                </a:ext>
              </a:extLst>
            </p:cNvPr>
            <p:cNvSpPr/>
            <p:nvPr/>
          </p:nvSpPr>
          <p:spPr>
            <a:xfrm rot="16200000">
              <a:off x="2868893" y="3990852"/>
              <a:ext cx="918969" cy="30621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89" name="矩形 88">
              <a:extLst>
                <a:ext uri="{FF2B5EF4-FFF2-40B4-BE49-F238E27FC236}">
                  <a16:creationId xmlns="" xmlns:a16="http://schemas.microsoft.com/office/drawing/2014/main" id="{A6841995-BA0C-497B-9CE4-8468C549B283}"/>
                </a:ext>
              </a:extLst>
            </p:cNvPr>
            <p:cNvSpPr/>
            <p:nvPr/>
          </p:nvSpPr>
          <p:spPr>
            <a:xfrm rot="16200000">
              <a:off x="4094538" y="3988472"/>
              <a:ext cx="917383" cy="306213"/>
            </a:xfrm>
            <a:prstGeom prst="rect">
              <a:avLst/>
            </a:prstGeom>
            <a:noFill/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cxnSp>
        <p:nvCxnSpPr>
          <p:cNvPr id="9" name="直接箭头连接符 8">
            <a:extLst>
              <a:ext uri="{FF2B5EF4-FFF2-40B4-BE49-F238E27FC236}">
                <a16:creationId xmlns="" xmlns:a16="http://schemas.microsoft.com/office/drawing/2014/main" id="{CCC8CE2C-466E-4205-AF8E-BE48E55481B8}"/>
              </a:ext>
            </a:extLst>
          </p:cNvPr>
          <p:cNvCxnSpPr/>
          <p:nvPr/>
        </p:nvCxnSpPr>
        <p:spPr>
          <a:xfrm flipV="1">
            <a:off x="5054600" y="4908550"/>
            <a:ext cx="0" cy="306388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文本框 20">
            <a:extLst>
              <a:ext uri="{FF2B5EF4-FFF2-40B4-BE49-F238E27FC236}">
                <a16:creationId xmlns="" xmlns:a16="http://schemas.microsoft.com/office/drawing/2014/main" id="{ACA5E40B-DE36-46A2-903D-0DB3DEF3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1100" y="4881563"/>
            <a:ext cx="65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cs typeface="Arial" panose="020B0604020202020204" pitchFamily="34" charset="0"/>
              </a:rPr>
              <a:t>5cm</a:t>
            </a:r>
            <a:endParaRPr lang="zh-CN" altLang="en-US" sz="1800">
              <a:cs typeface="Arial" panose="020B0604020202020204" pitchFamily="34" charset="0"/>
            </a:endParaRPr>
          </a:p>
        </p:txBody>
      </p:sp>
      <p:cxnSp>
        <p:nvCxnSpPr>
          <p:cNvPr id="105" name="直接箭头连接符 104">
            <a:extLst>
              <a:ext uri="{FF2B5EF4-FFF2-40B4-BE49-F238E27FC236}">
                <a16:creationId xmlns="" xmlns:a16="http://schemas.microsoft.com/office/drawing/2014/main" id="{8BA36C86-263B-444B-9505-FD718DFBDB1F}"/>
              </a:ext>
            </a:extLst>
          </p:cNvPr>
          <p:cNvCxnSpPr>
            <a:cxnSpLocks/>
          </p:cNvCxnSpPr>
          <p:nvPr/>
        </p:nvCxnSpPr>
        <p:spPr>
          <a:xfrm rot="5400000" flipV="1">
            <a:off x="4860132" y="5095081"/>
            <a:ext cx="0" cy="306387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文本框 20">
            <a:extLst>
              <a:ext uri="{FF2B5EF4-FFF2-40B4-BE49-F238E27FC236}">
                <a16:creationId xmlns="" xmlns:a16="http://schemas.microsoft.com/office/drawing/2014/main" id="{09131124-C3AB-46AC-B155-9B2E3A28E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5180013"/>
            <a:ext cx="6524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1800">
                <a:cs typeface="Arial" panose="020B0604020202020204" pitchFamily="34" charset="0"/>
              </a:rPr>
              <a:t>5cm</a:t>
            </a:r>
            <a:endParaRPr lang="zh-CN" altLang="en-US" sz="1800">
              <a:cs typeface="Arial" panose="020B0604020202020204" pitchFamily="34" charset="0"/>
            </a:endParaRPr>
          </a:p>
        </p:txBody>
      </p:sp>
      <p:sp>
        <p:nvSpPr>
          <p:cNvPr id="107" name="TextBox 55">
            <a:extLst>
              <a:ext uri="{FF2B5EF4-FFF2-40B4-BE49-F238E27FC236}">
                <a16:creationId xmlns="" xmlns:a16="http://schemas.microsoft.com/office/drawing/2014/main" id="{82D40A23-238D-4E3C-B98C-69BD7CE41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3009900"/>
            <a:ext cx="25558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1800">
                <a:solidFill>
                  <a:srgbClr val="FF0000"/>
                </a:solidFill>
                <a:ea typeface="標楷體" panose="03000509000000000000" pitchFamily="65" charset="-120"/>
              </a:rPr>
              <a:t>(</a:t>
            </a:r>
            <a:r>
              <a:rPr lang="zh-TW" altLang="en-US" sz="1800">
                <a:solidFill>
                  <a:srgbClr val="FF0000"/>
                </a:solidFill>
                <a:ea typeface="標楷體" panose="03000509000000000000" pitchFamily="65" charset="-120"/>
              </a:rPr>
              <a:t>其他正確答案也可接受</a:t>
            </a:r>
            <a:r>
              <a:rPr lang="en-US" altLang="zh-TW" sz="180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endParaRPr lang="zh-TW" altLang="en-US" sz="1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08" name="文本框 20">
            <a:extLst>
              <a:ext uri="{FF2B5EF4-FFF2-40B4-BE49-F238E27FC236}">
                <a16:creationId xmlns="" xmlns:a16="http://schemas.microsoft.com/office/drawing/2014/main" id="{0CA44B45-0B7A-49DD-A26D-4A82ECC30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038" y="3098800"/>
            <a:ext cx="233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砌成的長方體：</a:t>
            </a:r>
            <a:endParaRPr lang="zh-CN" altLang="en-US" sz="240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-0.33334 1.85185E-6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82" grpId="0"/>
      <p:bldP spid="82" grpId="1"/>
      <p:bldP spid="83" grpId="0"/>
      <p:bldP spid="83" grpId="1"/>
      <p:bldP spid="84" grpId="0"/>
      <p:bldP spid="84" grpId="1"/>
      <p:bldP spid="104" grpId="0"/>
      <p:bldP spid="106" grpId="0"/>
      <p:bldP spid="107" grpId="0"/>
      <p:bldP spid="108" grpId="0"/>
      <p:bldP spid="108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>
            <a:extLst>
              <a:ext uri="{FF2B5EF4-FFF2-40B4-BE49-F238E27FC236}">
                <a16:creationId xmlns="" xmlns:a16="http://schemas.microsoft.com/office/drawing/2014/main" id="{B346DF1B-3BF8-459E-9CE6-9BBAFBBF401B}"/>
              </a:ext>
            </a:extLst>
          </p:cNvPr>
          <p:cNvSpPr/>
          <p:nvPr/>
        </p:nvSpPr>
        <p:spPr>
          <a:xfrm>
            <a:off x="6443663" y="1908175"/>
            <a:ext cx="1319212" cy="392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87E0D0E-A075-49A3-8049-292E14D12D6C}"/>
              </a:ext>
            </a:extLst>
          </p:cNvPr>
          <p:cNvSpPr/>
          <p:nvPr/>
        </p:nvSpPr>
        <p:spPr>
          <a:xfrm>
            <a:off x="3240088" y="1908175"/>
            <a:ext cx="2700337" cy="392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文字方塊 11">
            <a:extLst>
              <a:ext uri="{FF2B5EF4-FFF2-40B4-BE49-F238E27FC236}">
                <a16:creationId xmlns="" xmlns:a16="http://schemas.microsoft.com/office/drawing/2014/main" id="{3AC7FBB4-A2BD-47D3-A159-3FF2DB241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789363"/>
            <a:ext cx="6740525" cy="1787525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666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4000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108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他共須付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$108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TextBox 52">
            <a:extLst>
              <a:ext uri="{FF2B5EF4-FFF2-40B4-BE49-F238E27FC236}">
                <a16:creationId xmlns="" xmlns:a16="http://schemas.microsoft.com/office/drawing/2014/main" id="{CE69B52D-B18B-468A-85B7-EC305865F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7988" y="3881438"/>
            <a:ext cx="9286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="" xmlns:a16="http://schemas.microsoft.com/office/drawing/2014/main" id="{FBB43378-0216-45E4-B397-EBA3A654B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9100" y="4510088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="" xmlns:a16="http://schemas.microsoft.com/office/drawing/2014/main" id="{1A266786-4F09-48D7-9289-B7648C38C321}"/>
              </a:ext>
            </a:extLst>
          </p:cNvPr>
          <p:cNvGrpSpPr>
            <a:grpSpLocks/>
          </p:cNvGrpSpPr>
          <p:nvPr/>
        </p:nvGrpSpPr>
        <p:grpSpPr bwMode="auto">
          <a:xfrm>
            <a:off x="1628775" y="3786188"/>
            <a:ext cx="3222625" cy="887412"/>
            <a:chOff x="3211513" y="207963"/>
            <a:chExt cx="3222054" cy="887414"/>
          </a:xfrm>
        </p:grpSpPr>
        <p:sp>
          <p:nvSpPr>
            <p:cNvPr id="56338" name="文本框 7">
              <a:extLst>
                <a:ext uri="{FF2B5EF4-FFF2-40B4-BE49-F238E27FC236}">
                  <a16:creationId xmlns="" xmlns:a16="http://schemas.microsoft.com/office/drawing/2014/main" id="{7939E451-DAA4-47C2-AC96-5597120E61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1513" y="382589"/>
              <a:ext cx="322205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40000"/>
                </a:spcBef>
                <a:spcAft>
                  <a:spcPct val="20000"/>
                </a:spcAft>
                <a:buFontTx/>
                <a:buNone/>
              </a:pP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8     × 12</a:t>
              </a: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＋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1    </a:t>
              </a:r>
              <a:r>
                <a:rPr lang="zh-TW" altLang="en-US" sz="2800">
                  <a:solidFill>
                    <a:srgbClr val="FF0000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 </a:t>
              </a:r>
              <a:r>
                <a:rPr lang="en-US" altLang="zh-TW" sz="2800">
                  <a:solidFill>
                    <a:srgbClr val="FF0000"/>
                  </a:solidFill>
                  <a:ea typeface="標楷體" panose="03000509000000000000" pitchFamily="65" charset="-120"/>
                  <a:sym typeface="Wingdings 2" panose="05020102010507070707" pitchFamily="18" charset="2"/>
                </a:rPr>
                <a:t>× 2</a:t>
              </a:r>
              <a:endParaRPr lang="en-US" altLang="zh-TW" sz="2800">
                <a:solidFill>
                  <a:srgbClr val="FF0000"/>
                </a:solidFill>
                <a:ea typeface="標楷體" panose="03000509000000000000" pitchFamily="65" charset="-120"/>
              </a:endParaRPr>
            </a:p>
          </p:txBody>
        </p:sp>
        <p:grpSp>
          <p:nvGrpSpPr>
            <p:cNvPr id="56339" name="Group 37">
              <a:extLst>
                <a:ext uri="{FF2B5EF4-FFF2-40B4-BE49-F238E27FC236}">
                  <a16:creationId xmlns="" xmlns:a16="http://schemas.microsoft.com/office/drawing/2014/main" id="{CBB93D0C-3B41-418F-B4B5-4BA35382DA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90137" y="207963"/>
              <a:ext cx="642938" cy="879475"/>
              <a:chOff x="4590" y="455"/>
              <a:chExt cx="405" cy="554"/>
            </a:xfrm>
          </p:grpSpPr>
          <p:sp>
            <p:nvSpPr>
              <p:cNvPr id="56344" name="文字方塊 9">
                <a:extLst>
                  <a:ext uri="{FF2B5EF4-FFF2-40B4-BE49-F238E27FC236}">
                    <a16:creationId xmlns="" xmlns:a16="http://schemas.microsoft.com/office/drawing/2014/main" id="{CFFE1ABC-7E12-4D99-855C-7376C29918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78" y="455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54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7</a:t>
                </a:r>
              </a:p>
            </p:txBody>
          </p:sp>
          <p:sp>
            <p:nvSpPr>
              <p:cNvPr id="56345" name="文字方塊 9">
                <a:extLst>
                  <a:ext uri="{FF2B5EF4-FFF2-40B4-BE49-F238E27FC236}">
                    <a16:creationId xmlns="" xmlns:a16="http://schemas.microsoft.com/office/drawing/2014/main" id="{D89E83F3-803E-4761-A77B-573904029D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90" y="679"/>
                <a:ext cx="38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10</a:t>
                </a:r>
                <a:r>
                  <a:rPr lang="zh-CN" altLang="en-US" sz="2800">
                    <a:ea typeface="標楷體" panose="03000509000000000000" pitchFamily="65" charset="-120"/>
                  </a:rPr>
                  <a:t> </a:t>
                </a:r>
                <a:endParaRPr lang="en-US" altLang="zh-TW" sz="2800">
                  <a:ea typeface="標楷體" panose="03000509000000000000" pitchFamily="65" charset="-120"/>
                </a:endParaRPr>
              </a:p>
            </p:txBody>
          </p:sp>
          <p:sp>
            <p:nvSpPr>
              <p:cNvPr id="56346" name="Line 131">
                <a:extLst>
                  <a:ext uri="{FF2B5EF4-FFF2-40B4-BE49-F238E27FC236}">
                    <a16:creationId xmlns="" xmlns:a16="http://schemas.microsoft.com/office/drawing/2014/main" id="{BC670B16-9090-47B9-B1B6-2EC1CC21B6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64" y="731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6340" name="Group 41">
              <a:extLst>
                <a:ext uri="{FF2B5EF4-FFF2-40B4-BE49-F238E27FC236}">
                  <a16:creationId xmlns="" xmlns:a16="http://schemas.microsoft.com/office/drawing/2014/main" id="{4D6BA08A-C725-4E38-9CF5-FE6E5CF739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45929" y="228601"/>
              <a:ext cx="509588" cy="866776"/>
              <a:chOff x="4900" y="468"/>
              <a:chExt cx="321" cy="546"/>
            </a:xfrm>
          </p:grpSpPr>
          <p:sp>
            <p:nvSpPr>
              <p:cNvPr id="56341" name="文字方塊 9">
                <a:extLst>
                  <a:ext uri="{FF2B5EF4-FFF2-40B4-BE49-F238E27FC236}">
                    <a16:creationId xmlns="" xmlns:a16="http://schemas.microsoft.com/office/drawing/2014/main" id="{16147D10-5598-4C9A-BA64-341508031AA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0" y="468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4</a:t>
                </a:r>
              </a:p>
            </p:txBody>
          </p:sp>
          <p:sp>
            <p:nvSpPr>
              <p:cNvPr id="56342" name="文字方塊 9">
                <a:extLst>
                  <a:ext uri="{FF2B5EF4-FFF2-40B4-BE49-F238E27FC236}">
                    <a16:creationId xmlns="" xmlns:a16="http://schemas.microsoft.com/office/drawing/2014/main" id="{E0A892F3-F6EC-486F-AFCE-4AE921CD01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04" y="687"/>
                <a:ext cx="31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zh-TW" sz="2800">
                    <a:solidFill>
                      <a:srgbClr val="FF0000"/>
                    </a:solidFill>
                    <a:ea typeface="標楷體" panose="03000509000000000000" pitchFamily="65" charset="-120"/>
                  </a:rPr>
                  <a:t>5</a:t>
                </a:r>
                <a:r>
                  <a:rPr lang="zh-CN" altLang="en-US" sz="2800">
                    <a:ea typeface="標楷體" panose="03000509000000000000" pitchFamily="65" charset="-120"/>
                  </a:rPr>
                  <a:t> </a:t>
                </a:r>
                <a:endParaRPr lang="en-US" altLang="zh-TW" sz="2800">
                  <a:ea typeface="標楷體" panose="03000509000000000000" pitchFamily="65" charset="-120"/>
                </a:endParaRPr>
              </a:p>
            </p:txBody>
          </p:sp>
          <p:sp>
            <p:nvSpPr>
              <p:cNvPr id="56343" name="Line 131">
                <a:extLst>
                  <a:ext uri="{FF2B5EF4-FFF2-40B4-BE49-F238E27FC236}">
                    <a16:creationId xmlns="" xmlns:a16="http://schemas.microsoft.com/office/drawing/2014/main" id="{4657834E-B1C8-4687-9849-5D5F4A254F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912" y="741"/>
                <a:ext cx="240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6328" name="文字方塊 7">
            <a:extLst>
              <a:ext uri="{FF2B5EF4-FFF2-40B4-BE49-F238E27FC236}">
                <a16:creationId xmlns="" xmlns:a16="http://schemas.microsoft.com/office/drawing/2014/main" id="{89116B6B-A256-4BE6-A393-04815DF2E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1841500"/>
            <a:ext cx="80930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(b) </a:t>
            </a:r>
            <a:r>
              <a:rPr lang="zh-TW" altLang="en-US" sz="2800" u="sng">
                <a:ea typeface="標楷體" panose="03000509000000000000" pitchFamily="65" charset="-120"/>
              </a:rPr>
              <a:t>韋博</a:t>
            </a:r>
            <a:r>
              <a:rPr lang="zh-TW" altLang="en-US" sz="2800">
                <a:ea typeface="標楷體" panose="03000509000000000000" pitchFamily="65" charset="-120"/>
              </a:rPr>
              <a:t>想購買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ea typeface="標楷體" panose="03000509000000000000" pitchFamily="65" charset="-120"/>
              </a:rPr>
              <a:t>盒「興趣工藝」和</a:t>
            </a:r>
            <a:r>
              <a:rPr lang="en-US" altLang="zh-TW" sz="2800">
                <a:ea typeface="標楷體" panose="03000509000000000000" pitchFamily="65" charset="-120"/>
              </a:rPr>
              <a:t>2</a:t>
            </a:r>
            <a:r>
              <a:rPr lang="zh-TW" altLang="en-US" sz="2800">
                <a:ea typeface="標楷體" panose="03000509000000000000" pitchFamily="65" charset="-120"/>
              </a:rPr>
              <a:t>包膠珠。如果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ts val="1200"/>
              </a:spcBef>
              <a:spcAft>
                <a:spcPts val="12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一盒「興趣工藝」售</a:t>
            </a:r>
            <a:r>
              <a:rPr lang="en-US" altLang="zh-TW" sz="2800">
                <a:ea typeface="標楷體" panose="03000509000000000000" pitchFamily="65" charset="-120"/>
              </a:rPr>
              <a:t>$8      </a:t>
            </a:r>
            <a:r>
              <a:rPr lang="zh-TW" altLang="en-US" sz="2800">
                <a:ea typeface="標楷體" panose="03000509000000000000" pitchFamily="65" charset="-120"/>
              </a:rPr>
              <a:t>，一包膠珠售</a:t>
            </a:r>
            <a:r>
              <a:rPr lang="en-US" altLang="zh-TW" sz="2800">
                <a:ea typeface="標楷體" panose="03000509000000000000" pitchFamily="65" charset="-120"/>
              </a:rPr>
              <a:t>$1     </a:t>
            </a:r>
            <a:r>
              <a:rPr lang="zh-TW" altLang="en-US" sz="2800">
                <a:ea typeface="標楷體" panose="03000509000000000000" pitchFamily="65" charset="-120"/>
              </a:rPr>
              <a:t>，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</a:t>
            </a:r>
            <a:r>
              <a:rPr lang="zh-TW" altLang="en-US" sz="2800">
                <a:ea typeface="標楷體" panose="03000509000000000000" pitchFamily="65" charset="-120"/>
              </a:rPr>
              <a:t>他共須付多少？             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[4</a:t>
            </a:r>
            <a:r>
              <a:rPr lang="zh-TW" altLang="en-US" sz="2800">
                <a:ea typeface="標楷體" panose="03000509000000000000" pitchFamily="65" charset="-120"/>
              </a:rPr>
              <a:t>分</a:t>
            </a:r>
            <a:r>
              <a:rPr lang="en-US" altLang="zh-TW" sz="2800">
                <a:ea typeface="標楷體" panose="03000509000000000000" pitchFamily="65" charset="-120"/>
              </a:rPr>
              <a:t>]</a:t>
            </a:r>
            <a:endParaRPr lang="zh-CN" altLang="en-US" sz="2800">
              <a:ea typeface="標楷體" panose="03000509000000000000" pitchFamily="65" charset="-120"/>
            </a:endParaRPr>
          </a:p>
        </p:txBody>
      </p:sp>
      <p:sp>
        <p:nvSpPr>
          <p:cNvPr id="56329" name="文字方塊 7">
            <a:extLst>
              <a:ext uri="{FF2B5EF4-FFF2-40B4-BE49-F238E27FC236}">
                <a16:creationId xmlns="" xmlns:a16="http://schemas.microsoft.com/office/drawing/2014/main" id="{28B826A4-B3D7-4878-85B4-DA5573C32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887413"/>
            <a:ext cx="817403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42925" indent="-54292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34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一盒「興趣工藝」有</a:t>
            </a:r>
            <a:r>
              <a:rPr lang="en-US" altLang="zh-TW" sz="2800">
                <a:ea typeface="標楷體" panose="03000509000000000000" pitchFamily="65" charset="-120"/>
              </a:rPr>
              <a:t>8</a:t>
            </a:r>
            <a:r>
              <a:rPr lang="zh-TW" altLang="en-US" sz="2800">
                <a:ea typeface="標楷體" panose="03000509000000000000" pitchFamily="65" charset="-120"/>
              </a:rPr>
              <a:t>粒膠珠和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ea typeface="標楷體" panose="03000509000000000000" pitchFamily="65" charset="-120"/>
              </a:rPr>
              <a:t>枝膠棒，其中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      8</a:t>
            </a:r>
            <a:r>
              <a:rPr lang="zh-TW" altLang="en-US" sz="2800">
                <a:ea typeface="標楷體" panose="03000509000000000000" pitchFamily="65" charset="-120"/>
              </a:rPr>
              <a:t>枝各長</a:t>
            </a:r>
            <a:r>
              <a:rPr lang="en-US" altLang="zh-TW" sz="2800">
                <a:ea typeface="標楷體" panose="03000509000000000000" pitchFamily="65" charset="-120"/>
              </a:rPr>
              <a:t>15cm</a:t>
            </a:r>
            <a:r>
              <a:rPr lang="zh-TW" altLang="en-US" sz="2800">
                <a:ea typeface="標楷體" panose="03000509000000000000" pitchFamily="65" charset="-120"/>
              </a:rPr>
              <a:t>，其餘的各長</a:t>
            </a:r>
            <a:r>
              <a:rPr lang="en-US" altLang="zh-TW" sz="2800">
                <a:ea typeface="標楷體" panose="03000509000000000000" pitchFamily="65" charset="-120"/>
              </a:rPr>
              <a:t>5cm</a:t>
            </a:r>
            <a:r>
              <a:rPr lang="zh-TW" altLang="en-US" sz="2800">
                <a:ea typeface="標楷體" panose="03000509000000000000" pitchFamily="65" charset="-120"/>
              </a:rPr>
              <a:t>。</a:t>
            </a:r>
            <a:endParaRPr lang="en-US" altLang="zh-TW" sz="2800">
              <a:ea typeface="標楷體" panose="03000509000000000000" pitchFamily="65" charset="-120"/>
            </a:endParaRPr>
          </a:p>
        </p:txBody>
      </p:sp>
      <p:grpSp>
        <p:nvGrpSpPr>
          <p:cNvPr id="56330" name="组合 6">
            <a:extLst>
              <a:ext uri="{FF2B5EF4-FFF2-40B4-BE49-F238E27FC236}">
                <a16:creationId xmlns="" xmlns:a16="http://schemas.microsoft.com/office/drawing/2014/main" id="{C62A7C19-EC71-4BB7-858B-437A9E64EBF0}"/>
              </a:ext>
            </a:extLst>
          </p:cNvPr>
          <p:cNvGrpSpPr>
            <a:grpSpLocks/>
          </p:cNvGrpSpPr>
          <p:nvPr/>
        </p:nvGrpSpPr>
        <p:grpSpPr bwMode="auto">
          <a:xfrm>
            <a:off x="5076825" y="2190750"/>
            <a:ext cx="638175" cy="954088"/>
            <a:chOff x="5940152" y="2951946"/>
            <a:chExt cx="639077" cy="954107"/>
          </a:xfrm>
        </p:grpSpPr>
        <p:sp>
          <p:nvSpPr>
            <p:cNvPr id="56336" name="Text Box 46">
              <a:extLst>
                <a:ext uri="{FF2B5EF4-FFF2-40B4-BE49-F238E27FC236}">
                  <a16:creationId xmlns="" xmlns:a16="http://schemas.microsoft.com/office/drawing/2014/main" id="{ADE34E36-FB8D-4C7D-8313-023D43DDDD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2951946"/>
              <a:ext cx="6390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7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10</a:t>
              </a:r>
              <a:endParaRPr lang="zh-TW" altLang="zh-TW" sz="2800">
                <a:ea typeface="標楷體" panose="03000509000000000000" pitchFamily="65" charset="-120"/>
              </a:endParaRPr>
            </a:p>
          </p:txBody>
        </p:sp>
        <p:cxnSp>
          <p:nvCxnSpPr>
            <p:cNvPr id="36" name="直接连接符 35">
              <a:extLst>
                <a:ext uri="{FF2B5EF4-FFF2-40B4-BE49-F238E27FC236}">
                  <a16:creationId xmlns="" xmlns:a16="http://schemas.microsoft.com/office/drawing/2014/main" id="{5D8C257D-5B6C-4342-B68A-9865E9986F16}"/>
                </a:ext>
              </a:extLst>
            </p:cNvPr>
            <p:cNvCxnSpPr/>
            <p:nvPr/>
          </p:nvCxnSpPr>
          <p:spPr>
            <a:xfrm>
              <a:off x="5976717" y="3428205"/>
              <a:ext cx="5659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331" name="组合 37">
            <a:extLst>
              <a:ext uri="{FF2B5EF4-FFF2-40B4-BE49-F238E27FC236}">
                <a16:creationId xmlns="" xmlns:a16="http://schemas.microsoft.com/office/drawing/2014/main" id="{DA857930-17E1-496C-8B42-618A8919F1C4}"/>
              </a:ext>
            </a:extLst>
          </p:cNvPr>
          <p:cNvGrpSpPr>
            <a:grpSpLocks/>
          </p:cNvGrpSpPr>
          <p:nvPr/>
        </p:nvGrpSpPr>
        <p:grpSpPr bwMode="auto">
          <a:xfrm>
            <a:off x="8097838" y="2211388"/>
            <a:ext cx="638175" cy="954087"/>
            <a:chOff x="5940152" y="2951946"/>
            <a:chExt cx="639077" cy="954107"/>
          </a:xfrm>
        </p:grpSpPr>
        <p:sp>
          <p:nvSpPr>
            <p:cNvPr id="56334" name="Text Box 46">
              <a:extLst>
                <a:ext uri="{FF2B5EF4-FFF2-40B4-BE49-F238E27FC236}">
                  <a16:creationId xmlns="" xmlns:a16="http://schemas.microsoft.com/office/drawing/2014/main" id="{4C90D1C8-78F7-465C-9CB7-B78D1B0ADD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152" y="2951946"/>
              <a:ext cx="639077" cy="954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zh-TW" sz="2800">
                  <a:ea typeface="標楷體" panose="03000509000000000000" pitchFamily="65" charset="-120"/>
                </a:rPr>
                <a:t>5</a:t>
              </a:r>
              <a:endParaRPr lang="zh-TW" altLang="zh-TW" sz="2800">
                <a:ea typeface="標楷體" panose="03000509000000000000" pitchFamily="65" charset="-120"/>
              </a:endParaRPr>
            </a:p>
          </p:txBody>
        </p:sp>
        <p:cxnSp>
          <p:nvCxnSpPr>
            <p:cNvPr id="40" name="直接连接符 39">
              <a:extLst>
                <a:ext uri="{FF2B5EF4-FFF2-40B4-BE49-F238E27FC236}">
                  <a16:creationId xmlns="" xmlns:a16="http://schemas.microsoft.com/office/drawing/2014/main" id="{BDAB289F-8805-4C75-9753-CA0CD9978C18}"/>
                </a:ext>
              </a:extLst>
            </p:cNvPr>
            <p:cNvCxnSpPr>
              <a:cxnSpLocks/>
            </p:cNvCxnSpPr>
            <p:nvPr/>
          </p:nvCxnSpPr>
          <p:spPr>
            <a:xfrm>
              <a:off x="6060973" y="3428206"/>
              <a:ext cx="39743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5D89950A-0025-4170-B96E-1EF79469ABBC}"/>
              </a:ext>
            </a:extLst>
          </p:cNvPr>
          <p:cNvCxnSpPr>
            <a:cxnSpLocks/>
          </p:cNvCxnSpPr>
          <p:nvPr/>
        </p:nvCxnSpPr>
        <p:spPr>
          <a:xfrm>
            <a:off x="1528763" y="3068638"/>
            <a:ext cx="4267200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="" xmlns:a16="http://schemas.microsoft.com/office/drawing/2014/main" id="{A9EBA2D7-7854-4D79-BE12-C3345C1B6691}"/>
              </a:ext>
            </a:extLst>
          </p:cNvPr>
          <p:cNvCxnSpPr>
            <a:cxnSpLocks/>
          </p:cNvCxnSpPr>
          <p:nvPr/>
        </p:nvCxnSpPr>
        <p:spPr>
          <a:xfrm>
            <a:off x="6084888" y="3068638"/>
            <a:ext cx="2651125" cy="0"/>
          </a:xfrm>
          <a:prstGeom prst="line">
            <a:avLst/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17" grpId="0" animBg="1"/>
      <p:bldP spid="4" grpId="0" build="allAtOnce" animBg="1"/>
      <p:bldP spid="5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文字方塊 7">
            <a:extLst>
              <a:ext uri="{FF2B5EF4-FFF2-40B4-BE49-F238E27FC236}">
                <a16:creationId xmlns="" xmlns:a16="http://schemas.microsoft.com/office/drawing/2014/main" id="{1248C27E-894C-4D60-891B-9313239BA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2859088"/>
            <a:ext cx="82899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35.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u="sng" dirty="0">
                <a:ea typeface="標楷體" panose="03000509000000000000" pitchFamily="65" charset="-120"/>
              </a:rPr>
              <a:t>李</a:t>
            </a:r>
            <a:r>
              <a:rPr lang="zh-TW" altLang="en-US" sz="2800" dirty="0">
                <a:ea typeface="標楷體" panose="03000509000000000000" pitchFamily="65" charset="-120"/>
              </a:rPr>
              <a:t>先生給三</a:t>
            </a:r>
            <a:r>
              <a:rPr lang="zh-TW" altLang="en-US" sz="2800" dirty="0" smtClean="0">
                <a:ea typeface="標楷體" panose="03000509000000000000" pitchFamily="65" charset="-120"/>
              </a:rPr>
              <a:t>個女</a:t>
            </a:r>
            <a:r>
              <a:rPr lang="zh-TW" altLang="en-US" sz="2800" dirty="0">
                <a:ea typeface="標楷體" panose="03000509000000000000" pitchFamily="65" charset="-120"/>
              </a:rPr>
              <a:t>買禮物，如果她們每人得一個音樂盒和兩個公仔， </a:t>
            </a:r>
            <a:r>
              <a:rPr lang="zh-CN" altLang="en-US" sz="2800" dirty="0">
                <a:ea typeface="標楷體" panose="03000509000000000000" pitchFamily="65" charset="-120"/>
              </a:rPr>
              <a:t>根據上表，</a:t>
            </a:r>
            <a:r>
              <a:rPr lang="zh-TW" altLang="en-US" sz="2800" dirty="0">
                <a:ea typeface="標楷體" panose="03000509000000000000" pitchFamily="65" charset="-120"/>
              </a:rPr>
              <a:t>他須付款多少？</a:t>
            </a:r>
            <a:r>
              <a:rPr lang="en-US" altLang="zh-TW" sz="2800" dirty="0">
                <a:ea typeface="標楷體" panose="03000509000000000000" pitchFamily="65" charset="-120"/>
              </a:rPr>
              <a:t>    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                                                                       </a:t>
            </a:r>
            <a:r>
              <a:rPr lang="zh-TW" altLang="en-US" sz="2800" dirty="0">
                <a:ea typeface="標楷體" panose="03000509000000000000" pitchFamily="65" charset="-120"/>
              </a:rPr>
              <a:t>  </a:t>
            </a:r>
            <a:r>
              <a:rPr lang="en-US" altLang="zh-TW" sz="2800" dirty="0">
                <a:ea typeface="標楷體" panose="03000509000000000000" pitchFamily="65" charset="-120"/>
              </a:rPr>
              <a:t> [4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</a:p>
        </p:txBody>
      </p:sp>
      <p:pic>
        <p:nvPicPr>
          <p:cNvPr id="57347" name="图片 2">
            <a:extLst>
              <a:ext uri="{FF2B5EF4-FFF2-40B4-BE49-F238E27FC236}">
                <a16:creationId xmlns="" xmlns:a16="http://schemas.microsoft.com/office/drawing/2014/main" id="{534D1AF6-3B7D-432C-A18B-0713458E73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5" t="19586"/>
          <a:stretch>
            <a:fillRect/>
          </a:stretch>
        </p:blipFill>
        <p:spPr bwMode="auto">
          <a:xfrm>
            <a:off x="2882900" y="1073150"/>
            <a:ext cx="337820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11">
            <a:extLst>
              <a:ext uri="{FF2B5EF4-FFF2-40B4-BE49-F238E27FC236}">
                <a16:creationId xmlns="" xmlns:a16="http://schemas.microsoft.com/office/drawing/2014/main" id="{5958EF2E-D8C1-40A1-B0BC-3F80C2106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263" y="4292600"/>
            <a:ext cx="7546975" cy="1538288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 indent="167005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CN" sz="2800" dirty="0">
                <a:solidFill>
                  <a:srgbClr val="FF0000"/>
                </a:solidFill>
                <a:ea typeface="DFKai-SB" panose="03000509000000000000" pitchFamily="65" charset="-120"/>
              </a:rPr>
              <a:t>     95</a:t>
            </a:r>
            <a:endParaRPr lang="zh-CN" altLang="zh-CN" sz="2800" dirty="0">
              <a:solidFill>
                <a:srgbClr val="FF0000"/>
              </a:solidFill>
              <a:ea typeface="DFKai-SB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00"/>
                </a:solidFill>
                <a:ea typeface="DFKai-SB" panose="03000509000000000000" pitchFamily="65" charset="-120"/>
              </a:rPr>
              <a:t> </a:t>
            </a:r>
            <a:r>
              <a:rPr lang="en-US" altLang="zh-TW" sz="2800" dirty="0">
                <a:solidFill>
                  <a:srgbClr val="FF0000"/>
                </a:solidFill>
                <a:ea typeface="DFKai-SB" panose="03000509000000000000" pitchFamily="65" charset="-120"/>
              </a:rPr>
              <a:t>633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他須付款</a:t>
            </a:r>
            <a:r>
              <a:rPr lang="en-US" altLang="zh-TW" sz="2800" dirty="0">
                <a:solidFill>
                  <a:srgbClr val="FF0000"/>
                </a:solidFill>
                <a:latin typeface="+mn-lt"/>
                <a:ea typeface="DFKai-SB" panose="03000509000000000000" pitchFamily="65" charset="-120"/>
              </a:rPr>
              <a:t>$633</a:t>
            </a:r>
            <a:r>
              <a:rPr lang="zh-TW" altLang="en-US" sz="2800" dirty="0">
                <a:solidFill>
                  <a:srgbClr val="FF00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</a:p>
        </p:txBody>
      </p:sp>
      <p:sp>
        <p:nvSpPr>
          <p:cNvPr id="8" name="TextBox 52">
            <a:extLst>
              <a:ext uri="{FF2B5EF4-FFF2-40B4-BE49-F238E27FC236}">
                <a16:creationId xmlns="" xmlns:a16="http://schemas.microsoft.com/office/drawing/2014/main" id="{004661C7-6C0D-41A5-9297-0B6C3AB17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427513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TextBox 52">
            <a:extLst>
              <a:ext uri="{FF2B5EF4-FFF2-40B4-BE49-F238E27FC236}">
                <a16:creationId xmlns="" xmlns:a16="http://schemas.microsoft.com/office/drawing/2014/main" id="{EF09A9ED-DE80-44DE-9512-BB23777F3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388" y="4802188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10" name="直接连接符 9">
            <a:extLst>
              <a:ext uri="{FF2B5EF4-FFF2-40B4-BE49-F238E27FC236}">
                <a16:creationId xmlns="" xmlns:a16="http://schemas.microsoft.com/office/drawing/2014/main" id="{CA27B2E4-544F-4FC4-88F3-F97827B9A375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10350" y="3343275"/>
            <a:ext cx="165893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直接连接符 10">
            <a:extLst>
              <a:ext uri="{FF2B5EF4-FFF2-40B4-BE49-F238E27FC236}">
                <a16:creationId xmlns="" xmlns:a16="http://schemas.microsoft.com/office/drawing/2014/main" id="{AC390FF3-B580-4788-BE61-233EB669D574}"/>
              </a:ext>
            </a:extLst>
          </p:cNvPr>
          <p:cNvCxnSpPr>
            <a:cxnSpLocks/>
          </p:cNvCxnSpPr>
          <p:nvPr/>
        </p:nvCxnSpPr>
        <p:spPr bwMode="auto">
          <a:xfrm>
            <a:off x="917575" y="3789363"/>
            <a:ext cx="990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>
            <a:extLst>
              <a:ext uri="{FF2B5EF4-FFF2-40B4-BE49-F238E27FC236}">
                <a16:creationId xmlns="" xmlns:a16="http://schemas.microsoft.com/office/drawing/2014/main" id="{DF7A070A-50E9-4581-8112-3A7D1AB5CC8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09750" y="3343275"/>
            <a:ext cx="2943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33">
            <a:extLst>
              <a:ext uri="{FF2B5EF4-FFF2-40B4-BE49-F238E27FC236}">
                <a16:creationId xmlns="" xmlns:a16="http://schemas.microsoft.com/office/drawing/2014/main" id="{EAEA539B-2E32-44DD-80ED-87D06D58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1878013"/>
            <a:ext cx="2578100" cy="336550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14" name="Rectangle 133">
            <a:extLst>
              <a:ext uri="{FF2B5EF4-FFF2-40B4-BE49-F238E27FC236}">
                <a16:creationId xmlns="" xmlns:a16="http://schemas.microsoft.com/office/drawing/2014/main" id="{096E142A-AB06-4D1F-86F9-26202B5FD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1363" y="2330450"/>
            <a:ext cx="2578100" cy="336550"/>
          </a:xfrm>
          <a:prstGeom prst="rect">
            <a:avLst/>
          </a:prstGeom>
          <a:solidFill>
            <a:srgbClr val="92D05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15" name="文字方塊 11">
            <a:extLst>
              <a:ext uri="{FF2B5EF4-FFF2-40B4-BE49-F238E27FC236}">
                <a16:creationId xmlns="" xmlns:a16="http://schemas.microsoft.com/office/drawing/2014/main" id="{B278E5AC-D3F2-4606-AB4E-02BB042EC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4259263"/>
            <a:ext cx="2817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  (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                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)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3</a:t>
            </a:r>
            <a:endParaRPr lang="zh-CN" altLang="zh-CN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cxnSp>
        <p:nvCxnSpPr>
          <p:cNvPr id="16" name="直接连接符 15">
            <a:extLst>
              <a:ext uri="{FF2B5EF4-FFF2-40B4-BE49-F238E27FC236}">
                <a16:creationId xmlns="" xmlns:a16="http://schemas.microsoft.com/office/drawing/2014/main" id="{1EFC970F-63A2-4682-83D8-46F0B581F041}"/>
              </a:ext>
            </a:extLst>
          </p:cNvPr>
          <p:cNvCxnSpPr>
            <a:cxnSpLocks/>
          </p:cNvCxnSpPr>
          <p:nvPr/>
        </p:nvCxnSpPr>
        <p:spPr bwMode="auto">
          <a:xfrm>
            <a:off x="2292350" y="3789363"/>
            <a:ext cx="12922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字方塊 11">
            <a:extLst>
              <a:ext uri="{FF2B5EF4-FFF2-40B4-BE49-F238E27FC236}">
                <a16:creationId xmlns="" xmlns:a16="http://schemas.microsoft.com/office/drawing/2014/main" id="{9D377FB9-E957-4147-96FB-7DF2B636C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7838" y="4276725"/>
            <a:ext cx="170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58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  <a:sym typeface="Symbol" panose="05050102010706020507" pitchFamily="18" charset="2"/>
              </a:rPr>
              <a:t>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endParaRPr lang="zh-CN" altLang="zh-CN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 animBg="1"/>
      <p:bldP spid="8" grpId="0"/>
      <p:bldP spid="9" grpId="0"/>
      <p:bldP spid="13" grpId="0" animBg="1"/>
      <p:bldP spid="13" grpId="1" animBg="1"/>
      <p:bldP spid="14" grpId="0" animBg="1"/>
      <p:bldP spid="1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7">
            <a:extLst>
              <a:ext uri="{FF2B5EF4-FFF2-40B4-BE49-F238E27FC236}">
                <a16:creationId xmlns="" xmlns:a16="http://schemas.microsoft.com/office/drawing/2014/main" id="{6DE200F8-D9D2-4019-B1D0-88B233D2E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070225"/>
            <a:ext cx="8675687" cy="9540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1092200" indent="-1092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2800" dirty="0">
                <a:ea typeface="DFKai-SB" panose="03000509000000000000" pitchFamily="65" charset="-120"/>
                <a:cs typeface="Arial" panose="020B0604020202020204" pitchFamily="34" charset="0"/>
              </a:rPr>
              <a:t>36. (a)</a:t>
            </a:r>
            <a:r>
              <a:rPr lang="en-US" altLang="zh-TW" sz="2800" dirty="0">
                <a:ea typeface="DFKai-SB" panose="03000509000000000000" pitchFamily="65" charset="-120"/>
                <a:cs typeface="Arial" panose="020B0604020202020204" pitchFamily="34" charset="0"/>
              </a:rPr>
              <a:t>	</a:t>
            </a:r>
            <a:r>
              <a:rPr lang="zh-TW" altLang="en-US" sz="2800" dirty="0"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zh-CN" sz="2800" u="sng" kern="100" dirty="0">
                <a:ea typeface="DFKai-SB" panose="03000509000000000000" pitchFamily="65" charset="-120"/>
                <a:cs typeface="Arial" panose="020B0604020202020204" pitchFamily="34" charset="0"/>
              </a:rPr>
              <a:t>周</a:t>
            </a:r>
            <a:r>
              <a:rPr lang="zh-TW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小姐在停車場泊車</a:t>
            </a:r>
            <a:r>
              <a:rPr lang="en-US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4.8</a:t>
            </a:r>
            <a:r>
              <a:rPr lang="zh-TW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小時。 她應付款多少？</a:t>
            </a:r>
            <a:r>
              <a:rPr lang="en-US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(</a:t>
            </a:r>
            <a:r>
              <a:rPr lang="zh-TW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只須寫出答案，答案以</a:t>
            </a:r>
            <a:r>
              <a:rPr lang="en-US" altLang="zh-CN" sz="2800" i="1" kern="100" dirty="0">
                <a:ea typeface="DFKai-SB" panose="03000509000000000000" pitchFamily="65" charset="-120"/>
                <a:cs typeface="Arial" panose="020B0604020202020204" pitchFamily="34" charset="0"/>
              </a:rPr>
              <a:t>y</a:t>
            </a:r>
            <a:r>
              <a:rPr lang="zh-TW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表示</a:t>
            </a:r>
            <a:r>
              <a:rPr lang="en-US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)</a:t>
            </a:r>
            <a:r>
              <a:rPr kumimoji="0" lang="en-US" altLang="zh-TW" sz="2800" dirty="0">
                <a:ea typeface="DFKai-SB" panose="03000509000000000000" pitchFamily="65" charset="-120"/>
              </a:rPr>
              <a:t>                 </a:t>
            </a:r>
            <a:r>
              <a:rPr kumimoji="0" lang="zh-TW" altLang="en-US" sz="2800" dirty="0">
                <a:ea typeface="DFKai-SB" panose="03000509000000000000" pitchFamily="65" charset="-120"/>
              </a:rPr>
              <a:t> </a:t>
            </a:r>
            <a:r>
              <a:rPr kumimoji="0" lang="en-US" altLang="zh-TW" sz="2800" dirty="0">
                <a:ea typeface="DFKai-SB" panose="03000509000000000000" pitchFamily="65" charset="-120"/>
              </a:rPr>
              <a:t>[2</a:t>
            </a:r>
            <a:r>
              <a:rPr kumimoji="0" lang="zh-TW" altLang="en-US" sz="2800" dirty="0">
                <a:ea typeface="DFKai-SB" panose="03000509000000000000" pitchFamily="65" charset="-120"/>
              </a:rPr>
              <a:t>分</a:t>
            </a:r>
            <a:r>
              <a:rPr kumimoji="0" lang="en-US" altLang="zh-TW" sz="2800" dirty="0">
                <a:ea typeface="DFKai-SB" panose="03000509000000000000" pitchFamily="65" charset="-120"/>
              </a:rPr>
              <a:t>]</a:t>
            </a:r>
            <a:r>
              <a:rPr lang="en-US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 </a:t>
            </a:r>
            <a:endParaRPr lang="en-US" altLang="zh-CN" sz="2800" dirty="0"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3" name="文字方塊 9">
            <a:extLst>
              <a:ext uri="{FF2B5EF4-FFF2-40B4-BE49-F238E27FC236}">
                <a16:creationId xmlns="" xmlns:a16="http://schemas.microsoft.com/office/drawing/2014/main" id="{E8EFC5CA-715C-4130-8DF3-7CAB3BD11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4208463"/>
            <a:ext cx="7272337" cy="519112"/>
          </a:xfrm>
          <a:prstGeom prst="rect">
            <a:avLst/>
          </a:prstGeom>
          <a:solidFill>
            <a:srgbClr val="FFFBD5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zh-CN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她應付款</a:t>
            </a:r>
            <a:r>
              <a:rPr lang="en-US" altLang="zh-TW" sz="2800" kern="100" dirty="0">
                <a:ea typeface="DFKai-SB" panose="03000509000000000000" pitchFamily="65" charset="-120"/>
                <a:cs typeface="Arial" panose="020B0604020202020204" pitchFamily="34" charset="0"/>
              </a:rPr>
              <a:t>$(</a:t>
            </a:r>
            <a:r>
              <a:rPr lang="zh-TW" altLang="en-US" sz="2800" u="sng" dirty="0">
                <a:ea typeface="DFKai-SB" panose="03000509000000000000" pitchFamily="65" charset="-120"/>
              </a:rPr>
              <a:t>　　　　　  </a:t>
            </a:r>
            <a:r>
              <a:rPr lang="en-US" altLang="zh-TW" sz="2800" dirty="0">
                <a:ea typeface="DFKai-SB" panose="03000509000000000000" pitchFamily="65" charset="-120"/>
              </a:rPr>
              <a:t>)</a:t>
            </a:r>
            <a:r>
              <a:rPr lang="zh-CN" altLang="en-US" sz="2800" dirty="0">
                <a:ea typeface="DFKai-SB" panose="03000509000000000000" pitchFamily="65" charset="-120"/>
              </a:rPr>
              <a:t>。</a:t>
            </a:r>
            <a:endParaRPr lang="zh-TW" altLang="en-US" sz="2800" dirty="0">
              <a:ea typeface="DFKai-SB" panose="03000509000000000000" pitchFamily="65" charset="-120"/>
            </a:endParaRPr>
          </a:p>
        </p:txBody>
      </p:sp>
      <p:sp>
        <p:nvSpPr>
          <p:cNvPr id="58372" name="Text Box 42">
            <a:extLst>
              <a:ext uri="{FF2B5EF4-FFF2-40B4-BE49-F238E27FC236}">
                <a16:creationId xmlns="" xmlns:a16="http://schemas.microsoft.com/office/drawing/2014/main" id="{BFB5B675-E7D9-49EA-882A-128603B0F1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4203700"/>
            <a:ext cx="827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　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5" name="TextBox 64">
            <a:extLst>
              <a:ext uri="{FF2B5EF4-FFF2-40B4-BE49-F238E27FC236}">
                <a16:creationId xmlns="" xmlns:a16="http://schemas.microsoft.com/office/drawing/2014/main" id="{9D7ED026-C4B9-4CCA-934F-F5FDFB4C5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5563" y="41751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="" xmlns:a16="http://schemas.microsoft.com/office/drawing/2014/main" id="{EAD3519B-05FF-46FF-B61C-067A5EC79D8F}"/>
              </a:ext>
            </a:extLst>
          </p:cNvPr>
          <p:cNvGraphicFramePr>
            <a:graphicFrameLocks noGrp="1"/>
          </p:cNvGraphicFramePr>
          <p:nvPr/>
        </p:nvGraphicFramePr>
        <p:xfrm>
          <a:off x="2411413" y="981075"/>
          <a:ext cx="5141912" cy="1830387"/>
        </p:xfrm>
        <a:graphic>
          <a:graphicData uri="http://schemas.openxmlformats.org/drawingml/2006/table">
            <a:tbl>
              <a:tblPr firstRow="1" firstCol="1" bandRow="1"/>
              <a:tblGrid>
                <a:gridCol w="426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637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停車場收費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91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首小時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000" i="1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y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83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以後每半小時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不足半小時亦以半小時收費計算</a:t>
                      </a: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$13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3C46299C-FA76-46AB-A834-445D443C215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00338" y="2660650"/>
            <a:ext cx="37433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直接连接符 7">
            <a:extLst>
              <a:ext uri="{FF2B5EF4-FFF2-40B4-BE49-F238E27FC236}">
                <a16:creationId xmlns="" xmlns:a16="http://schemas.microsoft.com/office/drawing/2014/main" id="{48D232F9-F0F5-49BD-9B04-30455CE08C3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411413" y="3546475"/>
            <a:ext cx="3455987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1595A70-61A7-4930-BF4C-33485D08D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846" y="5178808"/>
            <a:ext cx="20746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i="1" dirty="0">
                <a:solidFill>
                  <a:srgbClr val="003399"/>
                </a:solidFill>
              </a:rPr>
              <a:t>=</a:t>
            </a:r>
            <a:r>
              <a:rPr lang="zh-TW" altLang="en-US" sz="2800" i="1" dirty="0">
                <a:solidFill>
                  <a:srgbClr val="003399"/>
                </a:solidFill>
              </a:rPr>
              <a:t> </a:t>
            </a:r>
            <a:r>
              <a:rPr lang="en-US" altLang="zh-CN" sz="2800" i="1" dirty="0">
                <a:solidFill>
                  <a:srgbClr val="003399"/>
                </a:solidFill>
              </a:rPr>
              <a:t>y</a:t>
            </a:r>
            <a:r>
              <a:rPr lang="zh-CN" altLang="en-US" sz="2800" dirty="0">
                <a:solidFill>
                  <a:srgbClr val="003399"/>
                </a:solidFill>
              </a:rPr>
              <a:t>＋</a:t>
            </a:r>
            <a:endParaRPr lang="en-US" altLang="zh-CN" sz="2800" dirty="0">
              <a:solidFill>
                <a:srgbClr val="003399"/>
              </a:solidFill>
            </a:endParaRPr>
          </a:p>
        </p:txBody>
      </p:sp>
      <p:sp>
        <p:nvSpPr>
          <p:cNvPr id="10" name="Text Box 42">
            <a:extLst>
              <a:ext uri="{FF2B5EF4-FFF2-40B4-BE49-F238E27FC236}">
                <a16:creationId xmlns="" xmlns:a16="http://schemas.microsoft.com/office/drawing/2014/main" id="{67A19D57-861E-4EFF-9223-7CDA280F7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5013" y="4175125"/>
            <a:ext cx="1584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zh-TW" sz="2800" i="1">
                <a:solidFill>
                  <a:srgbClr val="FF0000"/>
                </a:solidFill>
                <a:ea typeface="標楷體" panose="03000509000000000000" pitchFamily="65" charset="-120"/>
              </a:rPr>
              <a:t>y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104</a:t>
            </a:r>
          </a:p>
        </p:txBody>
      </p:sp>
      <p:sp>
        <p:nvSpPr>
          <p:cNvPr id="11" name="文字方塊 9">
            <a:extLst>
              <a:ext uri="{FF2B5EF4-FFF2-40B4-BE49-F238E27FC236}">
                <a16:creationId xmlns="" xmlns:a16="http://schemas.microsoft.com/office/drawing/2014/main" id="{BC9DB2B9-2ED5-4DC1-A65B-381A5AD60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49" y="2717007"/>
            <a:ext cx="2655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按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</a:rPr>
              <a:t>小時收費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rgbClr val="003399"/>
              </a:solidFill>
              <a:ea typeface="標楷體" panose="03000509000000000000" pitchFamily="65" charset="-120"/>
            </a:endParaRPr>
          </a:p>
        </p:txBody>
      </p:sp>
      <p:sp>
        <p:nvSpPr>
          <p:cNvPr id="12" name="Rectangle 133">
            <a:extLst>
              <a:ext uri="{FF2B5EF4-FFF2-40B4-BE49-F238E27FC236}">
                <a16:creationId xmlns="" xmlns:a16="http://schemas.microsoft.com/office/drawing/2014/main" id="{0835766E-5D45-4EF2-AC30-5A698BEA3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482725"/>
            <a:ext cx="3960813" cy="338138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 dirty="0"/>
          </a:p>
        </p:txBody>
      </p:sp>
      <p:sp>
        <p:nvSpPr>
          <p:cNvPr id="14" name="Rectangle 133">
            <a:extLst>
              <a:ext uri="{FF2B5EF4-FFF2-40B4-BE49-F238E27FC236}">
                <a16:creationId xmlns="" xmlns:a16="http://schemas.microsoft.com/office/drawing/2014/main" id="{C4475C0E-B56B-45D5-9F00-435403496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5" y="2005013"/>
            <a:ext cx="2173288" cy="338137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15" name="Rectangle 133">
            <a:extLst>
              <a:ext uri="{FF2B5EF4-FFF2-40B4-BE49-F238E27FC236}">
                <a16:creationId xmlns="" xmlns:a16="http://schemas.microsoft.com/office/drawing/2014/main" id="{661C8E63-E682-4189-B23D-1AFF135D8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4025" y="2238375"/>
            <a:ext cx="647700" cy="265113"/>
          </a:xfrm>
          <a:prstGeom prst="rect">
            <a:avLst/>
          </a:prstGeom>
          <a:solidFill>
            <a:srgbClr val="FF00FF">
              <a:alpha val="30196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0E52107B-2284-4F1D-85BE-92D5C7C48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07904" y="5240572"/>
            <a:ext cx="5436095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首小時後還有</a:t>
            </a:r>
            <a:r>
              <a:rPr lang="en-US" altLang="zh-TW" sz="2800" dirty="0">
                <a:solidFill>
                  <a:srgbClr val="003399"/>
                </a:solidFill>
              </a:rPr>
              <a:t>(5</a:t>
            </a:r>
            <a:r>
              <a:rPr lang="zh-TW" altLang="en-US" sz="2800" dirty="0">
                <a:solidFill>
                  <a:srgbClr val="003399"/>
                </a:solidFill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</a:rPr>
              <a:t>1)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小時，</a:t>
            </a:r>
            <a:endParaRPr lang="en-US" altLang="zh-TW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即「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2×(5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1)</a:t>
            </a:r>
            <a:r>
              <a:rPr lang="zh-TW" altLang="en-US" sz="28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」個「半小時」。</a:t>
            </a:r>
            <a:endParaRPr lang="en-US" altLang="zh-CN" sz="28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1C63654F-D84E-46A8-AA33-B2A8A29A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2" y="4705795"/>
            <a:ext cx="73445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應付款 </a:t>
            </a:r>
            <a:r>
              <a:rPr lang="en-US" altLang="zh-TW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=</a:t>
            </a:r>
            <a:r>
              <a:rPr lang="zh-TW" altLang="en-US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首小時須付款</a:t>
            </a:r>
            <a:r>
              <a:rPr lang="en-US" altLang="zh-TW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＋</a:t>
            </a:r>
            <a:r>
              <a:rPr lang="zh-TW" altLang="en-US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首小時後須付款</a:t>
            </a:r>
            <a:r>
              <a:rPr lang="en-US" altLang="zh-CN" sz="2800" dirty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62644FFF-AEFE-4586-A48E-8BA51F1B1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5220560"/>
            <a:ext cx="24457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</a:rPr>
              <a:t>13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×2×(5</a:t>
            </a:r>
            <a:r>
              <a:rPr lang="zh-TW" altLang="en-US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1)</a:t>
            </a:r>
            <a:endParaRPr lang="en-US" altLang="zh-TW" sz="2800" dirty="0">
              <a:solidFill>
                <a:srgbClr val="003399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707F5B3C-32E7-47F2-9201-47F6EBAB4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9045" y="5700631"/>
            <a:ext cx="21114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</a:rPr>
              <a:t>=</a:t>
            </a:r>
            <a:r>
              <a:rPr lang="zh-TW" altLang="en-US" sz="2800" dirty="0">
                <a:solidFill>
                  <a:srgbClr val="003399"/>
                </a:solidFill>
              </a:rPr>
              <a:t> </a:t>
            </a:r>
            <a:r>
              <a:rPr lang="en-US" altLang="zh-CN" sz="2800" i="1" dirty="0">
                <a:solidFill>
                  <a:srgbClr val="003399"/>
                </a:solidFill>
              </a:rPr>
              <a:t>y</a:t>
            </a:r>
            <a:r>
              <a:rPr lang="zh-CN" altLang="en-US" sz="2800" dirty="0">
                <a:solidFill>
                  <a:srgbClr val="003399"/>
                </a:solidFill>
              </a:rPr>
              <a:t>＋</a:t>
            </a:r>
            <a:r>
              <a:rPr lang="en-US" altLang="zh-TW" sz="2800" dirty="0">
                <a:solidFill>
                  <a:srgbClr val="003399"/>
                </a:solidFill>
              </a:rPr>
              <a:t>104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uiExpand="1" build="allAtOnce"/>
      <p:bldP spid="10" grpId="0"/>
      <p:bldP spid="11" grpId="0" build="allAtOnce"/>
      <p:bldP spid="11" grpId="1" build="allAtOnce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uiExpand="1" build="allAtOnce"/>
      <p:bldP spid="17" grpId="0" uiExpand="1" build="allAtOnce"/>
      <p:bldP spid="18" grpId="0" uiExpand="1" build="allAtOnce"/>
      <p:bldP spid="19" grpId="0" uiExpand="1" build="allAtOnce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文字方塊 7">
            <a:extLst>
              <a:ext uri="{FF2B5EF4-FFF2-40B4-BE49-F238E27FC236}">
                <a16:creationId xmlns="" xmlns:a16="http://schemas.microsoft.com/office/drawing/2014/main" id="{65EDCF8C-3D4C-43A9-8F08-CA8F7FB3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3070225"/>
            <a:ext cx="867568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2200" indent="-1092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36. (b)</a:t>
            </a:r>
            <a:r>
              <a:rPr lang="zh-TW" altLang="en-US" sz="2800" dirty="0">
                <a:ea typeface="標楷體" panose="03000509000000000000" pitchFamily="65" charset="-120"/>
              </a:rPr>
              <a:t> 若</a:t>
            </a:r>
            <a:r>
              <a:rPr lang="zh-TW" altLang="en-US" sz="2800" u="sng" dirty="0">
                <a:ea typeface="標楷體" panose="03000509000000000000" pitchFamily="65" charset="-120"/>
              </a:rPr>
              <a:t>周</a:t>
            </a:r>
            <a:r>
              <a:rPr lang="zh-TW" altLang="en-US" sz="2800" dirty="0">
                <a:ea typeface="標楷體" panose="03000509000000000000" pitchFamily="65" charset="-120"/>
              </a:rPr>
              <a:t>小姐付了</a:t>
            </a:r>
            <a:r>
              <a:rPr lang="en-US" altLang="zh-TW" sz="2800" dirty="0">
                <a:ea typeface="標楷體" panose="03000509000000000000" pitchFamily="65" charset="-120"/>
              </a:rPr>
              <a:t>$128</a:t>
            </a:r>
            <a:r>
              <a:rPr lang="zh-TW" altLang="en-US" sz="2800" dirty="0">
                <a:ea typeface="標楷體" panose="03000509000000000000" pitchFamily="65" charset="-120"/>
              </a:rPr>
              <a:t>停車費，首小時的收費是多少？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須用方程列式計</a:t>
            </a:r>
            <a:r>
              <a:rPr lang="zh-TW" altLang="en-US" sz="2800" dirty="0" smtClean="0">
                <a:ea typeface="標楷體" panose="03000509000000000000" pitchFamily="65" charset="-120"/>
              </a:rPr>
              <a:t>算，並展示步驟</a:t>
            </a:r>
            <a:r>
              <a:rPr lang="en-US" altLang="zh-TW" sz="2800" dirty="0" smtClean="0">
                <a:ea typeface="標楷體" panose="03000509000000000000" pitchFamily="65" charset="-120"/>
              </a:rPr>
              <a:t>)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</a:t>
            </a:r>
            <a:r>
              <a:rPr lang="en-US" altLang="zh-TW" sz="2800" dirty="0">
                <a:ea typeface="標楷體" panose="03000509000000000000" pitchFamily="65" charset="-120"/>
              </a:rPr>
              <a:t>[4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zh-CN" sz="2800" dirty="0">
              <a:ea typeface="標楷體" panose="03000509000000000000" pitchFamily="65" charset="-120"/>
            </a:endParaRPr>
          </a:p>
        </p:txBody>
      </p:sp>
      <p:sp>
        <p:nvSpPr>
          <p:cNvPr id="59395" name="Text Box 42">
            <a:extLst>
              <a:ext uri="{FF2B5EF4-FFF2-40B4-BE49-F238E27FC236}">
                <a16:creationId xmlns="" xmlns:a16="http://schemas.microsoft.com/office/drawing/2014/main" id="{3FAE6B6A-8CBC-48E7-9F16-72365CE7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3150" y="4203700"/>
            <a:ext cx="827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　</a:t>
            </a:r>
            <a:endParaRPr lang="zh-CN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="" xmlns:a16="http://schemas.microsoft.com/office/drawing/2014/main" id="{B4795F43-F8A7-4196-9A4E-D5F8DDE5E854}"/>
              </a:ext>
            </a:extLst>
          </p:cNvPr>
          <p:cNvGraphicFramePr>
            <a:graphicFrameLocks noGrp="1"/>
          </p:cNvGraphicFramePr>
          <p:nvPr/>
        </p:nvGraphicFramePr>
        <p:xfrm>
          <a:off x="2411413" y="981075"/>
          <a:ext cx="5141912" cy="1830387"/>
        </p:xfrm>
        <a:graphic>
          <a:graphicData uri="http://schemas.openxmlformats.org/drawingml/2006/table">
            <a:tbl>
              <a:tblPr firstRow="1" firstCol="1" bandRow="1"/>
              <a:tblGrid>
                <a:gridCol w="42698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46637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停車場收費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491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首小時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$</a:t>
                      </a:r>
                      <a:r>
                        <a:rPr lang="en-US" sz="2000" i="1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y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78833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以後每半小時</a:t>
                      </a:r>
                      <a:endParaRPr lang="en-US" altLang="zh-TW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600"/>
                        </a:spcAft>
                      </a:pP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(</a:t>
                      </a: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不足半小時亦以半小時收費計算</a:t>
                      </a: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)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Arial" panose="020B0604020202020204" pitchFamily="34" charset="0"/>
                        </a:rPr>
                        <a:t>$13</a:t>
                      </a:r>
                      <a:endParaRPr lang="zh-CN" sz="2000" kern="1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68593" marR="6859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5" name="直接连接符 4">
            <a:extLst>
              <a:ext uri="{FF2B5EF4-FFF2-40B4-BE49-F238E27FC236}">
                <a16:creationId xmlns="" xmlns:a16="http://schemas.microsoft.com/office/drawing/2014/main" id="{BA51E6BB-00B3-4572-9072-BE18D98AA80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898775" y="3598863"/>
            <a:ext cx="2592388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文字方塊 11">
            <a:extLst>
              <a:ext uri="{FF2B5EF4-FFF2-40B4-BE49-F238E27FC236}">
                <a16:creationId xmlns="" xmlns:a16="http://schemas.microsoft.com/office/drawing/2014/main" id="{2926C6B0-2593-4161-9138-6A1E944CF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0" y="4081463"/>
            <a:ext cx="7272338" cy="1728787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1666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s-ES" altLang="zh-TW" sz="2800" i="1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y</a:t>
            </a:r>
            <a:r>
              <a:rPr lang="zh-TW" altLang="es-ES" sz="280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＋</a:t>
            </a:r>
            <a:r>
              <a:rPr lang="es-ES" altLang="zh-TW" sz="280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104 = 128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s-ES" altLang="zh-TW" sz="2800" i="1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     </a:t>
            </a:r>
            <a:r>
              <a:rPr lang="es-ES" altLang="zh-TW" sz="1800" i="1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</a:t>
            </a:r>
            <a:r>
              <a:rPr lang="es-ES" altLang="zh-TW" sz="2800" i="1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 y</a:t>
            </a:r>
            <a:r>
              <a:rPr lang="es-ES" altLang="zh-TW" sz="2800">
                <a:solidFill>
                  <a:srgbClr val="FF0000"/>
                </a:solidFill>
                <a:ea typeface="標楷體" panose="03000509000000000000" pitchFamily="65" charset="-120"/>
                <a:sym typeface="Wingdings 2" panose="05020102010507070707" pitchFamily="18" charset="2"/>
              </a:rPr>
              <a:t> = 24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zh-TW" altLang="zh-CN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首小時的收費是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$24</a:t>
            </a:r>
            <a:r>
              <a:rPr lang="zh-TW" altLang="en-US" sz="280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7" name="TextBox 52">
            <a:extLst>
              <a:ext uri="{FF2B5EF4-FFF2-40B4-BE49-F238E27FC236}">
                <a16:creationId xmlns="" xmlns:a16="http://schemas.microsoft.com/office/drawing/2014/main" id="{3227AFF9-DC12-4575-A7DB-464BF251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8588" y="40814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8" name="TextBox 52">
            <a:extLst>
              <a:ext uri="{FF2B5EF4-FFF2-40B4-BE49-F238E27FC236}">
                <a16:creationId xmlns="" xmlns:a16="http://schemas.microsoft.com/office/drawing/2014/main" id="{29E2DC98-0D9E-4083-BD84-5198DA33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75" y="4711700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C4E8E5DC-2847-42BA-9A19-123009B04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690813"/>
            <a:ext cx="6076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</a:t>
            </a:r>
            <a:r>
              <a:rPr lang="en-US" altLang="zh-TW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(a)</a:t>
            </a:r>
            <a:r>
              <a:rPr lang="zh-TW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知，</a:t>
            </a:r>
            <a:r>
              <a:rPr lang="zh-CN" altLang="en-US" sz="2800" b="1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她應付款</a:t>
            </a:r>
            <a:r>
              <a:rPr lang="en-US" altLang="zh-CN" sz="2800">
                <a:solidFill>
                  <a:srgbClr val="003399"/>
                </a:solidFill>
              </a:rPr>
              <a:t>$(</a:t>
            </a:r>
            <a:r>
              <a:rPr lang="en-US" altLang="zh-CN" sz="2800" i="1">
                <a:solidFill>
                  <a:srgbClr val="003399"/>
                </a:solidFill>
              </a:rPr>
              <a:t>y</a:t>
            </a:r>
            <a:r>
              <a:rPr lang="zh-CN" altLang="en-US" sz="2800">
                <a:solidFill>
                  <a:srgbClr val="003399"/>
                </a:solidFill>
              </a:rPr>
              <a:t>＋</a:t>
            </a:r>
            <a:r>
              <a:rPr lang="en-US" altLang="zh-CN" sz="2800">
                <a:solidFill>
                  <a:srgbClr val="003399"/>
                </a:solidFill>
              </a:rPr>
              <a:t>104)</a:t>
            </a:r>
            <a:r>
              <a:rPr lang="zh-CN" altLang="en-US" sz="280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CN" altLang="en-US" sz="280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 animBg="1"/>
      <p:bldP spid="7" grpId="0"/>
      <p:bldP spid="8" grpId="0"/>
      <p:bldP spid="9" grpId="0" uiExpand="1" build="allAtOnce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B117A448-533B-402A-B176-9F7607403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0115447"/>
              </p:ext>
            </p:extLst>
          </p:nvPr>
        </p:nvGraphicFramePr>
        <p:xfrm>
          <a:off x="4752975" y="4335997"/>
          <a:ext cx="3600450" cy="1627187"/>
        </p:xfrm>
        <a:graphic>
          <a:graphicData uri="http://schemas.openxmlformats.org/drawingml/2006/table">
            <a:tbl>
              <a:tblPr firstRow="1" firstCol="1" bandRow="1"/>
              <a:tblGrid>
                <a:gridCol w="1920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34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成人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小童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92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星期一至四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$155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$65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91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星期五、星期六和星期日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$180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0DDC8E6D-5E56-41AD-B30A-3FDEB3396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6"/>
          <a:stretch/>
        </p:blipFill>
        <p:spPr>
          <a:xfrm>
            <a:off x="1619672" y="1308385"/>
            <a:ext cx="5713730" cy="2847976"/>
          </a:xfrm>
          <a:prstGeom prst="rect">
            <a:avLst/>
          </a:prstGeom>
        </p:spPr>
      </p:pic>
      <p:sp>
        <p:nvSpPr>
          <p:cNvPr id="60418" name="文字方塊 7">
            <a:extLst>
              <a:ext uri="{FF2B5EF4-FFF2-40B4-BE49-F238E27FC236}">
                <a16:creationId xmlns="" xmlns:a16="http://schemas.microsoft.com/office/drawing/2014/main" id="{9DFA1895-F6C5-4365-A3E7-0B81C6D73D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270413"/>
            <a:ext cx="4946650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2200" indent="-1092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600" dirty="0">
                <a:ea typeface="標楷體" panose="03000509000000000000" pitchFamily="65" charset="-120"/>
              </a:rPr>
              <a:t>37.</a:t>
            </a:r>
            <a:r>
              <a:rPr lang="zh-TW" altLang="en-US" sz="2600" dirty="0">
                <a:ea typeface="標楷體" panose="03000509000000000000" pitchFamily="65" charset="-120"/>
              </a:rPr>
              <a:t> </a:t>
            </a:r>
            <a:r>
              <a:rPr lang="en-US" altLang="zh-TW" sz="2600" dirty="0">
                <a:ea typeface="標楷體" panose="03000509000000000000" pitchFamily="65" charset="-120"/>
              </a:rPr>
              <a:t>(a) </a:t>
            </a:r>
            <a:r>
              <a:rPr lang="zh-TW" altLang="en-US" sz="2600" dirty="0">
                <a:ea typeface="標楷體" panose="03000509000000000000" pitchFamily="65" charset="-120"/>
              </a:rPr>
              <a:t>根據統計圖及</a:t>
            </a:r>
            <a:r>
              <a:rPr lang="zh-CN" altLang="en-US" sz="2600" dirty="0">
                <a:ea typeface="標楷體" panose="03000509000000000000" pitchFamily="65" charset="-120"/>
              </a:rPr>
              <a:t>右</a:t>
            </a:r>
            <a:r>
              <a:rPr lang="zh-TW" altLang="en-US" sz="2600" dirty="0">
                <a:ea typeface="標楷體" panose="03000509000000000000" pitchFamily="65" charset="-120"/>
              </a:rPr>
              <a:t>表，</a:t>
            </a:r>
            <a:endParaRPr lang="en-US" altLang="zh-TW" sz="26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>
                <a:ea typeface="標楷體" panose="03000509000000000000" pitchFamily="65" charset="-120"/>
              </a:rPr>
              <a:t>           </a:t>
            </a:r>
            <a:r>
              <a:rPr lang="zh-TW" altLang="en-US" sz="2600" dirty="0" smtClean="0">
                <a:ea typeface="標楷體" panose="03000509000000000000" pitchFamily="65" charset="-120"/>
              </a:rPr>
              <a:t>星期一的</a:t>
            </a:r>
            <a:r>
              <a:rPr lang="zh-TW" altLang="en-US" sz="2600" dirty="0">
                <a:ea typeface="標楷體" panose="03000509000000000000" pitchFamily="65" charset="-120"/>
              </a:rPr>
              <a:t>總收入是</a:t>
            </a:r>
            <a:endParaRPr lang="en-US" altLang="zh-TW" sz="26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 smtClean="0">
                <a:ea typeface="標楷體" panose="03000509000000000000" pitchFamily="65" charset="-120"/>
              </a:rPr>
              <a:t>           多少</a:t>
            </a:r>
            <a:r>
              <a:rPr lang="zh-TW" altLang="en-US" sz="2600" dirty="0">
                <a:ea typeface="標楷體" panose="03000509000000000000" pitchFamily="65" charset="-120"/>
              </a:rPr>
              <a:t>？</a:t>
            </a:r>
            <a:r>
              <a:rPr lang="en-US" altLang="zh-TW" sz="2600" dirty="0">
                <a:ea typeface="標楷體" panose="03000509000000000000" pitchFamily="65" charset="-120"/>
              </a:rPr>
              <a:t>(</a:t>
            </a:r>
            <a:r>
              <a:rPr lang="zh-TW" altLang="en-US" sz="2600" dirty="0">
                <a:ea typeface="標楷體" panose="03000509000000000000" pitchFamily="65" charset="-120"/>
              </a:rPr>
              <a:t>只須寫出答</a:t>
            </a:r>
            <a:endParaRPr lang="en-US" altLang="zh-TW" sz="26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 dirty="0" smtClean="0">
                <a:ea typeface="標楷體" panose="03000509000000000000" pitchFamily="65" charset="-120"/>
              </a:rPr>
              <a:t>           案</a:t>
            </a:r>
            <a:r>
              <a:rPr lang="en-US" altLang="zh-TW" sz="2600" dirty="0">
                <a:ea typeface="標楷體" panose="03000509000000000000" pitchFamily="65" charset="-120"/>
              </a:rPr>
              <a:t>)          [2</a:t>
            </a:r>
            <a:r>
              <a:rPr lang="zh-TW" altLang="en-US" sz="2600" dirty="0">
                <a:ea typeface="標楷體" panose="03000509000000000000" pitchFamily="65" charset="-120"/>
              </a:rPr>
              <a:t>分</a:t>
            </a:r>
            <a:r>
              <a:rPr lang="en-US" altLang="zh-TW" sz="2600" dirty="0">
                <a:ea typeface="標楷體" panose="03000509000000000000" pitchFamily="65" charset="-120"/>
              </a:rPr>
              <a:t>]</a:t>
            </a:r>
            <a:r>
              <a:rPr lang="en-US" altLang="zh-CN" sz="2600" dirty="0"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0453" name="Text Box 19">
            <a:extLst>
              <a:ext uri="{FF2B5EF4-FFF2-40B4-BE49-F238E27FC236}">
                <a16:creationId xmlns="" xmlns:a16="http://schemas.microsoft.com/office/drawing/2014/main" id="{43FE7F93-0DE9-4DAC-A505-C6809C1FB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481" y="777595"/>
            <a:ext cx="543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u="sng" dirty="0">
                <a:ea typeface="標楷體" panose="03000509000000000000" pitchFamily="65" charset="-120"/>
              </a:rPr>
              <a:t>餐廳上星期惠顧自助餐的顧客人數</a:t>
            </a:r>
            <a:endParaRPr lang="zh-CN" altLang="en-US" sz="2400" u="sng" dirty="0">
              <a:ea typeface="標楷體" panose="03000509000000000000" pitchFamily="65" charset="-120"/>
            </a:endParaRPr>
          </a:p>
        </p:txBody>
      </p:sp>
      <p:sp>
        <p:nvSpPr>
          <p:cNvPr id="47" name="文本框 14">
            <a:extLst>
              <a:ext uri="{FF2B5EF4-FFF2-40B4-BE49-F238E27FC236}">
                <a16:creationId xmlns="" xmlns:a16="http://schemas.microsoft.com/office/drawing/2014/main" id="{02838D38-2CF2-431E-8B5C-BA9734FDBA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2276" y="3589141"/>
            <a:ext cx="534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3399"/>
                </a:solidFill>
              </a:rPr>
              <a:t>50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9" name="文本框 77">
            <a:extLst>
              <a:ext uri="{FF2B5EF4-FFF2-40B4-BE49-F238E27FC236}">
                <a16:creationId xmlns="" xmlns:a16="http://schemas.microsoft.com/office/drawing/2014/main" id="{8E7A3917-9F99-4976-BA15-C59B00857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0058" y="2885308"/>
            <a:ext cx="625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3399"/>
                </a:solidFill>
              </a:rPr>
              <a:t>300</a:t>
            </a:r>
            <a:endParaRPr lang="zh-CN" altLang="en-US" sz="2000" dirty="0">
              <a:solidFill>
                <a:srgbClr val="003399"/>
              </a:solidFill>
            </a:endParaRPr>
          </a:p>
        </p:txBody>
      </p:sp>
      <p:sp>
        <p:nvSpPr>
          <p:cNvPr id="50" name="右大括号 18">
            <a:extLst>
              <a:ext uri="{FF2B5EF4-FFF2-40B4-BE49-F238E27FC236}">
                <a16:creationId xmlns="" xmlns:a16="http://schemas.microsoft.com/office/drawing/2014/main" id="{1760DB36-6485-4707-818B-955D67B61BD1}"/>
              </a:ext>
            </a:extLst>
          </p:cNvPr>
          <p:cNvSpPr>
            <a:spLocks/>
          </p:cNvSpPr>
          <p:nvPr/>
        </p:nvSpPr>
        <p:spPr bwMode="auto">
          <a:xfrm>
            <a:off x="3354338" y="3688582"/>
            <a:ext cx="91440" cy="201168"/>
          </a:xfrm>
          <a:prstGeom prst="rightBrace">
            <a:avLst>
              <a:gd name="adj1" fmla="val 25000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1" name="右大括号 79">
            <a:extLst>
              <a:ext uri="{FF2B5EF4-FFF2-40B4-BE49-F238E27FC236}">
                <a16:creationId xmlns="" xmlns:a16="http://schemas.microsoft.com/office/drawing/2014/main" id="{5D5D03D0-0AF8-45D2-B2EB-CB783BA72A17}"/>
              </a:ext>
            </a:extLst>
          </p:cNvPr>
          <p:cNvSpPr>
            <a:spLocks/>
          </p:cNvSpPr>
          <p:nvPr/>
        </p:nvSpPr>
        <p:spPr bwMode="auto">
          <a:xfrm>
            <a:off x="3360564" y="2444553"/>
            <a:ext cx="117187" cy="1244029"/>
          </a:xfrm>
          <a:prstGeom prst="rightBrace">
            <a:avLst>
              <a:gd name="adj1" fmla="val 53408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52" name="文本框 77">
            <a:extLst>
              <a:ext uri="{FF2B5EF4-FFF2-40B4-BE49-F238E27FC236}">
                <a16:creationId xmlns="" xmlns:a16="http://schemas.microsoft.com/office/drawing/2014/main" id="{1D8CA6F6-A841-4841-A57C-A7BF0F145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263" y="1239559"/>
            <a:ext cx="2937817" cy="121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星期一</a:t>
            </a:r>
            <a:r>
              <a:rPr lang="zh-TW" altLang="en-US" sz="20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的總收入</a:t>
            </a:r>
            <a:r>
              <a:rPr lang="zh-TW" altLang="en-US" sz="20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endParaRPr lang="en-US" altLang="zh-TW" sz="2000" dirty="0">
              <a:solidFill>
                <a:srgbClr val="00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CN" sz="2000" dirty="0">
                <a:solidFill>
                  <a:srgbClr val="003399"/>
                </a:solidFill>
              </a:rPr>
              <a:t>   155 </a:t>
            </a:r>
            <a:r>
              <a:rPr lang="en-US" altLang="zh-CN" sz="2000" dirty="0">
                <a:solidFill>
                  <a:srgbClr val="003399"/>
                </a:solidFill>
                <a:cs typeface="Arial" panose="020B0604020202020204" pitchFamily="34" charset="0"/>
              </a:rPr>
              <a:t>× </a:t>
            </a:r>
            <a:r>
              <a:rPr lang="en-US" altLang="zh-CN" sz="2000" dirty="0">
                <a:solidFill>
                  <a:srgbClr val="003399"/>
                </a:solidFill>
              </a:rPr>
              <a:t>300</a:t>
            </a:r>
            <a:endParaRPr lang="en-US" altLang="zh-CN" sz="2000" dirty="0">
              <a:solidFill>
                <a:srgbClr val="003399"/>
              </a:solidFill>
              <a:cs typeface="Arial" panose="020B0604020202020204" pitchFamily="34" charset="0"/>
              <a:sym typeface="+mn-ea"/>
            </a:endParaRPr>
          </a:p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CN" sz="2000" dirty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= $</a:t>
            </a:r>
            <a:r>
              <a:rPr lang="en-US" altLang="zh-CN" sz="2000" dirty="0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49 750</a:t>
            </a:r>
            <a:endParaRPr lang="zh-CN" altLang="en-US" sz="2000" dirty="0">
              <a:solidFill>
                <a:srgbClr val="003399"/>
              </a:solidFill>
            </a:endParaRPr>
          </a:p>
        </p:txBody>
      </p:sp>
      <p:sp>
        <p:nvSpPr>
          <p:cNvPr id="66" name="Rectangle 133">
            <a:extLst>
              <a:ext uri="{FF2B5EF4-FFF2-40B4-BE49-F238E27FC236}">
                <a16:creationId xmlns="" xmlns:a16="http://schemas.microsoft.com/office/drawing/2014/main" id="{42B85550-155A-474A-855B-2D5A46A8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4835802"/>
            <a:ext cx="1906588" cy="422275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67" name="Rectangle 133">
            <a:extLst>
              <a:ext uri="{FF2B5EF4-FFF2-40B4-BE49-F238E27FC236}">
                <a16:creationId xmlns="" xmlns:a16="http://schemas.microsoft.com/office/drawing/2014/main" id="{1E1C7D42-5E2C-4CEB-A449-BE34865A7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20" y="4835802"/>
            <a:ext cx="808037" cy="422275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 dirty="0"/>
          </a:p>
        </p:txBody>
      </p:sp>
      <p:sp>
        <p:nvSpPr>
          <p:cNvPr id="68" name="文本框 77">
            <a:extLst>
              <a:ext uri="{FF2B5EF4-FFF2-40B4-BE49-F238E27FC236}">
                <a16:creationId xmlns="" xmlns:a16="http://schemas.microsoft.com/office/drawing/2014/main" id="{8DA09A70-69B9-4D1B-A24E-275711805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5063" y="1655763"/>
            <a:ext cx="1463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000">
                <a:solidFill>
                  <a:srgbClr val="003399"/>
                </a:solidFill>
              </a:rPr>
              <a:t>＋</a:t>
            </a:r>
            <a:r>
              <a:rPr lang="en-US" altLang="zh-CN" sz="2000">
                <a:solidFill>
                  <a:srgbClr val="003399"/>
                </a:solidFill>
              </a:rPr>
              <a:t>65 </a:t>
            </a:r>
            <a:r>
              <a:rPr lang="en-US" altLang="zh-CN" sz="200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× 50 </a:t>
            </a:r>
          </a:p>
        </p:txBody>
      </p:sp>
      <p:sp>
        <p:nvSpPr>
          <p:cNvPr id="69" name="Rectangle 133">
            <a:extLst>
              <a:ext uri="{FF2B5EF4-FFF2-40B4-BE49-F238E27FC236}">
                <a16:creationId xmlns="" xmlns:a16="http://schemas.microsoft.com/office/drawing/2014/main" id="{A96A2373-8E77-4C49-AD39-E9F22E0724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3141" y="4824003"/>
            <a:ext cx="876300" cy="422275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49" grpId="1"/>
      <p:bldP spid="50" grpId="0" animBg="1"/>
      <p:bldP spid="51" grpId="0" animBg="1"/>
      <p:bldP spid="51" grpId="1" animBg="1"/>
      <p:bldP spid="52" grpId="0"/>
      <p:bldP spid="66" grpId="0" animBg="1"/>
      <p:bldP spid="66" grpId="1" animBg="1"/>
      <p:bldP spid="67" grpId="0" animBg="1"/>
      <p:bldP spid="67" grpId="1" animBg="1"/>
      <p:bldP spid="68" grpId="0"/>
      <p:bldP spid="69" grpId="0" animBg="1"/>
      <p:bldP spid="69" grpId="1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文字方塊 7">
            <a:extLst>
              <a:ext uri="{FF2B5EF4-FFF2-40B4-BE49-F238E27FC236}">
                <a16:creationId xmlns="" xmlns:a16="http://schemas.microsoft.com/office/drawing/2014/main" id="{364B9AA3-AE0D-461E-82FB-11D6FB663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25538"/>
            <a:ext cx="80899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092200" indent="-1092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37.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(a) </a:t>
            </a:r>
            <a:r>
              <a:rPr lang="zh-TW" altLang="en-US" sz="2800" dirty="0">
                <a:ea typeface="標楷體" panose="03000509000000000000" pitchFamily="65" charset="-120"/>
              </a:rPr>
              <a:t>根據統計圖及</a:t>
            </a:r>
            <a:r>
              <a:rPr lang="zh-CN" altLang="en-US" sz="2800" dirty="0">
                <a:ea typeface="標楷體" panose="03000509000000000000" pitchFamily="65" charset="-120"/>
              </a:rPr>
              <a:t>右</a:t>
            </a:r>
            <a:r>
              <a:rPr lang="zh-TW" altLang="en-US" sz="2800" dirty="0">
                <a:ea typeface="標楷體" panose="03000509000000000000" pitchFamily="65" charset="-120"/>
              </a:rPr>
              <a:t>表，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          </a:t>
            </a:r>
            <a:r>
              <a:rPr lang="zh-TW" altLang="en-US" sz="2800" dirty="0" smtClean="0">
                <a:ea typeface="標楷體" panose="03000509000000000000" pitchFamily="65" charset="-120"/>
              </a:rPr>
              <a:t>星期一的</a:t>
            </a:r>
            <a:r>
              <a:rPr lang="zh-TW" altLang="en-US" sz="2800" dirty="0">
                <a:ea typeface="標楷體" panose="03000509000000000000" pitchFamily="65" charset="-120"/>
              </a:rPr>
              <a:t>總收入是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          多少</a:t>
            </a:r>
            <a:r>
              <a:rPr lang="zh-TW" altLang="en-US" sz="2800" dirty="0">
                <a:ea typeface="標楷體" panose="03000509000000000000" pitchFamily="65" charset="-120"/>
              </a:rPr>
              <a:t>？</a:t>
            </a:r>
            <a:r>
              <a:rPr lang="en-US" altLang="zh-TW" sz="2800" dirty="0">
                <a:ea typeface="標楷體" panose="03000509000000000000" pitchFamily="65" charset="-120"/>
              </a:rPr>
              <a:t>(</a:t>
            </a:r>
            <a:r>
              <a:rPr lang="zh-TW" altLang="en-US" sz="2800" dirty="0">
                <a:ea typeface="標楷體" panose="03000509000000000000" pitchFamily="65" charset="-120"/>
              </a:rPr>
              <a:t>只須寫出答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</a:rPr>
              <a:t>          案</a:t>
            </a:r>
            <a:r>
              <a:rPr lang="en-US" altLang="zh-TW" sz="2800" dirty="0">
                <a:ea typeface="標楷體" panose="03000509000000000000" pitchFamily="65" charset="-120"/>
              </a:rPr>
              <a:t>)          [2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01FCF2BE-7070-4B7C-8CDE-10CFE6585595}"/>
              </a:ext>
            </a:extLst>
          </p:cNvPr>
          <p:cNvGraphicFramePr>
            <a:graphicFrameLocks noGrp="1"/>
          </p:cNvGraphicFramePr>
          <p:nvPr/>
        </p:nvGraphicFramePr>
        <p:xfrm>
          <a:off x="4668838" y="1247775"/>
          <a:ext cx="3600450" cy="1627189"/>
        </p:xfrm>
        <a:graphic>
          <a:graphicData uri="http://schemas.openxmlformats.org/drawingml/2006/table">
            <a:tbl>
              <a:tblPr firstRow="1" firstCol="1" bandRow="1"/>
              <a:tblGrid>
                <a:gridCol w="1920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30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成人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小童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2135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星期一至四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$155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$65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74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星期五、星期六和星期日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$180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文字方塊 9">
            <a:extLst>
              <a:ext uri="{FF2B5EF4-FFF2-40B4-BE49-F238E27FC236}">
                <a16:creationId xmlns="" xmlns:a16="http://schemas.microsoft.com/office/drawing/2014/main" id="{36F41240-BB4F-4D9E-A53D-804BD0381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575" y="3254375"/>
            <a:ext cx="7000875" cy="874598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6100"/>
              </a:lnSpc>
              <a:spcBef>
                <a:spcPct val="0"/>
              </a:spcBef>
              <a:buFontTx/>
              <a:buNone/>
            </a:pPr>
            <a:r>
              <a:rPr lang="zh-TW" altLang="en-US" sz="2800" dirty="0" smtClean="0">
                <a:ea typeface="標楷體" panose="03000509000000000000" pitchFamily="65" charset="-120"/>
                <a:sym typeface="+mn-ea"/>
              </a:rPr>
              <a:t>星期一的</a:t>
            </a:r>
            <a:r>
              <a:rPr lang="zh-TW" altLang="en-US" sz="2800" dirty="0">
                <a:ea typeface="標楷體" panose="03000509000000000000" pitchFamily="65" charset="-120"/>
                <a:sym typeface="+mn-ea"/>
              </a:rPr>
              <a:t>總收入</a:t>
            </a:r>
            <a:r>
              <a:rPr lang="zh-TW" altLang="en-US" sz="2800" dirty="0" smtClean="0">
                <a:ea typeface="標楷體" panose="03000509000000000000" pitchFamily="65" charset="-120"/>
                <a:sym typeface="+mn-ea"/>
              </a:rPr>
              <a:t>是</a:t>
            </a:r>
            <a:r>
              <a:rPr lang="en-US" altLang="zh-TW" sz="2800" dirty="0" smtClean="0">
                <a:ea typeface="標楷體" panose="03000509000000000000" pitchFamily="65" charset="-120"/>
                <a:sym typeface="+mn-ea"/>
              </a:rPr>
              <a:t>$</a:t>
            </a:r>
            <a:r>
              <a:rPr lang="zh-CN" altLang="en-US" sz="2800" u="sng" dirty="0" smtClean="0">
                <a:ea typeface="標楷體" panose="03000509000000000000" pitchFamily="65" charset="-120"/>
              </a:rPr>
              <a:t>     </a:t>
            </a:r>
            <a:r>
              <a:rPr lang="en-US" altLang="zh-CN" sz="2800" u="sng" dirty="0" smtClean="0">
                <a:cs typeface="Times New Roman" panose="02020603050405020304" pitchFamily="18" charset="0"/>
              </a:rPr>
              <a:t>             </a:t>
            </a:r>
            <a:r>
              <a:rPr lang="zh-CN" altLang="en-US" sz="2800" dirty="0">
                <a:ea typeface="標楷體" panose="03000509000000000000" pitchFamily="65" charset="-120"/>
              </a:rPr>
              <a:t>。</a:t>
            </a:r>
            <a:endParaRPr lang="zh-TW" altLang="en-US" sz="2800" dirty="0">
              <a:ea typeface="標楷體" panose="03000509000000000000" pitchFamily="65" charset="-120"/>
            </a:endParaRPr>
          </a:p>
        </p:txBody>
      </p:sp>
      <p:sp>
        <p:nvSpPr>
          <p:cNvPr id="5" name="TextBox 39">
            <a:extLst>
              <a:ext uri="{FF2B5EF4-FFF2-40B4-BE49-F238E27FC236}">
                <a16:creationId xmlns="" xmlns:a16="http://schemas.microsoft.com/office/drawing/2014/main" id="{7E713596-7C44-4C10-9391-1428BF8C8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7572" y="349567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 dirty="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" name="文字方塊 9">
            <a:extLst>
              <a:ext uri="{FF2B5EF4-FFF2-40B4-BE49-F238E27FC236}">
                <a16:creationId xmlns="" xmlns:a16="http://schemas.microsoft.com/office/drawing/2014/main" id="{C0BAED93-FE67-4E3A-B229-1FDED4261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8882" y="3495675"/>
            <a:ext cx="1968500" cy="464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2900"/>
              </a:lnSpc>
              <a:spcBef>
                <a:spcPct val="0"/>
              </a:spcBef>
              <a:buFontTx/>
              <a:buNone/>
            </a:pPr>
            <a:r>
              <a:rPr lang="en-US" altLang="zh-CN" sz="2800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49 750</a:t>
            </a:r>
            <a:endParaRPr lang="en-US" altLang="zh-CN" sz="2800" dirty="0">
              <a:solidFill>
                <a:srgbClr val="FF0000"/>
              </a:solidFill>
              <a:ea typeface="標楷體" panose="03000509000000000000" pitchFamily="65" charset="-12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49307" y="2306634"/>
            <a:ext cx="1871278" cy="37843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4">
            <a:extLst>
              <a:ext uri="{FF2B5EF4-FFF2-40B4-BE49-F238E27FC236}">
                <a16:creationId xmlns="" xmlns:a16="http://schemas.microsoft.com/office/drawing/2014/main" id="{887CBA43-599E-47D1-BA9F-A1587EAE6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46" y="1038397"/>
            <a:ext cx="7791450" cy="95410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404813" indent="-404813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800" b="0" dirty="0" smtClean="0">
                <a:ea typeface="標楷體" panose="03000509000000000000" pitchFamily="65" charset="-120"/>
              </a:rPr>
              <a:t>1.</a:t>
            </a:r>
            <a:r>
              <a:rPr lang="zh-TW" altLang="en-US" sz="2800" b="0" dirty="0" smtClean="0">
                <a:ea typeface="標楷體" panose="03000509000000000000" pitchFamily="65" charset="-120"/>
              </a:rPr>
              <a:t> </a:t>
            </a:r>
            <a:r>
              <a:rPr lang="zh-CN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把</a:t>
            </a:r>
            <a:r>
              <a:rPr lang="en-US" altLang="zh-CN" sz="2800" b="0" dirty="0">
                <a:latin typeface="+mn-lt"/>
                <a:ea typeface="標楷體" panose="03000509000000000000" pitchFamily="65" charset="-120"/>
              </a:rPr>
              <a:t>32 999 654 </a:t>
            </a:r>
            <a:r>
              <a:rPr lang="zh-CN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取近似值至以下</a:t>
            </a:r>
            <a:r>
              <a:rPr lang="zh-CN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一個位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，得出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的近似值與</a:t>
            </a:r>
            <a:r>
              <a:rPr lang="zh-TW" altLang="en-US" sz="28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其他的</a:t>
            </a:r>
            <a:r>
              <a:rPr lang="zh-TW" altLang="en-US" sz="2800" b="0" dirty="0">
                <a:latin typeface="標楷體" panose="03000509000000000000" pitchFamily="65" charset="-120"/>
                <a:ea typeface="標楷體" panose="03000509000000000000" pitchFamily="65" charset="-120"/>
              </a:rPr>
              <a:t>不同。該位是什麼？</a:t>
            </a:r>
            <a:endParaRPr lang="zh-CN" altLang="en-US" sz="28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816682" y="2247809"/>
            <a:ext cx="1451062" cy="46063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CN" altLang="en-US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816682" y="2685069"/>
            <a:ext cx="1451062" cy="46063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CN" altLang="en-US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816682" y="3131538"/>
            <a:ext cx="1451062" cy="46063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CN" altLang="en-US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816681" y="3553417"/>
            <a:ext cx="1707925" cy="460637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CN" altLang="en-US"/>
          </a:p>
        </p:txBody>
      </p:sp>
      <p:graphicFrame>
        <p:nvGraphicFramePr>
          <p:cNvPr id="22" name="表格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15571"/>
              </p:ext>
            </p:extLst>
          </p:nvPr>
        </p:nvGraphicFramePr>
        <p:xfrm>
          <a:off x="2751578" y="4044210"/>
          <a:ext cx="4242816" cy="82296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0352"/>
                <a:gridCol w="530352"/>
                <a:gridCol w="530352"/>
                <a:gridCol w="530352"/>
                <a:gridCol w="530352"/>
                <a:gridCol w="530352"/>
                <a:gridCol w="530352"/>
                <a:gridCol w="530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千萬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百萬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十萬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萬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千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百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十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solidFill>
                            <a:srgbClr val="0066FF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個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816682" y="1268413"/>
            <a:ext cx="6563630" cy="0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endParaRPr lang="zh-CN" altLang="en-US"/>
          </a:p>
        </p:txBody>
      </p:sp>
      <p:graphicFrame>
        <p:nvGraphicFramePr>
          <p:cNvPr id="26" name="表格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130299"/>
              </p:ext>
            </p:extLst>
          </p:nvPr>
        </p:nvGraphicFramePr>
        <p:xfrm>
          <a:off x="2751578" y="4844008"/>
          <a:ext cx="4242816" cy="4572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30352"/>
                <a:gridCol w="530352"/>
                <a:gridCol w="530352"/>
                <a:gridCol w="530352"/>
                <a:gridCol w="530352"/>
                <a:gridCol w="530352"/>
                <a:gridCol w="530352"/>
                <a:gridCol w="53035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3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2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9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9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9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6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5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 smtClean="0">
                          <a:solidFill>
                            <a:srgbClr val="0066FF"/>
                          </a:solidFill>
                          <a:latin typeface="+mn-lt"/>
                        </a:rPr>
                        <a:t>4</a:t>
                      </a:r>
                      <a:endParaRPr lang="zh-CN" altLang="en-US" sz="2400" dirty="0">
                        <a:solidFill>
                          <a:srgbClr val="0066FF"/>
                        </a:solidFill>
                        <a:latin typeface="+mn-lt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27" name="矩形 26"/>
          <p:cNvSpPr/>
          <p:nvPr/>
        </p:nvSpPr>
        <p:spPr bwMode="auto">
          <a:xfrm>
            <a:off x="5963385" y="4143373"/>
            <a:ext cx="457200" cy="1148899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06142" y="4169004"/>
            <a:ext cx="2871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根據「四捨五入」</a:t>
            </a:r>
            <a:endParaRPr lang="zh-CN" altLang="en-US" sz="2400" dirty="0"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007551" y="5444364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0" name="弧形 29"/>
          <p:cNvSpPr/>
          <p:nvPr/>
        </p:nvSpPr>
        <p:spPr bwMode="auto">
          <a:xfrm rot="8126392">
            <a:off x="3834371" y="4600566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2524607" y="2223432"/>
            <a:ext cx="5009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近似值是： </a:t>
            </a:r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32</a:t>
            </a:r>
            <a:r>
              <a:rPr lang="zh-TW" altLang="en-US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999</a:t>
            </a:r>
            <a:r>
              <a:rPr lang="zh-TW" altLang="en-US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 </a:t>
            </a:r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700</a:t>
            </a:r>
            <a:endParaRPr lang="zh-CN" altLang="en-US" sz="2800" b="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5079589" y="5387533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3" name="弧形 32"/>
          <p:cNvSpPr/>
          <p:nvPr/>
        </p:nvSpPr>
        <p:spPr bwMode="auto">
          <a:xfrm rot="8126392">
            <a:off x="4993095" y="4567361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236896" y="5831968"/>
            <a:ext cx="1954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9</a:t>
            </a:r>
            <a:r>
              <a:rPr lang="zh-TW" altLang="en-US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 = 10</a:t>
            </a:r>
            <a:endParaRPr lang="zh-CN" altLang="en-US" sz="2800" b="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555541" y="5443338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弧形 35"/>
          <p:cNvSpPr/>
          <p:nvPr/>
        </p:nvSpPr>
        <p:spPr bwMode="auto">
          <a:xfrm rot="8126392">
            <a:off x="4400582" y="4587281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517013" y="2670740"/>
            <a:ext cx="4477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近似值是：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33</a:t>
            </a:r>
            <a:r>
              <a:rPr lang="zh-TW" altLang="en-US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r>
              <a:rPr lang="zh-TW" altLang="en-US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endParaRPr lang="zh-CN" altLang="en-US" sz="28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549307" y="5435850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9" name="弧形 38"/>
          <p:cNvSpPr/>
          <p:nvPr/>
        </p:nvSpPr>
        <p:spPr bwMode="auto">
          <a:xfrm rot="8126392">
            <a:off x="4419515" y="4587281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237600" y="5857077"/>
            <a:ext cx="2187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9</a:t>
            </a:r>
            <a:r>
              <a:rPr lang="zh-TW" altLang="en-US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＋</a:t>
            </a:r>
            <a:r>
              <a:rPr lang="en-US" altLang="zh-TW" sz="2800" b="0" dirty="0" smtClean="0">
                <a:solidFill>
                  <a:srgbClr val="FF00FF"/>
                </a:solidFill>
                <a:latin typeface="+mn-lt"/>
                <a:ea typeface="標楷體" panose="03000509000000000000" pitchFamily="65" charset="-120"/>
              </a:rPr>
              <a:t>1 = 10</a:t>
            </a:r>
            <a:endParaRPr lang="zh-CN" altLang="en-US" sz="2800" b="0" dirty="0">
              <a:solidFill>
                <a:srgbClr val="FF00FF"/>
              </a:solidFill>
              <a:latin typeface="+mn-lt"/>
              <a:ea typeface="標楷體" panose="03000509000000000000" pitchFamily="65" charset="-12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010078" y="5439871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2" name="弧形 41"/>
          <p:cNvSpPr/>
          <p:nvPr/>
        </p:nvSpPr>
        <p:spPr bwMode="auto">
          <a:xfrm rot="8126392">
            <a:off x="3818594" y="4608631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995936" y="5431716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弧形 43"/>
          <p:cNvSpPr/>
          <p:nvPr/>
        </p:nvSpPr>
        <p:spPr bwMode="auto">
          <a:xfrm rot="8126392">
            <a:off x="3804655" y="4600567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2498896" y="3120534"/>
            <a:ext cx="466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近似值是：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33</a:t>
            </a:r>
            <a:r>
              <a:rPr lang="zh-TW" altLang="en-US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r>
              <a:rPr lang="zh-TW" altLang="en-US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endParaRPr lang="zh-CN" altLang="en-US" sz="28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46" name="矩形 45"/>
          <p:cNvSpPr/>
          <p:nvPr/>
        </p:nvSpPr>
        <p:spPr bwMode="auto">
          <a:xfrm>
            <a:off x="5450295" y="4134254"/>
            <a:ext cx="457200" cy="1166231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7" name="矩形 46"/>
          <p:cNvSpPr/>
          <p:nvPr/>
        </p:nvSpPr>
        <p:spPr bwMode="auto">
          <a:xfrm>
            <a:off x="4918362" y="4143373"/>
            <a:ext cx="457200" cy="1148899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8" name="矩形 47"/>
          <p:cNvSpPr/>
          <p:nvPr/>
        </p:nvSpPr>
        <p:spPr bwMode="auto">
          <a:xfrm>
            <a:off x="4395438" y="4142493"/>
            <a:ext cx="457200" cy="1149779"/>
          </a:xfrm>
          <a:prstGeom prst="rect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507954" y="3568912"/>
            <a:ext cx="448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近似值是：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33</a:t>
            </a:r>
            <a:r>
              <a:rPr lang="zh-TW" altLang="en-US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r>
              <a:rPr lang="zh-TW" altLang="en-US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000</a:t>
            </a:r>
            <a:endParaRPr lang="zh-CN" altLang="en-US" sz="2800" dirty="0">
              <a:solidFill>
                <a:srgbClr val="FF00FF"/>
              </a:solidFill>
              <a:ea typeface="標楷體" panose="03000509000000000000" pitchFamily="65" charset="-120"/>
            </a:endParaRPr>
          </a:p>
        </p:txBody>
      </p:sp>
      <p:sp>
        <p:nvSpPr>
          <p:cNvPr id="51" name="Line 29">
            <a:extLst>
              <a:ext uri="{FF2B5EF4-FFF2-40B4-BE49-F238E27FC236}">
                <a16:creationId xmlns="" xmlns:a16="http://schemas.microsoft.com/office/drawing/2014/main" id="{9900AE20-C73F-4E86-A46F-0A4A74D2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50187" y="1530096"/>
            <a:ext cx="658368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文本框 51"/>
          <p:cNvSpPr txBox="1"/>
          <p:nvPr/>
        </p:nvSpPr>
        <p:spPr>
          <a:xfrm>
            <a:off x="5698594" y="5391648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3" name="弧形 52"/>
          <p:cNvSpPr/>
          <p:nvPr/>
        </p:nvSpPr>
        <p:spPr bwMode="auto">
          <a:xfrm rot="8126392">
            <a:off x="5612100" y="4571476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3307444" y="5423249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5" name="弧形 54"/>
          <p:cNvSpPr/>
          <p:nvPr/>
        </p:nvSpPr>
        <p:spPr bwMode="auto">
          <a:xfrm rot="8126392">
            <a:off x="3220950" y="4603077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3321682" y="5429431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7" name="弧形 56"/>
          <p:cNvSpPr/>
          <p:nvPr/>
        </p:nvSpPr>
        <p:spPr bwMode="auto">
          <a:xfrm rot="8126392">
            <a:off x="3235188" y="4609259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308708" y="5436318"/>
            <a:ext cx="74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</a:t>
            </a:r>
            <a:r>
              <a:rPr lang="en-US" altLang="zh-TW" sz="2800" b="0" dirty="0" smtClean="0">
                <a:solidFill>
                  <a:srgbClr val="FF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endParaRPr lang="zh-CN" altLang="en-US" sz="2800" b="0" dirty="0">
              <a:solidFill>
                <a:srgbClr val="FF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9" name="弧形 58"/>
          <p:cNvSpPr/>
          <p:nvPr/>
        </p:nvSpPr>
        <p:spPr bwMode="auto">
          <a:xfrm rot="8126392">
            <a:off x="3222214" y="4616146"/>
            <a:ext cx="914400" cy="914400"/>
          </a:xfrm>
          <a:prstGeom prst="arc">
            <a:avLst/>
          </a:prstGeom>
          <a:noFill/>
          <a:ln w="1905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0" name="TextBox 26">
            <a:extLst>
              <a:ext uri="{FF2B5EF4-FFF2-40B4-BE49-F238E27FC236}">
                <a16:creationId xmlns="" xmlns:a16="http://schemas.microsoft.com/office/drawing/2014/main" id="{E2C865E2-B84F-453C-8D08-63471B7F7A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989" y="2306634"/>
            <a:ext cx="468313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61" name="TextBox 27">
            <a:extLst>
              <a:ext uri="{FF2B5EF4-FFF2-40B4-BE49-F238E27FC236}">
                <a16:creationId xmlns="" xmlns:a16="http://schemas.microsoft.com/office/drawing/2014/main" id="{BE80ACD6-BBA9-478D-A825-C06B89450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177" y="2201859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62" name="Line 29">
            <a:extLst>
              <a:ext uri="{FF2B5EF4-FFF2-40B4-BE49-F238E27FC236}">
                <a16:creationId xmlns="" xmlns:a16="http://schemas.microsoft.com/office/drawing/2014/main" id="{9900AE20-C73F-4E86-A46F-0A4A74D2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919382" y="1975252"/>
            <a:ext cx="420624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Rectangle 4">
            <a:extLst>
              <a:ext uri="{FF2B5EF4-FFF2-40B4-BE49-F238E27FC236}">
                <a16:creationId xmlns="" xmlns:a16="http://schemas.microsoft.com/office/drawing/2014/main" id="{922E3D99-1236-410B-8574-9EEA34C5C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972" y="2225469"/>
            <a:ext cx="2124844" cy="181588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>
                <a:alpha val="79999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CN" sz="2800" b="0" dirty="0" smtClean="0">
                <a:latin typeface="+mn-lt"/>
                <a:ea typeface="標楷體" panose="03000509000000000000" pitchFamily="65" charset="-120"/>
              </a:rPr>
              <a:t>A. </a:t>
            </a:r>
            <a:r>
              <a:rPr lang="zh-TW" altLang="en-US" sz="2800" b="0" dirty="0">
                <a:latin typeface="+mn-lt"/>
                <a:ea typeface="標楷體" panose="03000509000000000000" pitchFamily="65" charset="-120"/>
              </a:rPr>
              <a:t>百</a:t>
            </a:r>
            <a:r>
              <a:rPr lang="zh-CN" altLang="en-US" sz="2800" b="0" dirty="0" smtClean="0">
                <a:latin typeface="+mn-lt"/>
                <a:ea typeface="標楷體" panose="03000509000000000000" pitchFamily="65" charset="-120"/>
              </a:rPr>
              <a:t>位 </a:t>
            </a:r>
            <a:r>
              <a:rPr lang="zh-TW" altLang="en-US" sz="2800" b="0" dirty="0" smtClean="0">
                <a:latin typeface="+mn-lt"/>
                <a:ea typeface="標楷體" panose="03000509000000000000" pitchFamily="65" charset="-120"/>
              </a:rPr>
              <a:t>   </a:t>
            </a:r>
            <a:endParaRPr lang="en-US" altLang="zh-TW" sz="2800" b="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en-US" altLang="zh-CN" sz="2800" b="0" dirty="0" smtClean="0">
                <a:latin typeface="+mn-lt"/>
                <a:ea typeface="標楷體" panose="03000509000000000000" pitchFamily="65" charset="-120"/>
              </a:rPr>
              <a:t>B</a:t>
            </a:r>
            <a:r>
              <a:rPr lang="en-US" altLang="zh-CN" sz="2800" b="0" dirty="0">
                <a:latin typeface="+mn-lt"/>
                <a:ea typeface="標楷體" panose="03000509000000000000" pitchFamily="65" charset="-120"/>
              </a:rPr>
              <a:t>. </a:t>
            </a:r>
            <a:r>
              <a:rPr lang="zh-TW" altLang="en-US" sz="2800" b="0" dirty="0">
                <a:latin typeface="+mn-lt"/>
                <a:ea typeface="標楷體" panose="03000509000000000000" pitchFamily="65" charset="-120"/>
              </a:rPr>
              <a:t>千</a:t>
            </a:r>
            <a:r>
              <a:rPr lang="zh-CN" altLang="en-US" sz="2800" b="0" dirty="0" smtClean="0">
                <a:latin typeface="+mn-lt"/>
                <a:ea typeface="標楷體" panose="03000509000000000000" pitchFamily="65" charset="-120"/>
              </a:rPr>
              <a:t>位</a:t>
            </a:r>
            <a:endParaRPr lang="zh-CN" altLang="en-US" sz="2800" b="0" dirty="0">
              <a:latin typeface="+mn-lt"/>
              <a:ea typeface="標楷體" panose="03000509000000000000" pitchFamily="65" charset="-120"/>
            </a:endParaRPr>
          </a:p>
          <a:p>
            <a:r>
              <a:rPr lang="en-US" altLang="zh-CN" sz="2800" b="0" dirty="0">
                <a:latin typeface="+mn-lt"/>
                <a:ea typeface="標楷體" panose="03000509000000000000" pitchFamily="65" charset="-120"/>
              </a:rPr>
              <a:t>C. </a:t>
            </a:r>
            <a:r>
              <a:rPr lang="zh-TW" altLang="en-US" sz="2800" b="0" dirty="0">
                <a:latin typeface="+mn-lt"/>
                <a:ea typeface="標楷體" panose="03000509000000000000" pitchFamily="65" charset="-120"/>
              </a:rPr>
              <a:t>萬</a:t>
            </a:r>
            <a:r>
              <a:rPr lang="zh-CN" altLang="en-US" sz="2800" b="0" dirty="0" smtClean="0">
                <a:latin typeface="+mn-lt"/>
                <a:ea typeface="標楷體" panose="03000509000000000000" pitchFamily="65" charset="-120"/>
              </a:rPr>
              <a:t>位</a:t>
            </a:r>
            <a:r>
              <a:rPr lang="zh-TW" altLang="en-US" sz="2800" b="0" dirty="0" smtClean="0">
                <a:latin typeface="+mn-lt"/>
                <a:ea typeface="標楷體" panose="03000509000000000000" pitchFamily="65" charset="-120"/>
              </a:rPr>
              <a:t>                 </a:t>
            </a:r>
            <a:r>
              <a:rPr lang="zh-CN" altLang="en-US" sz="2800" b="0" dirty="0" smtClean="0">
                <a:latin typeface="+mn-lt"/>
                <a:ea typeface="標楷體" panose="03000509000000000000" pitchFamily="65" charset="-120"/>
              </a:rPr>
              <a:t> </a:t>
            </a:r>
            <a:endParaRPr lang="en-US" altLang="zh-CN" sz="2800" b="0" dirty="0" smtClean="0">
              <a:latin typeface="+mn-lt"/>
              <a:ea typeface="標楷體" panose="03000509000000000000" pitchFamily="65" charset="-120"/>
            </a:endParaRPr>
          </a:p>
          <a:p>
            <a:r>
              <a:rPr lang="en-US" altLang="zh-CN" sz="2800" b="0" dirty="0" smtClean="0">
                <a:latin typeface="+mn-lt"/>
                <a:ea typeface="標楷體" panose="03000509000000000000" pitchFamily="65" charset="-120"/>
              </a:rPr>
              <a:t>D</a:t>
            </a:r>
            <a:r>
              <a:rPr lang="en-US" altLang="zh-CN" sz="2800" b="0" dirty="0">
                <a:latin typeface="+mn-lt"/>
                <a:ea typeface="標楷體" panose="03000509000000000000" pitchFamily="65" charset="-120"/>
              </a:rPr>
              <a:t>. </a:t>
            </a:r>
            <a:r>
              <a:rPr lang="zh-TW" altLang="en-US" sz="2800" b="0" dirty="0" smtClean="0">
                <a:latin typeface="+mn-lt"/>
                <a:ea typeface="標楷體" panose="03000509000000000000" pitchFamily="65" charset="-120"/>
              </a:rPr>
              <a:t>十</a:t>
            </a:r>
            <a:r>
              <a:rPr lang="zh-CN" altLang="en-US" sz="2800" b="0" dirty="0" smtClean="0">
                <a:latin typeface="+mn-lt"/>
                <a:ea typeface="標楷體" panose="03000509000000000000" pitchFamily="65" charset="-120"/>
              </a:rPr>
              <a:t>萬</a:t>
            </a:r>
            <a:r>
              <a:rPr lang="zh-CN" altLang="en-US" sz="2800" b="0" dirty="0">
                <a:latin typeface="+mn-lt"/>
                <a:ea typeface="標楷體" panose="03000509000000000000" pitchFamily="65" charset="-120"/>
              </a:rPr>
              <a:t>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000"/>
                            </p:stCondLst>
                            <p:childTnLst>
                              <p:par>
                                <p:cTn id="2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5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1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500"/>
                            </p:stCondLst>
                            <p:childTnLst>
                              <p:par>
                                <p:cTn id="3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100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5" grpId="1" animBg="1"/>
      <p:bldP spid="27" grpId="0" animBg="1"/>
      <p:bldP spid="27" grpId="1" animBg="1"/>
      <p:bldP spid="28" grpId="0"/>
      <p:bldP spid="28" grpId="1"/>
      <p:bldP spid="29" grpId="0"/>
      <p:bldP spid="29" grpId="1"/>
      <p:bldP spid="30" grpId="0" animBg="1"/>
      <p:bldP spid="30" grpId="1" animBg="1"/>
      <p:bldP spid="31" grpId="0"/>
      <p:bldP spid="31" grpId="1"/>
      <p:bldP spid="32" grpId="0"/>
      <p:bldP spid="32" grpId="1"/>
      <p:bldP spid="33" grpId="0" animBg="1"/>
      <p:bldP spid="33" grpId="1" animBg="1"/>
      <p:bldP spid="34" grpId="0"/>
      <p:bldP spid="34" grpId="1"/>
      <p:bldP spid="35" grpId="0"/>
      <p:bldP spid="35" grpId="1"/>
      <p:bldP spid="36" grpId="0" animBg="1"/>
      <p:bldP spid="36" grpId="1" animBg="1"/>
      <p:bldP spid="37" grpId="0"/>
      <p:bldP spid="37" grpId="1"/>
      <p:bldP spid="38" grpId="0"/>
      <p:bldP spid="38" grpId="1"/>
      <p:bldP spid="39" grpId="0" animBg="1"/>
      <p:bldP spid="39" grpId="1" animBg="1"/>
      <p:bldP spid="40" grpId="0"/>
      <p:bldP spid="40" grpId="1"/>
      <p:bldP spid="41" grpId="0"/>
      <p:bldP spid="41" grpId="1"/>
      <p:bldP spid="42" grpId="0" animBg="1"/>
      <p:bldP spid="42" grpId="1" animBg="1"/>
      <p:bldP spid="43" grpId="0"/>
      <p:bldP spid="43" grpId="1"/>
      <p:bldP spid="43" grpId="2"/>
      <p:bldP spid="44" grpId="0" animBg="1"/>
      <p:bldP spid="44" grpId="1" animBg="1"/>
      <p:bldP spid="44" grpId="2" animBg="1"/>
      <p:bldP spid="45" grpId="0"/>
      <p:bldP spid="45" grpId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1" grpId="0" animBg="1"/>
      <p:bldP spid="51" grpId="1" animBg="1"/>
      <p:bldP spid="52" grpId="0"/>
      <p:bldP spid="52" grpId="1"/>
      <p:bldP spid="53" grpId="0" animBg="1"/>
      <p:bldP spid="53" grpId="1" animBg="1"/>
      <p:bldP spid="54" grpId="0"/>
      <p:bldP spid="54" grpId="1"/>
      <p:bldP spid="55" grpId="0" animBg="1"/>
      <p:bldP spid="55" grpId="1" animBg="1"/>
      <p:bldP spid="56" grpId="0"/>
      <p:bldP spid="56" grpId="1"/>
      <p:bldP spid="57" grpId="0" animBg="1"/>
      <p:bldP spid="57" grpId="1" animBg="1"/>
      <p:bldP spid="58" grpId="0"/>
      <p:bldP spid="58" grpId="1"/>
      <p:bldP spid="59" grpId="0" animBg="1"/>
      <p:bldP spid="59" grpId="1" animBg="1"/>
      <p:bldP spid="60" grpId="0" animBg="1"/>
      <p:bldP spid="61" grpId="0"/>
      <p:bldP spid="62" grpId="0" animBg="1"/>
      <p:bldP spid="6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38B945BE-5227-4036-92BB-50C1C4C562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6"/>
          <a:stretch/>
        </p:blipFill>
        <p:spPr>
          <a:xfrm>
            <a:off x="1619672" y="1238535"/>
            <a:ext cx="5713730" cy="2847976"/>
          </a:xfrm>
          <a:prstGeom prst="rect">
            <a:avLst/>
          </a:prstGeom>
        </p:spPr>
      </p:pic>
      <p:sp>
        <p:nvSpPr>
          <p:cNvPr id="62466" name="文字方塊 7">
            <a:extLst>
              <a:ext uri="{FF2B5EF4-FFF2-40B4-BE49-F238E27FC236}">
                <a16:creationId xmlns="" xmlns:a16="http://schemas.microsoft.com/office/drawing/2014/main" id="{81D351CC-9150-475F-AB27-F14411AD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" y="4037013"/>
            <a:ext cx="50629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92200" indent="-1092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37.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(b) </a:t>
            </a:r>
            <a:r>
              <a:rPr lang="zh-TW" altLang="en-US" sz="2800" u="sng" dirty="0">
                <a:ea typeface="標楷體" panose="03000509000000000000" pitchFamily="65" charset="-120"/>
              </a:rPr>
              <a:t>陳</a:t>
            </a:r>
            <a:r>
              <a:rPr lang="en-US" altLang="zh-TW" sz="2800" dirty="0" err="1">
                <a:ea typeface="標楷體" panose="03000509000000000000" pitchFamily="65" charset="-120"/>
              </a:rPr>
              <a:t>先生認為</a:t>
            </a:r>
            <a:r>
              <a:rPr lang="en-US" altLang="zh-TW" sz="2800" dirty="0" smtClean="0"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ea typeface="標楷體" panose="03000509000000000000" pitchFamily="65" charset="-120"/>
              </a:rPr>
              <a:t>在成人類</a:t>
            </a:r>
            <a:endParaRPr lang="en-US" altLang="zh-TW" sz="2800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ea typeface="標楷體" panose="03000509000000000000" pitchFamily="65" charset="-120"/>
              </a:rPr>
              <a:t>　　別，</a:t>
            </a:r>
            <a:r>
              <a:rPr lang="en-US" altLang="zh-TW" sz="2800" dirty="0" smtClean="0">
                <a:ea typeface="標楷體" panose="03000509000000000000" pitchFamily="65" charset="-120"/>
              </a:rPr>
              <a:t>星期五</a:t>
            </a:r>
            <a:r>
              <a:rPr lang="zh-TW" altLang="en-US" sz="2800" dirty="0" smtClean="0">
                <a:ea typeface="標楷體" panose="03000509000000000000" pitchFamily="65" charset="-120"/>
              </a:rPr>
              <a:t>的</a:t>
            </a:r>
            <a:r>
              <a:rPr lang="en-US" altLang="zh-TW" sz="2800" dirty="0" err="1" smtClean="0">
                <a:ea typeface="標楷體" panose="03000509000000000000" pitchFamily="65" charset="-120"/>
              </a:rPr>
              <a:t>收入比星</a:t>
            </a:r>
            <a:endParaRPr lang="en-US" altLang="zh-TW" sz="2800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</a:t>
            </a:r>
            <a:r>
              <a:rPr lang="en-US" altLang="zh-TW" sz="2800" dirty="0" err="1" smtClean="0">
                <a:ea typeface="標楷體" panose="03000509000000000000" pitchFamily="65" charset="-120"/>
              </a:rPr>
              <a:t>期二的</a:t>
            </a:r>
            <a:r>
              <a:rPr lang="zh-TW" altLang="en-US" sz="2800" dirty="0">
                <a:ea typeface="標楷體" panose="03000509000000000000" pitchFamily="65" charset="-120"/>
              </a:rPr>
              <a:t>多</a:t>
            </a:r>
            <a:r>
              <a:rPr lang="en-US" altLang="zh-TW" sz="2800" dirty="0">
                <a:ea typeface="標楷體" panose="03000509000000000000" pitchFamily="65" charset="-120"/>
              </a:rPr>
              <a:t>。</a:t>
            </a:r>
            <a:r>
              <a:rPr lang="en-US" altLang="zh-TW" sz="2800" dirty="0" err="1">
                <a:ea typeface="標楷體" panose="03000509000000000000" pitchFamily="65" charset="-120"/>
              </a:rPr>
              <a:t>你同意嗎</a:t>
            </a:r>
            <a:r>
              <a:rPr lang="en-US" altLang="zh-TW" sz="2800" dirty="0" smtClean="0">
                <a:ea typeface="標楷體" panose="03000509000000000000" pitchFamily="65" charset="-120"/>
              </a:rPr>
              <a:t>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</a:t>
            </a:r>
            <a:r>
              <a:rPr lang="en-US" altLang="zh-TW" sz="2800" dirty="0" err="1" smtClean="0">
                <a:ea typeface="標楷體" panose="03000509000000000000" pitchFamily="65" charset="-120"/>
              </a:rPr>
              <a:t>試解釋</a:t>
            </a:r>
            <a:r>
              <a:rPr lang="en-US" altLang="zh-TW" sz="2800" dirty="0">
                <a:ea typeface="標楷體" panose="03000509000000000000" pitchFamily="65" charset="-120"/>
              </a:rPr>
              <a:t>。  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[3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="" xmlns:a16="http://schemas.microsoft.com/office/drawing/2014/main" id="{0EA4C7D9-89FB-4750-A6BB-1FB82DCD9CF6}"/>
              </a:ext>
            </a:extLst>
          </p:cNvPr>
          <p:cNvGraphicFramePr>
            <a:graphicFrameLocks noGrp="1"/>
          </p:cNvGraphicFramePr>
          <p:nvPr/>
        </p:nvGraphicFramePr>
        <p:xfrm>
          <a:off x="5003800" y="4254500"/>
          <a:ext cx="3600450" cy="1627188"/>
        </p:xfrm>
        <a:graphic>
          <a:graphicData uri="http://schemas.openxmlformats.org/drawingml/2006/table">
            <a:tbl>
              <a:tblPr firstRow="1" firstCol="1" bandRow="1"/>
              <a:tblGrid>
                <a:gridCol w="1920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3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成人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小童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星期一至四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$155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$65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85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星期五、星期六和星期日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$180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2501" name="Text Box 19">
            <a:extLst>
              <a:ext uri="{FF2B5EF4-FFF2-40B4-BE49-F238E27FC236}">
                <a16:creationId xmlns="" xmlns:a16="http://schemas.microsoft.com/office/drawing/2014/main" id="{AEDA4542-B0AB-4ECB-879A-20CD75B19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6138" y="803275"/>
            <a:ext cx="54308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zh-TW" altLang="en-US" sz="2400" u="sng">
                <a:ea typeface="標楷體" panose="03000509000000000000" pitchFamily="65" charset="-120"/>
              </a:rPr>
              <a:t>餐廳上星期惠顧自助餐的顧客人數</a:t>
            </a:r>
            <a:endParaRPr lang="zh-CN" altLang="en-US" sz="2400" u="sng">
              <a:ea typeface="標楷體" panose="03000509000000000000" pitchFamily="65" charset="-120"/>
            </a:endParaRPr>
          </a:p>
        </p:txBody>
      </p:sp>
      <p:sp>
        <p:nvSpPr>
          <p:cNvPr id="45" name="文本框 14">
            <a:extLst>
              <a:ext uri="{FF2B5EF4-FFF2-40B4-BE49-F238E27FC236}">
                <a16:creationId xmlns="" xmlns:a16="http://schemas.microsoft.com/office/drawing/2014/main" id="{10B867DE-D086-4D15-BA74-D4F506631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4942" y="2183606"/>
            <a:ext cx="7048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>
                <a:solidFill>
                  <a:srgbClr val="003399"/>
                </a:solidFill>
              </a:rPr>
              <a:t>300</a:t>
            </a:r>
            <a:endParaRPr lang="zh-CN" altLang="en-US" sz="2000">
              <a:solidFill>
                <a:srgbClr val="003399"/>
              </a:solidFill>
            </a:endParaRPr>
          </a:p>
        </p:txBody>
      </p:sp>
      <p:sp>
        <p:nvSpPr>
          <p:cNvPr id="46" name="文本框 77">
            <a:extLst>
              <a:ext uri="{FF2B5EF4-FFF2-40B4-BE49-F238E27FC236}">
                <a16:creationId xmlns="" xmlns:a16="http://schemas.microsoft.com/office/drawing/2014/main" id="{C5C2768C-7065-4F0E-B289-87D884C4C7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539" y="2470945"/>
            <a:ext cx="625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3399"/>
                </a:solidFill>
              </a:rPr>
              <a:t>350</a:t>
            </a:r>
            <a:endParaRPr lang="zh-CN" altLang="en-US" sz="2000" dirty="0">
              <a:solidFill>
                <a:srgbClr val="003399"/>
              </a:solidFill>
            </a:endParaRPr>
          </a:p>
        </p:txBody>
      </p:sp>
      <p:sp>
        <p:nvSpPr>
          <p:cNvPr id="47" name="右大括号 18">
            <a:extLst>
              <a:ext uri="{FF2B5EF4-FFF2-40B4-BE49-F238E27FC236}">
                <a16:creationId xmlns="" xmlns:a16="http://schemas.microsoft.com/office/drawing/2014/main" id="{8F17BEC0-259B-41D1-BFFF-C81CDD7C7831}"/>
              </a:ext>
            </a:extLst>
          </p:cNvPr>
          <p:cNvSpPr>
            <a:spLocks/>
          </p:cNvSpPr>
          <p:nvPr/>
        </p:nvSpPr>
        <p:spPr bwMode="auto">
          <a:xfrm>
            <a:off x="5851316" y="1759236"/>
            <a:ext cx="188912" cy="1226566"/>
          </a:xfrm>
          <a:prstGeom prst="rightBrace">
            <a:avLst>
              <a:gd name="adj1" fmla="val 75647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8" name="右大括号 79">
            <a:extLst>
              <a:ext uri="{FF2B5EF4-FFF2-40B4-BE49-F238E27FC236}">
                <a16:creationId xmlns="" xmlns:a16="http://schemas.microsoft.com/office/drawing/2014/main" id="{4A7106F2-5458-4A95-BE0E-FE87F67A1E6F}"/>
              </a:ext>
            </a:extLst>
          </p:cNvPr>
          <p:cNvSpPr>
            <a:spLocks/>
          </p:cNvSpPr>
          <p:nvPr/>
        </p:nvSpPr>
        <p:spPr bwMode="auto">
          <a:xfrm>
            <a:off x="3989387" y="1959627"/>
            <a:ext cx="146304" cy="1453896"/>
          </a:xfrm>
          <a:prstGeom prst="rightBrace">
            <a:avLst>
              <a:gd name="adj1" fmla="val 105587"/>
              <a:gd name="adj2" fmla="val 50000"/>
            </a:avLst>
          </a:prstGeom>
          <a:noFill/>
          <a:ln w="952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9" name="文本框 77">
            <a:extLst>
              <a:ext uri="{FF2B5EF4-FFF2-40B4-BE49-F238E27FC236}">
                <a16:creationId xmlns="" xmlns:a16="http://schemas.microsoft.com/office/drawing/2014/main" id="{A0043AEB-880C-42E6-AB0C-DF7F01D7E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5663" y="1468438"/>
            <a:ext cx="28686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TW" sz="2000" dirty="0" err="1">
                <a:solidFill>
                  <a:srgbClr val="003399"/>
                </a:solidFill>
                <a:ea typeface="標楷體" panose="03000509000000000000" pitchFamily="65" charset="-120"/>
                <a:sym typeface="+mn-ea"/>
              </a:rPr>
              <a:t>星期五成人總收入</a:t>
            </a:r>
            <a:r>
              <a:rPr lang="zh-TW" altLang="en-US" sz="2000" dirty="0">
                <a:solidFill>
                  <a:srgbClr val="003399"/>
                </a:solidFill>
                <a:ea typeface="標楷體" panose="03000509000000000000" pitchFamily="65" charset="-120"/>
                <a:sym typeface="+mn-ea"/>
              </a:rPr>
              <a:t>是</a:t>
            </a:r>
            <a:r>
              <a:rPr lang="en-US" altLang="zh-TW" sz="2000" dirty="0">
                <a:solidFill>
                  <a:srgbClr val="003399"/>
                </a:solidFill>
                <a:ea typeface="標楷體" panose="03000509000000000000" pitchFamily="65" charset="-120"/>
                <a:sym typeface="+mn-ea"/>
              </a:rPr>
              <a:t>:</a:t>
            </a:r>
            <a:endParaRPr lang="zh-CN" altLang="en-US" sz="2000" dirty="0">
              <a:solidFill>
                <a:srgbClr val="003399"/>
              </a:solidFill>
            </a:endParaRPr>
          </a:p>
        </p:txBody>
      </p:sp>
      <p:sp>
        <p:nvSpPr>
          <p:cNvPr id="50" name="文本框 77">
            <a:extLst>
              <a:ext uri="{FF2B5EF4-FFF2-40B4-BE49-F238E27FC236}">
                <a16:creationId xmlns="" xmlns:a16="http://schemas.microsoft.com/office/drawing/2014/main" id="{89C60059-6BC0-4F9A-9B08-96B60783BEEA}"/>
              </a:ext>
            </a:extLst>
          </p:cNvPr>
          <p:cNvSpPr txBox="1"/>
          <p:nvPr/>
        </p:nvSpPr>
        <p:spPr>
          <a:xfrm>
            <a:off x="2114550" y="1146175"/>
            <a:ext cx="2700338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 err="1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星期</a:t>
            </a:r>
            <a:r>
              <a:rPr lang="en-US" altLang="zh-TW" sz="2000" dirty="0" err="1">
                <a:solidFill>
                  <a:srgbClr val="003399"/>
                </a:solidFill>
                <a:ea typeface="DFKai-SB" panose="03000509000000000000" pitchFamily="65" charset="-120"/>
                <a:cs typeface="+mn-ea"/>
                <a:sym typeface="+mn-ea"/>
              </a:rPr>
              <a:t>二</a:t>
            </a:r>
            <a:r>
              <a:rPr lang="en-US" altLang="zh-TW" sz="2000" dirty="0" err="1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成人總收入</a:t>
            </a:r>
            <a:r>
              <a:rPr lang="zh-TW" altLang="en-US" sz="2000" dirty="0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是</a:t>
            </a:r>
            <a:r>
              <a:rPr lang="en-US" altLang="zh-TW" sz="2000" dirty="0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:</a:t>
            </a:r>
            <a:endParaRPr lang="zh-CN" altLang="en-US" sz="2000" dirty="0">
              <a:solidFill>
                <a:srgbClr val="003399"/>
              </a:solidFill>
              <a:ea typeface="PMingLiU" panose="02020500000000000000" pitchFamily="18" charset="-120"/>
            </a:endParaRPr>
          </a:p>
        </p:txBody>
      </p:sp>
      <p:sp>
        <p:nvSpPr>
          <p:cNvPr id="51" name="Rectangle 133">
            <a:extLst>
              <a:ext uri="{FF2B5EF4-FFF2-40B4-BE49-F238E27FC236}">
                <a16:creationId xmlns="" xmlns:a16="http://schemas.microsoft.com/office/drawing/2014/main" id="{35E97354-8900-47CC-B9AD-B681D9579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737100"/>
            <a:ext cx="2732088" cy="422275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52" name="文本框 77">
            <a:extLst>
              <a:ext uri="{FF2B5EF4-FFF2-40B4-BE49-F238E27FC236}">
                <a16:creationId xmlns="" xmlns:a16="http://schemas.microsoft.com/office/drawing/2014/main" id="{2661EC84-1A46-4A5E-A96C-5DF3C6388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1185863"/>
            <a:ext cx="2538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3399"/>
                </a:solidFill>
              </a:rPr>
              <a:t>155 </a:t>
            </a:r>
            <a:r>
              <a:rPr lang="en-US" altLang="zh-CN" sz="2000" dirty="0">
                <a:solidFill>
                  <a:srgbClr val="003399"/>
                </a:solidFill>
                <a:cs typeface="Arial" panose="020B0604020202020204" pitchFamily="34" charset="0"/>
              </a:rPr>
              <a:t>× </a:t>
            </a:r>
            <a:r>
              <a:rPr lang="en-US" altLang="zh-CN" sz="2000" dirty="0">
                <a:solidFill>
                  <a:srgbClr val="003399"/>
                </a:solidFill>
              </a:rPr>
              <a:t>350</a:t>
            </a:r>
            <a:r>
              <a:rPr lang="en-US" altLang="zh-CN" sz="2000" dirty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 = $</a:t>
            </a:r>
            <a:r>
              <a:rPr lang="en-US" altLang="zh-CN" sz="2000" dirty="0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54 250</a:t>
            </a:r>
            <a:endParaRPr lang="zh-CN" altLang="en-US" sz="2000" dirty="0">
              <a:solidFill>
                <a:srgbClr val="003399"/>
              </a:solidFill>
            </a:endParaRPr>
          </a:p>
        </p:txBody>
      </p:sp>
      <p:sp>
        <p:nvSpPr>
          <p:cNvPr id="53" name="文本框 77">
            <a:extLst>
              <a:ext uri="{FF2B5EF4-FFF2-40B4-BE49-F238E27FC236}">
                <a16:creationId xmlns="" xmlns:a16="http://schemas.microsoft.com/office/drawing/2014/main" id="{C3F3C936-BCD2-4DA3-87BD-0065EEDC5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438" y="1501775"/>
            <a:ext cx="25892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000" dirty="0">
                <a:solidFill>
                  <a:srgbClr val="003399"/>
                </a:solidFill>
              </a:rPr>
              <a:t>180 </a:t>
            </a:r>
            <a:r>
              <a:rPr lang="en-US" altLang="zh-CN" sz="2000" dirty="0">
                <a:solidFill>
                  <a:srgbClr val="003399"/>
                </a:solidFill>
                <a:cs typeface="Arial" panose="020B0604020202020204" pitchFamily="34" charset="0"/>
              </a:rPr>
              <a:t>× </a:t>
            </a:r>
            <a:r>
              <a:rPr lang="en-US" altLang="zh-CN" sz="2000" dirty="0">
                <a:solidFill>
                  <a:srgbClr val="003399"/>
                </a:solidFill>
              </a:rPr>
              <a:t>300</a:t>
            </a:r>
            <a:r>
              <a:rPr lang="en-US" altLang="zh-CN" sz="2000" dirty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 = $</a:t>
            </a:r>
            <a:r>
              <a:rPr lang="en-US" altLang="zh-CN" sz="2000" dirty="0" smtClean="0">
                <a:solidFill>
                  <a:srgbClr val="003399"/>
                </a:solidFill>
                <a:cs typeface="Arial" panose="020B0604020202020204" pitchFamily="34" charset="0"/>
                <a:sym typeface="+mn-ea"/>
              </a:rPr>
              <a:t>54 000</a:t>
            </a:r>
            <a:endParaRPr lang="zh-CN" altLang="en-US" sz="2000" dirty="0">
              <a:solidFill>
                <a:srgbClr val="003399"/>
              </a:solidFill>
            </a:endParaRPr>
          </a:p>
        </p:txBody>
      </p:sp>
      <p:sp>
        <p:nvSpPr>
          <p:cNvPr id="54" name="Rectangle 133">
            <a:extLst>
              <a:ext uri="{FF2B5EF4-FFF2-40B4-BE49-F238E27FC236}">
                <a16:creationId xmlns="" xmlns:a16="http://schemas.microsoft.com/office/drawing/2014/main" id="{1D131474-B9CE-4EEF-A639-3AC358299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5167313"/>
            <a:ext cx="2735262" cy="714375"/>
          </a:xfrm>
          <a:prstGeom prst="rect">
            <a:avLst/>
          </a:prstGeom>
          <a:solidFill>
            <a:srgbClr val="FF99CC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TW" altLang="en-US" sz="1800" b="1"/>
          </a:p>
        </p:txBody>
      </p:sp>
      <p:sp>
        <p:nvSpPr>
          <p:cNvPr id="55" name="文本框 77">
            <a:extLst>
              <a:ext uri="{FF2B5EF4-FFF2-40B4-BE49-F238E27FC236}">
                <a16:creationId xmlns="" xmlns:a16="http://schemas.microsoft.com/office/drawing/2014/main" id="{34E6A59E-9730-401E-BDC6-BE8E3363CFFA}"/>
              </a:ext>
            </a:extLst>
          </p:cNvPr>
          <p:cNvSpPr txBox="1"/>
          <p:nvPr/>
        </p:nvSpPr>
        <p:spPr>
          <a:xfrm>
            <a:off x="4516438" y="3249056"/>
            <a:ext cx="4549775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TW" sz="2000" dirty="0" err="1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星期</a:t>
            </a:r>
            <a:r>
              <a:rPr lang="zh-TW" altLang="en-US" sz="2000" dirty="0">
                <a:solidFill>
                  <a:srgbClr val="003399"/>
                </a:solidFill>
                <a:ea typeface="DFKai-SB" panose="03000509000000000000" pitchFamily="65" charset="-120"/>
                <a:cs typeface="+mn-ea"/>
                <a:sym typeface="+mn-ea"/>
              </a:rPr>
              <a:t>五</a:t>
            </a:r>
            <a:r>
              <a:rPr lang="en-US" altLang="zh-TW" sz="2000" dirty="0" err="1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成人總收入</a:t>
            </a:r>
            <a:r>
              <a:rPr lang="zh-TW" altLang="en-US" sz="2000" dirty="0">
                <a:solidFill>
                  <a:srgbClr val="003399"/>
                </a:solidFill>
                <a:ea typeface="DFKai-SB" panose="03000509000000000000" pitchFamily="65" charset="-120"/>
                <a:sym typeface="+mn-ea"/>
              </a:rPr>
              <a:t>比星期二的少</a:t>
            </a:r>
            <a:r>
              <a:rPr lang="zh-TW" altLang="en-US" sz="2000" dirty="0">
                <a:solidFill>
                  <a:srgbClr val="003399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+mn-ea"/>
              </a:rPr>
              <a:t>。</a:t>
            </a:r>
            <a:endParaRPr lang="zh-CN" altLang="en-US" sz="2000" dirty="0">
              <a:solidFill>
                <a:srgbClr val="003399"/>
              </a:solidFill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6" grpId="1"/>
      <p:bldP spid="46" grpId="2"/>
      <p:bldP spid="46" grpId="3"/>
      <p:bldP spid="46" grpId="4"/>
      <p:bldP spid="47" grpId="0" bldLvl="0" animBg="1"/>
      <p:bldP spid="48" grpId="0" animBg="1"/>
      <p:bldP spid="48" grpId="1" bldLvl="0" animBg="1"/>
      <p:bldP spid="48" grpId="2" animBg="1"/>
      <p:bldP spid="48" grpId="3" animBg="1"/>
      <p:bldP spid="48" grpId="4" animBg="1"/>
      <p:bldP spid="49" grpId="0"/>
      <p:bldP spid="49" grpId="1"/>
      <p:bldP spid="50" grpId="0"/>
      <p:bldP spid="50" grpId="1"/>
      <p:bldP spid="51" grpId="0" animBg="1"/>
      <p:bldP spid="51" grpId="1" animBg="1"/>
      <p:bldP spid="52" grpId="0"/>
      <p:bldP spid="52" grpId="1"/>
      <p:bldP spid="53" grpId="0"/>
      <p:bldP spid="53" grpId="1"/>
      <p:bldP spid="54" grpId="0" animBg="1"/>
      <p:bldP spid="54" grpId="1" animBg="1"/>
      <p:bldP spid="55" grpId="0"/>
      <p:bldP spid="55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文字方塊 9">
            <a:extLst>
              <a:ext uri="{FF2B5EF4-FFF2-40B4-BE49-F238E27FC236}">
                <a16:creationId xmlns="" xmlns:a16="http://schemas.microsoft.com/office/drawing/2014/main" id="{678C2956-A23A-420E-BEFC-6FEBE158B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854325"/>
            <a:ext cx="7912100" cy="2862263"/>
          </a:xfrm>
          <a:prstGeom prst="rect">
            <a:avLst/>
          </a:prstGeom>
          <a:solidFill>
            <a:srgbClr val="FFFB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  <a:sym typeface="+mn-ea"/>
              </a:rPr>
              <a:t>因为</a:t>
            </a:r>
            <a:endParaRPr lang="en-US" altLang="zh-TW" sz="2800">
              <a:ea typeface="標楷體" panose="03000509000000000000" pitchFamily="65" charset="-120"/>
              <a:sym typeface="+mn-ea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zh-TW" sz="2800">
              <a:ea typeface="標楷體" panose="03000509000000000000" pitchFamily="65" charset="-120"/>
              <a:sym typeface="+mn-ea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zh-TW" sz="2800">
              <a:ea typeface="標楷體" panose="03000509000000000000" pitchFamily="65" charset="-120"/>
              <a:sym typeface="+mn-ea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endParaRPr lang="en-US" altLang="zh-TW" sz="2800">
              <a:ea typeface="標楷體" panose="03000509000000000000" pitchFamily="65" charset="-120"/>
              <a:sym typeface="+mn-ea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  <a:sym typeface="+mn-ea"/>
              </a:rPr>
              <a:t>答案：</a:t>
            </a:r>
            <a:r>
              <a:rPr lang="en-US" altLang="zh-TW" sz="2800">
                <a:ea typeface="標楷體" panose="03000509000000000000" pitchFamily="65" charset="-120"/>
                <a:sym typeface="+mn-ea"/>
              </a:rPr>
              <a:t>* 同意  /  不同意  (</a:t>
            </a:r>
            <a:r>
              <a:rPr lang="en-US" altLang="zh-TW" sz="28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+mn-ea"/>
              </a:rPr>
              <a:t>*</a:t>
            </a:r>
            <a:r>
              <a:rPr lang="zh-CN" altLang="en-US" sz="2800">
                <a:ea typeface="標楷體" panose="03000509000000000000" pitchFamily="65" charset="-120"/>
                <a:sym typeface="+mn-ea"/>
              </a:rPr>
              <a:t>圈出答案</a:t>
            </a:r>
            <a:r>
              <a:rPr lang="en-US" altLang="zh-TW" sz="2800">
                <a:ea typeface="標楷體" panose="03000509000000000000" pitchFamily="65" charset="-120"/>
                <a:sym typeface="+mn-ea"/>
              </a:rPr>
              <a:t>)</a:t>
            </a:r>
          </a:p>
        </p:txBody>
      </p:sp>
      <p:sp>
        <p:nvSpPr>
          <p:cNvPr id="70" name="TextBox 39">
            <a:extLst>
              <a:ext uri="{FF2B5EF4-FFF2-40B4-BE49-F238E27FC236}">
                <a16:creationId xmlns="" xmlns:a16="http://schemas.microsoft.com/office/drawing/2014/main" id="{FA19D419-6F1B-4CB6-B023-3D4D2F7C5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6850" y="3897313"/>
            <a:ext cx="9286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</a:t>
            </a:r>
            <a:r>
              <a:rPr lang="en-US" altLang="zh-CN" sz="2800">
                <a:solidFill>
                  <a:srgbClr val="FF0000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1" name="文字方塊 9">
            <a:extLst>
              <a:ext uri="{FF2B5EF4-FFF2-40B4-BE49-F238E27FC236}">
                <a16:creationId xmlns="" xmlns:a16="http://schemas.microsoft.com/office/drawing/2014/main" id="{30E04F62-00C6-4B76-BD5D-4F52B1927C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3" y="2854325"/>
            <a:ext cx="8466583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          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星期二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成人總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收入：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155 × 350 = $</a:t>
            </a:r>
            <a:r>
              <a:rPr lang="en-US" altLang="zh-CN" sz="2800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54 250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，</a:t>
            </a: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  <a:sym typeface="+mn-ea"/>
              </a:rPr>
              <a:t>          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星期五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成人總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收入：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180 × 300 = $</a:t>
            </a:r>
            <a:r>
              <a:rPr lang="en-US" altLang="zh-CN" sz="2800" dirty="0" smtClean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54 000</a:t>
            </a:r>
            <a:r>
              <a:rPr lang="en-US" altLang="zh-CN" sz="2800" dirty="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，</a:t>
            </a: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  <a:sym typeface="+mn-ea"/>
              </a:rPr>
              <a:t>          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星期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五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成人的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總</a:t>
            </a:r>
            <a:r>
              <a:rPr lang="en-US" altLang="zh-TW" sz="2800" dirty="0" err="1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收入比星期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二的少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+mn-ea"/>
              </a:rPr>
              <a:t>。</a:t>
            </a:r>
            <a:endParaRPr lang="en-US" altLang="zh-TW" sz="2800" dirty="0">
              <a:ea typeface="標楷體" panose="03000509000000000000" pitchFamily="65" charset="-120"/>
              <a:sym typeface="+mn-ea"/>
            </a:endParaRP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  <a:sym typeface="+mn-ea"/>
              </a:rPr>
              <a:t>       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   (</a:t>
            </a:r>
            <a:r>
              <a:rPr lang="en-US" altLang="zh-TW" sz="2400" dirty="0" err="1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其他合理解釋也可接受</a:t>
            </a:r>
            <a:r>
              <a:rPr lang="en-US" altLang="zh-TW" sz="2400" dirty="0">
                <a:solidFill>
                  <a:srgbClr val="FF0000"/>
                </a:solidFill>
                <a:ea typeface="標楷體" panose="03000509000000000000" pitchFamily="65" charset="-120"/>
                <a:sym typeface="+mn-ea"/>
              </a:rPr>
              <a:t>)</a:t>
            </a:r>
          </a:p>
        </p:txBody>
      </p:sp>
      <p:sp>
        <p:nvSpPr>
          <p:cNvPr id="72" name="椭圆 71">
            <a:extLst>
              <a:ext uri="{FF2B5EF4-FFF2-40B4-BE49-F238E27FC236}">
                <a16:creationId xmlns="" xmlns:a16="http://schemas.microsoft.com/office/drawing/2014/main" id="{6B47C5B1-C6A8-47D4-967B-181D3303E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3" y="5186363"/>
            <a:ext cx="1182687" cy="5302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73" name="TextBox 39">
            <a:extLst>
              <a:ext uri="{FF2B5EF4-FFF2-40B4-BE49-F238E27FC236}">
                <a16:creationId xmlns="" xmlns:a16="http://schemas.microsoft.com/office/drawing/2014/main" id="{FF3C9C9B-65B9-4381-A78A-BEE9A18E6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1138" y="5114925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[1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graphicFrame>
        <p:nvGraphicFramePr>
          <p:cNvPr id="78" name="表格 77">
            <a:extLst>
              <a:ext uri="{FF2B5EF4-FFF2-40B4-BE49-F238E27FC236}">
                <a16:creationId xmlns="" xmlns:a16="http://schemas.microsoft.com/office/drawing/2014/main" id="{9EC4E02B-5315-4E49-A142-75DEA84F9C16}"/>
              </a:ext>
            </a:extLst>
          </p:cNvPr>
          <p:cNvGraphicFramePr>
            <a:graphicFrameLocks noGrp="1"/>
          </p:cNvGraphicFramePr>
          <p:nvPr/>
        </p:nvGraphicFramePr>
        <p:xfrm>
          <a:off x="4881563" y="1031875"/>
          <a:ext cx="3600450" cy="1627188"/>
        </p:xfrm>
        <a:graphic>
          <a:graphicData uri="http://schemas.openxmlformats.org/drawingml/2006/table">
            <a:tbl>
              <a:tblPr firstRow="1" firstCol="1" bandRow="1"/>
              <a:tblGrid>
                <a:gridCol w="19203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0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00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8738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DFKai-SB" panose="03000509000000000000" pitchFamily="65" charset="-120"/>
                          <a:ea typeface="PMingLiU" panose="02020500000000000000" pitchFamily="18" charset="-120"/>
                        </a:rPr>
                        <a:t> 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成人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小童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195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星期一至四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$155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Times New Roman" panose="02020603050405020304" pitchFamily="18" charset="0"/>
                          <a:ea typeface="PMingLiU" panose="02020500000000000000" pitchFamily="18" charset="-120"/>
                        </a:rPr>
                        <a:t>$65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785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星期五、星期六和星期日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$180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Times New Roman" panose="02020603050405020304" pitchFamily="18" charset="0"/>
                          <a:ea typeface="DFKai-SB" panose="03000509000000000000" pitchFamily="65" charset="-120"/>
                        </a:rPr>
                        <a:t>$80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</a:endParaRPr>
                    </a:p>
                  </a:txBody>
                  <a:tcPr marL="68578" marR="6857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文字方塊 7">
            <a:extLst>
              <a:ext uri="{FF2B5EF4-FFF2-40B4-BE49-F238E27FC236}">
                <a16:creationId xmlns="" xmlns:a16="http://schemas.microsoft.com/office/drawing/2014/main" id="{81D351CC-9150-475F-AB27-F14411ADE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0" y="998339"/>
            <a:ext cx="506290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092200" indent="-1092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37.</a:t>
            </a: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(b) </a:t>
            </a:r>
            <a:r>
              <a:rPr lang="zh-TW" altLang="en-US" sz="2800" u="sng" dirty="0">
                <a:ea typeface="標楷體" panose="03000509000000000000" pitchFamily="65" charset="-120"/>
              </a:rPr>
              <a:t>陳</a:t>
            </a:r>
            <a:r>
              <a:rPr lang="en-US" altLang="zh-TW" sz="2800" dirty="0">
                <a:ea typeface="標楷體" panose="03000509000000000000" pitchFamily="65" charset="-120"/>
              </a:rPr>
              <a:t>先生認為</a:t>
            </a:r>
            <a:r>
              <a:rPr lang="en-US" altLang="zh-TW" sz="2800" dirty="0" smtClean="0"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ea typeface="標楷體" panose="03000509000000000000" pitchFamily="65" charset="-120"/>
              </a:rPr>
              <a:t>在成人類</a:t>
            </a:r>
            <a:endParaRPr lang="en-US" altLang="zh-TW" sz="2800" dirty="0" smtClean="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　</a:t>
            </a:r>
            <a:r>
              <a:rPr lang="zh-TW" altLang="en-US" sz="2800" dirty="0" smtClean="0">
                <a:ea typeface="標楷體" panose="03000509000000000000" pitchFamily="65" charset="-120"/>
              </a:rPr>
              <a:t>　　別，</a:t>
            </a:r>
            <a:r>
              <a:rPr lang="en-US" altLang="zh-TW" sz="2800" dirty="0" smtClean="0">
                <a:ea typeface="標楷體" panose="03000509000000000000" pitchFamily="65" charset="-120"/>
              </a:rPr>
              <a:t>星期五</a:t>
            </a:r>
            <a:r>
              <a:rPr lang="zh-TW" altLang="en-US" sz="2800" dirty="0" smtClean="0">
                <a:ea typeface="標楷體" panose="03000509000000000000" pitchFamily="65" charset="-120"/>
              </a:rPr>
              <a:t>的</a:t>
            </a:r>
            <a:r>
              <a:rPr lang="en-US" altLang="zh-TW" sz="2800" dirty="0" smtClean="0">
                <a:ea typeface="標楷體" panose="03000509000000000000" pitchFamily="65" charset="-120"/>
              </a:rPr>
              <a:t>收入比星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期二的</a:t>
            </a:r>
            <a:r>
              <a:rPr lang="zh-TW" altLang="en-US" sz="2800" dirty="0">
                <a:ea typeface="標楷體" panose="03000509000000000000" pitchFamily="65" charset="-120"/>
              </a:rPr>
              <a:t>多</a:t>
            </a:r>
            <a:r>
              <a:rPr lang="en-US" altLang="zh-TW" sz="2800" dirty="0">
                <a:ea typeface="標楷體" panose="03000509000000000000" pitchFamily="65" charset="-120"/>
              </a:rPr>
              <a:t>。你同意嗎</a:t>
            </a:r>
            <a:r>
              <a:rPr lang="en-US" altLang="zh-TW" sz="2800" dirty="0" smtClean="0">
                <a:ea typeface="標楷體" panose="03000509000000000000" pitchFamily="65" charset="-120"/>
              </a:rPr>
              <a:t>？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ea typeface="標楷體" panose="03000509000000000000" pitchFamily="65" charset="-120"/>
              </a:rPr>
              <a:t>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試解釋</a:t>
            </a:r>
            <a:r>
              <a:rPr lang="en-US" altLang="zh-TW" sz="2800" dirty="0">
                <a:ea typeface="標楷體" panose="03000509000000000000" pitchFamily="65" charset="-120"/>
              </a:rPr>
              <a:t>。            </a:t>
            </a:r>
            <a:r>
              <a:rPr lang="en-US" altLang="zh-TW" sz="2800" dirty="0" smtClean="0">
                <a:ea typeface="標楷體" panose="03000509000000000000" pitchFamily="65" charset="-120"/>
              </a:rPr>
              <a:t> </a:t>
            </a:r>
            <a:r>
              <a:rPr lang="en-US" altLang="zh-TW" sz="2800" dirty="0">
                <a:ea typeface="標楷體" panose="03000509000000000000" pitchFamily="65" charset="-120"/>
              </a:rPr>
              <a:t>[3</a:t>
            </a:r>
            <a:r>
              <a:rPr lang="zh-TW" altLang="en-US" sz="2800" dirty="0"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ea typeface="標楷體" panose="03000509000000000000" pitchFamily="65" charset="-120"/>
              </a:rPr>
              <a:t>]</a:t>
            </a:r>
            <a:r>
              <a:rPr lang="en-US" altLang="zh-CN" sz="2800" dirty="0">
                <a:ea typeface="標楷體" panose="03000509000000000000" pitchFamily="65" charset="-12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2" grpId="0" animBg="1"/>
      <p:bldP spid="7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WordArt 4">
            <a:extLst>
              <a:ext uri="{FF2B5EF4-FFF2-40B4-BE49-F238E27FC236}">
                <a16:creationId xmlns="" xmlns:a16="http://schemas.microsoft.com/office/drawing/2014/main" id="{595FE9B4-97A4-4619-B898-9FA3453E713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2743200"/>
            <a:ext cx="3657600" cy="12287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9600" b="1" kern="10">
                <a:solidFill>
                  <a:srgbClr val="FF6D70"/>
                </a:solidFill>
                <a:effectLst>
                  <a:prstShdw prst="shdw17" dist="17961" dir="2700000">
                    <a:srgbClr val="994143"/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全卷完</a:t>
            </a:r>
            <a:endParaRPr lang="en-US" sz="9600" b="1" kern="10">
              <a:solidFill>
                <a:srgbClr val="FF6D70"/>
              </a:solidFill>
              <a:effectLst>
                <a:prstShdw prst="shdw17" dist="17961" dir="2700000">
                  <a:srgbClr val="994143"/>
                </a:prst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4515" name="Picture 5" descr="btnMathMain">
            <a:hlinkClick r:id="" action="ppaction://hlinkshowjump?jump=firstslide"/>
            <a:extLst>
              <a:ext uri="{FF2B5EF4-FFF2-40B4-BE49-F238E27FC236}">
                <a16:creationId xmlns="" xmlns:a16="http://schemas.microsoft.com/office/drawing/2014/main" id="{AE576D1A-FE4C-4DFA-A8ED-AB6EDDE81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280150"/>
            <a:ext cx="1439863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9">
            <a:extLst>
              <a:ext uri="{FF2B5EF4-FFF2-40B4-BE49-F238E27FC236}">
                <a16:creationId xmlns="" xmlns:a16="http://schemas.microsoft.com/office/drawing/2014/main" id="{F48F89CC-28A2-42AC-B91D-ED4B76494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209" y="4869160"/>
            <a:ext cx="468313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6399" name="Text Box 117">
            <a:extLst>
              <a:ext uri="{FF2B5EF4-FFF2-40B4-BE49-F238E27FC236}">
                <a16:creationId xmlns="" xmlns:a16="http://schemas.microsoft.com/office/drawing/2014/main" id="{E858C039-ADEB-4F67-B5FB-279057EEE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252" y="3221833"/>
            <a:ext cx="1938337" cy="207441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A. 93</a:t>
            </a:r>
          </a:p>
          <a:p>
            <a:pPr marL="0" indent="0">
              <a:buNone/>
            </a:pPr>
            <a:r>
              <a:rPr lang="en-US" altLang="zh-CN" sz="2800" dirty="0"/>
              <a:t>B. 84</a:t>
            </a:r>
          </a:p>
          <a:p>
            <a:pPr marL="0" indent="0">
              <a:buNone/>
            </a:pPr>
            <a:r>
              <a:rPr lang="en-US" altLang="zh-CN" sz="2800" dirty="0"/>
              <a:t>C. 78</a:t>
            </a:r>
          </a:p>
          <a:p>
            <a:pPr marL="0" indent="0">
              <a:buNone/>
            </a:pPr>
            <a:r>
              <a:rPr lang="en-US" altLang="zh-CN" sz="2800" dirty="0"/>
              <a:t>D. 72</a:t>
            </a:r>
            <a:r>
              <a:rPr lang="zh-TW" altLang="en-US" sz="2800" dirty="0">
                <a:ea typeface="標楷體" panose="03000509000000000000" pitchFamily="65" charset="-120"/>
              </a:rPr>
              <a:t>　　　</a:t>
            </a:r>
          </a:p>
        </p:txBody>
      </p:sp>
      <p:sp>
        <p:nvSpPr>
          <p:cNvPr id="16388" name="Text Box 5">
            <a:extLst>
              <a:ext uri="{FF2B5EF4-FFF2-40B4-BE49-F238E27FC236}">
                <a16:creationId xmlns="" xmlns:a16="http://schemas.microsoft.com/office/drawing/2014/main" id="{50A13381-8245-4277-940C-9D8F1CAA7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980728"/>
            <a:ext cx="8208963" cy="104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indent="0"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2</a:t>
            </a:r>
            <a:r>
              <a:rPr lang="en-US" altLang="zh-CN" sz="2800" dirty="0" smtClean="0">
                <a:ea typeface="標楷體" panose="03000509000000000000" pitchFamily="65" charset="-120"/>
              </a:rPr>
              <a:t>.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四個數中，其中一個數的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因數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數量和其他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  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數不同。該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數所有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因數相加的結果是多少？</a:t>
            </a:r>
          </a:p>
        </p:txBody>
      </p:sp>
      <p:sp>
        <p:nvSpPr>
          <p:cNvPr id="9" name="TextBox 30">
            <a:extLst>
              <a:ext uri="{FF2B5EF4-FFF2-40B4-BE49-F238E27FC236}">
                <a16:creationId xmlns="" xmlns:a16="http://schemas.microsoft.com/office/drawing/2014/main" id="{13C47E13-8CD4-4736-AC43-C6D836BAC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902" y="4741676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 dirty="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30" y="2117394"/>
            <a:ext cx="4410819" cy="882735"/>
          </a:xfrm>
          <a:prstGeom prst="rect">
            <a:avLst/>
          </a:prstGeom>
        </p:spPr>
      </p:pic>
      <p:sp>
        <p:nvSpPr>
          <p:cNvPr id="12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7915" y="2950778"/>
            <a:ext cx="48965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44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1×44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2×22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4×11</a:t>
            </a:r>
            <a:endParaRPr lang="zh-TW" altLang="en-US" sz="24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029202" y="3363544"/>
            <a:ext cx="340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solidFill>
                  <a:srgbClr val="003399"/>
                </a:solidFill>
              </a:rPr>
              <a:t>44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的所有因數是</a:t>
            </a:r>
            <a:r>
              <a:rPr lang="zh-TW" altLang="en-US" sz="2400" dirty="0" smtClean="0">
                <a:solidFill>
                  <a:srgbClr val="003399"/>
                </a:solidFill>
              </a:rPr>
              <a:t>：</a:t>
            </a:r>
            <a:endParaRPr lang="zh-TW" altLang="en-US" sz="2400" dirty="0">
              <a:solidFill>
                <a:srgbClr val="003399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21848" y="3353700"/>
            <a:ext cx="3550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3399"/>
                </a:solidFill>
              </a:rPr>
              <a:t>1</a:t>
            </a:r>
            <a:r>
              <a:rPr lang="zh-CN" altLang="en-US" sz="2400" dirty="0">
                <a:solidFill>
                  <a:srgbClr val="003399"/>
                </a:solidFill>
              </a:rPr>
              <a:t>、</a:t>
            </a:r>
            <a:r>
              <a:rPr lang="en-US" altLang="zh-CN" sz="2400" dirty="0">
                <a:solidFill>
                  <a:srgbClr val="003399"/>
                </a:solidFill>
              </a:rPr>
              <a:t>2</a:t>
            </a:r>
            <a:r>
              <a:rPr lang="zh-CN" altLang="en-US" sz="2400" dirty="0">
                <a:solidFill>
                  <a:srgbClr val="003399"/>
                </a:solidFill>
              </a:rPr>
              <a:t>、</a:t>
            </a:r>
            <a:r>
              <a:rPr lang="en-US" altLang="zh-CN" sz="2400" dirty="0">
                <a:solidFill>
                  <a:srgbClr val="003399"/>
                </a:solidFill>
              </a:rPr>
              <a:t>4</a:t>
            </a:r>
            <a:r>
              <a:rPr lang="zh-CN" altLang="en-US" sz="2400" dirty="0">
                <a:solidFill>
                  <a:srgbClr val="003399"/>
                </a:solidFill>
              </a:rPr>
              <a:t>、</a:t>
            </a:r>
            <a:r>
              <a:rPr lang="en-US" altLang="zh-CN" sz="2400" dirty="0">
                <a:solidFill>
                  <a:srgbClr val="003399"/>
                </a:solidFill>
              </a:rPr>
              <a:t>11</a:t>
            </a:r>
            <a:r>
              <a:rPr lang="zh-CN" altLang="en-US" sz="2400" dirty="0">
                <a:solidFill>
                  <a:srgbClr val="003399"/>
                </a:solidFill>
              </a:rPr>
              <a:t>、</a:t>
            </a:r>
            <a:r>
              <a:rPr lang="en-US" altLang="zh-CN" sz="2400" dirty="0">
                <a:solidFill>
                  <a:srgbClr val="003399"/>
                </a:solidFill>
              </a:rPr>
              <a:t>22</a:t>
            </a:r>
            <a:r>
              <a:rPr lang="zh-CN" altLang="en-US" sz="2400" dirty="0">
                <a:solidFill>
                  <a:srgbClr val="003399"/>
                </a:solidFill>
              </a:rPr>
              <a:t>、</a:t>
            </a:r>
            <a:r>
              <a:rPr lang="en-US" altLang="zh-CN" sz="2400" dirty="0">
                <a:solidFill>
                  <a:srgbClr val="003399"/>
                </a:solidFill>
              </a:rPr>
              <a:t>44</a:t>
            </a:r>
            <a:endParaRPr lang="zh-CN" altLang="en-US" sz="2400" dirty="0">
              <a:solidFill>
                <a:srgbClr val="003399"/>
              </a:solidFill>
            </a:endParaRPr>
          </a:p>
        </p:txBody>
      </p:sp>
      <p:sp>
        <p:nvSpPr>
          <p:cNvPr id="14" name="Line 29">
            <a:extLst>
              <a:ext uri="{FF2B5EF4-FFF2-40B4-BE49-F238E27FC236}">
                <a16:creationId xmlns="" xmlns:a16="http://schemas.microsoft.com/office/drawing/2014/main" id="{9900AE20-C73F-4E86-A46F-0A4A74D2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856" y="1484784"/>
            <a:ext cx="493776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29">
            <a:extLst>
              <a:ext uri="{FF2B5EF4-FFF2-40B4-BE49-F238E27FC236}">
                <a16:creationId xmlns="" xmlns:a16="http://schemas.microsoft.com/office/drawing/2014/main" id="{9900AE20-C73F-4E86-A46F-0A4A74D2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576" y="1984672"/>
            <a:ext cx="13716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7589" y="3791892"/>
            <a:ext cx="4527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45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1×45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3×15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5×9</a:t>
            </a:r>
            <a:endParaRPr lang="zh-TW" altLang="en-US" sz="24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2348880"/>
            <a:ext cx="648072" cy="43204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2197049" y="2351441"/>
            <a:ext cx="648072" cy="43204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2017589" y="4239282"/>
            <a:ext cx="29864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</a:rPr>
              <a:t>45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所有因數是</a:t>
            </a:r>
            <a:r>
              <a:rPr lang="zh-TW" altLang="en-US" sz="2400" dirty="0" smtClean="0">
                <a:solidFill>
                  <a:srgbClr val="003399"/>
                </a:solidFill>
              </a:rPr>
              <a:t>：</a:t>
            </a:r>
            <a:endParaRPr lang="zh-TW" altLang="en-US" sz="2400" dirty="0">
              <a:solidFill>
                <a:srgbClr val="003399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4557834" y="4274205"/>
            <a:ext cx="3470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3399"/>
                </a:solidFill>
              </a:rPr>
              <a:t>1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3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5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9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15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45</a:t>
            </a:r>
            <a:endParaRPr lang="zh-CN" altLang="en-US" sz="2400" dirty="0">
              <a:solidFill>
                <a:srgbClr val="003399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408613" y="2375374"/>
            <a:ext cx="648072" cy="43204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928" y="4642944"/>
            <a:ext cx="36866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46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1×46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2×23</a:t>
            </a:r>
            <a:endParaRPr lang="zh-TW" altLang="en-US" sz="24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969752" y="5063439"/>
            <a:ext cx="303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</a:rPr>
              <a:t>46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所有因數是</a:t>
            </a:r>
            <a:r>
              <a:rPr lang="zh-TW" altLang="en-US" sz="2400" dirty="0" smtClean="0">
                <a:solidFill>
                  <a:srgbClr val="003399"/>
                </a:solidFill>
              </a:rPr>
              <a:t>：</a:t>
            </a:r>
            <a:endParaRPr lang="zh-TW" altLang="en-US" sz="2400" dirty="0">
              <a:solidFill>
                <a:srgbClr val="003399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549209" y="5062394"/>
            <a:ext cx="2606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3399"/>
                </a:solidFill>
              </a:rPr>
              <a:t>1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2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23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46</a:t>
            </a:r>
            <a:endParaRPr lang="zh-CN" altLang="en-US" sz="2400" dirty="0">
              <a:solidFill>
                <a:srgbClr val="003399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618543" y="2348742"/>
            <a:ext cx="648072" cy="432048"/>
          </a:xfrm>
          <a:prstGeom prst="rect">
            <a:avLst/>
          </a:prstGeom>
          <a:noFill/>
          <a:ln w="28575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752" y="5499645"/>
            <a:ext cx="4535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50 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1×50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2×25 </a:t>
            </a:r>
            <a:r>
              <a:rPr lang="en-US" altLang="zh-TW" sz="2400" dirty="0">
                <a:solidFill>
                  <a:srgbClr val="003399"/>
                </a:solidFill>
                <a:ea typeface="標楷體" panose="03000509000000000000" pitchFamily="65" charset="-120"/>
              </a:rPr>
              <a:t>= </a:t>
            </a:r>
            <a:r>
              <a:rPr lang="en-US" altLang="zh-TW" sz="2400" dirty="0" smtClean="0">
                <a:solidFill>
                  <a:srgbClr val="003399"/>
                </a:solidFill>
                <a:ea typeface="標楷體" panose="03000509000000000000" pitchFamily="65" charset="-120"/>
              </a:rPr>
              <a:t>5×10</a:t>
            </a:r>
            <a:endParaRPr lang="zh-TW" altLang="en-US" sz="24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966298" y="5903468"/>
            <a:ext cx="3406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3399"/>
                </a:solidFill>
              </a:rPr>
              <a:t>50</a:t>
            </a:r>
            <a:r>
              <a:rPr lang="zh-TW" altLang="en-US" sz="2400" dirty="0" smtClean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400" dirty="0">
                <a:solidFill>
                  <a:srgbClr val="00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所有因數是</a:t>
            </a:r>
            <a:r>
              <a:rPr lang="zh-TW" altLang="en-US" sz="2400" dirty="0" smtClean="0">
                <a:solidFill>
                  <a:srgbClr val="003399"/>
                </a:solidFill>
              </a:rPr>
              <a:t>：</a:t>
            </a:r>
            <a:endParaRPr lang="zh-TW" altLang="en-US" sz="2400" dirty="0">
              <a:solidFill>
                <a:srgbClr val="003399"/>
              </a:solidFill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554380" y="5867919"/>
            <a:ext cx="3834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3399"/>
                </a:solidFill>
              </a:rPr>
              <a:t>1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2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5</a:t>
            </a:r>
            <a:r>
              <a:rPr lang="zh-CN" altLang="en-US" sz="2400" dirty="0">
                <a:solidFill>
                  <a:srgbClr val="003399"/>
                </a:solidFill>
              </a:rPr>
              <a:t> 、</a:t>
            </a:r>
            <a:r>
              <a:rPr lang="en-US" altLang="zh-TW" sz="2400" dirty="0" smtClean="0">
                <a:solidFill>
                  <a:srgbClr val="003399"/>
                </a:solidFill>
              </a:rPr>
              <a:t>10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25</a:t>
            </a:r>
            <a:r>
              <a:rPr lang="zh-CN" altLang="en-US" sz="2400" dirty="0" smtClean="0">
                <a:solidFill>
                  <a:srgbClr val="003399"/>
                </a:solidFill>
              </a:rPr>
              <a:t>、</a:t>
            </a:r>
            <a:r>
              <a:rPr lang="en-US" altLang="zh-CN" sz="2400" dirty="0" smtClean="0">
                <a:solidFill>
                  <a:srgbClr val="003399"/>
                </a:solidFill>
              </a:rPr>
              <a:t>50</a:t>
            </a:r>
            <a:endParaRPr lang="zh-CN" altLang="en-US" sz="2400" dirty="0">
              <a:solidFill>
                <a:srgbClr val="003399"/>
              </a:solidFill>
            </a:endParaRPr>
          </a:p>
        </p:txBody>
      </p:sp>
      <p:sp>
        <p:nvSpPr>
          <p:cNvPr id="30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68" y="3330227"/>
            <a:ext cx="1028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2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45" y="4263845"/>
            <a:ext cx="1028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3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3064" y="5001232"/>
            <a:ext cx="1028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4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5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12360" y="5867918"/>
            <a:ext cx="10285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個</a:t>
            </a:r>
            <a:endParaRPr lang="zh-TW" altLang="en-US" sz="2400" dirty="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7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92" y="2966815"/>
            <a:ext cx="4506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46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的因數數量與其他的不同</a:t>
            </a:r>
            <a:endParaRPr lang="zh-TW" altLang="en-US" sz="2400" dirty="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8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291" y="5560653"/>
            <a:ext cx="45060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1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2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23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＋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46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=</a:t>
            </a:r>
            <a:r>
              <a:rPr lang="zh-TW" altLang="en-US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400" dirty="0" smtClean="0">
                <a:solidFill>
                  <a:srgbClr val="FF00FF"/>
                </a:solidFill>
                <a:ea typeface="標楷體" panose="03000509000000000000" pitchFamily="65" charset="-120"/>
              </a:rPr>
              <a:t>72</a:t>
            </a:r>
            <a:endParaRPr lang="zh-TW" altLang="en-US" sz="2400" dirty="0">
              <a:solidFill>
                <a:srgbClr val="FF00FF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9" name="Line 29">
            <a:extLst>
              <a:ext uri="{FF2B5EF4-FFF2-40B4-BE49-F238E27FC236}">
                <a16:creationId xmlns="" xmlns:a16="http://schemas.microsoft.com/office/drawing/2014/main" id="{9900AE20-C73F-4E86-A46F-0A4A74D2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168" y="1984672"/>
            <a:ext cx="41148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"/>
                            </p:stCondLst>
                            <p:childTnLst>
                              <p:par>
                                <p:cTn id="1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2" grpId="0"/>
      <p:bldP spid="12" grpId="1"/>
      <p:bldP spid="3" grpId="0"/>
      <p:bldP spid="3" grpId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/>
      <p:bldP spid="16" grpId="1"/>
      <p:bldP spid="6" grpId="0" animBg="1"/>
      <p:bldP spid="6" grpId="1" animBg="1"/>
      <p:bldP spid="19" grpId="0" animBg="1"/>
      <p:bldP spid="19" grpId="1" animBg="1"/>
      <p:bldP spid="20" grpId="0"/>
      <p:bldP spid="20" grpId="1"/>
      <p:bldP spid="21" grpId="0"/>
      <p:bldP spid="21" grpId="1"/>
      <p:bldP spid="22" grpId="0" animBg="1"/>
      <p:bldP spid="22" grpId="1" animBg="1"/>
      <p:bldP spid="23" grpId="0"/>
      <p:bldP spid="23" grpId="1"/>
      <p:bldP spid="24" grpId="0"/>
      <p:bldP spid="24" grpId="1"/>
      <p:bldP spid="25" grpId="0"/>
      <p:bldP spid="25" grpId="1"/>
      <p:bldP spid="26" grpId="0" animBg="1"/>
      <p:bldP spid="26" grpId="1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2" grpId="0"/>
      <p:bldP spid="32" grpId="1"/>
      <p:bldP spid="33" grpId="0"/>
      <p:bldP spid="33" grpId="1"/>
      <p:bldP spid="35" grpId="0"/>
      <p:bldP spid="35" grpId="1"/>
      <p:bldP spid="37" grpId="0"/>
      <p:bldP spid="37" grpId="1"/>
      <p:bldP spid="38" grpId="0"/>
      <p:bldP spid="38" grpId="1"/>
      <p:bldP spid="39" grpId="0" animBg="1"/>
      <p:bldP spid="3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37460E74-4AD5-49C6-81B3-0C0D4517B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6700" y="3900488"/>
            <a:ext cx="263525" cy="366712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4674379F-DDA6-4F4B-97CD-B7CCA679E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72188" y="3900488"/>
            <a:ext cx="261937" cy="3683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55439CB1-9B98-4DED-BC6A-99FF6D441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9988" y="3908425"/>
            <a:ext cx="263525" cy="368300"/>
          </a:xfrm>
          <a:prstGeom prst="rect">
            <a:avLst/>
          </a:prstGeom>
          <a:solidFill>
            <a:srgbClr val="FF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  <p:sp>
        <p:nvSpPr>
          <p:cNvPr id="4" name="TextBox 51">
            <a:extLst>
              <a:ext uri="{FF2B5EF4-FFF2-40B4-BE49-F238E27FC236}">
                <a16:creationId xmlns="" xmlns:a16="http://schemas.microsoft.com/office/drawing/2014/main" id="{0843DFF8-523D-421E-AF4A-50936436D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163" y="3821113"/>
            <a:ext cx="468312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7414" name="Text Box 117">
            <a:extLst>
              <a:ext uri="{FF2B5EF4-FFF2-40B4-BE49-F238E27FC236}">
                <a16:creationId xmlns="" xmlns:a16="http://schemas.microsoft.com/office/drawing/2014/main" id="{613D13BA-4C39-4AA3-9A30-5065640A7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2554288"/>
            <a:ext cx="2087563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en-US" altLang="zh-CN" sz="2800">
                <a:ea typeface="標楷體" panose="03000509000000000000" pitchFamily="65" charset="-120"/>
              </a:rPr>
              <a:t> 1</a:t>
            </a:r>
            <a:r>
              <a:rPr lang="zh-TW" altLang="en-US" sz="2800">
                <a:ea typeface="標楷體" panose="03000509000000000000" pitchFamily="65" charset="-120"/>
              </a:rPr>
              <a:t>　　　　　         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B</a:t>
            </a:r>
            <a:r>
              <a:rPr lang="en-US" altLang="zh-CN" sz="2800">
                <a:ea typeface="標楷體" panose="03000509000000000000" pitchFamily="65" charset="-120"/>
              </a:rPr>
              <a:t>. 4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C. </a:t>
            </a:r>
            <a:r>
              <a:rPr lang="en-US" altLang="zh-CN" sz="2800">
                <a:ea typeface="標楷體" panose="03000509000000000000" pitchFamily="65" charset="-120"/>
                <a:sym typeface="Wingdings" panose="05000000000000000000" pitchFamily="2" charset="2"/>
              </a:rPr>
              <a:t>6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  </a:t>
            </a:r>
            <a:r>
              <a:rPr lang="zh-TW" altLang="en-US" sz="2800">
                <a:ea typeface="標楷體" panose="03000509000000000000" pitchFamily="65" charset="-120"/>
              </a:rPr>
              <a:t>　　　       　　       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en-US" altLang="zh-CN" sz="2800">
                <a:ea typeface="標楷體" panose="03000509000000000000" pitchFamily="65" charset="-120"/>
              </a:rPr>
              <a:t> 8</a:t>
            </a:r>
            <a:endParaRPr lang="zh-TW" altLang="en-US" sz="2800">
              <a:ea typeface="標楷體" panose="03000509000000000000" pitchFamily="65" charset="-120"/>
            </a:endParaRPr>
          </a:p>
        </p:txBody>
      </p:sp>
      <p:sp>
        <p:nvSpPr>
          <p:cNvPr id="6" name="TextBox 52">
            <a:extLst>
              <a:ext uri="{FF2B5EF4-FFF2-40B4-BE49-F238E27FC236}">
                <a16:creationId xmlns="" xmlns:a16="http://schemas.microsoft.com/office/drawing/2014/main" id="{C3BD5529-F20C-406E-96B0-91593DB7EA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1407" y="3717925"/>
            <a:ext cx="9286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7416" name="Text Box 5">
            <a:extLst>
              <a:ext uri="{FF2B5EF4-FFF2-40B4-BE49-F238E27FC236}">
                <a16:creationId xmlns="" xmlns:a16="http://schemas.microsoft.com/office/drawing/2014/main" id="{2350F178-579D-4745-B9B4-084F53EDF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885825"/>
            <a:ext cx="812641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6400" indent="-4064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CN" sz="2800">
                <a:ea typeface="標楷體" panose="03000509000000000000" pitchFamily="65" charset="-120"/>
              </a:rPr>
              <a:t>3. </a:t>
            </a:r>
            <a:r>
              <a:rPr lang="en-US" altLang="zh-TW" sz="2800" i="1">
                <a:ea typeface="標楷體" panose="03000509000000000000" pitchFamily="65" charset="-120"/>
                <a:sym typeface="Wingdings" panose="05000000000000000000" pitchFamily="2" charset="2"/>
              </a:rPr>
              <a:t>H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的首六個倍數是：</a:t>
            </a:r>
            <a:endParaRPr lang="en-US" altLang="zh-TW" sz="2800"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 i="1">
                <a:ea typeface="標楷體" panose="03000509000000000000" pitchFamily="65" charset="-120"/>
                <a:sym typeface="Wingdings" panose="05000000000000000000" pitchFamily="2" charset="2"/>
              </a:rPr>
              <a:t>     H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32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48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64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80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96</a:t>
            </a:r>
          </a:p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下列哪一個數</a:t>
            </a:r>
            <a:r>
              <a:rPr lang="zh-TW" altLang="en-US" sz="2800" b="1" u="sng">
                <a:ea typeface="標楷體" panose="03000509000000000000" pitchFamily="65" charset="-120"/>
                <a:sym typeface="Wingdings" panose="05000000000000000000" pitchFamily="2" charset="2"/>
              </a:rPr>
              <a:t>不是</a:t>
            </a:r>
            <a:r>
              <a:rPr lang="en-US" altLang="zh-TW" sz="2800" i="1">
                <a:ea typeface="標楷體" panose="03000509000000000000" pitchFamily="65" charset="-120"/>
                <a:sym typeface="Wingdings" panose="05000000000000000000" pitchFamily="2" charset="2"/>
              </a:rPr>
              <a:t>H</a:t>
            </a:r>
            <a:r>
              <a:rPr lang="zh-TW" altLang="en-US" sz="2800">
                <a:ea typeface="標楷體" panose="03000509000000000000" pitchFamily="65" charset="-120"/>
                <a:sym typeface="Wingdings" panose="05000000000000000000" pitchFamily="2" charset="2"/>
              </a:rPr>
              <a:t>的因數？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4C321C2D-F82E-4779-BCD6-B738BDA6D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675" y="2671763"/>
            <a:ext cx="5400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7188" indent="-35718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2800" i="1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H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的第二個倍數是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32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，</a:t>
            </a:r>
            <a:endParaRPr lang="en-US" altLang="zh-CN" sz="2800" dirty="0">
              <a:solidFill>
                <a:srgbClr val="003399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2800" i="1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H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= 32÷2 = 16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16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的因數是 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1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2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4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、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8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和</a:t>
            </a:r>
            <a:r>
              <a:rPr lang="en-US" altLang="zh-CN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16</a:t>
            </a:r>
            <a:r>
              <a:rPr lang="zh-CN" altLang="en-US" sz="2800" dirty="0">
                <a:solidFill>
                  <a:srgbClr val="003399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。</a:t>
            </a:r>
          </a:p>
        </p:txBody>
      </p:sp>
      <p:sp>
        <p:nvSpPr>
          <p:cNvPr id="12" name="Rectangle 403">
            <a:extLst>
              <a:ext uri="{FF2B5EF4-FFF2-40B4-BE49-F238E27FC236}">
                <a16:creationId xmlns="" xmlns:a16="http://schemas.microsoft.com/office/drawing/2014/main" id="{D02F5F8B-D990-4781-925D-32889AC5F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955" y="3743980"/>
            <a:ext cx="133985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不是</a:t>
            </a:r>
            <a:endParaRPr kumimoji="0" lang="en-US" altLang="zh-TW" sz="2800" dirty="0">
              <a:solidFill>
                <a:srgbClr val="FF0000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13" name="Rectangle 403">
            <a:extLst>
              <a:ext uri="{FF2B5EF4-FFF2-40B4-BE49-F238E27FC236}">
                <a16:creationId xmlns="" xmlns:a16="http://schemas.microsoft.com/office/drawing/2014/main" id="{DB8EF04E-E9A5-42E5-80DC-9A735CF5C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438" y="2465388"/>
            <a:ext cx="9286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是</a:t>
            </a:r>
            <a:endParaRPr kumimoji="0" lang="en-US" altLang="zh-TW" sz="2800" dirty="0">
              <a:solidFill>
                <a:srgbClr val="FF0000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16" name="Rectangle 403">
            <a:extLst>
              <a:ext uri="{FF2B5EF4-FFF2-40B4-BE49-F238E27FC236}">
                <a16:creationId xmlns="" xmlns:a16="http://schemas.microsoft.com/office/drawing/2014/main" id="{60DD4C74-75B6-4F06-852E-287A80C94E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2088" y="3063875"/>
            <a:ext cx="9350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是</a:t>
            </a:r>
            <a:endParaRPr kumimoji="0" lang="en-US" altLang="zh-TW" sz="2800" dirty="0">
              <a:solidFill>
                <a:srgbClr val="FF0000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  <p:sp>
        <p:nvSpPr>
          <p:cNvPr id="18" name="Rectangle 403">
            <a:extLst>
              <a:ext uri="{FF2B5EF4-FFF2-40B4-BE49-F238E27FC236}">
                <a16:creationId xmlns="" xmlns:a16="http://schemas.microsoft.com/office/drawing/2014/main" id="{8F446986-20F3-44CE-977B-CB35C66F8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3060" y="4316412"/>
            <a:ext cx="7746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7178675" algn="l"/>
              </a:tabLs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7178675" algn="l"/>
              </a:tabLst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7178675" algn="l"/>
              </a:tabLs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7178675" algn="l"/>
              </a:tabLs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kumimoji="0"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sym typeface="Wingdings" panose="05000000000000000000" pitchFamily="2" charset="2"/>
              </a:rPr>
              <a:t>是</a:t>
            </a:r>
            <a:endParaRPr kumimoji="0" lang="en-US" altLang="zh-TW" sz="2800" dirty="0">
              <a:solidFill>
                <a:srgbClr val="FF0000"/>
              </a:solidFill>
              <a:ea typeface="標楷體" panose="03000509000000000000" pitchFamily="65" charset="-120"/>
              <a:sym typeface="Wingdings" panose="05000000000000000000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5" grpId="0" animBg="1"/>
      <p:bldP spid="15" grpId="1" animBg="1"/>
      <p:bldP spid="10" grpId="0" animBg="1"/>
      <p:bldP spid="10" grpId="1" animBg="1"/>
      <p:bldP spid="4" grpId="0" animBg="1"/>
      <p:bldP spid="6" grpId="0"/>
      <p:bldP spid="8" grpId="0" uiExpand="1" build="allAtOnce"/>
      <p:bldP spid="12" grpId="0"/>
      <p:bldP spid="12" grpId="1"/>
      <p:bldP spid="13" grpId="0"/>
      <p:bldP spid="13" grpId="1"/>
      <p:bldP spid="16" grpId="0"/>
      <p:bldP spid="16" grpId="1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2">
            <a:extLst>
              <a:ext uri="{FF2B5EF4-FFF2-40B4-BE49-F238E27FC236}">
                <a16:creationId xmlns="" xmlns:a16="http://schemas.microsoft.com/office/drawing/2014/main" id="{47F128CD-1BB0-4554-A492-53EE2DC7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604542"/>
            <a:ext cx="468312" cy="360363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8435" name="Text Box 5">
            <a:extLst>
              <a:ext uri="{FF2B5EF4-FFF2-40B4-BE49-F238E27FC236}">
                <a16:creationId xmlns="" xmlns:a16="http://schemas.microsoft.com/office/drawing/2014/main" id="{E80BBA5A-8E85-45A0-BA83-0E30FC571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63" y="2371055"/>
            <a:ext cx="820167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6400" indent="-4064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0000"/>
                </a:solidFill>
              </a:rPr>
              <a:t>4.</a:t>
            </a:r>
            <a:r>
              <a:rPr lang="en-US" altLang="zh-TW" sz="2800" dirty="0"/>
              <a:t> 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下列哪一個選項能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使以上算式得出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一個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最大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endParaRPr lang="en-US" altLang="zh-TW" sz="2800" b="1" u="sng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2800" b="1" u="sng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偶</a:t>
            </a:r>
            <a:r>
              <a:rPr lang="zh-TW" altLang="en-US" sz="28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數</a:t>
            </a:r>
            <a:r>
              <a:rPr lang="zh-CN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r>
              <a:rPr lang="en-US" altLang="zh-CN" sz="2800" dirty="0">
                <a:latin typeface="新細明體" panose="02020500000000000000" pitchFamily="18" charset="-120"/>
                <a:ea typeface="標楷體" panose="03000509000000000000" pitchFamily="65" charset="-120"/>
              </a:rPr>
              <a:t> </a:t>
            </a:r>
          </a:p>
        </p:txBody>
      </p:sp>
      <p:sp>
        <p:nvSpPr>
          <p:cNvPr id="6" name="TextBox 26">
            <a:extLst>
              <a:ext uri="{FF2B5EF4-FFF2-40B4-BE49-F238E27FC236}">
                <a16:creationId xmlns="" xmlns:a16="http://schemas.microsoft.com/office/drawing/2014/main" id="{387D186A-4A47-45B8-8797-1060D24E7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8188" y="3525167"/>
            <a:ext cx="92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7" name="TextBox 53">
            <a:extLst>
              <a:ext uri="{FF2B5EF4-FFF2-40B4-BE49-F238E27FC236}">
                <a16:creationId xmlns="" xmlns:a16="http://schemas.microsoft.com/office/drawing/2014/main" id="{E04CB39B-5726-4114-B2E9-4393A9E8B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7" y="3394992"/>
            <a:ext cx="51847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dirty="0">
                <a:solidFill>
                  <a:srgbClr val="003399"/>
                </a:solidFill>
                <a:ea typeface="標楷體" panose="03000509000000000000" pitchFamily="65" charset="-120"/>
              </a:rPr>
              <a:t>5</a:t>
            </a: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是奇數，奇數必須乘以偶數，</a:t>
            </a:r>
            <a:endParaRPr lang="en-US" altLang="zh-TW" sz="2800" dirty="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 dirty="0">
                <a:solidFill>
                  <a:srgbClr val="00339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結果才會是偶數。</a:t>
            </a:r>
          </a:p>
        </p:txBody>
      </p:sp>
      <p:sp>
        <p:nvSpPr>
          <p:cNvPr id="8" name="TextBox 53">
            <a:extLst>
              <a:ext uri="{FF2B5EF4-FFF2-40B4-BE49-F238E27FC236}">
                <a16:creationId xmlns="" xmlns:a16="http://schemas.microsoft.com/office/drawing/2014/main" id="{69AA3DE2-8FBA-4077-BFAD-CA68DD9B1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4426867"/>
            <a:ext cx="4319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Q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可能是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0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2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4</a:t>
            </a:r>
            <a:r>
              <a:rPr lang="en-US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、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6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或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9" name="Line 114">
            <a:extLst>
              <a:ext uri="{FF2B5EF4-FFF2-40B4-BE49-F238E27FC236}">
                <a16:creationId xmlns="" xmlns:a16="http://schemas.microsoft.com/office/drawing/2014/main" id="{9CB7BBF1-04D4-4E00-8D06-C17E080665F5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" y="4187155"/>
            <a:ext cx="287338" cy="395287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>
            <a:prstShdw prst="shdw17" dist="17961" dir="2700000">
              <a:srgbClr val="001F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5">
            <a:extLst>
              <a:ext uri="{FF2B5EF4-FFF2-40B4-BE49-F238E27FC236}">
                <a16:creationId xmlns="" xmlns:a16="http://schemas.microsoft.com/office/drawing/2014/main" id="{B1CC22B9-97CE-4638-8E04-C3FCFE196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08025" y="4763417"/>
            <a:ext cx="287338" cy="395288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ffectLst>
            <a:prstShdw prst="shdw17" dist="17961" dir="2700000">
              <a:srgbClr val="001F5C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Box 53">
            <a:extLst>
              <a:ext uri="{FF2B5EF4-FFF2-40B4-BE49-F238E27FC236}">
                <a16:creationId xmlns="" xmlns:a16="http://schemas.microsoft.com/office/drawing/2014/main" id="{40E8B7E0-B700-474F-A8D9-72FDE2ECC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888" y="4884067"/>
            <a:ext cx="496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被乘數和乘數越大，結果越大。</a:t>
            </a:r>
            <a:endParaRPr lang="zh-TW" altLang="en-US" sz="2800">
              <a:solidFill>
                <a:srgbClr val="00339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12" name="TextBox 53">
            <a:extLst>
              <a:ext uri="{FF2B5EF4-FFF2-40B4-BE49-F238E27FC236}">
                <a16:creationId xmlns="" xmlns:a16="http://schemas.microsoft.com/office/drawing/2014/main" id="{7D261611-F3AE-4D9B-B515-EEADA0CE8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5426992"/>
            <a:ext cx="31226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 &gt; 8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，所以</a:t>
            </a:r>
            <a:r>
              <a:rPr lang="en-US" altLang="zh-TW" sz="2800" i="1">
                <a:solidFill>
                  <a:srgbClr val="003399"/>
                </a:solidFill>
                <a:ea typeface="標楷體" panose="03000509000000000000" pitchFamily="65" charset="-120"/>
              </a:rPr>
              <a:t>P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是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9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18443" name="Text Box 117">
            <a:extLst>
              <a:ext uri="{FF2B5EF4-FFF2-40B4-BE49-F238E27FC236}">
                <a16:creationId xmlns="" xmlns:a16="http://schemas.microsoft.com/office/drawing/2014/main" id="{93F7E832-B970-4856-9108-53689CBFD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938" y="3531517"/>
            <a:ext cx="2932112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CN" sz="2800" dirty="0">
                <a:ea typeface="標楷體" panose="03000509000000000000" pitchFamily="65" charset="-120"/>
              </a:rPr>
              <a:t>A. </a:t>
            </a:r>
            <a:r>
              <a:rPr lang="en-US" altLang="zh-TW" sz="2800" i="1" dirty="0">
                <a:ea typeface="標楷體" panose="03000509000000000000" pitchFamily="65" charset="-120"/>
              </a:rPr>
              <a:t>P</a:t>
            </a:r>
            <a:r>
              <a:rPr lang="en-US" altLang="zh-TW" sz="2800" dirty="0">
                <a:ea typeface="標楷體" panose="03000509000000000000" pitchFamily="65" charset="-120"/>
              </a:rPr>
              <a:t> = 9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en-US" altLang="zh-TW" sz="2800" i="1" dirty="0">
                <a:ea typeface="標楷體" panose="03000509000000000000" pitchFamily="65" charset="-120"/>
              </a:rPr>
              <a:t>Q</a:t>
            </a:r>
            <a:r>
              <a:rPr lang="en-US" altLang="zh-TW" sz="2800" dirty="0">
                <a:ea typeface="標楷體" panose="03000509000000000000" pitchFamily="65" charset="-120"/>
              </a:rPr>
              <a:t> = 8</a:t>
            </a:r>
            <a:r>
              <a:rPr lang="zh-TW" altLang="en-US" sz="2800" dirty="0">
                <a:ea typeface="標楷體" panose="03000509000000000000" pitchFamily="65" charset="-120"/>
              </a:rPr>
              <a:t>　　　　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B. </a:t>
            </a:r>
            <a:r>
              <a:rPr lang="en-US" altLang="zh-TW" sz="2800" i="1" dirty="0">
                <a:ea typeface="標楷體" panose="03000509000000000000" pitchFamily="65" charset="-120"/>
              </a:rPr>
              <a:t>P</a:t>
            </a:r>
            <a:r>
              <a:rPr lang="en-US" altLang="zh-TW" sz="2800" dirty="0">
                <a:ea typeface="標楷體" panose="03000509000000000000" pitchFamily="65" charset="-120"/>
              </a:rPr>
              <a:t> = 9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en-US" altLang="zh-TW" sz="2800" i="1" dirty="0">
                <a:ea typeface="標楷體" panose="03000509000000000000" pitchFamily="65" charset="-120"/>
              </a:rPr>
              <a:t>Q</a:t>
            </a:r>
            <a:r>
              <a:rPr lang="en-US" altLang="zh-TW" sz="2800" dirty="0">
                <a:ea typeface="標楷體" panose="03000509000000000000" pitchFamily="65" charset="-120"/>
              </a:rPr>
              <a:t> = 1</a:t>
            </a:r>
            <a:endParaRPr lang="en-US" altLang="zh-CN" sz="2800" dirty="0">
              <a:ea typeface="標楷體" panose="03000509000000000000" pitchFamily="65" charset="-120"/>
              <a:sym typeface="Wingdings 2" panose="05020102010507070707" pitchFamily="18" charset="2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sym typeface="Wingdings" panose="05000000000000000000" pitchFamily="2" charset="2"/>
              </a:rPr>
              <a:t>C. </a:t>
            </a:r>
            <a:r>
              <a:rPr lang="en-US" altLang="zh-TW" sz="2800" i="1" dirty="0">
                <a:sym typeface="Wingdings" panose="05000000000000000000" pitchFamily="2" charset="2"/>
              </a:rPr>
              <a:t>P</a:t>
            </a:r>
            <a:r>
              <a:rPr lang="en-US" altLang="zh-TW" sz="2800" dirty="0">
                <a:sym typeface="Wingdings" panose="05000000000000000000" pitchFamily="2" charset="2"/>
              </a:rPr>
              <a:t> = 8</a:t>
            </a:r>
            <a:r>
              <a:rPr lang="zh-TW" altLang="en-US" sz="2800" dirty="0">
                <a:sym typeface="Wingdings" panose="05000000000000000000" pitchFamily="2" charset="2"/>
              </a:rPr>
              <a:t>，</a:t>
            </a:r>
            <a:r>
              <a:rPr lang="en-US" altLang="zh-TW" sz="2800" i="1" dirty="0">
                <a:sym typeface="Wingdings" panose="05000000000000000000" pitchFamily="2" charset="2"/>
              </a:rPr>
              <a:t>Q</a:t>
            </a:r>
            <a:r>
              <a:rPr lang="en-US" altLang="zh-TW" sz="2800" dirty="0">
                <a:sym typeface="Wingdings" panose="05000000000000000000" pitchFamily="2" charset="2"/>
              </a:rPr>
              <a:t> = 9</a:t>
            </a:r>
            <a:r>
              <a:rPr lang="zh-TW" altLang="en-US" sz="2800" dirty="0">
                <a:ea typeface="標楷體" panose="03000509000000000000" pitchFamily="65" charset="-120"/>
              </a:rPr>
              <a:t>　　　　</a:t>
            </a:r>
            <a:r>
              <a:rPr lang="zh-TW" altLang="zh-CN" sz="2800" dirty="0">
                <a:ea typeface="標楷體" panose="03000509000000000000" pitchFamily="65" charset="-120"/>
              </a:rPr>
              <a:t> </a:t>
            </a:r>
            <a:r>
              <a:rPr lang="zh-TW" altLang="en-US" sz="2800" dirty="0">
                <a:ea typeface="標楷體" panose="03000509000000000000" pitchFamily="65" charset="-120"/>
              </a:rPr>
              <a:t>  </a:t>
            </a:r>
            <a:endParaRPr lang="en-US" altLang="zh-TW" sz="2800" dirty="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 dirty="0">
                <a:ea typeface="標楷體" panose="03000509000000000000" pitchFamily="65" charset="-120"/>
              </a:rPr>
              <a:t>D. </a:t>
            </a:r>
            <a:r>
              <a:rPr lang="en-US" altLang="zh-TW" sz="2800" i="1" dirty="0">
                <a:ea typeface="標楷體" panose="03000509000000000000" pitchFamily="65" charset="-120"/>
              </a:rPr>
              <a:t>P</a:t>
            </a:r>
            <a:r>
              <a:rPr lang="en-US" altLang="zh-TW" sz="2800" dirty="0">
                <a:ea typeface="標楷體" panose="03000509000000000000" pitchFamily="65" charset="-120"/>
              </a:rPr>
              <a:t> = 8</a:t>
            </a:r>
            <a:r>
              <a:rPr lang="zh-TW" altLang="en-US" sz="2800" dirty="0">
                <a:ea typeface="標楷體" panose="03000509000000000000" pitchFamily="65" charset="-120"/>
              </a:rPr>
              <a:t>，</a:t>
            </a:r>
            <a:r>
              <a:rPr lang="en-US" altLang="zh-TW" sz="2800" i="1" dirty="0">
                <a:ea typeface="標楷體" panose="03000509000000000000" pitchFamily="65" charset="-120"/>
              </a:rPr>
              <a:t>Q</a:t>
            </a:r>
            <a:r>
              <a:rPr lang="en-US" altLang="zh-TW" sz="2800" dirty="0">
                <a:ea typeface="標楷體" panose="03000509000000000000" pitchFamily="65" charset="-120"/>
              </a:rPr>
              <a:t> = 8</a:t>
            </a:r>
          </a:p>
        </p:txBody>
      </p:sp>
      <p:grpSp>
        <p:nvGrpSpPr>
          <p:cNvPr id="18445" name="组合 7">
            <a:extLst>
              <a:ext uri="{FF2B5EF4-FFF2-40B4-BE49-F238E27FC236}">
                <a16:creationId xmlns="" xmlns:a16="http://schemas.microsoft.com/office/drawing/2014/main" id="{BB5E08F3-E8D2-4645-B9CC-9189300CDCF8}"/>
              </a:ext>
            </a:extLst>
          </p:cNvPr>
          <p:cNvGrpSpPr>
            <a:grpSpLocks/>
          </p:cNvGrpSpPr>
          <p:nvPr/>
        </p:nvGrpSpPr>
        <p:grpSpPr bwMode="auto">
          <a:xfrm>
            <a:off x="3142113" y="1211386"/>
            <a:ext cx="1511300" cy="892175"/>
            <a:chOff x="5364088" y="4709736"/>
            <a:chExt cx="1512168" cy="892552"/>
          </a:xfrm>
        </p:grpSpPr>
        <p:sp>
          <p:nvSpPr>
            <p:cNvPr id="18446" name="文本框 4">
              <a:extLst>
                <a:ext uri="{FF2B5EF4-FFF2-40B4-BE49-F238E27FC236}">
                  <a16:creationId xmlns="" xmlns:a16="http://schemas.microsoft.com/office/drawing/2014/main" id="{A5434036-63D7-45B9-A60E-C940802B55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36568" y="4709736"/>
              <a:ext cx="1367680" cy="89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600" i="1" dirty="0"/>
                <a:t>    P  </a:t>
              </a:r>
              <a:r>
                <a:rPr lang="en-US" altLang="zh-CN" sz="2600" dirty="0"/>
                <a:t>5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2600" dirty="0"/>
                <a:t>×</a:t>
              </a:r>
              <a:r>
                <a:rPr lang="en-US" altLang="zh-CN" sz="2600" i="1" dirty="0"/>
                <a:t>  </a:t>
              </a:r>
              <a:r>
                <a:rPr lang="en-US" altLang="zh-CN" sz="2600" dirty="0"/>
                <a:t>8</a:t>
              </a:r>
              <a:r>
                <a:rPr lang="en-US" altLang="zh-CN" sz="2600" i="1" dirty="0"/>
                <a:t>  Q</a:t>
              </a:r>
              <a:endParaRPr lang="zh-CN" altLang="en-US" sz="2600" i="1" dirty="0"/>
            </a:p>
          </p:txBody>
        </p:sp>
        <p:cxnSp>
          <p:nvCxnSpPr>
            <p:cNvPr id="18447" name="直接连接符 6">
              <a:extLst>
                <a:ext uri="{FF2B5EF4-FFF2-40B4-BE49-F238E27FC236}">
                  <a16:creationId xmlns="" xmlns:a16="http://schemas.microsoft.com/office/drawing/2014/main" id="{D26E9093-83C6-47EA-AB43-3544C91F9A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5364088" y="5584826"/>
              <a:ext cx="151216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build="allAtOnce"/>
      <p:bldP spid="8" grpId="0"/>
      <p:bldP spid="8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9">
            <a:extLst>
              <a:ext uri="{FF2B5EF4-FFF2-40B4-BE49-F238E27FC236}">
                <a16:creationId xmlns="" xmlns:a16="http://schemas.microsoft.com/office/drawing/2014/main" id="{CBA491B8-1ED4-40CE-B489-E9E6FD523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6613" y="2163763"/>
            <a:ext cx="468312" cy="360362"/>
          </a:xfrm>
          <a:prstGeom prst="rect">
            <a:avLst/>
          </a:prstGeom>
          <a:solidFill>
            <a:srgbClr val="FF0000">
              <a:alpha val="7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TW" altLang="en-US" sz="2800">
              <a:cs typeface="Times New Roman" panose="02020603050405020304" pitchFamily="18" charset="0"/>
            </a:endParaRPr>
          </a:p>
        </p:txBody>
      </p:sp>
      <p:sp>
        <p:nvSpPr>
          <p:cNvPr id="19459" name="Text Box 117">
            <a:extLst>
              <a:ext uri="{FF2B5EF4-FFF2-40B4-BE49-F238E27FC236}">
                <a16:creationId xmlns="" xmlns:a16="http://schemas.microsoft.com/office/drawing/2014/main" id="{02DC2DDD-F4FE-4BC3-BB3C-8948783EF6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975" y="2087563"/>
            <a:ext cx="658495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Aft>
                <a:spcPct val="20000"/>
              </a:spcAft>
              <a:buFontTx/>
              <a:buAutoNum type="alphaUcPeriod"/>
            </a:pPr>
            <a:r>
              <a:rPr lang="zh-CN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$162</a:t>
            </a:r>
            <a:r>
              <a:rPr lang="en-US" altLang="zh-CN" sz="2800">
                <a:ea typeface="標楷體" panose="03000509000000000000" pitchFamily="65" charset="-120"/>
              </a:rPr>
              <a:t>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B. $186</a:t>
            </a:r>
            <a:r>
              <a:rPr lang="zh-TW" altLang="en-US" sz="2800">
                <a:ea typeface="標楷體" panose="03000509000000000000" pitchFamily="65" charset="-120"/>
              </a:rPr>
              <a:t>　　　　</a:t>
            </a:r>
            <a:endParaRPr lang="zh-TW" altLang="zh-CN" sz="2800">
              <a:ea typeface="標楷體" panose="03000509000000000000" pitchFamily="65" charset="-120"/>
            </a:endParaRPr>
          </a:p>
          <a:p>
            <a:pPr eaLnBrk="1" hangingPunct="1">
              <a:spcAft>
                <a:spcPct val="20000"/>
              </a:spcAft>
              <a:buFontTx/>
              <a:buNone/>
            </a:pPr>
            <a:r>
              <a:rPr lang="en-US" altLang="zh-TW" sz="2800">
                <a:sym typeface="Wingdings" panose="05000000000000000000" pitchFamily="2" charset="2"/>
              </a:rPr>
              <a:t>C. </a:t>
            </a:r>
            <a:r>
              <a:rPr lang="en-US" altLang="zh-TW" sz="2800">
                <a:ea typeface="標楷體" panose="03000509000000000000" pitchFamily="65" charset="-120"/>
              </a:rPr>
              <a:t>$270</a:t>
            </a:r>
            <a:r>
              <a:rPr lang="en-US" altLang="zh-CN" sz="2800">
                <a:ea typeface="標楷體" panose="03000509000000000000" pitchFamily="65" charset="-120"/>
              </a:rPr>
              <a:t>                             </a:t>
            </a:r>
            <a:r>
              <a:rPr lang="en-US" altLang="zh-TW" sz="2800">
                <a:ea typeface="標楷體" panose="03000509000000000000" pitchFamily="65" charset="-120"/>
              </a:rPr>
              <a:t>D.</a:t>
            </a:r>
            <a:r>
              <a:rPr lang="zh-TW" altLang="en-US" sz="2800">
                <a:ea typeface="標楷體" panose="03000509000000000000" pitchFamily="65" charset="-120"/>
              </a:rPr>
              <a:t> </a:t>
            </a:r>
            <a:r>
              <a:rPr lang="en-US" altLang="zh-TW" sz="2800">
                <a:ea typeface="標楷體" panose="03000509000000000000" pitchFamily="65" charset="-120"/>
              </a:rPr>
              <a:t>$310</a:t>
            </a:r>
          </a:p>
        </p:txBody>
      </p:sp>
      <p:sp>
        <p:nvSpPr>
          <p:cNvPr id="6" name="TextBox 80">
            <a:extLst>
              <a:ext uri="{FF2B5EF4-FFF2-40B4-BE49-F238E27FC236}">
                <a16:creationId xmlns="" xmlns:a16="http://schemas.microsoft.com/office/drawing/2014/main" id="{F5AB3599-D7AA-45D9-938E-8F910475F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1888" y="2087563"/>
            <a:ext cx="928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[2</a:t>
            </a:r>
            <a:r>
              <a:rPr lang="zh-TW" altLang="en-US" sz="2800">
                <a:solidFill>
                  <a:srgbClr val="FF0000"/>
                </a:solidFill>
                <a:ea typeface="標楷體" panose="03000509000000000000" pitchFamily="65" charset="-120"/>
              </a:rPr>
              <a:t>分</a:t>
            </a:r>
            <a:r>
              <a:rPr lang="en-US" altLang="zh-TW" sz="2800">
                <a:solidFill>
                  <a:srgbClr val="FF0000"/>
                </a:solidFill>
                <a:ea typeface="標楷體" panose="03000509000000000000" pitchFamily="65" charset="-120"/>
              </a:rPr>
              <a:t>]</a:t>
            </a:r>
            <a:endParaRPr lang="zh-TW" altLang="en-US" sz="2800">
              <a:solidFill>
                <a:srgbClr val="FF0000"/>
              </a:solidFill>
              <a:ea typeface="標楷體" panose="03000509000000000000" pitchFamily="65" charset="-120"/>
            </a:endParaRPr>
          </a:p>
        </p:txBody>
      </p:sp>
      <p:sp>
        <p:nvSpPr>
          <p:cNvPr id="19461" name="文字方塊 7">
            <a:extLst>
              <a:ext uri="{FF2B5EF4-FFF2-40B4-BE49-F238E27FC236}">
                <a16:creationId xmlns="" xmlns:a16="http://schemas.microsoft.com/office/drawing/2014/main" id="{9ABFFBBB-747D-4C0F-9E91-B5E2393ED5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908050"/>
            <a:ext cx="82819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>
                <a:ea typeface="標楷體" panose="03000509000000000000" pitchFamily="65" charset="-120"/>
              </a:rPr>
              <a:t>5</a:t>
            </a:r>
            <a:r>
              <a:rPr lang="en-US" altLang="zh-CN" sz="2800">
                <a:ea typeface="標楷體" panose="03000509000000000000" pitchFamily="65" charset="-120"/>
              </a:rPr>
              <a:t>. </a:t>
            </a:r>
            <a:r>
              <a:rPr lang="zh-TW" altLang="en-US" sz="2800">
                <a:ea typeface="標楷體" panose="03000509000000000000" pitchFamily="65" charset="-120"/>
              </a:rPr>
              <a:t>每個碗原價</a:t>
            </a:r>
            <a:r>
              <a:rPr lang="en-US" altLang="zh-TW" sz="2800">
                <a:ea typeface="標楷體" panose="03000509000000000000" pitchFamily="65" charset="-120"/>
              </a:rPr>
              <a:t>$15.5</a:t>
            </a:r>
            <a:r>
              <a:rPr lang="zh-TW" altLang="en-US" sz="2800">
                <a:ea typeface="標楷體" panose="03000509000000000000" pitchFamily="65" charset="-120"/>
              </a:rPr>
              <a:t>，購買</a:t>
            </a:r>
            <a:r>
              <a:rPr lang="en-US" altLang="zh-TW" sz="2800">
                <a:ea typeface="標楷體" panose="03000509000000000000" pitchFamily="65" charset="-120"/>
              </a:rPr>
              <a:t>20</a:t>
            </a:r>
            <a:r>
              <a:rPr lang="zh-TW" altLang="en-US" sz="2800">
                <a:ea typeface="標楷體" panose="03000509000000000000" pitchFamily="65" charset="-120"/>
              </a:rPr>
              <a:t>個或以上，每個可減</a:t>
            </a:r>
            <a:endParaRPr lang="en-US" altLang="zh-TW" sz="2800">
              <a:ea typeface="標楷體" panose="03000509000000000000" pitchFamily="65" charset="-120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ea typeface="標楷體" panose="03000509000000000000" pitchFamily="65" charset="-120"/>
              </a:rPr>
              <a:t>    免</a:t>
            </a:r>
            <a:r>
              <a:rPr lang="en-US" altLang="zh-TW" sz="2800">
                <a:ea typeface="標楷體" panose="03000509000000000000" pitchFamily="65" charset="-120"/>
              </a:rPr>
              <a:t>$2</a:t>
            </a:r>
            <a:r>
              <a:rPr lang="zh-TW" altLang="en-US" sz="2800">
                <a:ea typeface="標楷體" panose="03000509000000000000" pitchFamily="65" charset="-120"/>
              </a:rPr>
              <a:t>。如果</a:t>
            </a:r>
            <a:r>
              <a:rPr lang="zh-TW" altLang="en-US" sz="2800" u="sng">
                <a:ea typeface="標楷體" panose="03000509000000000000" pitchFamily="65" charset="-120"/>
              </a:rPr>
              <a:t>惠美</a:t>
            </a:r>
            <a:r>
              <a:rPr lang="zh-TW" altLang="en-US" sz="2800">
                <a:ea typeface="標楷體" panose="03000509000000000000" pitchFamily="65" charset="-120"/>
              </a:rPr>
              <a:t>購買</a:t>
            </a:r>
            <a:r>
              <a:rPr lang="en-US" altLang="zh-TW" sz="2800">
                <a:ea typeface="標楷體" panose="03000509000000000000" pitchFamily="65" charset="-120"/>
              </a:rPr>
              <a:t>12</a:t>
            </a:r>
            <a:r>
              <a:rPr lang="zh-TW" altLang="en-US" sz="2800">
                <a:ea typeface="標楷體" panose="03000509000000000000" pitchFamily="65" charset="-120"/>
              </a:rPr>
              <a:t>個碗，她須付款多少？</a:t>
            </a: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B3BFD63F-2590-402A-A367-236C2CA12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550" y="3446463"/>
            <a:ext cx="51181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購買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12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個碗，沒有獲得減免。</a:t>
            </a:r>
          </a:p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她須付款</a:t>
            </a:r>
          </a:p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 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15.5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×</a:t>
            </a:r>
            <a:r>
              <a:rPr lang="zh-TW" altLang="en-US" sz="2800">
                <a:solidFill>
                  <a:srgbClr val="003399"/>
                </a:solidFill>
                <a:ea typeface="標楷體" panose="03000509000000000000" pitchFamily="65" charset="-120"/>
              </a:rPr>
              <a:t> </a:t>
            </a: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12 </a:t>
            </a:r>
          </a:p>
          <a:p>
            <a:pPr>
              <a:spcBef>
                <a:spcPct val="0"/>
              </a:spcBef>
              <a:spcAft>
                <a:spcPts val="675"/>
              </a:spcAft>
              <a:buFontTx/>
              <a:buNone/>
            </a:pPr>
            <a:r>
              <a:rPr lang="en-US" altLang="zh-TW" sz="2800">
                <a:solidFill>
                  <a:srgbClr val="003399"/>
                </a:solidFill>
                <a:ea typeface="標楷體" panose="03000509000000000000" pitchFamily="65" charset="-120"/>
              </a:rPr>
              <a:t>= $186</a:t>
            </a:r>
          </a:p>
        </p:txBody>
      </p:sp>
      <p:sp>
        <p:nvSpPr>
          <p:cNvPr id="9" name="Line 29">
            <a:extLst>
              <a:ext uri="{FF2B5EF4-FFF2-40B4-BE49-F238E27FC236}">
                <a16:creationId xmlns="" xmlns:a16="http://schemas.microsoft.com/office/drawing/2014/main" id="{9900AE20-C73F-4E86-A46F-0A4A74D2B6A7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7450" y="1938338"/>
            <a:ext cx="252095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29">
            <a:extLst>
              <a:ext uri="{FF2B5EF4-FFF2-40B4-BE49-F238E27FC236}">
                <a16:creationId xmlns="" xmlns:a16="http://schemas.microsoft.com/office/drawing/2014/main" id="{31388D63-E686-4475-8E7E-101E46B41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9775" y="1423988"/>
            <a:ext cx="2663825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8" grpId="0" uiExpand="1" build="allAtOnce"/>
    </p:bldLst>
  </p:timing>
</p:sld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預設簡報設計">
  <a:themeElements>
    <a:clrScheme name="1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80008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預設簡報設計">
  <a:themeElements>
    <a:clrScheme name="2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預設簡報設計">
  <a:themeElements>
    <a:clrScheme name="3_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8E6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26911</TotalTime>
  <Words>5411</Words>
  <Application>Microsoft Office PowerPoint</Application>
  <PresentationFormat>全屏显示(4:3)</PresentationFormat>
  <Paragraphs>1263</Paragraphs>
  <Slides>52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52</vt:i4>
      </vt:variant>
    </vt:vector>
  </HeadingPairs>
  <TitlesOfParts>
    <vt:vector size="68" baseType="lpstr">
      <vt:lpstr>宋体</vt:lpstr>
      <vt:lpstr>PMingLiU</vt:lpstr>
      <vt:lpstr>PMingLiU</vt:lpstr>
      <vt:lpstr>DFKai-SB</vt:lpstr>
      <vt:lpstr>DFKai-SB</vt:lpstr>
      <vt:lpstr>Arial</vt:lpstr>
      <vt:lpstr>Calibri</vt:lpstr>
      <vt:lpstr>Symbol</vt:lpstr>
      <vt:lpstr>Times New Roman</vt:lpstr>
      <vt:lpstr>Wingdings</vt:lpstr>
      <vt:lpstr>Wingdings 2</vt:lpstr>
      <vt:lpstr>預設簡報設計</vt:lpstr>
      <vt:lpstr>1_預設簡報設計</vt:lpstr>
      <vt:lpstr>4_預設簡報設計</vt:lpstr>
      <vt:lpstr>2_預設簡報設計</vt:lpstr>
      <vt:lpstr>3_預設簡報設計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ju dong</dc:creator>
  <cp:lastModifiedBy>Annie Xie</cp:lastModifiedBy>
  <cp:revision>1783</cp:revision>
  <dcterms:modified xsi:type="dcterms:W3CDTF">2024-03-06T01:01:27Z</dcterms:modified>
</cp:coreProperties>
</file>