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11"/>
  </p:notesMasterIdLst>
  <p:sldIdLst>
    <p:sldId id="325" r:id="rId5"/>
    <p:sldId id="312" r:id="rId6"/>
    <p:sldId id="492" r:id="rId7"/>
    <p:sldId id="496" r:id="rId8"/>
    <p:sldId id="494" r:id="rId9"/>
    <p:sldId id="310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C5EC"/>
    <a:srgbClr val="C9EBFC"/>
    <a:srgbClr val="FFCB25"/>
    <a:srgbClr val="DAFF71"/>
    <a:srgbClr val="FFC5C5"/>
    <a:srgbClr val="008080"/>
    <a:srgbClr val="E0FFC1"/>
    <a:srgbClr val="FFE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2024/3/7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1860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49032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05399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10">
            <a:extLst>
              <a:ext uri="{FF2B5EF4-FFF2-40B4-BE49-F238E27FC236}">
                <a16:creationId xmlns:a16="http://schemas.microsoft.com/office/drawing/2014/main" xmlns="" id="{D1FF2157-1A41-4C0B-BB6C-84AC88833C3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:a16="http://schemas.microsoft.com/office/drawing/2014/main" xmlns="" id="{243C14F1-7054-479E-995A-8E2F13554F6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:a16="http://schemas.microsoft.com/office/drawing/2014/main" xmlns="" id="{7DD759F6-696C-4D9C-B1F5-F3263B0673C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" name="图片 1">
            <a:extLst>
              <a:ext uri="{FF2B5EF4-FFF2-40B4-BE49-F238E27FC236}">
                <a16:creationId xmlns:a16="http://schemas.microsoft.com/office/drawing/2014/main" xmlns="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A45D3E8E-61CC-4BA1-B9C0-CDABA66C5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xmlns="" id="{39AB1A1D-C6C9-4C4A-B312-D56BD0A91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E885A05D-A0BD-4496-8B65-EC9640E06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45BBCB9-B7DF-4E25-8E4B-2068A6E7ED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xmlns="" id="{A6BD82A3-77F0-8963-DF8F-1837233F808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11.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立體圖形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xmlns="" id="{E392B347-74AD-AF1C-5207-BE90CBC24E7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DA4CC6F8-27DA-F447-6472-472FC20D1A5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8" name="AutoShape 9">
            <a:extLst>
              <a:ext uri="{FF2B5EF4-FFF2-40B4-BE49-F238E27FC236}">
                <a16:creationId xmlns:a16="http://schemas.microsoft.com/office/drawing/2014/main" xmlns="" id="{DDAA8078-B026-411C-AF4B-1F7A4AF410A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3E602BB-C60C-4E82-8834-EB267555F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DCD224E-1FF6-48DD-B598-41F5E146F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E0B2E09-BDAB-42AB-91F5-312F19693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C4568-C526-48DF-91D8-BA314E239E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F6E92412-35FF-4EBC-8BA8-745BDAF8BA6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54" name="AutoShape 10">
            <a:extLst>
              <a:ext uri="{FF2B5EF4-FFF2-40B4-BE49-F238E27FC236}">
                <a16:creationId xmlns:a16="http://schemas.microsoft.com/office/drawing/2014/main" xmlns="" id="{E354561C-0B3F-499D-95A2-DB602E7B9F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11">
            <a:extLst>
              <a:ext uri="{FF2B5EF4-FFF2-40B4-BE49-F238E27FC236}">
                <a16:creationId xmlns:a16="http://schemas.microsoft.com/office/drawing/2014/main" xmlns="" id="{D247C17F-856D-47AC-BE38-5E7418B0A0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2">
            <a:extLst>
              <a:ext uri="{FF2B5EF4-FFF2-40B4-BE49-F238E27FC236}">
                <a16:creationId xmlns:a16="http://schemas.microsoft.com/office/drawing/2014/main" xmlns="" id="{D22BF822-DC93-4E13-8E79-2B52752C116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8" name="图片 1">
            <a:extLst>
              <a:ext uri="{FF2B5EF4-FFF2-40B4-BE49-F238E27FC236}">
                <a16:creationId xmlns:a16="http://schemas.microsoft.com/office/drawing/2014/main" xmlns="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15.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立體圖形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3210EADE-F553-058B-1E73-686998028B8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6" name="AutoShape 9">
            <a:extLst>
              <a:ext uri="{FF2B5EF4-FFF2-40B4-BE49-F238E27FC236}">
                <a16:creationId xmlns:a16="http://schemas.microsoft.com/office/drawing/2014/main" xmlns="" id="{549263F1-DE18-46A0-82B7-37B97F6B6B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AutoShape 10">
            <a:extLst>
              <a:ext uri="{FF2B5EF4-FFF2-40B4-BE49-F238E27FC236}">
                <a16:creationId xmlns:a16="http://schemas.microsoft.com/office/drawing/2014/main" xmlns="" id="{AC52939A-512F-4157-8BCB-C7B5EA491AB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AutoShape 11">
            <a:extLst>
              <a:ext uri="{FF2B5EF4-FFF2-40B4-BE49-F238E27FC236}">
                <a16:creationId xmlns:a16="http://schemas.microsoft.com/office/drawing/2014/main" xmlns="" id="{8320722C-7110-407C-9514-478DA3FA379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AutoShape 12">
            <a:extLst>
              <a:ext uri="{FF2B5EF4-FFF2-40B4-BE49-F238E27FC236}">
                <a16:creationId xmlns:a16="http://schemas.microsoft.com/office/drawing/2014/main" xmlns="" id="{39DBB090-60DE-42E4-B972-C70C53C3A4D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111" name="图片 1">
            <a:extLst>
              <a:ext uri="{FF2B5EF4-FFF2-40B4-BE49-F238E27FC236}">
                <a16:creationId xmlns:a16="http://schemas.microsoft.com/office/drawing/2014/main" xmlns="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CA35881-E181-0947-605C-B75B323FBB0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11.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立體圖形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6AE20828-4BE4-0071-54FE-F1613FBC3A7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7FE9B292-0228-ADAD-D6B4-2B3CCD689B8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C0596105-A102-F60F-60C0-6BC84676E4F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AutoShape 10">
            <a:extLst>
              <a:ext uri="{FF2B5EF4-FFF2-40B4-BE49-F238E27FC236}">
                <a16:creationId xmlns:a16="http://schemas.microsoft.com/office/drawing/2014/main" xmlns="" id="{B790C341-A40C-40C9-8165-E8B02A84A5D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1">
            <a:extLst>
              <a:ext uri="{FF2B5EF4-FFF2-40B4-BE49-F238E27FC236}">
                <a16:creationId xmlns:a16="http://schemas.microsoft.com/office/drawing/2014/main" xmlns="" id="{1474432E-7A08-4CD0-A540-D496C612654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AutoShape 12">
            <a:extLst>
              <a:ext uri="{FF2B5EF4-FFF2-40B4-BE49-F238E27FC236}">
                <a16:creationId xmlns:a16="http://schemas.microsoft.com/office/drawing/2014/main" xmlns="" id="{3A747A14-F3F8-4D9B-A997-5D2DB33D297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40" name="图片 1">
            <a:extLst>
              <a:ext uri="{FF2B5EF4-FFF2-40B4-BE49-F238E27FC236}">
                <a16:creationId xmlns:a16="http://schemas.microsoft.com/office/drawing/2014/main" xmlns="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10441796-63AE-00ED-B3B4-A0E24EB7693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11.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立體圖形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C26D0C77-6F67-5167-A3C5-4797562B3CF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AutoShape 9">
            <a:extLst>
              <a:ext uri="{FF2B5EF4-FFF2-40B4-BE49-F238E27FC236}">
                <a16:creationId xmlns:a16="http://schemas.microsoft.com/office/drawing/2014/main" xmlns="" id="{F6B7799E-2CFC-2B2A-3DA4-96540C4B5E1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0" name="AutoShape 9">
            <a:extLst>
              <a:ext uri="{FF2B5EF4-FFF2-40B4-BE49-F238E27FC236}">
                <a16:creationId xmlns:a16="http://schemas.microsoft.com/office/drawing/2014/main" xmlns="" id="{38D77C51-D392-59DF-9183-E79153F8663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AutoShape 10">
            <a:extLst>
              <a:ext uri="{FF2B5EF4-FFF2-40B4-BE49-F238E27FC236}">
                <a16:creationId xmlns:a16="http://schemas.microsoft.com/office/drawing/2014/main" xmlns="" id="{2EA53642-4483-45E5-82CD-8E02DE918C6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1">
            <a:extLst>
              <a:ext uri="{FF2B5EF4-FFF2-40B4-BE49-F238E27FC236}">
                <a16:creationId xmlns:a16="http://schemas.microsoft.com/office/drawing/2014/main" xmlns="" id="{99476F6C-6373-4EF3-AEFF-4D63D55E968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2">
            <a:extLst>
              <a:ext uri="{FF2B5EF4-FFF2-40B4-BE49-F238E27FC236}">
                <a16:creationId xmlns:a16="http://schemas.microsoft.com/office/drawing/2014/main" xmlns="" id="{DCB899A3-0634-49B6-9324-7E3F9770A44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8D73D71-D394-C378-CABC-1ABBB68B674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11.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立體圖形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ECC36A10-1253-9024-CA82-9A553BEC811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2C6E1383-980F-FCF9-5831-10BAAAA8A17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9720EB7D-39E8-85FF-F10A-A0D6DDE2B59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F208C5A8-B983-4F42-9AE4-6C07941B38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AB51BBC8-CCBB-4C0A-A368-E3BE7AD595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CC0E2003-1686-4F66-B7E3-3345F7FE8D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:a16="http://schemas.microsoft.com/office/drawing/2014/main" xmlns="" id="{4CC99F70-CA8E-44B1-82C7-DB24A4861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必攻試題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xmlns="" id="{6456537D-6CD1-4833-BD30-741D18B3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例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xmlns="" id="{48420979-C853-1B58-0A69-8B5ADAD840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0913" y="1148763"/>
            <a:ext cx="1373187" cy="396000"/>
          </a:xfrm>
          <a:prstGeom prst="rect">
            <a:avLst/>
          </a:prstGeom>
          <a:solidFill>
            <a:srgbClr val="FFCB25"/>
          </a:solidFill>
          <a:ln w="38100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xmlns="" id="{C0E07831-4DD9-CB10-1BBD-E6D222ADDA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300" y="1992313"/>
            <a:ext cx="1079500" cy="395287"/>
          </a:xfrm>
          <a:prstGeom prst="rect">
            <a:avLst/>
          </a:prstGeom>
          <a:solidFill>
            <a:srgbClr val="FFCB25"/>
          </a:solidFill>
          <a:ln w="38100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" name="右箭头标注 21">
            <a:extLst>
              <a:ext uri="{FF2B5EF4-FFF2-40B4-BE49-F238E27FC236}">
                <a16:creationId xmlns:a16="http://schemas.microsoft.com/office/drawing/2014/main" xmlns="" id="{EB855BB5-5815-1400-0316-5C88FC40D6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3032125"/>
            <a:ext cx="755650" cy="468313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266F682-0923-1F7E-E931-DC0E04749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4137024"/>
            <a:ext cx="480790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右圖由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20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個小正方體組成。</a:t>
            </a:r>
            <a:endParaRPr lang="zh-TW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0" name="AutoShape 15">
            <a:extLst>
              <a:ext uri="{FF2B5EF4-FFF2-40B4-BE49-F238E27FC236}">
                <a16:creationId xmlns:a16="http://schemas.microsoft.com/office/drawing/2014/main" xmlns="" id="{23DB7436-3EDF-0EED-70BC-B3731C151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" name="Rectangle 53">
            <a:extLst>
              <a:ext uri="{FF2B5EF4-FFF2-40B4-BE49-F238E27FC236}">
                <a16:creationId xmlns:a16="http://schemas.microsoft.com/office/drawing/2014/main" xmlns="" id="{99C0F5CA-A332-080B-1AEE-9DBAB1CEFE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968" y="2997200"/>
            <a:ext cx="43259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406400" indent="-406400" eaLnBrk="1" hangingPunct="1">
              <a:defRPr/>
            </a:pPr>
            <a:r>
              <a:rPr lang="zh-TW" altLang="en-US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砌一個正方體最少要</a:t>
            </a:r>
            <a:r>
              <a:rPr lang="zh-CN" altLang="en-US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：</a:t>
            </a:r>
            <a:endParaRPr lang="zh-TW" altLang="en-US" sz="2800" b="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13" name="Rectangle 54">
            <a:extLst>
              <a:ext uri="{FF2B5EF4-FFF2-40B4-BE49-F238E27FC236}">
                <a16:creationId xmlns:a16="http://schemas.microsoft.com/office/drawing/2014/main" xmlns="" id="{11E12AC9-CF73-17F2-7025-AD7112D1CC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938" y="3567112"/>
            <a:ext cx="30800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  <a:cs typeface="Arial" charset="0"/>
              </a:rPr>
              <a:t>3</a:t>
            </a:r>
            <a:r>
              <a:rPr lang="en-US" altLang="zh-TW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×</a:t>
            </a:r>
            <a:r>
              <a:rPr lang="en-US" altLang="zh-TW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  <a:cs typeface="Arial" charset="0"/>
              </a:rPr>
              <a:t>3</a:t>
            </a:r>
            <a:r>
              <a:rPr lang="en-US" altLang="zh-TW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×</a:t>
            </a:r>
            <a:r>
              <a:rPr lang="en-US" altLang="zh-TW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  <a:cs typeface="Arial" charset="0"/>
              </a:rPr>
              <a:t>3 = 27(</a:t>
            </a:r>
            <a:r>
              <a:rPr lang="zh-TW" altLang="en-US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  <a:cs typeface="Arial" charset="0"/>
              </a:rPr>
              <a:t>個</a:t>
            </a:r>
            <a:r>
              <a:rPr lang="en-US" altLang="zh-TW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  <a:cs typeface="Arial" charset="0"/>
              </a:rPr>
              <a:t>)</a:t>
            </a:r>
          </a:p>
        </p:txBody>
      </p:sp>
      <p:sp>
        <p:nvSpPr>
          <p:cNvPr id="14" name="AutoShape 72">
            <a:extLst>
              <a:ext uri="{FF2B5EF4-FFF2-40B4-BE49-F238E27FC236}">
                <a16:creationId xmlns:a16="http://schemas.microsoft.com/office/drawing/2014/main" xmlns="" id="{174B1122-A3A5-A1F5-6A50-D1FD3F84653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35408" y="1236663"/>
            <a:ext cx="539750" cy="539750"/>
          </a:xfrm>
          <a:prstGeom prst="cube">
            <a:avLst>
              <a:gd name="adj" fmla="val 25000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15" name="AutoShape 76">
            <a:extLst>
              <a:ext uri="{FF2B5EF4-FFF2-40B4-BE49-F238E27FC236}">
                <a16:creationId xmlns:a16="http://schemas.microsoft.com/office/drawing/2014/main" xmlns="" id="{37A41F0A-EC97-EA22-B00E-406E75A5490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600471" y="1371600"/>
            <a:ext cx="539750" cy="539750"/>
          </a:xfrm>
          <a:prstGeom prst="cube">
            <a:avLst>
              <a:gd name="adj" fmla="val 25000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16" name="AutoShape 79">
            <a:extLst>
              <a:ext uri="{FF2B5EF4-FFF2-40B4-BE49-F238E27FC236}">
                <a16:creationId xmlns:a16="http://schemas.microsoft.com/office/drawing/2014/main" xmlns="" id="{23772DBC-D987-5D50-C62A-19C23A450A3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70296" y="2311400"/>
            <a:ext cx="539750" cy="539750"/>
          </a:xfrm>
          <a:prstGeom prst="cube">
            <a:avLst>
              <a:gd name="adj" fmla="val 25000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17" name="AutoShape 80">
            <a:extLst>
              <a:ext uri="{FF2B5EF4-FFF2-40B4-BE49-F238E27FC236}">
                <a16:creationId xmlns:a16="http://schemas.microsoft.com/office/drawing/2014/main" xmlns="" id="{5FE5EA4F-F376-3F9E-28E0-2095D6F2091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70296" y="1906588"/>
            <a:ext cx="539750" cy="539750"/>
          </a:xfrm>
          <a:prstGeom prst="cube">
            <a:avLst>
              <a:gd name="adj" fmla="val 25000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18" name="AutoShape 81">
            <a:extLst>
              <a:ext uri="{FF2B5EF4-FFF2-40B4-BE49-F238E27FC236}">
                <a16:creationId xmlns:a16="http://schemas.microsoft.com/office/drawing/2014/main" xmlns="" id="{AB394E9D-1ECC-055E-F937-3AB429FF2F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138633" y="1236663"/>
            <a:ext cx="539750" cy="539750"/>
          </a:xfrm>
          <a:prstGeom prst="cube">
            <a:avLst>
              <a:gd name="adj" fmla="val 25000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0" name="AutoShape 82">
            <a:extLst>
              <a:ext uri="{FF2B5EF4-FFF2-40B4-BE49-F238E27FC236}">
                <a16:creationId xmlns:a16="http://schemas.microsoft.com/office/drawing/2014/main" xmlns="" id="{AB1CD664-0330-C798-ECB9-2F8F0A54B1C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008458" y="1773238"/>
            <a:ext cx="539750" cy="539750"/>
          </a:xfrm>
          <a:prstGeom prst="cube">
            <a:avLst>
              <a:gd name="adj" fmla="val 25000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2" name="AutoShape 83">
            <a:extLst>
              <a:ext uri="{FF2B5EF4-FFF2-40B4-BE49-F238E27FC236}">
                <a16:creationId xmlns:a16="http://schemas.microsoft.com/office/drawing/2014/main" xmlns="" id="{1F7C5879-F375-E263-3C8F-51F8FB7016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871933" y="2312988"/>
            <a:ext cx="539750" cy="539750"/>
          </a:xfrm>
          <a:prstGeom prst="cube">
            <a:avLst>
              <a:gd name="adj" fmla="val 25000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3" name="AutoShape 84">
            <a:extLst>
              <a:ext uri="{FF2B5EF4-FFF2-40B4-BE49-F238E27FC236}">
                <a16:creationId xmlns:a16="http://schemas.microsoft.com/office/drawing/2014/main" xmlns="" id="{2A9F1BF4-CA8B-8F67-A9A0-63EDFEF2B83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45033" y="2043113"/>
            <a:ext cx="539750" cy="539750"/>
          </a:xfrm>
          <a:prstGeom prst="cube">
            <a:avLst>
              <a:gd name="adj" fmla="val 25000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4" name="AutoShape 85">
            <a:extLst>
              <a:ext uri="{FF2B5EF4-FFF2-40B4-BE49-F238E27FC236}">
                <a16:creationId xmlns:a16="http://schemas.microsoft.com/office/drawing/2014/main" xmlns="" id="{04CE86C9-CC14-AFAC-91B4-95BA6A14373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45033" y="1636713"/>
            <a:ext cx="539750" cy="539750"/>
          </a:xfrm>
          <a:prstGeom prst="cube">
            <a:avLst>
              <a:gd name="adj" fmla="val 25000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5" name="AutoShape 86">
            <a:extLst>
              <a:ext uri="{FF2B5EF4-FFF2-40B4-BE49-F238E27FC236}">
                <a16:creationId xmlns:a16="http://schemas.microsoft.com/office/drawing/2014/main" xmlns="" id="{3CA96FC1-3276-65E0-57A8-522719A450A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45033" y="1236663"/>
            <a:ext cx="539750" cy="539750"/>
          </a:xfrm>
          <a:prstGeom prst="cube">
            <a:avLst>
              <a:gd name="adj" fmla="val 25000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6" name="AutoShape 87">
            <a:extLst>
              <a:ext uri="{FF2B5EF4-FFF2-40B4-BE49-F238E27FC236}">
                <a16:creationId xmlns:a16="http://schemas.microsoft.com/office/drawing/2014/main" xmlns="" id="{AC0F6185-D0D2-E5D5-5B23-CEC5C2D6683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411683" y="2176463"/>
            <a:ext cx="539750" cy="539750"/>
          </a:xfrm>
          <a:prstGeom prst="cube">
            <a:avLst>
              <a:gd name="adj" fmla="val 25000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7" name="AutoShape 88">
            <a:extLst>
              <a:ext uri="{FF2B5EF4-FFF2-40B4-BE49-F238E27FC236}">
                <a16:creationId xmlns:a16="http://schemas.microsoft.com/office/drawing/2014/main" xmlns="" id="{AAC5E02A-B0B9-53CB-45A7-0A312654A5A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410096" y="1773238"/>
            <a:ext cx="539750" cy="539750"/>
          </a:xfrm>
          <a:prstGeom prst="cube">
            <a:avLst>
              <a:gd name="adj" fmla="val 25000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31" name="AutoShape 89">
            <a:extLst>
              <a:ext uri="{FF2B5EF4-FFF2-40B4-BE49-F238E27FC236}">
                <a16:creationId xmlns:a16="http://schemas.microsoft.com/office/drawing/2014/main" xmlns="" id="{C0164BB4-A6B1-1BA9-3553-B5B1D5E6E02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76746" y="2312988"/>
            <a:ext cx="539750" cy="539750"/>
          </a:xfrm>
          <a:prstGeom prst="cube">
            <a:avLst>
              <a:gd name="adj" fmla="val 25000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grpSp>
        <p:nvGrpSpPr>
          <p:cNvPr id="32" name="Group 188">
            <a:extLst>
              <a:ext uri="{FF2B5EF4-FFF2-40B4-BE49-F238E27FC236}">
                <a16:creationId xmlns:a16="http://schemas.microsoft.com/office/drawing/2014/main" xmlns="" id="{49C0A659-070A-09E9-BCA7-790CB052EB32}"/>
              </a:ext>
            </a:extLst>
          </p:cNvPr>
          <p:cNvGrpSpPr>
            <a:grpSpLocks/>
          </p:cNvGrpSpPr>
          <p:nvPr/>
        </p:nvGrpSpPr>
        <p:grpSpPr bwMode="auto">
          <a:xfrm>
            <a:off x="5357798" y="4195763"/>
            <a:ext cx="1612900" cy="808037"/>
            <a:chOff x="2336" y="3488"/>
            <a:chExt cx="1016" cy="509"/>
          </a:xfrm>
        </p:grpSpPr>
        <p:sp>
          <p:nvSpPr>
            <p:cNvPr id="33" name="AutoShape 90">
              <a:extLst>
                <a:ext uri="{FF2B5EF4-FFF2-40B4-BE49-F238E27FC236}">
                  <a16:creationId xmlns:a16="http://schemas.microsoft.com/office/drawing/2014/main" xmlns="" id="{3511466C-7E5A-4319-6330-E11FEB0DE94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502" y="3488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34" name="AutoShape 94">
              <a:extLst>
                <a:ext uri="{FF2B5EF4-FFF2-40B4-BE49-F238E27FC236}">
                  <a16:creationId xmlns:a16="http://schemas.microsoft.com/office/drawing/2014/main" xmlns="" id="{007A0F3A-AD6F-984A-9946-0363FADAFDD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756" y="3488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35" name="AutoShape 99">
              <a:extLst>
                <a:ext uri="{FF2B5EF4-FFF2-40B4-BE49-F238E27FC236}">
                  <a16:creationId xmlns:a16="http://schemas.microsoft.com/office/drawing/2014/main" xmlns="" id="{9B7D4FB7-9EE9-2AF1-5E9D-418494CFB7E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12" y="3488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36" name="AutoShape 91">
              <a:extLst>
                <a:ext uri="{FF2B5EF4-FFF2-40B4-BE49-F238E27FC236}">
                  <a16:creationId xmlns:a16="http://schemas.microsoft.com/office/drawing/2014/main" xmlns="" id="{1A062C47-0AC8-3872-E772-A1F15F20D67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417" y="3573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37" name="AutoShape 95">
              <a:extLst>
                <a:ext uri="{FF2B5EF4-FFF2-40B4-BE49-F238E27FC236}">
                  <a16:creationId xmlns:a16="http://schemas.microsoft.com/office/drawing/2014/main" xmlns="" id="{3610F650-FC8D-3447-6965-573D77BB76B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674" y="3572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38" name="AutoShape 101">
              <a:extLst>
                <a:ext uri="{FF2B5EF4-FFF2-40B4-BE49-F238E27FC236}">
                  <a16:creationId xmlns:a16="http://schemas.microsoft.com/office/drawing/2014/main" xmlns="" id="{7958C5C9-87A7-311F-DA68-EC165B5EFC5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927" y="3574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39" name="AutoShape 103">
              <a:extLst>
                <a:ext uri="{FF2B5EF4-FFF2-40B4-BE49-F238E27FC236}">
                  <a16:creationId xmlns:a16="http://schemas.microsoft.com/office/drawing/2014/main" xmlns="" id="{3D337505-997D-2E20-CBD2-85B460F44C0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336" y="3657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40" name="AutoShape 107">
              <a:extLst>
                <a:ext uri="{FF2B5EF4-FFF2-40B4-BE49-F238E27FC236}">
                  <a16:creationId xmlns:a16="http://schemas.microsoft.com/office/drawing/2014/main" xmlns="" id="{BF247D46-9021-55F4-581D-56C9AF34EBD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590" y="3657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41" name="AutoShape 112">
              <a:extLst>
                <a:ext uri="{FF2B5EF4-FFF2-40B4-BE49-F238E27FC236}">
                  <a16:creationId xmlns:a16="http://schemas.microsoft.com/office/drawing/2014/main" xmlns="" id="{6A4370A4-7FDF-7978-2C4C-56AB961265B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46" y="3657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</p:grpSp>
      <p:grpSp>
        <p:nvGrpSpPr>
          <p:cNvPr id="42" name="Group 187">
            <a:extLst>
              <a:ext uri="{FF2B5EF4-FFF2-40B4-BE49-F238E27FC236}">
                <a16:creationId xmlns:a16="http://schemas.microsoft.com/office/drawing/2014/main" xmlns="" id="{3A30844F-AA7A-7A66-531B-914456EA2283}"/>
              </a:ext>
            </a:extLst>
          </p:cNvPr>
          <p:cNvGrpSpPr>
            <a:grpSpLocks/>
          </p:cNvGrpSpPr>
          <p:nvPr/>
        </p:nvGrpSpPr>
        <p:grpSpPr bwMode="auto">
          <a:xfrm>
            <a:off x="5359386" y="3789363"/>
            <a:ext cx="1612900" cy="808037"/>
            <a:chOff x="2381" y="2898"/>
            <a:chExt cx="1016" cy="509"/>
          </a:xfrm>
        </p:grpSpPr>
        <p:sp>
          <p:nvSpPr>
            <p:cNvPr id="43" name="AutoShape 140">
              <a:extLst>
                <a:ext uri="{FF2B5EF4-FFF2-40B4-BE49-F238E27FC236}">
                  <a16:creationId xmlns:a16="http://schemas.microsoft.com/office/drawing/2014/main" xmlns="" id="{CD8493D3-721B-7C7E-0B31-09DDB731BFF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547" y="2898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44" name="AutoShape 141">
              <a:extLst>
                <a:ext uri="{FF2B5EF4-FFF2-40B4-BE49-F238E27FC236}">
                  <a16:creationId xmlns:a16="http://schemas.microsoft.com/office/drawing/2014/main" xmlns="" id="{807426F1-8433-3DBD-F7F0-9B695339535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01" y="2898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45" name="AutoShape 143">
              <a:extLst>
                <a:ext uri="{FF2B5EF4-FFF2-40B4-BE49-F238E27FC236}">
                  <a16:creationId xmlns:a16="http://schemas.microsoft.com/office/drawing/2014/main" xmlns="" id="{30C3DAB4-CF23-F0E5-ED00-F486D1888FE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57" y="2898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46" name="AutoShape 144">
              <a:extLst>
                <a:ext uri="{FF2B5EF4-FFF2-40B4-BE49-F238E27FC236}">
                  <a16:creationId xmlns:a16="http://schemas.microsoft.com/office/drawing/2014/main" xmlns="" id="{6E5EA5C9-5EA5-3831-1261-30E517CD63A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462" y="2983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47" name="AutoShape 145">
              <a:extLst>
                <a:ext uri="{FF2B5EF4-FFF2-40B4-BE49-F238E27FC236}">
                  <a16:creationId xmlns:a16="http://schemas.microsoft.com/office/drawing/2014/main" xmlns="" id="{A83088DC-6EA3-2894-B831-6042C0FE6C3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719" y="2982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48" name="AutoShape 146">
              <a:extLst>
                <a:ext uri="{FF2B5EF4-FFF2-40B4-BE49-F238E27FC236}">
                  <a16:creationId xmlns:a16="http://schemas.microsoft.com/office/drawing/2014/main" xmlns="" id="{588607D9-6A54-E38F-A356-67CDC382644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972" y="2984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49" name="AutoShape 147">
              <a:extLst>
                <a:ext uri="{FF2B5EF4-FFF2-40B4-BE49-F238E27FC236}">
                  <a16:creationId xmlns:a16="http://schemas.microsoft.com/office/drawing/2014/main" xmlns="" id="{7570487B-931E-D59C-A4A7-704F9AC2995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381" y="3067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50" name="AutoShape 148">
              <a:extLst>
                <a:ext uri="{FF2B5EF4-FFF2-40B4-BE49-F238E27FC236}">
                  <a16:creationId xmlns:a16="http://schemas.microsoft.com/office/drawing/2014/main" xmlns="" id="{1A49AFF4-704D-6A9B-2194-D1567D13CE1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635" y="3067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51" name="AutoShape 149">
              <a:extLst>
                <a:ext uri="{FF2B5EF4-FFF2-40B4-BE49-F238E27FC236}">
                  <a16:creationId xmlns:a16="http://schemas.microsoft.com/office/drawing/2014/main" xmlns="" id="{A2CD1CE0-2A07-F0EF-BD88-D0C1CC759B4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91" y="3067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</p:grpSp>
      <p:grpSp>
        <p:nvGrpSpPr>
          <p:cNvPr id="52" name="Group 189">
            <a:extLst>
              <a:ext uri="{FF2B5EF4-FFF2-40B4-BE49-F238E27FC236}">
                <a16:creationId xmlns:a16="http://schemas.microsoft.com/office/drawing/2014/main" xmlns="" id="{94449306-2791-6119-73B4-E527E049444D}"/>
              </a:ext>
            </a:extLst>
          </p:cNvPr>
          <p:cNvGrpSpPr>
            <a:grpSpLocks/>
          </p:cNvGrpSpPr>
          <p:nvPr/>
        </p:nvGrpSpPr>
        <p:grpSpPr bwMode="auto">
          <a:xfrm>
            <a:off x="5357798" y="3382963"/>
            <a:ext cx="1612900" cy="808037"/>
            <a:chOff x="2290" y="4151"/>
            <a:chExt cx="1016" cy="509"/>
          </a:xfrm>
        </p:grpSpPr>
        <p:sp>
          <p:nvSpPr>
            <p:cNvPr id="53" name="AutoShape 150">
              <a:extLst>
                <a:ext uri="{FF2B5EF4-FFF2-40B4-BE49-F238E27FC236}">
                  <a16:creationId xmlns:a16="http://schemas.microsoft.com/office/drawing/2014/main" xmlns="" id="{83ACA2CC-E468-4709-43CC-13975AF87A3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456" y="4151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54" name="AutoShape 151">
              <a:extLst>
                <a:ext uri="{FF2B5EF4-FFF2-40B4-BE49-F238E27FC236}">
                  <a16:creationId xmlns:a16="http://schemas.microsoft.com/office/drawing/2014/main" xmlns="" id="{348D4B10-4632-0934-DD17-0B30FA40C04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710" y="4151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55" name="AutoShape 153">
              <a:extLst>
                <a:ext uri="{FF2B5EF4-FFF2-40B4-BE49-F238E27FC236}">
                  <a16:creationId xmlns:a16="http://schemas.microsoft.com/office/drawing/2014/main" xmlns="" id="{AA784A96-7FE7-34B9-B7D8-7431EDD8D2F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966" y="4151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56" name="AutoShape 154">
              <a:extLst>
                <a:ext uri="{FF2B5EF4-FFF2-40B4-BE49-F238E27FC236}">
                  <a16:creationId xmlns:a16="http://schemas.microsoft.com/office/drawing/2014/main" xmlns="" id="{B1108FCF-59C7-9196-BD7C-CCBC99EAAAD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371" y="4236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57" name="AutoShape 155">
              <a:extLst>
                <a:ext uri="{FF2B5EF4-FFF2-40B4-BE49-F238E27FC236}">
                  <a16:creationId xmlns:a16="http://schemas.microsoft.com/office/drawing/2014/main" xmlns="" id="{7858C572-A471-32EC-8CC7-DF118D0972E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628" y="4235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58" name="AutoShape 156">
              <a:extLst>
                <a:ext uri="{FF2B5EF4-FFF2-40B4-BE49-F238E27FC236}">
                  <a16:creationId xmlns:a16="http://schemas.microsoft.com/office/drawing/2014/main" xmlns="" id="{B3E90AAF-8357-CE5C-1583-C75121DCA40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81" y="4237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59" name="AutoShape 157">
              <a:extLst>
                <a:ext uri="{FF2B5EF4-FFF2-40B4-BE49-F238E27FC236}">
                  <a16:creationId xmlns:a16="http://schemas.microsoft.com/office/drawing/2014/main" xmlns="" id="{12FDAF35-196B-1079-B031-E10B62E1C19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90" y="4320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60" name="AutoShape 158">
              <a:extLst>
                <a:ext uri="{FF2B5EF4-FFF2-40B4-BE49-F238E27FC236}">
                  <a16:creationId xmlns:a16="http://schemas.microsoft.com/office/drawing/2014/main" xmlns="" id="{B198669B-B65F-7C7A-79DC-A52CBF23C55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544" y="4320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61" name="AutoShape 159">
              <a:extLst>
                <a:ext uri="{FF2B5EF4-FFF2-40B4-BE49-F238E27FC236}">
                  <a16:creationId xmlns:a16="http://schemas.microsoft.com/office/drawing/2014/main" xmlns="" id="{9CB8636F-4ED7-577A-E876-09555335B7A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00" y="4320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</p:grpSp>
      <p:grpSp>
        <p:nvGrpSpPr>
          <p:cNvPr id="62" name="Group 194">
            <a:extLst>
              <a:ext uri="{FF2B5EF4-FFF2-40B4-BE49-F238E27FC236}">
                <a16:creationId xmlns:a16="http://schemas.microsoft.com/office/drawing/2014/main" xmlns="" id="{58123C82-4495-29D2-F095-66C03EA49F5D}"/>
              </a:ext>
            </a:extLst>
          </p:cNvPr>
          <p:cNvGrpSpPr>
            <a:grpSpLocks/>
          </p:cNvGrpSpPr>
          <p:nvPr/>
        </p:nvGrpSpPr>
        <p:grpSpPr bwMode="auto">
          <a:xfrm>
            <a:off x="6467121" y="2041525"/>
            <a:ext cx="1612900" cy="808038"/>
            <a:chOff x="4377" y="3216"/>
            <a:chExt cx="1016" cy="509"/>
          </a:xfrm>
        </p:grpSpPr>
        <p:sp>
          <p:nvSpPr>
            <p:cNvPr id="63" name="AutoShape 178">
              <a:extLst>
                <a:ext uri="{FF2B5EF4-FFF2-40B4-BE49-F238E27FC236}">
                  <a16:creationId xmlns:a16="http://schemas.microsoft.com/office/drawing/2014/main" xmlns="" id="{9F54CA41-C423-C37E-8073-88DF01EF221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543" y="3216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10240" name="AutoShape 179">
              <a:extLst>
                <a:ext uri="{FF2B5EF4-FFF2-40B4-BE49-F238E27FC236}">
                  <a16:creationId xmlns:a16="http://schemas.microsoft.com/office/drawing/2014/main" xmlns="" id="{A74B7C6E-0756-D3DB-BC06-C6A75856B8C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797" y="3216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10241" name="AutoShape 180">
              <a:extLst>
                <a:ext uri="{FF2B5EF4-FFF2-40B4-BE49-F238E27FC236}">
                  <a16:creationId xmlns:a16="http://schemas.microsoft.com/office/drawing/2014/main" xmlns="" id="{B1BC5DDC-C819-1202-2D8C-83646820834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053" y="3216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10242" name="AutoShape 181">
              <a:extLst>
                <a:ext uri="{FF2B5EF4-FFF2-40B4-BE49-F238E27FC236}">
                  <a16:creationId xmlns:a16="http://schemas.microsoft.com/office/drawing/2014/main" xmlns="" id="{4B1CEF47-77C3-9537-D227-982AF1ACD0C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458" y="3301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10243" name="AutoShape 182">
              <a:extLst>
                <a:ext uri="{FF2B5EF4-FFF2-40B4-BE49-F238E27FC236}">
                  <a16:creationId xmlns:a16="http://schemas.microsoft.com/office/drawing/2014/main" xmlns="" id="{31A06EF2-6337-6BA7-9CA3-880E905FE98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715" y="3300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10245" name="AutoShape 183">
              <a:extLst>
                <a:ext uri="{FF2B5EF4-FFF2-40B4-BE49-F238E27FC236}">
                  <a16:creationId xmlns:a16="http://schemas.microsoft.com/office/drawing/2014/main" xmlns="" id="{1C1758F2-07AE-CA6A-0BDC-4B608AF60F1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968" y="3302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10246" name="AutoShape 184">
              <a:extLst>
                <a:ext uri="{FF2B5EF4-FFF2-40B4-BE49-F238E27FC236}">
                  <a16:creationId xmlns:a16="http://schemas.microsoft.com/office/drawing/2014/main" xmlns="" id="{4F50BBB4-9EB5-821F-776B-9B12BE092F1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377" y="3385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10247" name="AutoShape 185">
              <a:extLst>
                <a:ext uri="{FF2B5EF4-FFF2-40B4-BE49-F238E27FC236}">
                  <a16:creationId xmlns:a16="http://schemas.microsoft.com/office/drawing/2014/main" xmlns="" id="{C2D1E52D-65C5-D440-5D8F-6EE2E5A9488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631" y="3385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10248" name="AutoShape 186">
              <a:extLst>
                <a:ext uri="{FF2B5EF4-FFF2-40B4-BE49-F238E27FC236}">
                  <a16:creationId xmlns:a16="http://schemas.microsoft.com/office/drawing/2014/main" xmlns="" id="{86E7964B-2D99-3629-DD07-62F58DE834C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887" y="3385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</p:grpSp>
      <p:sp>
        <p:nvSpPr>
          <p:cNvPr id="10249" name="Rectangle 4">
            <a:extLst>
              <a:ext uri="{FF2B5EF4-FFF2-40B4-BE49-F238E27FC236}">
                <a16:creationId xmlns:a16="http://schemas.microsoft.com/office/drawing/2014/main" xmlns="" id="{51CF073C-6C44-8F28-F986-D04060126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4706936"/>
            <a:ext cx="281781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FF"/>
                </a:solidFill>
                <a:sym typeface="Wingdings 3" panose="05040102010807070707" pitchFamily="18" charset="2"/>
              </a:rPr>
              <a:t>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最少要加上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：</a:t>
            </a:r>
            <a:endParaRPr lang="zh-TW" altLang="en-US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0250" name="Rectangle 191">
            <a:extLst>
              <a:ext uri="{FF2B5EF4-FFF2-40B4-BE49-F238E27FC236}">
                <a16:creationId xmlns:a16="http://schemas.microsoft.com/office/drawing/2014/main" xmlns="" id="{AFAF6C93-BAEF-22CF-1759-8DEDBD0BFE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3607" y="5276850"/>
            <a:ext cx="31686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  <a:cs typeface="Arial" charset="0"/>
              </a:rPr>
              <a:t>27</a:t>
            </a:r>
            <a:r>
              <a:rPr lang="zh-TW" altLang="en-US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  <a:cs typeface="Arial" charset="0"/>
              </a:rPr>
              <a:t>－</a:t>
            </a:r>
            <a:r>
              <a:rPr lang="en-US" altLang="zh-TW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  <a:cs typeface="Arial" charset="0"/>
              </a:rPr>
              <a:t>20 = </a:t>
            </a:r>
            <a:r>
              <a:rPr lang="en-US" altLang="zh-TW" sz="2800" b="0" dirty="0">
                <a:solidFill>
                  <a:srgbClr val="FF0000"/>
                </a:solidFill>
                <a:latin typeface="Arial" charset="0"/>
                <a:ea typeface="標楷體" pitchFamily="65" charset="-120"/>
                <a:cs typeface="Arial" charset="0"/>
              </a:rPr>
              <a:t>7</a:t>
            </a:r>
            <a:r>
              <a:rPr lang="en-US" altLang="zh-TW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  <a:cs typeface="Arial" charset="0"/>
              </a:rPr>
              <a:t>(</a:t>
            </a:r>
            <a:r>
              <a:rPr lang="zh-TW" altLang="en-US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  <a:cs typeface="Arial" charset="0"/>
              </a:rPr>
              <a:t>個</a:t>
            </a:r>
            <a:r>
              <a:rPr lang="en-US" altLang="zh-TW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  <a:cs typeface="Arial" charset="0"/>
              </a:rPr>
              <a:t>)</a:t>
            </a:r>
          </a:p>
        </p:txBody>
      </p:sp>
      <p:grpSp>
        <p:nvGrpSpPr>
          <p:cNvPr id="10251" name="Group 193">
            <a:extLst>
              <a:ext uri="{FF2B5EF4-FFF2-40B4-BE49-F238E27FC236}">
                <a16:creationId xmlns:a16="http://schemas.microsoft.com/office/drawing/2014/main" xmlns="" id="{9DAF3BB5-2A9B-6385-9CE9-AC783A4F64A8}"/>
              </a:ext>
            </a:extLst>
          </p:cNvPr>
          <p:cNvGrpSpPr>
            <a:grpSpLocks/>
          </p:cNvGrpSpPr>
          <p:nvPr/>
        </p:nvGrpSpPr>
        <p:grpSpPr bwMode="auto">
          <a:xfrm>
            <a:off x="6467121" y="1638300"/>
            <a:ext cx="1612900" cy="808038"/>
            <a:chOff x="4378" y="2553"/>
            <a:chExt cx="1016" cy="509"/>
          </a:xfrm>
        </p:grpSpPr>
        <p:sp>
          <p:nvSpPr>
            <p:cNvPr id="10252" name="AutoShape 160">
              <a:extLst>
                <a:ext uri="{FF2B5EF4-FFF2-40B4-BE49-F238E27FC236}">
                  <a16:creationId xmlns:a16="http://schemas.microsoft.com/office/drawing/2014/main" xmlns="" id="{6CFF5FFE-63CA-D953-A54E-9658EBDBDAF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544" y="2553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10253" name="AutoShape 161">
              <a:extLst>
                <a:ext uri="{FF2B5EF4-FFF2-40B4-BE49-F238E27FC236}">
                  <a16:creationId xmlns:a16="http://schemas.microsoft.com/office/drawing/2014/main" xmlns="" id="{04AA133C-721D-E500-7340-F1A4455290A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798" y="2553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10254" name="AutoShape 162">
              <a:extLst>
                <a:ext uri="{FF2B5EF4-FFF2-40B4-BE49-F238E27FC236}">
                  <a16:creationId xmlns:a16="http://schemas.microsoft.com/office/drawing/2014/main" xmlns="" id="{00CD8461-C252-3939-ABE8-90B95122A28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054" y="2553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10255" name="AutoShape 163">
              <a:extLst>
                <a:ext uri="{FF2B5EF4-FFF2-40B4-BE49-F238E27FC236}">
                  <a16:creationId xmlns:a16="http://schemas.microsoft.com/office/drawing/2014/main" xmlns="" id="{33473BC9-F72C-F2EB-80C3-B69038DF645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459" y="2638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10256" name="AutoShape 164">
              <a:extLst>
                <a:ext uri="{FF2B5EF4-FFF2-40B4-BE49-F238E27FC236}">
                  <a16:creationId xmlns:a16="http://schemas.microsoft.com/office/drawing/2014/main" xmlns="" id="{9FCA370E-DA63-D017-D3E2-CD2241C6BD1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716" y="2637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10257" name="AutoShape 165">
              <a:extLst>
                <a:ext uri="{FF2B5EF4-FFF2-40B4-BE49-F238E27FC236}">
                  <a16:creationId xmlns:a16="http://schemas.microsoft.com/office/drawing/2014/main" xmlns="" id="{4DF7EC68-1C5F-2DF6-4DF6-9132EC0EFFF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969" y="2639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10258" name="AutoShape 166">
              <a:extLst>
                <a:ext uri="{FF2B5EF4-FFF2-40B4-BE49-F238E27FC236}">
                  <a16:creationId xmlns:a16="http://schemas.microsoft.com/office/drawing/2014/main" xmlns="" id="{C217E924-74B7-4065-9FE8-05F5CB48A97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378" y="2722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</p:grpSp>
      <p:grpSp>
        <p:nvGrpSpPr>
          <p:cNvPr id="10259" name="Group 192">
            <a:extLst>
              <a:ext uri="{FF2B5EF4-FFF2-40B4-BE49-F238E27FC236}">
                <a16:creationId xmlns:a16="http://schemas.microsoft.com/office/drawing/2014/main" xmlns="" id="{40398546-A420-D5DE-736B-89DA38F6A212}"/>
              </a:ext>
            </a:extLst>
          </p:cNvPr>
          <p:cNvGrpSpPr>
            <a:grpSpLocks/>
          </p:cNvGrpSpPr>
          <p:nvPr/>
        </p:nvGrpSpPr>
        <p:grpSpPr bwMode="auto">
          <a:xfrm>
            <a:off x="6594121" y="1230313"/>
            <a:ext cx="1484312" cy="674687"/>
            <a:chOff x="4504" y="1963"/>
            <a:chExt cx="935" cy="425"/>
          </a:xfrm>
        </p:grpSpPr>
        <p:sp>
          <p:nvSpPr>
            <p:cNvPr id="10260" name="AutoShape 169">
              <a:extLst>
                <a:ext uri="{FF2B5EF4-FFF2-40B4-BE49-F238E27FC236}">
                  <a16:creationId xmlns:a16="http://schemas.microsoft.com/office/drawing/2014/main" xmlns="" id="{0920F15D-2CFF-7741-F5FE-C6C048E270F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589" y="1963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10261" name="AutoShape 170">
              <a:extLst>
                <a:ext uri="{FF2B5EF4-FFF2-40B4-BE49-F238E27FC236}">
                  <a16:creationId xmlns:a16="http://schemas.microsoft.com/office/drawing/2014/main" xmlns="" id="{4C145043-191C-DF63-8D71-35451EF5E24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843" y="1963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10262" name="AutoShape 171">
              <a:extLst>
                <a:ext uri="{FF2B5EF4-FFF2-40B4-BE49-F238E27FC236}">
                  <a16:creationId xmlns:a16="http://schemas.microsoft.com/office/drawing/2014/main" xmlns="" id="{18676348-D048-0601-6B0A-D9AB0655429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099" y="1963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10263" name="AutoShape 172">
              <a:extLst>
                <a:ext uri="{FF2B5EF4-FFF2-40B4-BE49-F238E27FC236}">
                  <a16:creationId xmlns:a16="http://schemas.microsoft.com/office/drawing/2014/main" xmlns="" id="{4B2FCC19-8D3D-8B24-DD7D-734CF068EAC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504" y="2048"/>
              <a:ext cx="340" cy="340"/>
            </a:xfrm>
            <a:prstGeom prst="cube">
              <a:avLst>
                <a:gd name="adj" fmla="val 25000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</p:grpSp>
      <p:sp>
        <p:nvSpPr>
          <p:cNvPr id="10264" name="Rectangle 4">
            <a:extLst>
              <a:ext uri="{FF2B5EF4-FFF2-40B4-BE49-F238E27FC236}">
                <a16:creationId xmlns:a16="http://schemas.microsoft.com/office/drawing/2014/main" xmlns="" id="{C16065BF-C424-12CE-77AF-2879FFE710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8" y="1069975"/>
            <a:ext cx="5253037" cy="18002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>
                <a:ea typeface="標楷體" panose="03000509000000000000" pitchFamily="65" charset="-120"/>
              </a:rPr>
              <a:t>右圖的立體是由大小相同的小正方體積木組成。如果要把這個立體砌成一個正方體，最少要加上小正方體積木多少個？</a:t>
            </a:r>
            <a:endParaRPr lang="zh-CN" altLang="en-US" sz="2800" b="0"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85185E-6 L -1.94444E-6 0.12338 " pathEditMode="relative" rAng="0" ptsTypes="AA">
                                      <p:cBhvr>
                                        <p:cTn id="33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157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59259E-6 L 0.00156 0.06088 " pathEditMode="relative" rAng="0" ptsTypes="AA">
                                      <p:cBhvr>
                                        <p:cTn id="35" dur="1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3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22222E-6 L 0.07864 0.29259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24" y="1463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81481E-6 L 0.08507 0.34305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3" y="17153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48148E-6 L 0.08385 0.42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84" y="21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75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/>
      <p:bldP spid="12" grpId="0"/>
      <p:bldP spid="13" grpId="0"/>
      <p:bldP spid="10249" grpId="0"/>
      <p:bldP spid="102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05E25A73-EECF-4805-9FCC-38518FAA41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872233"/>
            <a:ext cx="8087408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下圖的六角錐由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12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枝長度相同的膠棒及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7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粒膠珠組</a:t>
            </a:r>
          </a:p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成。把這個六角錐分拆重組成兩個四角錐，最少額</a:t>
            </a:r>
          </a:p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外需要多少膠棒及膠珠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E43CE5A-F1D7-4BC9-B857-2B89859A46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656" y="2320656"/>
            <a:ext cx="3912999" cy="204671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 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枝膠棒及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7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粒膠珠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	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B. 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4 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枝膠棒及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粒膠珠</a:t>
            </a:r>
            <a:endParaRPr lang="en-US" altLang="zh-CN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4 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枝膠棒及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粒膠珠</a:t>
            </a:r>
            <a:endParaRPr lang="en-US" altLang="zh-CN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D. 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4 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枝膠棒及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5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粒膠珠</a:t>
            </a:r>
            <a:endParaRPr lang="zh-CN" altLang="en-US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508345DE-3F3B-48AA-A90A-55C6DE53E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" name="圆角矩形 22">
            <a:extLst>
              <a:ext uri="{FF2B5EF4-FFF2-40B4-BE49-F238E27FC236}">
                <a16:creationId xmlns:a16="http://schemas.microsoft.com/office/drawing/2014/main" xmlns="" id="{94858DF7-8638-4EDD-9247-66B211FC730B}"/>
              </a:ext>
            </a:extLst>
          </p:cNvPr>
          <p:cNvSpPr/>
          <p:nvPr/>
        </p:nvSpPr>
        <p:spPr>
          <a:xfrm>
            <a:off x="4701504" y="1863825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(2023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xmlns="" id="{86A76C3F-E368-40B0-86DA-B1D4D2FC153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67626" y="2468603"/>
            <a:ext cx="2552350" cy="1459474"/>
          </a:xfrm>
          <a:prstGeom prst="rect">
            <a:avLst/>
          </a:prstGeom>
        </p:spPr>
      </p:pic>
      <p:grpSp>
        <p:nvGrpSpPr>
          <p:cNvPr id="30" name="组合 29">
            <a:extLst>
              <a:ext uri="{FF2B5EF4-FFF2-40B4-BE49-F238E27FC236}">
                <a16:creationId xmlns:a16="http://schemas.microsoft.com/office/drawing/2014/main" xmlns="" id="{F17BD7A3-061F-4E51-A523-362E3DB94BA1}"/>
              </a:ext>
            </a:extLst>
          </p:cNvPr>
          <p:cNvGrpSpPr/>
          <p:nvPr/>
        </p:nvGrpSpPr>
        <p:grpSpPr>
          <a:xfrm>
            <a:off x="890338" y="4364489"/>
            <a:ext cx="1104014" cy="818473"/>
            <a:chOff x="3767546" y="4322569"/>
            <a:chExt cx="1839341" cy="1327988"/>
          </a:xfrm>
        </p:grpSpPr>
        <p:grpSp>
          <p:nvGrpSpPr>
            <p:cNvPr id="28" name="组合 27">
              <a:extLst>
                <a:ext uri="{FF2B5EF4-FFF2-40B4-BE49-F238E27FC236}">
                  <a16:creationId xmlns:a16="http://schemas.microsoft.com/office/drawing/2014/main" xmlns="" id="{6AA6022F-8DD0-44B8-80A4-00F3BDBED6D1}"/>
                </a:ext>
              </a:extLst>
            </p:cNvPr>
            <p:cNvGrpSpPr/>
            <p:nvPr/>
          </p:nvGrpSpPr>
          <p:grpSpPr>
            <a:xfrm>
              <a:off x="3850742" y="4395582"/>
              <a:ext cx="1701524" cy="1183787"/>
              <a:chOff x="966204" y="4571999"/>
              <a:chExt cx="1701524" cy="1183787"/>
            </a:xfrm>
          </p:grpSpPr>
          <p:sp>
            <p:nvSpPr>
              <p:cNvPr id="25" name="平行四边形 24">
                <a:extLst>
                  <a:ext uri="{FF2B5EF4-FFF2-40B4-BE49-F238E27FC236}">
                    <a16:creationId xmlns:a16="http://schemas.microsoft.com/office/drawing/2014/main" xmlns="" id="{88773CA9-D997-4F61-B4BD-68C7185EDB4F}"/>
                  </a:ext>
                </a:extLst>
              </p:cNvPr>
              <p:cNvSpPr/>
              <p:nvPr/>
            </p:nvSpPr>
            <p:spPr>
              <a:xfrm>
                <a:off x="966204" y="5305786"/>
                <a:ext cx="1692000" cy="450000"/>
              </a:xfrm>
              <a:prstGeom prst="parallelogram">
                <a:avLst>
                  <a:gd name="adj" fmla="val 103384"/>
                </a:avLst>
              </a:prstGeom>
              <a:noFill/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6" name="任意多边形: 形状 25">
                <a:extLst>
                  <a:ext uri="{FF2B5EF4-FFF2-40B4-BE49-F238E27FC236}">
                    <a16:creationId xmlns:a16="http://schemas.microsoft.com/office/drawing/2014/main" xmlns="" id="{7FCDADE7-7993-4CD7-A5E0-D45BA4D035F1}"/>
                  </a:ext>
                </a:extLst>
              </p:cNvPr>
              <p:cNvSpPr/>
              <p:nvPr/>
            </p:nvSpPr>
            <p:spPr>
              <a:xfrm>
                <a:off x="981075" y="4571999"/>
                <a:ext cx="1206000" cy="1171575"/>
              </a:xfrm>
              <a:custGeom>
                <a:avLst/>
                <a:gdLst>
                  <a:gd name="connsiteX0" fmla="*/ 1200150 w 1200150"/>
                  <a:gd name="connsiteY0" fmla="*/ 1171575 h 1181100"/>
                  <a:gd name="connsiteX1" fmla="*/ 752475 w 1200150"/>
                  <a:gd name="connsiteY1" fmla="*/ 0 h 1181100"/>
                  <a:gd name="connsiteX2" fmla="*/ 0 w 1200150"/>
                  <a:gd name="connsiteY2" fmla="*/ 1181100 h 1181100"/>
                  <a:gd name="connsiteX0" fmla="*/ 1200150 w 1200150"/>
                  <a:gd name="connsiteY0" fmla="*/ 1181100 h 1190625"/>
                  <a:gd name="connsiteX1" fmla="*/ 742950 w 1200150"/>
                  <a:gd name="connsiteY1" fmla="*/ 0 h 1190625"/>
                  <a:gd name="connsiteX2" fmla="*/ 0 w 1200150"/>
                  <a:gd name="connsiteY2" fmla="*/ 1190625 h 1190625"/>
                  <a:gd name="connsiteX0" fmla="*/ 1200150 w 1200150"/>
                  <a:gd name="connsiteY0" fmla="*/ 1152525 h 1162050"/>
                  <a:gd name="connsiteX1" fmla="*/ 761907 w 1200150"/>
                  <a:gd name="connsiteY1" fmla="*/ 0 h 1162050"/>
                  <a:gd name="connsiteX2" fmla="*/ 0 w 1200150"/>
                  <a:gd name="connsiteY2" fmla="*/ 1162050 h 1162050"/>
                  <a:gd name="connsiteX0" fmla="*/ 1200150 w 1200150"/>
                  <a:gd name="connsiteY0" fmla="*/ 1162050 h 1171575"/>
                  <a:gd name="connsiteX1" fmla="*/ 742950 w 1200150"/>
                  <a:gd name="connsiteY1" fmla="*/ 0 h 1171575"/>
                  <a:gd name="connsiteX2" fmla="*/ 0 w 1200150"/>
                  <a:gd name="connsiteY2" fmla="*/ 1171575 h 1171575"/>
                  <a:gd name="connsiteX0" fmla="*/ 1200150 w 1200150"/>
                  <a:gd name="connsiteY0" fmla="*/ 1171575 h 1181100"/>
                  <a:gd name="connsiteX1" fmla="*/ 771386 w 1200150"/>
                  <a:gd name="connsiteY1" fmla="*/ 0 h 1181100"/>
                  <a:gd name="connsiteX2" fmla="*/ 0 w 1200150"/>
                  <a:gd name="connsiteY2" fmla="*/ 1181100 h 1181100"/>
                  <a:gd name="connsiteX0" fmla="*/ 1200150 w 1200150"/>
                  <a:gd name="connsiteY0" fmla="*/ 1162050 h 1171575"/>
                  <a:gd name="connsiteX1" fmla="*/ 733471 w 1200150"/>
                  <a:gd name="connsiteY1" fmla="*/ 0 h 1171575"/>
                  <a:gd name="connsiteX2" fmla="*/ 0 w 1200150"/>
                  <a:gd name="connsiteY2" fmla="*/ 1171575 h 1171575"/>
                  <a:gd name="connsiteX0" fmla="*/ 1200150 w 1200150"/>
                  <a:gd name="connsiteY0" fmla="*/ 1162050 h 1171575"/>
                  <a:gd name="connsiteX1" fmla="*/ 705034 w 1200150"/>
                  <a:gd name="connsiteY1" fmla="*/ 0 h 1171575"/>
                  <a:gd name="connsiteX2" fmla="*/ 0 w 1200150"/>
                  <a:gd name="connsiteY2" fmla="*/ 1171575 h 1171575"/>
                  <a:gd name="connsiteX0" fmla="*/ 1200150 w 1200150"/>
                  <a:gd name="connsiteY0" fmla="*/ 1162050 h 1171575"/>
                  <a:gd name="connsiteX1" fmla="*/ 723992 w 1200150"/>
                  <a:gd name="connsiteY1" fmla="*/ 0 h 1171575"/>
                  <a:gd name="connsiteX2" fmla="*/ 0 w 1200150"/>
                  <a:gd name="connsiteY2" fmla="*/ 1171575 h 1171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00150" h="1171575">
                    <a:moveTo>
                      <a:pt x="1200150" y="1162050"/>
                    </a:moveTo>
                    <a:lnTo>
                      <a:pt x="723992" y="0"/>
                    </a:lnTo>
                    <a:lnTo>
                      <a:pt x="0" y="1171575"/>
                    </a:lnTo>
                  </a:path>
                </a:pathLst>
              </a:custGeom>
              <a:noFill/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任意多边形: 形状 26">
                <a:extLst>
                  <a:ext uri="{FF2B5EF4-FFF2-40B4-BE49-F238E27FC236}">
                    <a16:creationId xmlns:a16="http://schemas.microsoft.com/office/drawing/2014/main" xmlns="" id="{04D1173C-2CC4-4E52-9ADB-3A9784BD6C68}"/>
                  </a:ext>
                </a:extLst>
              </p:cNvPr>
              <p:cNvSpPr/>
              <p:nvPr/>
            </p:nvSpPr>
            <p:spPr>
              <a:xfrm>
                <a:off x="1427175" y="4572362"/>
                <a:ext cx="1240553" cy="733425"/>
              </a:xfrm>
              <a:custGeom>
                <a:avLst/>
                <a:gdLst>
                  <a:gd name="connsiteX0" fmla="*/ 1200150 w 1200150"/>
                  <a:gd name="connsiteY0" fmla="*/ 1171575 h 1181100"/>
                  <a:gd name="connsiteX1" fmla="*/ 752475 w 1200150"/>
                  <a:gd name="connsiteY1" fmla="*/ 0 h 1181100"/>
                  <a:gd name="connsiteX2" fmla="*/ 0 w 1200150"/>
                  <a:gd name="connsiteY2" fmla="*/ 1181100 h 1181100"/>
                  <a:gd name="connsiteX0" fmla="*/ 1200150 w 1200150"/>
                  <a:gd name="connsiteY0" fmla="*/ 1181100 h 1190625"/>
                  <a:gd name="connsiteX1" fmla="*/ 742950 w 1200150"/>
                  <a:gd name="connsiteY1" fmla="*/ 0 h 1190625"/>
                  <a:gd name="connsiteX2" fmla="*/ 0 w 1200150"/>
                  <a:gd name="connsiteY2" fmla="*/ 1190625 h 1190625"/>
                  <a:gd name="connsiteX0" fmla="*/ 1200150 w 1200150"/>
                  <a:gd name="connsiteY0" fmla="*/ 752475 h 762000"/>
                  <a:gd name="connsiteX1" fmla="*/ 282210 w 1200150"/>
                  <a:gd name="connsiteY1" fmla="*/ 0 h 762000"/>
                  <a:gd name="connsiteX2" fmla="*/ 0 w 1200150"/>
                  <a:gd name="connsiteY2" fmla="*/ 762000 h 762000"/>
                  <a:gd name="connsiteX0" fmla="*/ 1200150 w 1200150"/>
                  <a:gd name="connsiteY0" fmla="*/ 723900 h 733425"/>
                  <a:gd name="connsiteX1" fmla="*/ 291425 w 1200150"/>
                  <a:gd name="connsiteY1" fmla="*/ 0 h 733425"/>
                  <a:gd name="connsiteX2" fmla="*/ 0 w 1200150"/>
                  <a:gd name="connsiteY2" fmla="*/ 733425 h 733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00150" h="733425">
                    <a:moveTo>
                      <a:pt x="1200150" y="723900"/>
                    </a:moveTo>
                    <a:lnTo>
                      <a:pt x="291425" y="0"/>
                    </a:lnTo>
                    <a:lnTo>
                      <a:pt x="0" y="733425"/>
                    </a:lnTo>
                  </a:path>
                </a:pathLst>
              </a:custGeom>
              <a:noFill/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</p:grpSp>
        <p:grpSp>
          <p:nvGrpSpPr>
            <p:cNvPr id="29" name="组合 28">
              <a:extLst>
                <a:ext uri="{FF2B5EF4-FFF2-40B4-BE49-F238E27FC236}">
                  <a16:creationId xmlns:a16="http://schemas.microsoft.com/office/drawing/2014/main" xmlns="" id="{6F2AE658-3B9D-425E-A526-F5F26D8920BA}"/>
                </a:ext>
              </a:extLst>
            </p:cNvPr>
            <p:cNvGrpSpPr/>
            <p:nvPr/>
          </p:nvGrpSpPr>
          <p:grpSpPr>
            <a:xfrm>
              <a:off x="3767546" y="4322569"/>
              <a:ext cx="1839341" cy="1327988"/>
              <a:chOff x="869510" y="4506998"/>
              <a:chExt cx="1839341" cy="1327988"/>
            </a:xfrm>
          </p:grpSpPr>
          <p:sp>
            <p:nvSpPr>
              <p:cNvPr id="11" name="椭圆 10">
                <a:extLst>
                  <a:ext uri="{FF2B5EF4-FFF2-40B4-BE49-F238E27FC236}">
                    <a16:creationId xmlns:a16="http://schemas.microsoft.com/office/drawing/2014/main" xmlns="" id="{148A8E4A-6CC5-4238-AA67-D74E05DBA993}"/>
                  </a:ext>
                </a:extLst>
              </p:cNvPr>
              <p:cNvSpPr/>
              <p:nvPr/>
            </p:nvSpPr>
            <p:spPr>
              <a:xfrm>
                <a:off x="869510" y="5690986"/>
                <a:ext cx="144000" cy="144000"/>
              </a:xfrm>
              <a:prstGeom prst="ellipse">
                <a:avLst/>
              </a:prstGeom>
              <a:solidFill>
                <a:srgbClr val="C9EBFC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椭圆 16">
                <a:extLst>
                  <a:ext uri="{FF2B5EF4-FFF2-40B4-BE49-F238E27FC236}">
                    <a16:creationId xmlns:a16="http://schemas.microsoft.com/office/drawing/2014/main" xmlns="" id="{32ADA758-1FF7-49BB-BC28-B4E0609BDFF4}"/>
                  </a:ext>
                </a:extLst>
              </p:cNvPr>
              <p:cNvSpPr/>
              <p:nvPr/>
            </p:nvSpPr>
            <p:spPr>
              <a:xfrm>
                <a:off x="2126810" y="5683975"/>
                <a:ext cx="144000" cy="144000"/>
              </a:xfrm>
              <a:prstGeom prst="ellipse">
                <a:avLst/>
              </a:prstGeom>
              <a:solidFill>
                <a:srgbClr val="C9EBFC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椭圆 18">
                <a:extLst>
                  <a:ext uri="{FF2B5EF4-FFF2-40B4-BE49-F238E27FC236}">
                    <a16:creationId xmlns:a16="http://schemas.microsoft.com/office/drawing/2014/main" xmlns="" id="{315B5597-BAC8-43C5-B8AB-FE521A13397E}"/>
                  </a:ext>
                </a:extLst>
              </p:cNvPr>
              <p:cNvSpPr/>
              <p:nvPr/>
            </p:nvSpPr>
            <p:spPr>
              <a:xfrm>
                <a:off x="1336126" y="5252836"/>
                <a:ext cx="144000" cy="144000"/>
              </a:xfrm>
              <a:prstGeom prst="ellipse">
                <a:avLst/>
              </a:prstGeom>
              <a:solidFill>
                <a:srgbClr val="C9EBFC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椭圆 19">
                <a:extLst>
                  <a:ext uri="{FF2B5EF4-FFF2-40B4-BE49-F238E27FC236}">
                    <a16:creationId xmlns:a16="http://schemas.microsoft.com/office/drawing/2014/main" xmlns="" id="{72505A00-5665-4528-BD65-18BA0C4B6D6E}"/>
                  </a:ext>
                </a:extLst>
              </p:cNvPr>
              <p:cNvSpPr/>
              <p:nvPr/>
            </p:nvSpPr>
            <p:spPr>
              <a:xfrm>
                <a:off x="2564851" y="5245825"/>
                <a:ext cx="144000" cy="144000"/>
              </a:xfrm>
              <a:prstGeom prst="ellipse">
                <a:avLst/>
              </a:prstGeom>
              <a:solidFill>
                <a:srgbClr val="C9EBFC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椭圆 20">
                <a:extLst>
                  <a:ext uri="{FF2B5EF4-FFF2-40B4-BE49-F238E27FC236}">
                    <a16:creationId xmlns:a16="http://schemas.microsoft.com/office/drawing/2014/main" xmlns="" id="{E3F2D054-C0C3-49CC-B113-13BB3CB0C04D}"/>
                  </a:ext>
                </a:extLst>
              </p:cNvPr>
              <p:cNvSpPr/>
              <p:nvPr/>
            </p:nvSpPr>
            <p:spPr>
              <a:xfrm>
                <a:off x="1636145" y="4506998"/>
                <a:ext cx="144000" cy="144000"/>
              </a:xfrm>
              <a:prstGeom prst="ellipse">
                <a:avLst/>
              </a:prstGeom>
              <a:solidFill>
                <a:srgbClr val="C9EBFC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7" name="Oval 2">
            <a:extLst>
              <a:ext uri="{FF2B5EF4-FFF2-40B4-BE49-F238E27FC236}">
                <a16:creationId xmlns:a16="http://schemas.microsoft.com/office/drawing/2014/main" xmlns="" id="{9953BFD6-5661-4E7B-B57C-789EB1809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4894" y="3699621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8" name="Text Box 54">
            <a:extLst>
              <a:ext uri="{FF2B5EF4-FFF2-40B4-BE49-F238E27FC236}">
                <a16:creationId xmlns:a16="http://schemas.microsoft.com/office/drawing/2014/main" xmlns="" id="{3BF3C259-4206-4117-BE60-564DD9F61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3349" y="3735879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C</a:t>
            </a:r>
          </a:p>
        </p:txBody>
      </p:sp>
      <p:sp>
        <p:nvSpPr>
          <p:cNvPr id="49" name="Rectangle 4">
            <a:extLst>
              <a:ext uri="{FF2B5EF4-FFF2-40B4-BE49-F238E27FC236}">
                <a16:creationId xmlns:a16="http://schemas.microsoft.com/office/drawing/2014/main" xmlns="" id="{C056BF2B-BDC3-498D-8A47-B807E9332D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0175" y="4466000"/>
            <a:ext cx="600606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組成</a:t>
            </a:r>
            <a:r>
              <a:rPr lang="zh-CN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兩</a:t>
            </a:r>
            <a:r>
              <a:rPr lang="zh-TW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個四角錐需要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16</a:t>
            </a:r>
            <a:r>
              <a:rPr lang="zh-CN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枝膠棒和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10</a:t>
            </a:r>
            <a:r>
              <a:rPr lang="zh-CN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粒膠珠。</a:t>
            </a:r>
            <a:endParaRPr lang="zh-TW" altLang="en-US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0" name="Rectangle 4">
            <a:extLst>
              <a:ext uri="{FF2B5EF4-FFF2-40B4-BE49-F238E27FC236}">
                <a16:creationId xmlns:a16="http://schemas.microsoft.com/office/drawing/2014/main" xmlns="" id="{8E867DBA-1E1F-4616-B132-56C453EDA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4242" y="5010297"/>
            <a:ext cx="312805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最少額外需要</a:t>
            </a:r>
            <a:r>
              <a:rPr lang="zh-CN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膠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棒：</a:t>
            </a:r>
          </a:p>
        </p:txBody>
      </p:sp>
      <p:sp>
        <p:nvSpPr>
          <p:cNvPr id="51" name="Rectangle 4">
            <a:extLst>
              <a:ext uri="{FF2B5EF4-FFF2-40B4-BE49-F238E27FC236}">
                <a16:creationId xmlns:a16="http://schemas.microsoft.com/office/drawing/2014/main" xmlns="" id="{DEBC4881-21DD-468F-8651-CC4E5418AD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1329" y="5004336"/>
            <a:ext cx="237744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16</a:t>
            </a:r>
            <a:r>
              <a:rPr lang="zh-TW" altLang="en-US" sz="2400" b="0" dirty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－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12</a:t>
            </a:r>
            <a:r>
              <a:rPr lang="zh-TW" altLang="en-US" sz="2400" b="0" dirty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zh-TW" sz="2400" b="0" dirty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=</a:t>
            </a:r>
            <a:r>
              <a:rPr lang="zh-TW" altLang="en-US" sz="2400" b="0" dirty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4(</a:t>
            </a:r>
            <a:r>
              <a:rPr lang="zh-TW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枝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2" name="任意多边形 5">
            <a:extLst>
              <a:ext uri="{FF2B5EF4-FFF2-40B4-BE49-F238E27FC236}">
                <a16:creationId xmlns:a16="http://schemas.microsoft.com/office/drawing/2014/main" xmlns="" id="{5186EBB3-282A-4422-A373-858E39BF89D4}"/>
              </a:ext>
            </a:extLst>
          </p:cNvPr>
          <p:cNvSpPr/>
          <p:nvPr/>
        </p:nvSpPr>
        <p:spPr>
          <a:xfrm>
            <a:off x="4353668" y="1775658"/>
            <a:ext cx="2822987" cy="0"/>
          </a:xfrm>
          <a:custGeom>
            <a:avLst/>
            <a:gdLst>
              <a:gd name="connsiteX0" fmla="*/ 0 w 2726266"/>
              <a:gd name="connsiteY0" fmla="*/ 0 h 0"/>
              <a:gd name="connsiteX1" fmla="*/ 2726266 w 2726266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726266">
                <a:moveTo>
                  <a:pt x="0" y="0"/>
                </a:moveTo>
                <a:lnTo>
                  <a:pt x="2726266" y="0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任意多边形 62">
            <a:extLst>
              <a:ext uri="{FF2B5EF4-FFF2-40B4-BE49-F238E27FC236}">
                <a16:creationId xmlns:a16="http://schemas.microsoft.com/office/drawing/2014/main" xmlns="" id="{12902C70-C3D7-4530-AA6D-9E1D95CE4DCB}"/>
              </a:ext>
            </a:extLst>
          </p:cNvPr>
          <p:cNvSpPr/>
          <p:nvPr/>
        </p:nvSpPr>
        <p:spPr>
          <a:xfrm>
            <a:off x="3280491" y="1347660"/>
            <a:ext cx="4860000" cy="0"/>
          </a:xfrm>
          <a:custGeom>
            <a:avLst/>
            <a:gdLst>
              <a:gd name="connsiteX0" fmla="*/ 0 w 2726266"/>
              <a:gd name="connsiteY0" fmla="*/ 0 h 0"/>
              <a:gd name="connsiteX1" fmla="*/ 2726266 w 2726266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726266">
                <a:moveTo>
                  <a:pt x="0" y="0"/>
                </a:moveTo>
                <a:lnTo>
                  <a:pt x="2726266" y="0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Rectangle 4">
            <a:extLst>
              <a:ext uri="{FF2B5EF4-FFF2-40B4-BE49-F238E27FC236}">
                <a16:creationId xmlns:a16="http://schemas.microsoft.com/office/drawing/2014/main" xmlns="" id="{73B9A436-3D37-4367-893E-1492ED9AA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4242" y="5438293"/>
            <a:ext cx="312805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最少額外需要</a:t>
            </a:r>
            <a:r>
              <a:rPr lang="zh-CN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膠珠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</a:p>
        </p:txBody>
      </p:sp>
      <p:sp>
        <p:nvSpPr>
          <p:cNvPr id="55" name="Rectangle 4">
            <a:extLst>
              <a:ext uri="{FF2B5EF4-FFF2-40B4-BE49-F238E27FC236}">
                <a16:creationId xmlns:a16="http://schemas.microsoft.com/office/drawing/2014/main" xmlns="" id="{4C7926E5-B1DB-4722-A190-B08E4A695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1328" y="5466978"/>
            <a:ext cx="205834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10</a:t>
            </a:r>
            <a:r>
              <a:rPr lang="zh-TW" altLang="en-US" sz="2400" b="0" dirty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－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7</a:t>
            </a:r>
            <a:r>
              <a:rPr lang="zh-TW" altLang="en-US" sz="2400" b="0" dirty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zh-TW" sz="2400" b="0" dirty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=</a:t>
            </a:r>
            <a:r>
              <a:rPr lang="zh-TW" altLang="en-US" sz="2400" b="0" dirty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3(</a:t>
            </a:r>
            <a:r>
              <a:rPr lang="zh-TW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粒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74" name="Rectangle 4">
            <a:extLst>
              <a:ext uri="{FF2B5EF4-FFF2-40B4-BE49-F238E27FC236}">
                <a16:creationId xmlns:a16="http://schemas.microsoft.com/office/drawing/2014/main" xmlns="" id="{9F95AA13-E860-42D9-A6AE-FFBC724C1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934" y="5192072"/>
            <a:ext cx="120992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8</a:t>
            </a:r>
            <a:r>
              <a:rPr lang="zh-CN" altLang="en-US" sz="2000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枝膠棒</a:t>
            </a:r>
            <a:endParaRPr lang="en-US" altLang="zh-CN" sz="20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5</a:t>
            </a:r>
            <a:r>
              <a:rPr lang="zh-CN" altLang="en-US" sz="2000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粒膠珠</a:t>
            </a:r>
            <a:endParaRPr lang="zh-TW" altLang="en-US" sz="20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5" name="Rectangle 4">
            <a:extLst>
              <a:ext uri="{FF2B5EF4-FFF2-40B4-BE49-F238E27FC236}">
                <a16:creationId xmlns:a16="http://schemas.microsoft.com/office/drawing/2014/main" xmlns="" id="{61E27AEA-1699-41D5-BE72-662A572AC6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99" y="5192693"/>
            <a:ext cx="120992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8</a:t>
            </a:r>
            <a:r>
              <a:rPr lang="zh-CN" altLang="en-US" sz="2000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枝膠棒</a:t>
            </a:r>
            <a:endParaRPr lang="en-US" altLang="zh-CN" sz="20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5</a:t>
            </a:r>
            <a:r>
              <a:rPr lang="zh-CN" altLang="en-US" sz="2000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粒膠珠</a:t>
            </a:r>
            <a:endParaRPr lang="zh-TW" altLang="en-US" sz="20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77" name="组合 76">
            <a:extLst>
              <a:ext uri="{FF2B5EF4-FFF2-40B4-BE49-F238E27FC236}">
                <a16:creationId xmlns:a16="http://schemas.microsoft.com/office/drawing/2014/main" xmlns="" id="{3DFC1486-AAC0-4C88-9700-4639926A90BC}"/>
              </a:ext>
            </a:extLst>
          </p:cNvPr>
          <p:cNvGrpSpPr/>
          <p:nvPr/>
        </p:nvGrpSpPr>
        <p:grpSpPr>
          <a:xfrm>
            <a:off x="2049731" y="4359163"/>
            <a:ext cx="1104014" cy="818473"/>
            <a:chOff x="3767546" y="4322569"/>
            <a:chExt cx="1839341" cy="1327988"/>
          </a:xfrm>
        </p:grpSpPr>
        <p:grpSp>
          <p:nvGrpSpPr>
            <p:cNvPr id="78" name="组合 77">
              <a:extLst>
                <a:ext uri="{FF2B5EF4-FFF2-40B4-BE49-F238E27FC236}">
                  <a16:creationId xmlns:a16="http://schemas.microsoft.com/office/drawing/2014/main" xmlns="" id="{489A3492-958D-4704-805A-FBE49D9C3F40}"/>
                </a:ext>
              </a:extLst>
            </p:cNvPr>
            <p:cNvGrpSpPr/>
            <p:nvPr/>
          </p:nvGrpSpPr>
          <p:grpSpPr>
            <a:xfrm>
              <a:off x="3850742" y="4395582"/>
              <a:ext cx="1701524" cy="1183787"/>
              <a:chOff x="966204" y="4571999"/>
              <a:chExt cx="1701524" cy="1183787"/>
            </a:xfrm>
          </p:grpSpPr>
          <p:sp>
            <p:nvSpPr>
              <p:cNvPr id="85" name="平行四边形 84">
                <a:extLst>
                  <a:ext uri="{FF2B5EF4-FFF2-40B4-BE49-F238E27FC236}">
                    <a16:creationId xmlns:a16="http://schemas.microsoft.com/office/drawing/2014/main" xmlns="" id="{0ABD2D14-4239-49FF-A0E1-45F7C8011F89}"/>
                  </a:ext>
                </a:extLst>
              </p:cNvPr>
              <p:cNvSpPr/>
              <p:nvPr/>
            </p:nvSpPr>
            <p:spPr>
              <a:xfrm>
                <a:off x="966204" y="5305786"/>
                <a:ext cx="1692000" cy="450000"/>
              </a:xfrm>
              <a:prstGeom prst="parallelogram">
                <a:avLst>
                  <a:gd name="adj" fmla="val 103384"/>
                </a:avLst>
              </a:prstGeom>
              <a:noFill/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6" name="任意多边形: 形状 85">
                <a:extLst>
                  <a:ext uri="{FF2B5EF4-FFF2-40B4-BE49-F238E27FC236}">
                    <a16:creationId xmlns:a16="http://schemas.microsoft.com/office/drawing/2014/main" xmlns="" id="{19D003CA-8AC9-441F-94A9-BF622D0099FF}"/>
                  </a:ext>
                </a:extLst>
              </p:cNvPr>
              <p:cNvSpPr/>
              <p:nvPr/>
            </p:nvSpPr>
            <p:spPr>
              <a:xfrm>
                <a:off x="981075" y="4571999"/>
                <a:ext cx="1206000" cy="1171575"/>
              </a:xfrm>
              <a:custGeom>
                <a:avLst/>
                <a:gdLst>
                  <a:gd name="connsiteX0" fmla="*/ 1200150 w 1200150"/>
                  <a:gd name="connsiteY0" fmla="*/ 1171575 h 1181100"/>
                  <a:gd name="connsiteX1" fmla="*/ 752475 w 1200150"/>
                  <a:gd name="connsiteY1" fmla="*/ 0 h 1181100"/>
                  <a:gd name="connsiteX2" fmla="*/ 0 w 1200150"/>
                  <a:gd name="connsiteY2" fmla="*/ 1181100 h 1181100"/>
                  <a:gd name="connsiteX0" fmla="*/ 1200150 w 1200150"/>
                  <a:gd name="connsiteY0" fmla="*/ 1181100 h 1190625"/>
                  <a:gd name="connsiteX1" fmla="*/ 742950 w 1200150"/>
                  <a:gd name="connsiteY1" fmla="*/ 0 h 1190625"/>
                  <a:gd name="connsiteX2" fmla="*/ 0 w 1200150"/>
                  <a:gd name="connsiteY2" fmla="*/ 1190625 h 1190625"/>
                  <a:gd name="connsiteX0" fmla="*/ 1200150 w 1200150"/>
                  <a:gd name="connsiteY0" fmla="*/ 1152525 h 1162050"/>
                  <a:gd name="connsiteX1" fmla="*/ 761907 w 1200150"/>
                  <a:gd name="connsiteY1" fmla="*/ 0 h 1162050"/>
                  <a:gd name="connsiteX2" fmla="*/ 0 w 1200150"/>
                  <a:gd name="connsiteY2" fmla="*/ 1162050 h 1162050"/>
                  <a:gd name="connsiteX0" fmla="*/ 1200150 w 1200150"/>
                  <a:gd name="connsiteY0" fmla="*/ 1162050 h 1171575"/>
                  <a:gd name="connsiteX1" fmla="*/ 742950 w 1200150"/>
                  <a:gd name="connsiteY1" fmla="*/ 0 h 1171575"/>
                  <a:gd name="connsiteX2" fmla="*/ 0 w 1200150"/>
                  <a:gd name="connsiteY2" fmla="*/ 1171575 h 1171575"/>
                  <a:gd name="connsiteX0" fmla="*/ 1200150 w 1200150"/>
                  <a:gd name="connsiteY0" fmla="*/ 1171575 h 1181100"/>
                  <a:gd name="connsiteX1" fmla="*/ 771386 w 1200150"/>
                  <a:gd name="connsiteY1" fmla="*/ 0 h 1181100"/>
                  <a:gd name="connsiteX2" fmla="*/ 0 w 1200150"/>
                  <a:gd name="connsiteY2" fmla="*/ 1181100 h 1181100"/>
                  <a:gd name="connsiteX0" fmla="*/ 1200150 w 1200150"/>
                  <a:gd name="connsiteY0" fmla="*/ 1162050 h 1171575"/>
                  <a:gd name="connsiteX1" fmla="*/ 733471 w 1200150"/>
                  <a:gd name="connsiteY1" fmla="*/ 0 h 1171575"/>
                  <a:gd name="connsiteX2" fmla="*/ 0 w 1200150"/>
                  <a:gd name="connsiteY2" fmla="*/ 1171575 h 1171575"/>
                  <a:gd name="connsiteX0" fmla="*/ 1200150 w 1200150"/>
                  <a:gd name="connsiteY0" fmla="*/ 1162050 h 1171575"/>
                  <a:gd name="connsiteX1" fmla="*/ 705034 w 1200150"/>
                  <a:gd name="connsiteY1" fmla="*/ 0 h 1171575"/>
                  <a:gd name="connsiteX2" fmla="*/ 0 w 1200150"/>
                  <a:gd name="connsiteY2" fmla="*/ 1171575 h 1171575"/>
                  <a:gd name="connsiteX0" fmla="*/ 1200150 w 1200150"/>
                  <a:gd name="connsiteY0" fmla="*/ 1162050 h 1171575"/>
                  <a:gd name="connsiteX1" fmla="*/ 723992 w 1200150"/>
                  <a:gd name="connsiteY1" fmla="*/ 0 h 1171575"/>
                  <a:gd name="connsiteX2" fmla="*/ 0 w 1200150"/>
                  <a:gd name="connsiteY2" fmla="*/ 1171575 h 1171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00150" h="1171575">
                    <a:moveTo>
                      <a:pt x="1200150" y="1162050"/>
                    </a:moveTo>
                    <a:lnTo>
                      <a:pt x="723992" y="0"/>
                    </a:lnTo>
                    <a:lnTo>
                      <a:pt x="0" y="1171575"/>
                    </a:lnTo>
                  </a:path>
                </a:pathLst>
              </a:custGeom>
              <a:noFill/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7" name="任意多边形: 形状 86">
                <a:extLst>
                  <a:ext uri="{FF2B5EF4-FFF2-40B4-BE49-F238E27FC236}">
                    <a16:creationId xmlns:a16="http://schemas.microsoft.com/office/drawing/2014/main" xmlns="" id="{35A7490B-E775-4F25-9B0E-30B49038BD4F}"/>
                  </a:ext>
                </a:extLst>
              </p:cNvPr>
              <p:cNvSpPr/>
              <p:nvPr/>
            </p:nvSpPr>
            <p:spPr>
              <a:xfrm>
                <a:off x="1427175" y="4572362"/>
                <a:ext cx="1240553" cy="733425"/>
              </a:xfrm>
              <a:custGeom>
                <a:avLst/>
                <a:gdLst>
                  <a:gd name="connsiteX0" fmla="*/ 1200150 w 1200150"/>
                  <a:gd name="connsiteY0" fmla="*/ 1171575 h 1181100"/>
                  <a:gd name="connsiteX1" fmla="*/ 752475 w 1200150"/>
                  <a:gd name="connsiteY1" fmla="*/ 0 h 1181100"/>
                  <a:gd name="connsiteX2" fmla="*/ 0 w 1200150"/>
                  <a:gd name="connsiteY2" fmla="*/ 1181100 h 1181100"/>
                  <a:gd name="connsiteX0" fmla="*/ 1200150 w 1200150"/>
                  <a:gd name="connsiteY0" fmla="*/ 1181100 h 1190625"/>
                  <a:gd name="connsiteX1" fmla="*/ 742950 w 1200150"/>
                  <a:gd name="connsiteY1" fmla="*/ 0 h 1190625"/>
                  <a:gd name="connsiteX2" fmla="*/ 0 w 1200150"/>
                  <a:gd name="connsiteY2" fmla="*/ 1190625 h 1190625"/>
                  <a:gd name="connsiteX0" fmla="*/ 1200150 w 1200150"/>
                  <a:gd name="connsiteY0" fmla="*/ 752475 h 762000"/>
                  <a:gd name="connsiteX1" fmla="*/ 282210 w 1200150"/>
                  <a:gd name="connsiteY1" fmla="*/ 0 h 762000"/>
                  <a:gd name="connsiteX2" fmla="*/ 0 w 1200150"/>
                  <a:gd name="connsiteY2" fmla="*/ 762000 h 762000"/>
                  <a:gd name="connsiteX0" fmla="*/ 1200150 w 1200150"/>
                  <a:gd name="connsiteY0" fmla="*/ 723900 h 733425"/>
                  <a:gd name="connsiteX1" fmla="*/ 291425 w 1200150"/>
                  <a:gd name="connsiteY1" fmla="*/ 0 h 733425"/>
                  <a:gd name="connsiteX2" fmla="*/ 0 w 1200150"/>
                  <a:gd name="connsiteY2" fmla="*/ 733425 h 733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00150" h="733425">
                    <a:moveTo>
                      <a:pt x="1200150" y="723900"/>
                    </a:moveTo>
                    <a:lnTo>
                      <a:pt x="291425" y="0"/>
                    </a:lnTo>
                    <a:lnTo>
                      <a:pt x="0" y="733425"/>
                    </a:lnTo>
                  </a:path>
                </a:pathLst>
              </a:custGeom>
              <a:noFill/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</p:grpSp>
        <p:grpSp>
          <p:nvGrpSpPr>
            <p:cNvPr id="79" name="组合 78">
              <a:extLst>
                <a:ext uri="{FF2B5EF4-FFF2-40B4-BE49-F238E27FC236}">
                  <a16:creationId xmlns:a16="http://schemas.microsoft.com/office/drawing/2014/main" xmlns="" id="{BB3C15B1-C53D-41B6-8EB1-9689866FAD02}"/>
                </a:ext>
              </a:extLst>
            </p:cNvPr>
            <p:cNvGrpSpPr/>
            <p:nvPr/>
          </p:nvGrpSpPr>
          <p:grpSpPr>
            <a:xfrm>
              <a:off x="3767546" y="4322569"/>
              <a:ext cx="1839341" cy="1327988"/>
              <a:chOff x="869510" y="4506998"/>
              <a:chExt cx="1839341" cy="1327988"/>
            </a:xfrm>
          </p:grpSpPr>
          <p:sp>
            <p:nvSpPr>
              <p:cNvPr id="80" name="椭圆 79">
                <a:extLst>
                  <a:ext uri="{FF2B5EF4-FFF2-40B4-BE49-F238E27FC236}">
                    <a16:creationId xmlns:a16="http://schemas.microsoft.com/office/drawing/2014/main" xmlns="" id="{76017A55-1141-4258-8015-E9ED095EA456}"/>
                  </a:ext>
                </a:extLst>
              </p:cNvPr>
              <p:cNvSpPr/>
              <p:nvPr/>
            </p:nvSpPr>
            <p:spPr>
              <a:xfrm>
                <a:off x="869510" y="5690986"/>
                <a:ext cx="144000" cy="144000"/>
              </a:xfrm>
              <a:prstGeom prst="ellipse">
                <a:avLst/>
              </a:prstGeom>
              <a:solidFill>
                <a:srgbClr val="C9EBFC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1" name="椭圆 80">
                <a:extLst>
                  <a:ext uri="{FF2B5EF4-FFF2-40B4-BE49-F238E27FC236}">
                    <a16:creationId xmlns:a16="http://schemas.microsoft.com/office/drawing/2014/main" xmlns="" id="{E7ECBD7D-209C-453D-8BC0-2D5CB0D72B3A}"/>
                  </a:ext>
                </a:extLst>
              </p:cNvPr>
              <p:cNvSpPr/>
              <p:nvPr/>
            </p:nvSpPr>
            <p:spPr>
              <a:xfrm>
                <a:off x="2126810" y="5683975"/>
                <a:ext cx="144000" cy="144000"/>
              </a:xfrm>
              <a:prstGeom prst="ellipse">
                <a:avLst/>
              </a:prstGeom>
              <a:solidFill>
                <a:srgbClr val="C9EBFC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2" name="椭圆 81">
                <a:extLst>
                  <a:ext uri="{FF2B5EF4-FFF2-40B4-BE49-F238E27FC236}">
                    <a16:creationId xmlns:a16="http://schemas.microsoft.com/office/drawing/2014/main" xmlns="" id="{26B9C37A-7423-43EB-A79B-2A5E92760AB5}"/>
                  </a:ext>
                </a:extLst>
              </p:cNvPr>
              <p:cNvSpPr/>
              <p:nvPr/>
            </p:nvSpPr>
            <p:spPr>
              <a:xfrm>
                <a:off x="1336126" y="5252836"/>
                <a:ext cx="144000" cy="144000"/>
              </a:xfrm>
              <a:prstGeom prst="ellipse">
                <a:avLst/>
              </a:prstGeom>
              <a:solidFill>
                <a:srgbClr val="C9EBFC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3" name="椭圆 82">
                <a:extLst>
                  <a:ext uri="{FF2B5EF4-FFF2-40B4-BE49-F238E27FC236}">
                    <a16:creationId xmlns:a16="http://schemas.microsoft.com/office/drawing/2014/main" xmlns="" id="{241B4DF3-EA0B-439A-837E-FE32103445C7}"/>
                  </a:ext>
                </a:extLst>
              </p:cNvPr>
              <p:cNvSpPr/>
              <p:nvPr/>
            </p:nvSpPr>
            <p:spPr>
              <a:xfrm>
                <a:off x="2564851" y="5245825"/>
                <a:ext cx="144000" cy="144000"/>
              </a:xfrm>
              <a:prstGeom prst="ellipse">
                <a:avLst/>
              </a:prstGeom>
              <a:solidFill>
                <a:srgbClr val="C9EBFC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4" name="椭圆 83">
                <a:extLst>
                  <a:ext uri="{FF2B5EF4-FFF2-40B4-BE49-F238E27FC236}">
                    <a16:creationId xmlns:a16="http://schemas.microsoft.com/office/drawing/2014/main" xmlns="" id="{ED4769D7-C527-4D66-9265-13103F8B47CF}"/>
                  </a:ext>
                </a:extLst>
              </p:cNvPr>
              <p:cNvSpPr/>
              <p:nvPr/>
            </p:nvSpPr>
            <p:spPr>
              <a:xfrm>
                <a:off x="1636145" y="4506998"/>
                <a:ext cx="144000" cy="144000"/>
              </a:xfrm>
              <a:prstGeom prst="ellipse">
                <a:avLst/>
              </a:prstGeom>
              <a:solidFill>
                <a:srgbClr val="C9EBFC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49" grpId="1"/>
      <p:bldP spid="50" grpId="0"/>
      <p:bldP spid="50" grpId="1"/>
      <p:bldP spid="51" grpId="0"/>
      <p:bldP spid="51" grpId="1"/>
      <p:bldP spid="52" grpId="0" animBg="1"/>
      <p:bldP spid="52" grpId="1" animBg="1"/>
      <p:bldP spid="53" grpId="0" animBg="1"/>
      <p:bldP spid="53" grpId="1" animBg="1"/>
      <p:bldP spid="54" grpId="0"/>
      <p:bldP spid="54" grpId="1"/>
      <p:bldP spid="55" grpId="0"/>
      <p:bldP spid="55" grpId="1"/>
      <p:bldP spid="74" grpId="0"/>
      <p:bldP spid="74" grpId="1"/>
      <p:bldP spid="75" grpId="0"/>
      <p:bldP spid="7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矩形 258">
            <a:extLst>
              <a:ext uri="{FF2B5EF4-FFF2-40B4-BE49-F238E27FC236}">
                <a16:creationId xmlns:a16="http://schemas.microsoft.com/office/drawing/2014/main" xmlns="" id="{28327A7B-444F-4D11-ADF9-C05CA5E6E639}"/>
              </a:ext>
            </a:extLst>
          </p:cNvPr>
          <p:cNvSpPr/>
          <p:nvPr/>
        </p:nvSpPr>
        <p:spPr>
          <a:xfrm>
            <a:off x="3478512" y="4431543"/>
            <a:ext cx="612000" cy="309610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60" name="群組 38">
            <a:extLst>
              <a:ext uri="{FF2B5EF4-FFF2-40B4-BE49-F238E27FC236}">
                <a16:creationId xmlns:a16="http://schemas.microsoft.com/office/drawing/2014/main" xmlns="" id="{2714DD74-5C83-4824-8077-82CA5B3CE82D}"/>
              </a:ext>
            </a:extLst>
          </p:cNvPr>
          <p:cNvGrpSpPr/>
          <p:nvPr/>
        </p:nvGrpSpPr>
        <p:grpSpPr>
          <a:xfrm>
            <a:off x="723656" y="4001507"/>
            <a:ext cx="7801863" cy="1031051"/>
            <a:chOff x="723656" y="4001507"/>
            <a:chExt cx="7801863" cy="1031051"/>
          </a:xfrm>
        </p:grpSpPr>
        <p:sp>
          <p:nvSpPr>
            <p:cNvPr id="261" name="Oval 2">
              <a:extLst>
                <a:ext uri="{FF2B5EF4-FFF2-40B4-BE49-F238E27FC236}">
                  <a16:creationId xmlns:a16="http://schemas.microsoft.com/office/drawing/2014/main" xmlns="" id="{E7A1325A-FC95-4298-86AE-FA20B1CE37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49256" y="4448829"/>
              <a:ext cx="576263" cy="576263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ABF8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E36C0A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62" name="Rectangle 4">
              <a:extLst>
                <a:ext uri="{FF2B5EF4-FFF2-40B4-BE49-F238E27FC236}">
                  <a16:creationId xmlns:a16="http://schemas.microsoft.com/office/drawing/2014/main" xmlns="" id="{0032289D-705A-4F90-B1C7-BDF1DCFD25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56" y="4001507"/>
              <a:ext cx="5843870" cy="1031051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ts val="600"/>
                </a:spcAft>
                <a:defRPr/>
              </a:pP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A. 20cm 			B. 15cm</a:t>
              </a:r>
            </a:p>
            <a:p>
              <a:pPr lvl="0" eaLnBrk="0" fontAlgn="base" hangingPunct="0">
                <a:spcBef>
                  <a:spcPct val="0"/>
                </a:spcBef>
                <a:spcAft>
                  <a:spcPts val="600"/>
                </a:spcAft>
                <a:defRPr/>
              </a:pP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C. 10cm 			D. 5cm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</p:grpSp>
      <p:sp>
        <p:nvSpPr>
          <p:cNvPr id="263" name="矩形 262">
            <a:extLst>
              <a:ext uri="{FF2B5EF4-FFF2-40B4-BE49-F238E27FC236}">
                <a16:creationId xmlns:a16="http://schemas.microsoft.com/office/drawing/2014/main" xmlns="" id="{0C1E8943-1B86-41EF-B994-04ABE66A8986}"/>
              </a:ext>
            </a:extLst>
          </p:cNvPr>
          <p:cNvSpPr/>
          <p:nvPr/>
        </p:nvSpPr>
        <p:spPr>
          <a:xfrm>
            <a:off x="4552950" y="4023998"/>
            <a:ext cx="2323751" cy="1162800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4" name="矩形 263">
            <a:extLst>
              <a:ext uri="{FF2B5EF4-FFF2-40B4-BE49-F238E27FC236}">
                <a16:creationId xmlns:a16="http://schemas.microsoft.com/office/drawing/2014/main" xmlns="" id="{0E1D221D-7183-4289-8B06-6985B13B54BA}"/>
              </a:ext>
            </a:extLst>
          </p:cNvPr>
          <p:cNvSpPr/>
          <p:nvPr/>
        </p:nvSpPr>
        <p:spPr bwMode="auto">
          <a:xfrm>
            <a:off x="788449" y="3541000"/>
            <a:ext cx="1044000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265" name="矩形 264">
            <a:extLst>
              <a:ext uri="{FF2B5EF4-FFF2-40B4-BE49-F238E27FC236}">
                <a16:creationId xmlns:a16="http://schemas.microsoft.com/office/drawing/2014/main" xmlns="" id="{91E92AF2-2442-43E9-B94D-1ECDE1C024E5}"/>
              </a:ext>
            </a:extLst>
          </p:cNvPr>
          <p:cNvSpPr/>
          <p:nvPr/>
        </p:nvSpPr>
        <p:spPr bwMode="auto">
          <a:xfrm>
            <a:off x="8229599" y="3111676"/>
            <a:ext cx="360000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266" name="Text Box 54">
            <a:extLst>
              <a:ext uri="{FF2B5EF4-FFF2-40B4-BE49-F238E27FC236}">
                <a16:creationId xmlns:a16="http://schemas.microsoft.com/office/drawing/2014/main" xmlns="" id="{DAF8888C-6655-43CA-962E-20E06AF76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3233" y="4478992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67" name="Rectangle 4">
            <a:extLst>
              <a:ext uri="{FF2B5EF4-FFF2-40B4-BE49-F238E27FC236}">
                <a16:creationId xmlns:a16="http://schemas.microsoft.com/office/drawing/2014/main" xmlns="" id="{2572EEE0-A879-40BA-8AB0-0E78984D3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68" name="Rectangle 4">
            <a:extLst>
              <a:ext uri="{FF2B5EF4-FFF2-40B4-BE49-F238E27FC236}">
                <a16:creationId xmlns:a16="http://schemas.microsoft.com/office/drawing/2014/main" xmlns="" id="{89174BD5-1683-4E60-962E-0DA605F86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2599431"/>
            <a:ext cx="8087408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用一張長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60cm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、闊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30cm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的長方形畫紙，剪出一個如上的正方體摺紙圖樣。這圖樣摺出的正方體的邊長最長可以是多少？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69" name="Rectangle 4">
            <a:extLst>
              <a:ext uri="{FF2B5EF4-FFF2-40B4-BE49-F238E27FC236}">
                <a16:creationId xmlns:a16="http://schemas.microsoft.com/office/drawing/2014/main" xmlns="" id="{FAB73EA6-A356-4EA2-AEF8-D18C3DEE7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1474" y="4503544"/>
            <a:ext cx="125566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</a:p>
        </p:txBody>
      </p:sp>
      <p:sp>
        <p:nvSpPr>
          <p:cNvPr id="270" name="Rectangle 4">
            <a:extLst>
              <a:ext uri="{FF2B5EF4-FFF2-40B4-BE49-F238E27FC236}">
                <a16:creationId xmlns:a16="http://schemas.microsoft.com/office/drawing/2014/main" xmlns="" id="{4E13FA41-1E97-4975-84F5-0BC4F446A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5344" y="4503544"/>
            <a:ext cx="160925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10(cm)</a:t>
            </a:r>
          </a:p>
        </p:txBody>
      </p:sp>
      <p:sp>
        <p:nvSpPr>
          <p:cNvPr id="271" name="圆角矩形 22">
            <a:extLst>
              <a:ext uri="{FF2B5EF4-FFF2-40B4-BE49-F238E27FC236}">
                <a16:creationId xmlns:a16="http://schemas.microsoft.com/office/drawing/2014/main" xmlns="" id="{14F707E4-798C-4719-B56A-8C13F76AB927}"/>
              </a:ext>
            </a:extLst>
          </p:cNvPr>
          <p:cNvSpPr/>
          <p:nvPr/>
        </p:nvSpPr>
        <p:spPr>
          <a:xfrm>
            <a:off x="4036490" y="3591022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(2018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72" name="Rectangle 4">
            <a:extLst>
              <a:ext uri="{FF2B5EF4-FFF2-40B4-BE49-F238E27FC236}">
                <a16:creationId xmlns:a16="http://schemas.microsoft.com/office/drawing/2014/main" xmlns="" id="{AB9F6191-9553-4C1C-9D52-BC62D43E4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4101294"/>
            <a:ext cx="292649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正方體的邊長是：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pic>
        <p:nvPicPr>
          <p:cNvPr id="273" name="圖片 4">
            <a:extLst>
              <a:ext uri="{FF2B5EF4-FFF2-40B4-BE49-F238E27FC236}">
                <a16:creationId xmlns:a16="http://schemas.microsoft.com/office/drawing/2014/main" xmlns="" id="{685D79AC-7181-447F-854F-F65D7BDBC2C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18725" y="1051148"/>
            <a:ext cx="7105814" cy="1260000"/>
          </a:xfrm>
          <a:prstGeom prst="rect">
            <a:avLst/>
          </a:prstGeom>
        </p:spPr>
      </p:pic>
      <p:sp>
        <p:nvSpPr>
          <p:cNvPr id="274" name="Rectangle 4">
            <a:extLst>
              <a:ext uri="{FF2B5EF4-FFF2-40B4-BE49-F238E27FC236}">
                <a16:creationId xmlns:a16="http://schemas.microsoft.com/office/drawing/2014/main" xmlns="" id="{3BE8D3D3-BBAF-41B1-B319-8D727FCBC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4923" y="2216330"/>
            <a:ext cx="920517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b="0" dirty="0">
                <a:solidFill>
                  <a:srgbClr val="000000"/>
                </a:solidFill>
                <a:ea typeface="標楷體" panose="03000509000000000000" pitchFamily="65" charset="-120"/>
              </a:rPr>
              <a:t>60cm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75" name="Rectangle 4">
            <a:extLst>
              <a:ext uri="{FF2B5EF4-FFF2-40B4-BE49-F238E27FC236}">
                <a16:creationId xmlns:a16="http://schemas.microsoft.com/office/drawing/2014/main" xmlns="" id="{08DF4EED-EE90-43F9-ADDE-4B5DF2D0F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4483" y="1454349"/>
            <a:ext cx="863197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b="0" dirty="0">
                <a:solidFill>
                  <a:srgbClr val="000000"/>
                </a:solidFill>
                <a:ea typeface="標楷體" panose="03000509000000000000" pitchFamily="65" charset="-120"/>
              </a:rPr>
              <a:t>30cm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76" name="Rectangle 4">
            <a:extLst>
              <a:ext uri="{FF2B5EF4-FFF2-40B4-BE49-F238E27FC236}">
                <a16:creationId xmlns:a16="http://schemas.microsoft.com/office/drawing/2014/main" xmlns="" id="{1836D63B-6381-4807-BA4D-99287A242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170" y="5377118"/>
            <a:ext cx="694311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左圖剪出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的摺紙圖樣，摺出的正方體的邊長最長。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77" name="矩形 276">
            <a:extLst>
              <a:ext uri="{FF2B5EF4-FFF2-40B4-BE49-F238E27FC236}">
                <a16:creationId xmlns:a16="http://schemas.microsoft.com/office/drawing/2014/main" xmlns="" id="{0E62DF76-B1E9-47C3-ADE6-6220D1308FF6}"/>
              </a:ext>
            </a:extLst>
          </p:cNvPr>
          <p:cNvSpPr/>
          <p:nvPr/>
        </p:nvSpPr>
        <p:spPr>
          <a:xfrm>
            <a:off x="1133286" y="4014473"/>
            <a:ext cx="2323751" cy="1162800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78" name="群組 26">
            <a:extLst>
              <a:ext uri="{FF2B5EF4-FFF2-40B4-BE49-F238E27FC236}">
                <a16:creationId xmlns:a16="http://schemas.microsoft.com/office/drawing/2014/main" xmlns="" id="{14BF7810-C5F4-4AF1-9CAB-38C8F41E1D81}"/>
              </a:ext>
            </a:extLst>
          </p:cNvPr>
          <p:cNvGrpSpPr/>
          <p:nvPr/>
        </p:nvGrpSpPr>
        <p:grpSpPr>
          <a:xfrm>
            <a:off x="4976121" y="1100123"/>
            <a:ext cx="1547813" cy="1162050"/>
            <a:chOff x="3692397" y="382463"/>
            <a:chExt cx="1547813" cy="1162050"/>
          </a:xfrm>
        </p:grpSpPr>
        <p:sp>
          <p:nvSpPr>
            <p:cNvPr id="279" name="手繪多邊形: 圖案 9">
              <a:extLst>
                <a:ext uri="{FF2B5EF4-FFF2-40B4-BE49-F238E27FC236}">
                  <a16:creationId xmlns:a16="http://schemas.microsoft.com/office/drawing/2014/main" xmlns="" id="{E4D6044D-BEF7-41E5-9056-7F840603C75D}"/>
                </a:ext>
              </a:extLst>
            </p:cNvPr>
            <p:cNvSpPr/>
            <p:nvPr/>
          </p:nvSpPr>
          <p:spPr>
            <a:xfrm>
              <a:off x="3692397" y="382463"/>
              <a:ext cx="1547813" cy="1162050"/>
            </a:xfrm>
            <a:custGeom>
              <a:avLst/>
              <a:gdLst>
                <a:gd name="connsiteX0" fmla="*/ 771525 w 1547813"/>
                <a:gd name="connsiteY0" fmla="*/ 1162050 h 1162050"/>
                <a:gd name="connsiteX1" fmla="*/ 0 w 1547813"/>
                <a:gd name="connsiteY1" fmla="*/ 1162050 h 1162050"/>
                <a:gd name="connsiteX2" fmla="*/ 0 w 1547813"/>
                <a:gd name="connsiteY2" fmla="*/ 781050 h 1162050"/>
                <a:gd name="connsiteX3" fmla="*/ 385763 w 1547813"/>
                <a:gd name="connsiteY3" fmla="*/ 781050 h 1162050"/>
                <a:gd name="connsiteX4" fmla="*/ 385763 w 1547813"/>
                <a:gd name="connsiteY4" fmla="*/ 0 h 1162050"/>
                <a:gd name="connsiteX5" fmla="*/ 771525 w 1547813"/>
                <a:gd name="connsiteY5" fmla="*/ 0 h 1162050"/>
                <a:gd name="connsiteX6" fmla="*/ 771525 w 1547813"/>
                <a:gd name="connsiteY6" fmla="*/ 385763 h 1162050"/>
                <a:gd name="connsiteX7" fmla="*/ 1547813 w 1547813"/>
                <a:gd name="connsiteY7" fmla="*/ 385763 h 1162050"/>
                <a:gd name="connsiteX8" fmla="*/ 1547813 w 1547813"/>
                <a:gd name="connsiteY8" fmla="*/ 771525 h 1162050"/>
                <a:gd name="connsiteX9" fmla="*/ 776288 w 1547813"/>
                <a:gd name="connsiteY9" fmla="*/ 771525 h 1162050"/>
                <a:gd name="connsiteX10" fmla="*/ 771525 w 1547813"/>
                <a:gd name="connsiteY10" fmla="*/ 1162050 h 1162050"/>
                <a:gd name="connsiteX0" fmla="*/ 771525 w 1547813"/>
                <a:gd name="connsiteY0" fmla="*/ 1162050 h 1162050"/>
                <a:gd name="connsiteX1" fmla="*/ 0 w 1547813"/>
                <a:gd name="connsiteY1" fmla="*/ 1162050 h 1162050"/>
                <a:gd name="connsiteX2" fmla="*/ 0 w 1547813"/>
                <a:gd name="connsiteY2" fmla="*/ 781050 h 1162050"/>
                <a:gd name="connsiteX3" fmla="*/ 385763 w 1547813"/>
                <a:gd name="connsiteY3" fmla="*/ 771525 h 1162050"/>
                <a:gd name="connsiteX4" fmla="*/ 385763 w 1547813"/>
                <a:gd name="connsiteY4" fmla="*/ 0 h 1162050"/>
                <a:gd name="connsiteX5" fmla="*/ 771525 w 1547813"/>
                <a:gd name="connsiteY5" fmla="*/ 0 h 1162050"/>
                <a:gd name="connsiteX6" fmla="*/ 771525 w 1547813"/>
                <a:gd name="connsiteY6" fmla="*/ 385763 h 1162050"/>
                <a:gd name="connsiteX7" fmla="*/ 1547813 w 1547813"/>
                <a:gd name="connsiteY7" fmla="*/ 385763 h 1162050"/>
                <a:gd name="connsiteX8" fmla="*/ 1547813 w 1547813"/>
                <a:gd name="connsiteY8" fmla="*/ 771525 h 1162050"/>
                <a:gd name="connsiteX9" fmla="*/ 776288 w 1547813"/>
                <a:gd name="connsiteY9" fmla="*/ 771525 h 1162050"/>
                <a:gd name="connsiteX10" fmla="*/ 771525 w 1547813"/>
                <a:gd name="connsiteY10" fmla="*/ 1162050 h 1162050"/>
                <a:gd name="connsiteX0" fmla="*/ 771525 w 1547813"/>
                <a:gd name="connsiteY0" fmla="*/ 1162050 h 1162050"/>
                <a:gd name="connsiteX1" fmla="*/ 0 w 1547813"/>
                <a:gd name="connsiteY1" fmla="*/ 1162050 h 1162050"/>
                <a:gd name="connsiteX2" fmla="*/ 0 w 1547813"/>
                <a:gd name="connsiteY2" fmla="*/ 762000 h 1162050"/>
                <a:gd name="connsiteX3" fmla="*/ 385763 w 1547813"/>
                <a:gd name="connsiteY3" fmla="*/ 771525 h 1162050"/>
                <a:gd name="connsiteX4" fmla="*/ 385763 w 1547813"/>
                <a:gd name="connsiteY4" fmla="*/ 0 h 1162050"/>
                <a:gd name="connsiteX5" fmla="*/ 771525 w 1547813"/>
                <a:gd name="connsiteY5" fmla="*/ 0 h 1162050"/>
                <a:gd name="connsiteX6" fmla="*/ 771525 w 1547813"/>
                <a:gd name="connsiteY6" fmla="*/ 385763 h 1162050"/>
                <a:gd name="connsiteX7" fmla="*/ 1547813 w 1547813"/>
                <a:gd name="connsiteY7" fmla="*/ 385763 h 1162050"/>
                <a:gd name="connsiteX8" fmla="*/ 1547813 w 1547813"/>
                <a:gd name="connsiteY8" fmla="*/ 771525 h 1162050"/>
                <a:gd name="connsiteX9" fmla="*/ 776288 w 1547813"/>
                <a:gd name="connsiteY9" fmla="*/ 771525 h 1162050"/>
                <a:gd name="connsiteX10" fmla="*/ 771525 w 1547813"/>
                <a:gd name="connsiteY10" fmla="*/ 1162050 h 1162050"/>
                <a:gd name="connsiteX0" fmla="*/ 771525 w 1547813"/>
                <a:gd name="connsiteY0" fmla="*/ 1162050 h 1162050"/>
                <a:gd name="connsiteX1" fmla="*/ 0 w 1547813"/>
                <a:gd name="connsiteY1" fmla="*/ 1162050 h 1162050"/>
                <a:gd name="connsiteX2" fmla="*/ 0 w 1547813"/>
                <a:gd name="connsiteY2" fmla="*/ 771525 h 1162050"/>
                <a:gd name="connsiteX3" fmla="*/ 385763 w 1547813"/>
                <a:gd name="connsiteY3" fmla="*/ 771525 h 1162050"/>
                <a:gd name="connsiteX4" fmla="*/ 385763 w 1547813"/>
                <a:gd name="connsiteY4" fmla="*/ 0 h 1162050"/>
                <a:gd name="connsiteX5" fmla="*/ 771525 w 1547813"/>
                <a:gd name="connsiteY5" fmla="*/ 0 h 1162050"/>
                <a:gd name="connsiteX6" fmla="*/ 771525 w 1547813"/>
                <a:gd name="connsiteY6" fmla="*/ 385763 h 1162050"/>
                <a:gd name="connsiteX7" fmla="*/ 1547813 w 1547813"/>
                <a:gd name="connsiteY7" fmla="*/ 385763 h 1162050"/>
                <a:gd name="connsiteX8" fmla="*/ 1547813 w 1547813"/>
                <a:gd name="connsiteY8" fmla="*/ 771525 h 1162050"/>
                <a:gd name="connsiteX9" fmla="*/ 776288 w 1547813"/>
                <a:gd name="connsiteY9" fmla="*/ 771525 h 1162050"/>
                <a:gd name="connsiteX10" fmla="*/ 771525 w 1547813"/>
                <a:gd name="connsiteY10" fmla="*/ 1162050 h 1162050"/>
                <a:gd name="connsiteX0" fmla="*/ 771525 w 1547813"/>
                <a:gd name="connsiteY0" fmla="*/ 1162050 h 1162050"/>
                <a:gd name="connsiteX1" fmla="*/ 0 w 1547813"/>
                <a:gd name="connsiteY1" fmla="*/ 1162050 h 1162050"/>
                <a:gd name="connsiteX2" fmla="*/ 0 w 1547813"/>
                <a:gd name="connsiteY2" fmla="*/ 771525 h 1162050"/>
                <a:gd name="connsiteX3" fmla="*/ 385763 w 1547813"/>
                <a:gd name="connsiteY3" fmla="*/ 771525 h 1162050"/>
                <a:gd name="connsiteX4" fmla="*/ 385763 w 1547813"/>
                <a:gd name="connsiteY4" fmla="*/ 0 h 1162050"/>
                <a:gd name="connsiteX5" fmla="*/ 771525 w 1547813"/>
                <a:gd name="connsiteY5" fmla="*/ 0 h 1162050"/>
                <a:gd name="connsiteX6" fmla="*/ 771525 w 1547813"/>
                <a:gd name="connsiteY6" fmla="*/ 385763 h 1162050"/>
                <a:gd name="connsiteX7" fmla="*/ 1547813 w 1547813"/>
                <a:gd name="connsiteY7" fmla="*/ 385763 h 1162050"/>
                <a:gd name="connsiteX8" fmla="*/ 1547813 w 1547813"/>
                <a:gd name="connsiteY8" fmla="*/ 771525 h 1162050"/>
                <a:gd name="connsiteX9" fmla="*/ 766763 w 1547813"/>
                <a:gd name="connsiteY9" fmla="*/ 771525 h 1162050"/>
                <a:gd name="connsiteX10" fmla="*/ 771525 w 1547813"/>
                <a:gd name="connsiteY10" fmla="*/ 1162050 h 1162050"/>
                <a:gd name="connsiteX0" fmla="*/ 766763 w 1547813"/>
                <a:gd name="connsiteY0" fmla="*/ 1162050 h 1162050"/>
                <a:gd name="connsiteX1" fmla="*/ 0 w 1547813"/>
                <a:gd name="connsiteY1" fmla="*/ 1162050 h 1162050"/>
                <a:gd name="connsiteX2" fmla="*/ 0 w 1547813"/>
                <a:gd name="connsiteY2" fmla="*/ 771525 h 1162050"/>
                <a:gd name="connsiteX3" fmla="*/ 385763 w 1547813"/>
                <a:gd name="connsiteY3" fmla="*/ 771525 h 1162050"/>
                <a:gd name="connsiteX4" fmla="*/ 385763 w 1547813"/>
                <a:gd name="connsiteY4" fmla="*/ 0 h 1162050"/>
                <a:gd name="connsiteX5" fmla="*/ 771525 w 1547813"/>
                <a:gd name="connsiteY5" fmla="*/ 0 h 1162050"/>
                <a:gd name="connsiteX6" fmla="*/ 771525 w 1547813"/>
                <a:gd name="connsiteY6" fmla="*/ 385763 h 1162050"/>
                <a:gd name="connsiteX7" fmla="*/ 1547813 w 1547813"/>
                <a:gd name="connsiteY7" fmla="*/ 385763 h 1162050"/>
                <a:gd name="connsiteX8" fmla="*/ 1547813 w 1547813"/>
                <a:gd name="connsiteY8" fmla="*/ 771525 h 1162050"/>
                <a:gd name="connsiteX9" fmla="*/ 766763 w 1547813"/>
                <a:gd name="connsiteY9" fmla="*/ 771525 h 1162050"/>
                <a:gd name="connsiteX10" fmla="*/ 766763 w 1547813"/>
                <a:gd name="connsiteY10" fmla="*/ 1162050 h 1162050"/>
                <a:gd name="connsiteX0" fmla="*/ 766763 w 1547813"/>
                <a:gd name="connsiteY0" fmla="*/ 1162050 h 1162050"/>
                <a:gd name="connsiteX1" fmla="*/ 0 w 1547813"/>
                <a:gd name="connsiteY1" fmla="*/ 1162050 h 1162050"/>
                <a:gd name="connsiteX2" fmla="*/ 0 w 1547813"/>
                <a:gd name="connsiteY2" fmla="*/ 771525 h 1162050"/>
                <a:gd name="connsiteX3" fmla="*/ 385763 w 1547813"/>
                <a:gd name="connsiteY3" fmla="*/ 771525 h 1162050"/>
                <a:gd name="connsiteX4" fmla="*/ 385763 w 1547813"/>
                <a:gd name="connsiteY4" fmla="*/ 0 h 1162050"/>
                <a:gd name="connsiteX5" fmla="*/ 771525 w 1547813"/>
                <a:gd name="connsiteY5" fmla="*/ 0 h 1162050"/>
                <a:gd name="connsiteX6" fmla="*/ 771525 w 1547813"/>
                <a:gd name="connsiteY6" fmla="*/ 385763 h 1162050"/>
                <a:gd name="connsiteX7" fmla="*/ 1547813 w 1547813"/>
                <a:gd name="connsiteY7" fmla="*/ 385763 h 1162050"/>
                <a:gd name="connsiteX8" fmla="*/ 1547813 w 1547813"/>
                <a:gd name="connsiteY8" fmla="*/ 771525 h 1162050"/>
                <a:gd name="connsiteX9" fmla="*/ 771526 w 1547813"/>
                <a:gd name="connsiteY9" fmla="*/ 771525 h 1162050"/>
                <a:gd name="connsiteX10" fmla="*/ 766763 w 1547813"/>
                <a:gd name="connsiteY10" fmla="*/ 1162050 h 1162050"/>
                <a:gd name="connsiteX0" fmla="*/ 773907 w 1547813"/>
                <a:gd name="connsiteY0" fmla="*/ 1162050 h 1162050"/>
                <a:gd name="connsiteX1" fmla="*/ 0 w 1547813"/>
                <a:gd name="connsiteY1" fmla="*/ 1162050 h 1162050"/>
                <a:gd name="connsiteX2" fmla="*/ 0 w 1547813"/>
                <a:gd name="connsiteY2" fmla="*/ 771525 h 1162050"/>
                <a:gd name="connsiteX3" fmla="*/ 385763 w 1547813"/>
                <a:gd name="connsiteY3" fmla="*/ 771525 h 1162050"/>
                <a:gd name="connsiteX4" fmla="*/ 385763 w 1547813"/>
                <a:gd name="connsiteY4" fmla="*/ 0 h 1162050"/>
                <a:gd name="connsiteX5" fmla="*/ 771525 w 1547813"/>
                <a:gd name="connsiteY5" fmla="*/ 0 h 1162050"/>
                <a:gd name="connsiteX6" fmla="*/ 771525 w 1547813"/>
                <a:gd name="connsiteY6" fmla="*/ 385763 h 1162050"/>
                <a:gd name="connsiteX7" fmla="*/ 1547813 w 1547813"/>
                <a:gd name="connsiteY7" fmla="*/ 385763 h 1162050"/>
                <a:gd name="connsiteX8" fmla="*/ 1547813 w 1547813"/>
                <a:gd name="connsiteY8" fmla="*/ 771525 h 1162050"/>
                <a:gd name="connsiteX9" fmla="*/ 771526 w 1547813"/>
                <a:gd name="connsiteY9" fmla="*/ 771525 h 1162050"/>
                <a:gd name="connsiteX10" fmla="*/ 773907 w 1547813"/>
                <a:gd name="connsiteY10" fmla="*/ 1162050 h 1162050"/>
                <a:gd name="connsiteX0" fmla="*/ 773907 w 1547813"/>
                <a:gd name="connsiteY0" fmla="*/ 1162050 h 1162050"/>
                <a:gd name="connsiteX1" fmla="*/ 0 w 1547813"/>
                <a:gd name="connsiteY1" fmla="*/ 1162050 h 1162050"/>
                <a:gd name="connsiteX2" fmla="*/ 0 w 1547813"/>
                <a:gd name="connsiteY2" fmla="*/ 771525 h 1162050"/>
                <a:gd name="connsiteX3" fmla="*/ 385763 w 1547813"/>
                <a:gd name="connsiteY3" fmla="*/ 771525 h 1162050"/>
                <a:gd name="connsiteX4" fmla="*/ 385763 w 1547813"/>
                <a:gd name="connsiteY4" fmla="*/ 0 h 1162050"/>
                <a:gd name="connsiteX5" fmla="*/ 771525 w 1547813"/>
                <a:gd name="connsiteY5" fmla="*/ 0 h 1162050"/>
                <a:gd name="connsiteX6" fmla="*/ 771525 w 1547813"/>
                <a:gd name="connsiteY6" fmla="*/ 385763 h 1162050"/>
                <a:gd name="connsiteX7" fmla="*/ 1547813 w 1547813"/>
                <a:gd name="connsiteY7" fmla="*/ 385763 h 1162050"/>
                <a:gd name="connsiteX8" fmla="*/ 1547813 w 1547813"/>
                <a:gd name="connsiteY8" fmla="*/ 771525 h 1162050"/>
                <a:gd name="connsiteX9" fmla="*/ 771526 w 1547813"/>
                <a:gd name="connsiteY9" fmla="*/ 771525 h 1162050"/>
                <a:gd name="connsiteX10" fmla="*/ 773907 w 1547813"/>
                <a:gd name="connsiteY10" fmla="*/ 1162050 h 1162050"/>
                <a:gd name="connsiteX0" fmla="*/ 771526 w 1547813"/>
                <a:gd name="connsiteY0" fmla="*/ 1162050 h 1162050"/>
                <a:gd name="connsiteX1" fmla="*/ 0 w 1547813"/>
                <a:gd name="connsiteY1" fmla="*/ 1162050 h 1162050"/>
                <a:gd name="connsiteX2" fmla="*/ 0 w 1547813"/>
                <a:gd name="connsiteY2" fmla="*/ 771525 h 1162050"/>
                <a:gd name="connsiteX3" fmla="*/ 385763 w 1547813"/>
                <a:gd name="connsiteY3" fmla="*/ 771525 h 1162050"/>
                <a:gd name="connsiteX4" fmla="*/ 385763 w 1547813"/>
                <a:gd name="connsiteY4" fmla="*/ 0 h 1162050"/>
                <a:gd name="connsiteX5" fmla="*/ 771525 w 1547813"/>
                <a:gd name="connsiteY5" fmla="*/ 0 h 1162050"/>
                <a:gd name="connsiteX6" fmla="*/ 771525 w 1547813"/>
                <a:gd name="connsiteY6" fmla="*/ 385763 h 1162050"/>
                <a:gd name="connsiteX7" fmla="*/ 1547813 w 1547813"/>
                <a:gd name="connsiteY7" fmla="*/ 385763 h 1162050"/>
                <a:gd name="connsiteX8" fmla="*/ 1547813 w 1547813"/>
                <a:gd name="connsiteY8" fmla="*/ 771525 h 1162050"/>
                <a:gd name="connsiteX9" fmla="*/ 771526 w 1547813"/>
                <a:gd name="connsiteY9" fmla="*/ 771525 h 1162050"/>
                <a:gd name="connsiteX10" fmla="*/ 771526 w 1547813"/>
                <a:gd name="connsiteY10" fmla="*/ 116205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47813" h="1162050">
                  <a:moveTo>
                    <a:pt x="771526" y="1162050"/>
                  </a:moveTo>
                  <a:lnTo>
                    <a:pt x="0" y="1162050"/>
                  </a:lnTo>
                  <a:lnTo>
                    <a:pt x="0" y="771525"/>
                  </a:lnTo>
                  <a:lnTo>
                    <a:pt x="385763" y="771525"/>
                  </a:lnTo>
                  <a:lnTo>
                    <a:pt x="385763" y="0"/>
                  </a:lnTo>
                  <a:lnTo>
                    <a:pt x="771525" y="0"/>
                  </a:lnTo>
                  <a:lnTo>
                    <a:pt x="771525" y="385763"/>
                  </a:lnTo>
                  <a:lnTo>
                    <a:pt x="1547813" y="385763"/>
                  </a:lnTo>
                  <a:lnTo>
                    <a:pt x="1547813" y="771525"/>
                  </a:lnTo>
                  <a:lnTo>
                    <a:pt x="771526" y="771525"/>
                  </a:lnTo>
                  <a:cubicBezTo>
                    <a:pt x="769938" y="901700"/>
                    <a:pt x="773114" y="1031875"/>
                    <a:pt x="771526" y="1162050"/>
                  </a:cubicBezTo>
                  <a:close/>
                </a:path>
              </a:pathLst>
            </a:custGeom>
            <a:noFill/>
            <a:ln w="19050"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280" name="直線接點 11">
              <a:extLst>
                <a:ext uri="{FF2B5EF4-FFF2-40B4-BE49-F238E27FC236}">
                  <a16:creationId xmlns:a16="http://schemas.microsoft.com/office/drawing/2014/main" xmlns="" id="{8419E6E7-D4BF-4AB2-A5EA-A7E0E04BCD9D}"/>
                </a:ext>
              </a:extLst>
            </p:cNvPr>
            <p:cNvCxnSpPr>
              <a:stCxn id="279" idx="3"/>
              <a:endCxn id="279" idx="9"/>
            </p:cNvCxnSpPr>
            <p:nvPr/>
          </p:nvCxnSpPr>
          <p:spPr>
            <a:xfrm>
              <a:off x="4078160" y="1153988"/>
              <a:ext cx="385763" cy="0"/>
            </a:xfrm>
            <a:prstGeom prst="line">
              <a:avLst/>
            </a:prstGeom>
            <a:ln w="1905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直線接點 16">
              <a:extLst>
                <a:ext uri="{FF2B5EF4-FFF2-40B4-BE49-F238E27FC236}">
                  <a16:creationId xmlns:a16="http://schemas.microsoft.com/office/drawing/2014/main" xmlns="" id="{FB85FE3A-4B3C-49A8-BA0E-08796FBF860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63923" y="768226"/>
              <a:ext cx="0" cy="385762"/>
            </a:xfrm>
            <a:prstGeom prst="line">
              <a:avLst/>
            </a:prstGeom>
            <a:ln w="1905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直線接點 18">
              <a:extLst>
                <a:ext uri="{FF2B5EF4-FFF2-40B4-BE49-F238E27FC236}">
                  <a16:creationId xmlns:a16="http://schemas.microsoft.com/office/drawing/2014/main" xmlns="" id="{E68B4025-F7B8-4516-B058-AC5751C578F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78160" y="767628"/>
              <a:ext cx="385762" cy="0"/>
            </a:xfrm>
            <a:prstGeom prst="line">
              <a:avLst/>
            </a:prstGeom>
            <a:ln w="1905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直線接點 20">
              <a:extLst>
                <a:ext uri="{FF2B5EF4-FFF2-40B4-BE49-F238E27FC236}">
                  <a16:creationId xmlns:a16="http://schemas.microsoft.com/office/drawing/2014/main" xmlns="" id="{1681002B-999C-4A82-9121-1516B592172E}"/>
                </a:ext>
              </a:extLst>
            </p:cNvPr>
            <p:cNvCxnSpPr>
              <a:stCxn id="279" idx="3"/>
            </p:cNvCxnSpPr>
            <p:nvPr/>
          </p:nvCxnSpPr>
          <p:spPr>
            <a:xfrm>
              <a:off x="4078160" y="1153988"/>
              <a:ext cx="0" cy="380638"/>
            </a:xfrm>
            <a:prstGeom prst="line">
              <a:avLst/>
            </a:prstGeom>
            <a:ln w="1905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直線接點 24">
              <a:extLst>
                <a:ext uri="{FF2B5EF4-FFF2-40B4-BE49-F238E27FC236}">
                  <a16:creationId xmlns:a16="http://schemas.microsoft.com/office/drawing/2014/main" xmlns="" id="{8B9B3B66-4602-44DC-AEAA-73ADF32D00AF}"/>
                </a:ext>
              </a:extLst>
            </p:cNvPr>
            <p:cNvCxnSpPr/>
            <p:nvPr/>
          </p:nvCxnSpPr>
          <p:spPr>
            <a:xfrm>
              <a:off x="4857752" y="762865"/>
              <a:ext cx="0" cy="391123"/>
            </a:xfrm>
            <a:prstGeom prst="line">
              <a:avLst/>
            </a:prstGeom>
            <a:ln w="1905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5" name="群組 40">
            <a:extLst>
              <a:ext uri="{FF2B5EF4-FFF2-40B4-BE49-F238E27FC236}">
                <a16:creationId xmlns:a16="http://schemas.microsoft.com/office/drawing/2014/main" xmlns="" id="{32887C9F-5E7B-4E0D-A0F7-C254A41F6619}"/>
              </a:ext>
            </a:extLst>
          </p:cNvPr>
          <p:cNvGrpSpPr/>
          <p:nvPr/>
        </p:nvGrpSpPr>
        <p:grpSpPr>
          <a:xfrm>
            <a:off x="4976121" y="1099172"/>
            <a:ext cx="1547813" cy="1162050"/>
            <a:chOff x="3692397" y="382463"/>
            <a:chExt cx="1547813" cy="1162050"/>
          </a:xfrm>
        </p:grpSpPr>
        <p:sp>
          <p:nvSpPr>
            <p:cNvPr id="286" name="手繪多邊形: 圖案 41">
              <a:extLst>
                <a:ext uri="{FF2B5EF4-FFF2-40B4-BE49-F238E27FC236}">
                  <a16:creationId xmlns:a16="http://schemas.microsoft.com/office/drawing/2014/main" xmlns="" id="{DB2C9FF8-3BE2-4079-B0A4-48E3E05461F3}"/>
                </a:ext>
              </a:extLst>
            </p:cNvPr>
            <p:cNvSpPr/>
            <p:nvPr/>
          </p:nvSpPr>
          <p:spPr>
            <a:xfrm>
              <a:off x="3692397" y="382463"/>
              <a:ext cx="1547813" cy="1162050"/>
            </a:xfrm>
            <a:custGeom>
              <a:avLst/>
              <a:gdLst>
                <a:gd name="connsiteX0" fmla="*/ 771525 w 1547813"/>
                <a:gd name="connsiteY0" fmla="*/ 1162050 h 1162050"/>
                <a:gd name="connsiteX1" fmla="*/ 0 w 1547813"/>
                <a:gd name="connsiteY1" fmla="*/ 1162050 h 1162050"/>
                <a:gd name="connsiteX2" fmla="*/ 0 w 1547813"/>
                <a:gd name="connsiteY2" fmla="*/ 781050 h 1162050"/>
                <a:gd name="connsiteX3" fmla="*/ 385763 w 1547813"/>
                <a:gd name="connsiteY3" fmla="*/ 781050 h 1162050"/>
                <a:gd name="connsiteX4" fmla="*/ 385763 w 1547813"/>
                <a:gd name="connsiteY4" fmla="*/ 0 h 1162050"/>
                <a:gd name="connsiteX5" fmla="*/ 771525 w 1547813"/>
                <a:gd name="connsiteY5" fmla="*/ 0 h 1162050"/>
                <a:gd name="connsiteX6" fmla="*/ 771525 w 1547813"/>
                <a:gd name="connsiteY6" fmla="*/ 385763 h 1162050"/>
                <a:gd name="connsiteX7" fmla="*/ 1547813 w 1547813"/>
                <a:gd name="connsiteY7" fmla="*/ 385763 h 1162050"/>
                <a:gd name="connsiteX8" fmla="*/ 1547813 w 1547813"/>
                <a:gd name="connsiteY8" fmla="*/ 771525 h 1162050"/>
                <a:gd name="connsiteX9" fmla="*/ 776288 w 1547813"/>
                <a:gd name="connsiteY9" fmla="*/ 771525 h 1162050"/>
                <a:gd name="connsiteX10" fmla="*/ 771525 w 1547813"/>
                <a:gd name="connsiteY10" fmla="*/ 1162050 h 1162050"/>
                <a:gd name="connsiteX0" fmla="*/ 771525 w 1547813"/>
                <a:gd name="connsiteY0" fmla="*/ 1162050 h 1162050"/>
                <a:gd name="connsiteX1" fmla="*/ 0 w 1547813"/>
                <a:gd name="connsiteY1" fmla="*/ 1162050 h 1162050"/>
                <a:gd name="connsiteX2" fmla="*/ 0 w 1547813"/>
                <a:gd name="connsiteY2" fmla="*/ 781050 h 1162050"/>
                <a:gd name="connsiteX3" fmla="*/ 385763 w 1547813"/>
                <a:gd name="connsiteY3" fmla="*/ 771525 h 1162050"/>
                <a:gd name="connsiteX4" fmla="*/ 385763 w 1547813"/>
                <a:gd name="connsiteY4" fmla="*/ 0 h 1162050"/>
                <a:gd name="connsiteX5" fmla="*/ 771525 w 1547813"/>
                <a:gd name="connsiteY5" fmla="*/ 0 h 1162050"/>
                <a:gd name="connsiteX6" fmla="*/ 771525 w 1547813"/>
                <a:gd name="connsiteY6" fmla="*/ 385763 h 1162050"/>
                <a:gd name="connsiteX7" fmla="*/ 1547813 w 1547813"/>
                <a:gd name="connsiteY7" fmla="*/ 385763 h 1162050"/>
                <a:gd name="connsiteX8" fmla="*/ 1547813 w 1547813"/>
                <a:gd name="connsiteY8" fmla="*/ 771525 h 1162050"/>
                <a:gd name="connsiteX9" fmla="*/ 776288 w 1547813"/>
                <a:gd name="connsiteY9" fmla="*/ 771525 h 1162050"/>
                <a:gd name="connsiteX10" fmla="*/ 771525 w 1547813"/>
                <a:gd name="connsiteY10" fmla="*/ 1162050 h 1162050"/>
                <a:gd name="connsiteX0" fmla="*/ 771525 w 1547813"/>
                <a:gd name="connsiteY0" fmla="*/ 1162050 h 1162050"/>
                <a:gd name="connsiteX1" fmla="*/ 0 w 1547813"/>
                <a:gd name="connsiteY1" fmla="*/ 1162050 h 1162050"/>
                <a:gd name="connsiteX2" fmla="*/ 0 w 1547813"/>
                <a:gd name="connsiteY2" fmla="*/ 762000 h 1162050"/>
                <a:gd name="connsiteX3" fmla="*/ 385763 w 1547813"/>
                <a:gd name="connsiteY3" fmla="*/ 771525 h 1162050"/>
                <a:gd name="connsiteX4" fmla="*/ 385763 w 1547813"/>
                <a:gd name="connsiteY4" fmla="*/ 0 h 1162050"/>
                <a:gd name="connsiteX5" fmla="*/ 771525 w 1547813"/>
                <a:gd name="connsiteY5" fmla="*/ 0 h 1162050"/>
                <a:gd name="connsiteX6" fmla="*/ 771525 w 1547813"/>
                <a:gd name="connsiteY6" fmla="*/ 385763 h 1162050"/>
                <a:gd name="connsiteX7" fmla="*/ 1547813 w 1547813"/>
                <a:gd name="connsiteY7" fmla="*/ 385763 h 1162050"/>
                <a:gd name="connsiteX8" fmla="*/ 1547813 w 1547813"/>
                <a:gd name="connsiteY8" fmla="*/ 771525 h 1162050"/>
                <a:gd name="connsiteX9" fmla="*/ 776288 w 1547813"/>
                <a:gd name="connsiteY9" fmla="*/ 771525 h 1162050"/>
                <a:gd name="connsiteX10" fmla="*/ 771525 w 1547813"/>
                <a:gd name="connsiteY10" fmla="*/ 1162050 h 1162050"/>
                <a:gd name="connsiteX0" fmla="*/ 771525 w 1547813"/>
                <a:gd name="connsiteY0" fmla="*/ 1162050 h 1162050"/>
                <a:gd name="connsiteX1" fmla="*/ 0 w 1547813"/>
                <a:gd name="connsiteY1" fmla="*/ 1162050 h 1162050"/>
                <a:gd name="connsiteX2" fmla="*/ 0 w 1547813"/>
                <a:gd name="connsiteY2" fmla="*/ 771525 h 1162050"/>
                <a:gd name="connsiteX3" fmla="*/ 385763 w 1547813"/>
                <a:gd name="connsiteY3" fmla="*/ 771525 h 1162050"/>
                <a:gd name="connsiteX4" fmla="*/ 385763 w 1547813"/>
                <a:gd name="connsiteY4" fmla="*/ 0 h 1162050"/>
                <a:gd name="connsiteX5" fmla="*/ 771525 w 1547813"/>
                <a:gd name="connsiteY5" fmla="*/ 0 h 1162050"/>
                <a:gd name="connsiteX6" fmla="*/ 771525 w 1547813"/>
                <a:gd name="connsiteY6" fmla="*/ 385763 h 1162050"/>
                <a:gd name="connsiteX7" fmla="*/ 1547813 w 1547813"/>
                <a:gd name="connsiteY7" fmla="*/ 385763 h 1162050"/>
                <a:gd name="connsiteX8" fmla="*/ 1547813 w 1547813"/>
                <a:gd name="connsiteY8" fmla="*/ 771525 h 1162050"/>
                <a:gd name="connsiteX9" fmla="*/ 776288 w 1547813"/>
                <a:gd name="connsiteY9" fmla="*/ 771525 h 1162050"/>
                <a:gd name="connsiteX10" fmla="*/ 771525 w 1547813"/>
                <a:gd name="connsiteY10" fmla="*/ 1162050 h 1162050"/>
                <a:gd name="connsiteX0" fmla="*/ 771525 w 1547813"/>
                <a:gd name="connsiteY0" fmla="*/ 1162050 h 1162050"/>
                <a:gd name="connsiteX1" fmla="*/ 0 w 1547813"/>
                <a:gd name="connsiteY1" fmla="*/ 1162050 h 1162050"/>
                <a:gd name="connsiteX2" fmla="*/ 0 w 1547813"/>
                <a:gd name="connsiteY2" fmla="*/ 771525 h 1162050"/>
                <a:gd name="connsiteX3" fmla="*/ 385763 w 1547813"/>
                <a:gd name="connsiteY3" fmla="*/ 771525 h 1162050"/>
                <a:gd name="connsiteX4" fmla="*/ 385763 w 1547813"/>
                <a:gd name="connsiteY4" fmla="*/ 0 h 1162050"/>
                <a:gd name="connsiteX5" fmla="*/ 771525 w 1547813"/>
                <a:gd name="connsiteY5" fmla="*/ 0 h 1162050"/>
                <a:gd name="connsiteX6" fmla="*/ 771525 w 1547813"/>
                <a:gd name="connsiteY6" fmla="*/ 385763 h 1162050"/>
                <a:gd name="connsiteX7" fmla="*/ 1547813 w 1547813"/>
                <a:gd name="connsiteY7" fmla="*/ 385763 h 1162050"/>
                <a:gd name="connsiteX8" fmla="*/ 1547813 w 1547813"/>
                <a:gd name="connsiteY8" fmla="*/ 771525 h 1162050"/>
                <a:gd name="connsiteX9" fmla="*/ 766763 w 1547813"/>
                <a:gd name="connsiteY9" fmla="*/ 771525 h 1162050"/>
                <a:gd name="connsiteX10" fmla="*/ 771525 w 1547813"/>
                <a:gd name="connsiteY10" fmla="*/ 1162050 h 1162050"/>
                <a:gd name="connsiteX0" fmla="*/ 766763 w 1547813"/>
                <a:gd name="connsiteY0" fmla="*/ 1162050 h 1162050"/>
                <a:gd name="connsiteX1" fmla="*/ 0 w 1547813"/>
                <a:gd name="connsiteY1" fmla="*/ 1162050 h 1162050"/>
                <a:gd name="connsiteX2" fmla="*/ 0 w 1547813"/>
                <a:gd name="connsiteY2" fmla="*/ 771525 h 1162050"/>
                <a:gd name="connsiteX3" fmla="*/ 385763 w 1547813"/>
                <a:gd name="connsiteY3" fmla="*/ 771525 h 1162050"/>
                <a:gd name="connsiteX4" fmla="*/ 385763 w 1547813"/>
                <a:gd name="connsiteY4" fmla="*/ 0 h 1162050"/>
                <a:gd name="connsiteX5" fmla="*/ 771525 w 1547813"/>
                <a:gd name="connsiteY5" fmla="*/ 0 h 1162050"/>
                <a:gd name="connsiteX6" fmla="*/ 771525 w 1547813"/>
                <a:gd name="connsiteY6" fmla="*/ 385763 h 1162050"/>
                <a:gd name="connsiteX7" fmla="*/ 1547813 w 1547813"/>
                <a:gd name="connsiteY7" fmla="*/ 385763 h 1162050"/>
                <a:gd name="connsiteX8" fmla="*/ 1547813 w 1547813"/>
                <a:gd name="connsiteY8" fmla="*/ 771525 h 1162050"/>
                <a:gd name="connsiteX9" fmla="*/ 766763 w 1547813"/>
                <a:gd name="connsiteY9" fmla="*/ 771525 h 1162050"/>
                <a:gd name="connsiteX10" fmla="*/ 766763 w 1547813"/>
                <a:gd name="connsiteY10" fmla="*/ 1162050 h 1162050"/>
                <a:gd name="connsiteX0" fmla="*/ 766763 w 1547813"/>
                <a:gd name="connsiteY0" fmla="*/ 1162050 h 1162050"/>
                <a:gd name="connsiteX1" fmla="*/ 0 w 1547813"/>
                <a:gd name="connsiteY1" fmla="*/ 1162050 h 1162050"/>
                <a:gd name="connsiteX2" fmla="*/ 0 w 1547813"/>
                <a:gd name="connsiteY2" fmla="*/ 771525 h 1162050"/>
                <a:gd name="connsiteX3" fmla="*/ 385763 w 1547813"/>
                <a:gd name="connsiteY3" fmla="*/ 771525 h 1162050"/>
                <a:gd name="connsiteX4" fmla="*/ 385763 w 1547813"/>
                <a:gd name="connsiteY4" fmla="*/ 0 h 1162050"/>
                <a:gd name="connsiteX5" fmla="*/ 771525 w 1547813"/>
                <a:gd name="connsiteY5" fmla="*/ 0 h 1162050"/>
                <a:gd name="connsiteX6" fmla="*/ 771525 w 1547813"/>
                <a:gd name="connsiteY6" fmla="*/ 385763 h 1162050"/>
                <a:gd name="connsiteX7" fmla="*/ 1547813 w 1547813"/>
                <a:gd name="connsiteY7" fmla="*/ 385763 h 1162050"/>
                <a:gd name="connsiteX8" fmla="*/ 1547813 w 1547813"/>
                <a:gd name="connsiteY8" fmla="*/ 771525 h 1162050"/>
                <a:gd name="connsiteX9" fmla="*/ 771526 w 1547813"/>
                <a:gd name="connsiteY9" fmla="*/ 771525 h 1162050"/>
                <a:gd name="connsiteX10" fmla="*/ 766763 w 1547813"/>
                <a:gd name="connsiteY10" fmla="*/ 1162050 h 1162050"/>
                <a:gd name="connsiteX0" fmla="*/ 773907 w 1547813"/>
                <a:gd name="connsiteY0" fmla="*/ 1162050 h 1162050"/>
                <a:gd name="connsiteX1" fmla="*/ 0 w 1547813"/>
                <a:gd name="connsiteY1" fmla="*/ 1162050 h 1162050"/>
                <a:gd name="connsiteX2" fmla="*/ 0 w 1547813"/>
                <a:gd name="connsiteY2" fmla="*/ 771525 h 1162050"/>
                <a:gd name="connsiteX3" fmla="*/ 385763 w 1547813"/>
                <a:gd name="connsiteY3" fmla="*/ 771525 h 1162050"/>
                <a:gd name="connsiteX4" fmla="*/ 385763 w 1547813"/>
                <a:gd name="connsiteY4" fmla="*/ 0 h 1162050"/>
                <a:gd name="connsiteX5" fmla="*/ 771525 w 1547813"/>
                <a:gd name="connsiteY5" fmla="*/ 0 h 1162050"/>
                <a:gd name="connsiteX6" fmla="*/ 771525 w 1547813"/>
                <a:gd name="connsiteY6" fmla="*/ 385763 h 1162050"/>
                <a:gd name="connsiteX7" fmla="*/ 1547813 w 1547813"/>
                <a:gd name="connsiteY7" fmla="*/ 385763 h 1162050"/>
                <a:gd name="connsiteX8" fmla="*/ 1547813 w 1547813"/>
                <a:gd name="connsiteY8" fmla="*/ 771525 h 1162050"/>
                <a:gd name="connsiteX9" fmla="*/ 771526 w 1547813"/>
                <a:gd name="connsiteY9" fmla="*/ 771525 h 1162050"/>
                <a:gd name="connsiteX10" fmla="*/ 773907 w 1547813"/>
                <a:gd name="connsiteY10" fmla="*/ 1162050 h 1162050"/>
                <a:gd name="connsiteX0" fmla="*/ 773907 w 1547813"/>
                <a:gd name="connsiteY0" fmla="*/ 1162050 h 1162050"/>
                <a:gd name="connsiteX1" fmla="*/ 0 w 1547813"/>
                <a:gd name="connsiteY1" fmla="*/ 1162050 h 1162050"/>
                <a:gd name="connsiteX2" fmla="*/ 0 w 1547813"/>
                <a:gd name="connsiteY2" fmla="*/ 771525 h 1162050"/>
                <a:gd name="connsiteX3" fmla="*/ 385763 w 1547813"/>
                <a:gd name="connsiteY3" fmla="*/ 771525 h 1162050"/>
                <a:gd name="connsiteX4" fmla="*/ 385763 w 1547813"/>
                <a:gd name="connsiteY4" fmla="*/ 0 h 1162050"/>
                <a:gd name="connsiteX5" fmla="*/ 771525 w 1547813"/>
                <a:gd name="connsiteY5" fmla="*/ 0 h 1162050"/>
                <a:gd name="connsiteX6" fmla="*/ 771525 w 1547813"/>
                <a:gd name="connsiteY6" fmla="*/ 385763 h 1162050"/>
                <a:gd name="connsiteX7" fmla="*/ 1547813 w 1547813"/>
                <a:gd name="connsiteY7" fmla="*/ 385763 h 1162050"/>
                <a:gd name="connsiteX8" fmla="*/ 1547813 w 1547813"/>
                <a:gd name="connsiteY8" fmla="*/ 771525 h 1162050"/>
                <a:gd name="connsiteX9" fmla="*/ 771526 w 1547813"/>
                <a:gd name="connsiteY9" fmla="*/ 771525 h 1162050"/>
                <a:gd name="connsiteX10" fmla="*/ 773907 w 1547813"/>
                <a:gd name="connsiteY10" fmla="*/ 1162050 h 1162050"/>
                <a:gd name="connsiteX0" fmla="*/ 771526 w 1547813"/>
                <a:gd name="connsiteY0" fmla="*/ 1162050 h 1162050"/>
                <a:gd name="connsiteX1" fmla="*/ 0 w 1547813"/>
                <a:gd name="connsiteY1" fmla="*/ 1162050 h 1162050"/>
                <a:gd name="connsiteX2" fmla="*/ 0 w 1547813"/>
                <a:gd name="connsiteY2" fmla="*/ 771525 h 1162050"/>
                <a:gd name="connsiteX3" fmla="*/ 385763 w 1547813"/>
                <a:gd name="connsiteY3" fmla="*/ 771525 h 1162050"/>
                <a:gd name="connsiteX4" fmla="*/ 385763 w 1547813"/>
                <a:gd name="connsiteY4" fmla="*/ 0 h 1162050"/>
                <a:gd name="connsiteX5" fmla="*/ 771525 w 1547813"/>
                <a:gd name="connsiteY5" fmla="*/ 0 h 1162050"/>
                <a:gd name="connsiteX6" fmla="*/ 771525 w 1547813"/>
                <a:gd name="connsiteY6" fmla="*/ 385763 h 1162050"/>
                <a:gd name="connsiteX7" fmla="*/ 1547813 w 1547813"/>
                <a:gd name="connsiteY7" fmla="*/ 385763 h 1162050"/>
                <a:gd name="connsiteX8" fmla="*/ 1547813 w 1547813"/>
                <a:gd name="connsiteY8" fmla="*/ 771525 h 1162050"/>
                <a:gd name="connsiteX9" fmla="*/ 771526 w 1547813"/>
                <a:gd name="connsiteY9" fmla="*/ 771525 h 1162050"/>
                <a:gd name="connsiteX10" fmla="*/ 771526 w 1547813"/>
                <a:gd name="connsiteY10" fmla="*/ 116205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47813" h="1162050">
                  <a:moveTo>
                    <a:pt x="771526" y="1162050"/>
                  </a:moveTo>
                  <a:lnTo>
                    <a:pt x="0" y="1162050"/>
                  </a:lnTo>
                  <a:lnTo>
                    <a:pt x="0" y="771525"/>
                  </a:lnTo>
                  <a:lnTo>
                    <a:pt x="385763" y="771525"/>
                  </a:lnTo>
                  <a:lnTo>
                    <a:pt x="385763" y="0"/>
                  </a:lnTo>
                  <a:lnTo>
                    <a:pt x="771525" y="0"/>
                  </a:lnTo>
                  <a:lnTo>
                    <a:pt x="771525" y="385763"/>
                  </a:lnTo>
                  <a:lnTo>
                    <a:pt x="1547813" y="385763"/>
                  </a:lnTo>
                  <a:lnTo>
                    <a:pt x="1547813" y="771525"/>
                  </a:lnTo>
                  <a:lnTo>
                    <a:pt x="771526" y="771525"/>
                  </a:lnTo>
                  <a:cubicBezTo>
                    <a:pt x="769938" y="901700"/>
                    <a:pt x="773114" y="1031875"/>
                    <a:pt x="771526" y="1162050"/>
                  </a:cubicBezTo>
                  <a:close/>
                </a:path>
              </a:pathLst>
            </a:custGeom>
            <a:noFill/>
            <a:ln w="19050"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287" name="直線接點 42">
              <a:extLst>
                <a:ext uri="{FF2B5EF4-FFF2-40B4-BE49-F238E27FC236}">
                  <a16:creationId xmlns:a16="http://schemas.microsoft.com/office/drawing/2014/main" xmlns="" id="{B44553AD-95C7-41EB-9373-ADEB93B647AF}"/>
                </a:ext>
              </a:extLst>
            </p:cNvPr>
            <p:cNvCxnSpPr>
              <a:stCxn id="286" idx="3"/>
              <a:endCxn id="286" idx="9"/>
            </p:cNvCxnSpPr>
            <p:nvPr/>
          </p:nvCxnSpPr>
          <p:spPr>
            <a:xfrm>
              <a:off x="4078160" y="1153988"/>
              <a:ext cx="385763" cy="0"/>
            </a:xfrm>
            <a:prstGeom prst="line">
              <a:avLst/>
            </a:prstGeom>
            <a:ln w="1905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直線接點 43">
              <a:extLst>
                <a:ext uri="{FF2B5EF4-FFF2-40B4-BE49-F238E27FC236}">
                  <a16:creationId xmlns:a16="http://schemas.microsoft.com/office/drawing/2014/main" xmlns="" id="{5F6F465E-2AA1-49C0-B2D7-955AE183369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63923" y="768226"/>
              <a:ext cx="0" cy="385762"/>
            </a:xfrm>
            <a:prstGeom prst="line">
              <a:avLst/>
            </a:prstGeom>
            <a:ln w="1905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直線接點 44">
              <a:extLst>
                <a:ext uri="{FF2B5EF4-FFF2-40B4-BE49-F238E27FC236}">
                  <a16:creationId xmlns:a16="http://schemas.microsoft.com/office/drawing/2014/main" xmlns="" id="{F3B08401-99B0-4E8C-B218-1F1C81C6B50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78160" y="767628"/>
              <a:ext cx="385762" cy="0"/>
            </a:xfrm>
            <a:prstGeom prst="line">
              <a:avLst/>
            </a:prstGeom>
            <a:ln w="1905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直線接點 45">
              <a:extLst>
                <a:ext uri="{FF2B5EF4-FFF2-40B4-BE49-F238E27FC236}">
                  <a16:creationId xmlns:a16="http://schemas.microsoft.com/office/drawing/2014/main" xmlns="" id="{BC19FC3A-FFE8-4E71-A1E5-2BE0FC4573B6}"/>
                </a:ext>
              </a:extLst>
            </p:cNvPr>
            <p:cNvCxnSpPr>
              <a:stCxn id="286" idx="3"/>
            </p:cNvCxnSpPr>
            <p:nvPr/>
          </p:nvCxnSpPr>
          <p:spPr>
            <a:xfrm>
              <a:off x="4078160" y="1153988"/>
              <a:ext cx="0" cy="380638"/>
            </a:xfrm>
            <a:prstGeom prst="line">
              <a:avLst/>
            </a:prstGeom>
            <a:ln w="1905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直線接點 46">
              <a:extLst>
                <a:ext uri="{FF2B5EF4-FFF2-40B4-BE49-F238E27FC236}">
                  <a16:creationId xmlns:a16="http://schemas.microsoft.com/office/drawing/2014/main" xmlns="" id="{184609E0-5C00-4C89-B2B2-5245B0BF3EA7}"/>
                </a:ext>
              </a:extLst>
            </p:cNvPr>
            <p:cNvCxnSpPr/>
            <p:nvPr/>
          </p:nvCxnSpPr>
          <p:spPr>
            <a:xfrm>
              <a:off x="4857752" y="762865"/>
              <a:ext cx="0" cy="391123"/>
            </a:xfrm>
            <a:prstGeom prst="line">
              <a:avLst/>
            </a:prstGeom>
            <a:ln w="1905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2" name="Rectangle 4">
            <a:extLst>
              <a:ext uri="{FF2B5EF4-FFF2-40B4-BE49-F238E27FC236}">
                <a16:creationId xmlns:a16="http://schemas.microsoft.com/office/drawing/2014/main" xmlns="" id="{ECCCFEED-DD06-48F2-8333-7BBB97676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7936" y="4387818"/>
            <a:ext cx="863197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b="0" dirty="0">
                <a:solidFill>
                  <a:srgbClr val="0000FF"/>
                </a:solidFill>
                <a:ea typeface="標楷體" panose="03000509000000000000" pitchFamily="65" charset="-120"/>
              </a:rPr>
              <a:t>30cm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93" name="Rectangle 4">
            <a:extLst>
              <a:ext uri="{FF2B5EF4-FFF2-40B4-BE49-F238E27FC236}">
                <a16:creationId xmlns:a16="http://schemas.microsoft.com/office/drawing/2014/main" xmlns="" id="{11CB58F3-6E2D-41CB-ABBF-4587B7576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1980" y="5135876"/>
            <a:ext cx="863197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b="0" dirty="0">
                <a:solidFill>
                  <a:srgbClr val="0000FF"/>
                </a:solidFill>
                <a:ea typeface="標楷體" panose="03000509000000000000" pitchFamily="65" charset="-120"/>
              </a:rPr>
              <a:t>60cm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94" name="Rectangle 4">
            <a:extLst>
              <a:ext uri="{FF2B5EF4-FFF2-40B4-BE49-F238E27FC236}">
                <a16:creationId xmlns:a16="http://schemas.microsoft.com/office/drawing/2014/main" xmlns="" id="{37237B72-FFE5-4A3D-98DF-73E35EA18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3678" y="4382506"/>
            <a:ext cx="863197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b="0" dirty="0">
                <a:solidFill>
                  <a:srgbClr val="0000FF"/>
                </a:solidFill>
                <a:ea typeface="標楷體" panose="03000509000000000000" pitchFamily="65" charset="-120"/>
              </a:rPr>
              <a:t>30cm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95" name="Rectangle 4">
            <a:extLst>
              <a:ext uri="{FF2B5EF4-FFF2-40B4-BE49-F238E27FC236}">
                <a16:creationId xmlns:a16="http://schemas.microsoft.com/office/drawing/2014/main" xmlns="" id="{0119E0F6-F449-4F51-90CD-57F79F3A8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7722" y="5130564"/>
            <a:ext cx="863197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b="0" dirty="0">
                <a:solidFill>
                  <a:srgbClr val="0000FF"/>
                </a:solidFill>
                <a:ea typeface="標楷體" panose="03000509000000000000" pitchFamily="65" charset="-120"/>
              </a:rPr>
              <a:t>60cm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6119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3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8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8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11111E-6 L -0.42031 0.425 " pathEditMode="relative" rAng="0" ptsTypes="AA">
                                      <p:cBhvr>
                                        <p:cTn id="31" dur="225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24" y="21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5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5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50"/>
                            </p:stCondLst>
                            <p:childTnLst>
                              <p:par>
                                <p:cTn id="4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47" dur="10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50"/>
                            </p:stCondLst>
                            <p:childTnLst>
                              <p:par>
                                <p:cTn id="4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-0.08299 0.42592 " pathEditMode="relative" rAng="0" ptsTypes="AA">
                                      <p:cBhvr>
                                        <p:cTn id="50" dur="15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49" y="21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050"/>
                            </p:stCondLst>
                            <p:childTnLst>
                              <p:par>
                                <p:cTn id="5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3" dur="750" fill="hold"/>
                                        <p:tgtEl>
                                          <p:spTgt spid="285"/>
                                        </p:tgtEl>
                                      </p:cBhvr>
                                      <p:by x="74500" y="745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8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" grpId="0" animBg="1"/>
      <p:bldP spid="259" grpId="1" animBg="1"/>
      <p:bldP spid="263" grpId="0" animBg="1"/>
      <p:bldP spid="263" grpId="1" animBg="1"/>
      <p:bldP spid="264" grpId="0" animBg="1"/>
      <p:bldP spid="264" grpId="1" animBg="1"/>
      <p:bldP spid="265" grpId="0" animBg="1"/>
      <p:bldP spid="265" grpId="1" animBg="1"/>
      <p:bldP spid="266" grpId="0"/>
      <p:bldP spid="269" grpId="0"/>
      <p:bldP spid="269" grpId="1"/>
      <p:bldP spid="270" grpId="0"/>
      <p:bldP spid="270" grpId="1"/>
      <p:bldP spid="272" grpId="0"/>
      <p:bldP spid="272" grpId="1"/>
      <p:bldP spid="276" grpId="0"/>
      <p:bldP spid="276" grpId="1"/>
      <p:bldP spid="277" grpId="0" animBg="1"/>
      <p:bldP spid="277" grpId="1" animBg="1"/>
      <p:bldP spid="292" grpId="0"/>
      <p:bldP spid="292" grpId="1"/>
      <p:bldP spid="293" grpId="0"/>
      <p:bldP spid="293" grpId="1"/>
      <p:bldP spid="294" grpId="0"/>
      <p:bldP spid="294" grpId="1"/>
      <p:bldP spid="295" grpId="0"/>
      <p:bldP spid="29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矩形 84">
            <a:extLst>
              <a:ext uri="{FF2B5EF4-FFF2-40B4-BE49-F238E27FC236}">
                <a16:creationId xmlns:a16="http://schemas.microsoft.com/office/drawing/2014/main" xmlns="" id="{12C32AD4-996B-4203-BAA0-C15A02BF2D8C}"/>
              </a:ext>
            </a:extLst>
          </p:cNvPr>
          <p:cNvSpPr/>
          <p:nvPr/>
        </p:nvSpPr>
        <p:spPr>
          <a:xfrm>
            <a:off x="7412856" y="3031368"/>
            <a:ext cx="720000" cy="370998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6" name="矩形 85">
            <a:extLst>
              <a:ext uri="{FF2B5EF4-FFF2-40B4-BE49-F238E27FC236}">
                <a16:creationId xmlns:a16="http://schemas.microsoft.com/office/drawing/2014/main" xmlns="" id="{1A5DC8D6-1931-4FD9-918B-5ADA22D0AFA4}"/>
              </a:ext>
            </a:extLst>
          </p:cNvPr>
          <p:cNvSpPr/>
          <p:nvPr/>
        </p:nvSpPr>
        <p:spPr>
          <a:xfrm>
            <a:off x="750888" y="2980730"/>
            <a:ext cx="4877555" cy="449791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8" name="Rectangle 4">
            <a:extLst>
              <a:ext uri="{FF2B5EF4-FFF2-40B4-BE49-F238E27FC236}">
                <a16:creationId xmlns:a16="http://schemas.microsoft.com/office/drawing/2014/main" xmlns="" id="{6D1F381A-0C6D-4A2A-8377-CE0A2FE33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4" y="2502780"/>
            <a:ext cx="7746603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800" b="0" dirty="0">
                <a:ea typeface="標楷體" panose="03000509000000000000" pitchFamily="65" charset="-120"/>
              </a:rPr>
              <a:t>把</a:t>
            </a:r>
            <a:r>
              <a:rPr lang="zh-CN" altLang="en-US" sz="2800" b="0" dirty="0">
                <a:ea typeface="標楷體" panose="03000509000000000000" pitchFamily="65" charset="-120"/>
              </a:rPr>
              <a:t>上</a:t>
            </a:r>
            <a:r>
              <a:rPr lang="zh-TW" altLang="en-US" sz="2800" b="0" dirty="0">
                <a:ea typeface="標楷體" panose="03000509000000000000" pitchFamily="65" charset="-120"/>
              </a:rPr>
              <a:t>面的摺紙圖樣摺成盒子後，摺紙圖樣中寫上</a:t>
            </a:r>
            <a:r>
              <a:rPr lang="zh-TW" altLang="en-US" sz="2800" b="0" dirty="0">
                <a:ea typeface="標楷體" panose="03000509000000000000" pitchFamily="65" charset="-120"/>
                <a:cs typeface="Arial" panose="020B0604020202020204" pitchFamily="34" charset="0"/>
              </a:rPr>
              <a:t>字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母「</a:t>
            </a: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K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」的一面是盒子的底部</a:t>
            </a:r>
            <a:r>
              <a:rPr lang="zh-TW" altLang="en-US" sz="2800" b="0" dirty="0">
                <a:ea typeface="標楷體" panose="03000509000000000000" pitchFamily="65" charset="-120"/>
              </a:rPr>
              <a:t>，那麼它的頂部是寫上哪一個字母？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87" name="Rectangle 4">
            <a:extLst>
              <a:ext uri="{FF2B5EF4-FFF2-40B4-BE49-F238E27FC236}">
                <a16:creationId xmlns:a16="http://schemas.microsoft.com/office/drawing/2014/main" xmlns="" id="{B3D051F1-180D-40A1-AB97-8F551801C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9" name="Oval 2">
            <a:extLst>
              <a:ext uri="{FF2B5EF4-FFF2-40B4-BE49-F238E27FC236}">
                <a16:creationId xmlns:a16="http://schemas.microsoft.com/office/drawing/2014/main" xmlns="" id="{556B7A66-644F-4E1A-8D43-654912498F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9285" y="4405900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90" name="Text Box 54">
            <a:extLst>
              <a:ext uri="{FF2B5EF4-FFF2-40B4-BE49-F238E27FC236}">
                <a16:creationId xmlns:a16="http://schemas.microsoft.com/office/drawing/2014/main" xmlns="" id="{10A90779-E43E-4DF7-ADB4-B58483A252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5803" y="4426855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91" name="Rectangle 4">
            <a:extLst>
              <a:ext uri="{FF2B5EF4-FFF2-40B4-BE49-F238E27FC236}">
                <a16:creationId xmlns:a16="http://schemas.microsoft.com/office/drawing/2014/main" xmlns="" id="{D7BB64A1-8FF7-46C4-84A8-4649B51EC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888" y="3950652"/>
            <a:ext cx="4511675" cy="1022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</a:t>
            </a:r>
            <a:r>
              <a:rPr lang="en-US" altLang="zh-TW" sz="2800" b="0" dirty="0">
                <a:ea typeface="標楷體" panose="03000509000000000000" pitchFamily="65" charset="-120"/>
              </a:rPr>
              <a:t>J</a:t>
            </a:r>
            <a:r>
              <a:rPr lang="en-US" altLang="zh-CN" sz="2800" b="0" dirty="0">
                <a:ea typeface="標楷體" panose="03000509000000000000" pitchFamily="65" charset="-120"/>
              </a:rPr>
              <a:t>         </a:t>
            </a:r>
            <a:r>
              <a:rPr lang="en-US" altLang="zh-TW" sz="2800" b="0" dirty="0">
                <a:ea typeface="標楷體" panose="03000509000000000000" pitchFamily="65" charset="-120"/>
              </a:rPr>
              <a:t>	   </a:t>
            </a:r>
            <a:r>
              <a:rPr lang="zh-TW" altLang="en-US" sz="2800" b="0" dirty="0">
                <a:ea typeface="標楷體" panose="03000509000000000000" pitchFamily="65" charset="-120"/>
              </a:rPr>
              <a:t>           </a:t>
            </a:r>
            <a:r>
              <a:rPr lang="en-US" altLang="zh-CN" sz="2800" b="0" dirty="0">
                <a:ea typeface="標楷體" panose="03000509000000000000" pitchFamily="65" charset="-120"/>
              </a:rPr>
              <a:t>B. </a:t>
            </a:r>
            <a:r>
              <a:rPr lang="en-US" altLang="zh-TW" sz="2800" b="0" dirty="0">
                <a:ea typeface="標楷體" panose="03000509000000000000" pitchFamily="65" charset="-120"/>
              </a:rPr>
              <a:t>L</a:t>
            </a:r>
            <a:endParaRPr lang="zh-CN" altLang="en-US" sz="2800" b="0" baseline="30000" dirty="0"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</a:t>
            </a:r>
            <a:r>
              <a:rPr lang="en-US" altLang="zh-TW" sz="2800" b="0" dirty="0">
                <a:ea typeface="標楷體" panose="03000509000000000000" pitchFamily="65" charset="-120"/>
              </a:rPr>
              <a:t>M</a:t>
            </a:r>
            <a:r>
              <a:rPr lang="en-US" altLang="zh-CN" sz="2800" b="0" dirty="0">
                <a:ea typeface="標楷體" panose="03000509000000000000" pitchFamily="65" charset="-120"/>
              </a:rPr>
              <a:t>          </a:t>
            </a:r>
            <a:r>
              <a:rPr lang="en-US" altLang="zh-TW" sz="2800" b="0" dirty="0">
                <a:ea typeface="標楷體" panose="03000509000000000000" pitchFamily="65" charset="-120"/>
              </a:rPr>
              <a:t>	  </a:t>
            </a:r>
            <a:r>
              <a:rPr lang="zh-TW" altLang="en-US" sz="2800" b="0" dirty="0">
                <a:ea typeface="標楷體" panose="03000509000000000000" pitchFamily="65" charset="-120"/>
              </a:rPr>
              <a:t>            </a:t>
            </a:r>
            <a:r>
              <a:rPr lang="en-US" altLang="zh-CN" sz="2800" b="0" dirty="0">
                <a:ea typeface="標楷體" panose="03000509000000000000" pitchFamily="65" charset="-120"/>
              </a:rPr>
              <a:t>D. </a:t>
            </a:r>
            <a:r>
              <a:rPr lang="en-US" altLang="zh-TW" sz="2800" b="0" dirty="0">
                <a:ea typeface="標楷體" panose="03000509000000000000" pitchFamily="65" charset="-120"/>
              </a:rPr>
              <a:t>N</a:t>
            </a:r>
            <a:endParaRPr lang="en-US" altLang="zh-CN" sz="2800" b="0" dirty="0">
              <a:ea typeface="標楷體" panose="03000509000000000000" pitchFamily="65" charset="-120"/>
            </a:endParaRPr>
          </a:p>
        </p:txBody>
      </p:sp>
      <p:grpSp>
        <p:nvGrpSpPr>
          <p:cNvPr id="92" name="组合 6">
            <a:extLst>
              <a:ext uri="{FF2B5EF4-FFF2-40B4-BE49-F238E27FC236}">
                <a16:creationId xmlns:a16="http://schemas.microsoft.com/office/drawing/2014/main" xmlns="" id="{1B05A809-CCE5-4175-8DBC-0DFF3669B11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445741" y="1024138"/>
            <a:ext cx="1798638" cy="1349375"/>
            <a:chOff x="6519042" y="1124744"/>
            <a:chExt cx="1463040" cy="1097280"/>
          </a:xfrm>
        </p:grpSpPr>
        <p:sp>
          <p:nvSpPr>
            <p:cNvPr id="93" name="矩形 5">
              <a:extLst>
                <a:ext uri="{FF2B5EF4-FFF2-40B4-BE49-F238E27FC236}">
                  <a16:creationId xmlns:a16="http://schemas.microsoft.com/office/drawing/2014/main" xmlns="" id="{7524F3DC-5EE5-484A-A6C2-075D02736F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4802" y="1124744"/>
              <a:ext cx="365760" cy="36576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b="0"/>
                <a:t>J</a:t>
              </a:r>
              <a:endParaRPr lang="zh-CN" altLang="en-US" b="0"/>
            </a:p>
          </p:txBody>
        </p:sp>
        <p:sp>
          <p:nvSpPr>
            <p:cNvPr id="94" name="矩形 50">
              <a:extLst>
                <a:ext uri="{FF2B5EF4-FFF2-40B4-BE49-F238E27FC236}">
                  <a16:creationId xmlns:a16="http://schemas.microsoft.com/office/drawing/2014/main" xmlns="" id="{E82ACF4F-9AC3-4384-B1CB-7D4C10E8FD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9042" y="1490504"/>
              <a:ext cx="365760" cy="36576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b="0"/>
                <a:t>M</a:t>
              </a:r>
              <a:endParaRPr lang="zh-CN" altLang="en-US" b="0"/>
            </a:p>
          </p:txBody>
        </p:sp>
        <p:sp>
          <p:nvSpPr>
            <p:cNvPr id="95" name="矩形 51">
              <a:extLst>
                <a:ext uri="{FF2B5EF4-FFF2-40B4-BE49-F238E27FC236}">
                  <a16:creationId xmlns:a16="http://schemas.microsoft.com/office/drawing/2014/main" xmlns="" id="{2FEF091C-DEB4-49BC-A1C6-B15914632B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4802" y="1490504"/>
              <a:ext cx="365760" cy="36576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b="0"/>
                <a:t>L</a:t>
              </a:r>
              <a:endParaRPr lang="zh-CN" altLang="en-US" b="0"/>
            </a:p>
          </p:txBody>
        </p:sp>
        <p:sp>
          <p:nvSpPr>
            <p:cNvPr id="96" name="矩形 52">
              <a:extLst>
                <a:ext uri="{FF2B5EF4-FFF2-40B4-BE49-F238E27FC236}">
                  <a16:creationId xmlns:a16="http://schemas.microsoft.com/office/drawing/2014/main" xmlns="" id="{F54E1FD8-82AB-4BF6-94C4-CCD6CCCF29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0562" y="1490504"/>
              <a:ext cx="365760" cy="36576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b="0" dirty="0"/>
                <a:t>K</a:t>
              </a:r>
              <a:endParaRPr lang="zh-CN" altLang="en-US" b="0" dirty="0"/>
            </a:p>
          </p:txBody>
        </p:sp>
        <p:sp>
          <p:nvSpPr>
            <p:cNvPr id="97" name="矩形 53">
              <a:extLst>
                <a:ext uri="{FF2B5EF4-FFF2-40B4-BE49-F238E27FC236}">
                  <a16:creationId xmlns:a16="http://schemas.microsoft.com/office/drawing/2014/main" xmlns="" id="{35AE6571-3617-472C-8E51-280E8522A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16322" y="1490504"/>
              <a:ext cx="365760" cy="36576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b="0"/>
                <a:t>N</a:t>
              </a:r>
              <a:endParaRPr lang="zh-CN" altLang="en-US" b="0"/>
            </a:p>
          </p:txBody>
        </p:sp>
        <p:sp>
          <p:nvSpPr>
            <p:cNvPr id="98" name="矩形 54">
              <a:extLst>
                <a:ext uri="{FF2B5EF4-FFF2-40B4-BE49-F238E27FC236}">
                  <a16:creationId xmlns:a16="http://schemas.microsoft.com/office/drawing/2014/main" xmlns="" id="{9D7FC10B-DB2A-4A11-B969-CFF3153568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0562" y="1856264"/>
              <a:ext cx="365760" cy="36576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b="0" dirty="0"/>
                <a:t>O</a:t>
              </a:r>
              <a:endParaRPr lang="zh-CN" altLang="en-US" b="0" dirty="0"/>
            </a:p>
          </p:txBody>
        </p:sp>
      </p:grpSp>
      <p:grpSp>
        <p:nvGrpSpPr>
          <p:cNvPr id="99" name="组合 6">
            <a:extLst>
              <a:ext uri="{FF2B5EF4-FFF2-40B4-BE49-F238E27FC236}">
                <a16:creationId xmlns:a16="http://schemas.microsoft.com/office/drawing/2014/main" xmlns="" id="{FA52CA97-F56D-477A-855F-8837F241EE6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790860" y="1058023"/>
            <a:ext cx="1682750" cy="1263650"/>
            <a:chOff x="6519042" y="1124744"/>
            <a:chExt cx="1463040" cy="1097280"/>
          </a:xfrm>
        </p:grpSpPr>
        <p:sp>
          <p:nvSpPr>
            <p:cNvPr id="100" name="矩形 5">
              <a:extLst>
                <a:ext uri="{FF2B5EF4-FFF2-40B4-BE49-F238E27FC236}">
                  <a16:creationId xmlns:a16="http://schemas.microsoft.com/office/drawing/2014/main" xmlns="" id="{D6453C5D-1193-42CB-999D-BE484AAD2F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4802" y="1124744"/>
              <a:ext cx="365760" cy="365760"/>
            </a:xfrm>
            <a:prstGeom prst="rect">
              <a:avLst/>
            </a:prstGeom>
            <a:noFill/>
            <a:ln w="1270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600" b="0">
                  <a:solidFill>
                    <a:srgbClr val="0000FF"/>
                  </a:solidFill>
                </a:rPr>
                <a:t>J</a:t>
              </a:r>
              <a:endParaRPr lang="zh-CN" altLang="en-US" sz="1600" b="0">
                <a:solidFill>
                  <a:srgbClr val="0000FF"/>
                </a:solidFill>
              </a:endParaRPr>
            </a:p>
          </p:txBody>
        </p:sp>
        <p:sp>
          <p:nvSpPr>
            <p:cNvPr id="101" name="矩形 50">
              <a:extLst>
                <a:ext uri="{FF2B5EF4-FFF2-40B4-BE49-F238E27FC236}">
                  <a16:creationId xmlns:a16="http://schemas.microsoft.com/office/drawing/2014/main" xmlns="" id="{02D27FCC-8A5A-4185-AC67-850DD5221C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9042" y="1490504"/>
              <a:ext cx="365760" cy="365760"/>
            </a:xfrm>
            <a:prstGeom prst="rect">
              <a:avLst/>
            </a:prstGeom>
            <a:noFill/>
            <a:ln w="1270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600" b="0">
                  <a:solidFill>
                    <a:srgbClr val="0000FF"/>
                  </a:solidFill>
                </a:rPr>
                <a:t>M</a:t>
              </a:r>
              <a:endParaRPr lang="zh-CN" altLang="en-US" sz="1600" b="0">
                <a:solidFill>
                  <a:srgbClr val="0000FF"/>
                </a:solidFill>
              </a:endParaRPr>
            </a:p>
          </p:txBody>
        </p:sp>
        <p:sp>
          <p:nvSpPr>
            <p:cNvPr id="102" name="矩形 51">
              <a:extLst>
                <a:ext uri="{FF2B5EF4-FFF2-40B4-BE49-F238E27FC236}">
                  <a16:creationId xmlns:a16="http://schemas.microsoft.com/office/drawing/2014/main" xmlns="" id="{89C35AB8-2EE6-4200-8E44-B431AD9CCE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4802" y="1490504"/>
              <a:ext cx="365760" cy="365760"/>
            </a:xfrm>
            <a:prstGeom prst="rect">
              <a:avLst/>
            </a:prstGeom>
            <a:noFill/>
            <a:ln w="1270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600" b="0" dirty="0">
                  <a:solidFill>
                    <a:srgbClr val="0000FF"/>
                  </a:solidFill>
                </a:rPr>
                <a:t>L</a:t>
              </a:r>
              <a:endParaRPr lang="zh-CN" altLang="en-US" sz="1600" b="0" dirty="0">
                <a:solidFill>
                  <a:srgbClr val="0000FF"/>
                </a:solidFill>
              </a:endParaRPr>
            </a:p>
          </p:txBody>
        </p:sp>
        <p:sp>
          <p:nvSpPr>
            <p:cNvPr id="103" name="矩形 52">
              <a:extLst>
                <a:ext uri="{FF2B5EF4-FFF2-40B4-BE49-F238E27FC236}">
                  <a16:creationId xmlns:a16="http://schemas.microsoft.com/office/drawing/2014/main" xmlns="" id="{434F7D80-2222-4C66-97D6-EAA9492EA7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0562" y="1490504"/>
              <a:ext cx="365760" cy="365760"/>
            </a:xfrm>
            <a:prstGeom prst="rect">
              <a:avLst/>
            </a:prstGeom>
            <a:noFill/>
            <a:ln w="1270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600" b="0">
                  <a:solidFill>
                    <a:srgbClr val="0000FF"/>
                  </a:solidFill>
                </a:rPr>
                <a:t>K</a:t>
              </a:r>
              <a:endParaRPr lang="zh-CN" altLang="en-US" sz="1600" b="0">
                <a:solidFill>
                  <a:srgbClr val="0000FF"/>
                </a:solidFill>
              </a:endParaRPr>
            </a:p>
          </p:txBody>
        </p:sp>
        <p:sp>
          <p:nvSpPr>
            <p:cNvPr id="104" name="矩形 53">
              <a:extLst>
                <a:ext uri="{FF2B5EF4-FFF2-40B4-BE49-F238E27FC236}">
                  <a16:creationId xmlns:a16="http://schemas.microsoft.com/office/drawing/2014/main" xmlns="" id="{299A3373-87D2-4083-B094-7A4325B17A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16322" y="1490504"/>
              <a:ext cx="365760" cy="365760"/>
            </a:xfrm>
            <a:prstGeom prst="rect">
              <a:avLst/>
            </a:prstGeom>
            <a:noFill/>
            <a:ln w="1270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600" b="0">
                  <a:solidFill>
                    <a:srgbClr val="0000FF"/>
                  </a:solidFill>
                </a:rPr>
                <a:t>N</a:t>
              </a:r>
              <a:endParaRPr lang="zh-CN" altLang="en-US" sz="1600" b="0">
                <a:solidFill>
                  <a:srgbClr val="0000FF"/>
                </a:solidFill>
              </a:endParaRPr>
            </a:p>
          </p:txBody>
        </p:sp>
        <p:sp>
          <p:nvSpPr>
            <p:cNvPr id="105" name="矩形 54">
              <a:extLst>
                <a:ext uri="{FF2B5EF4-FFF2-40B4-BE49-F238E27FC236}">
                  <a16:creationId xmlns:a16="http://schemas.microsoft.com/office/drawing/2014/main" xmlns="" id="{29CDB0EB-8C78-459D-AD0E-74ED1FC2F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0562" y="1856264"/>
              <a:ext cx="365760" cy="365760"/>
            </a:xfrm>
            <a:prstGeom prst="rect">
              <a:avLst/>
            </a:prstGeom>
            <a:noFill/>
            <a:ln w="1270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600" b="0" dirty="0">
                  <a:solidFill>
                    <a:srgbClr val="0000FF"/>
                  </a:solidFill>
                </a:rPr>
                <a:t>O</a:t>
              </a:r>
              <a:endParaRPr lang="zh-CN" altLang="en-US" sz="1600" b="0" dirty="0">
                <a:solidFill>
                  <a:srgbClr val="0000FF"/>
                </a:solidFill>
              </a:endParaRPr>
            </a:p>
          </p:txBody>
        </p:sp>
      </p:grpSp>
      <p:sp>
        <p:nvSpPr>
          <p:cNvPr id="106" name="圆角矩形 22">
            <a:extLst>
              <a:ext uri="{FF2B5EF4-FFF2-40B4-BE49-F238E27FC236}">
                <a16:creationId xmlns:a16="http://schemas.microsoft.com/office/drawing/2014/main" xmlns="" id="{CB62DDE3-365A-43F8-83DD-6AD19CED962F}"/>
              </a:ext>
            </a:extLst>
          </p:cNvPr>
          <p:cNvSpPr/>
          <p:nvPr/>
        </p:nvSpPr>
        <p:spPr>
          <a:xfrm>
            <a:off x="4113474" y="3499403"/>
            <a:ext cx="2540000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(2020</a:t>
            </a:r>
            <a:r>
              <a:rPr kumimoji="1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年、</a:t>
            </a:r>
            <a:r>
              <a:rPr kumimoji="1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20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17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grpSp>
        <p:nvGrpSpPr>
          <p:cNvPr id="107" name="群組 23">
            <a:extLst>
              <a:ext uri="{FF2B5EF4-FFF2-40B4-BE49-F238E27FC236}">
                <a16:creationId xmlns:a16="http://schemas.microsoft.com/office/drawing/2014/main" xmlns="" id="{2133148B-9A8C-4707-99B8-27A6197E1D0C}"/>
              </a:ext>
            </a:extLst>
          </p:cNvPr>
          <p:cNvGrpSpPr/>
          <p:nvPr/>
        </p:nvGrpSpPr>
        <p:grpSpPr>
          <a:xfrm>
            <a:off x="5723686" y="1609294"/>
            <a:ext cx="1885272" cy="534671"/>
            <a:chOff x="2199361" y="3723984"/>
            <a:chExt cx="1885272" cy="534671"/>
          </a:xfrm>
        </p:grpSpPr>
        <p:sp>
          <p:nvSpPr>
            <p:cNvPr id="108" name="文本框 15">
              <a:extLst>
                <a:ext uri="{FF2B5EF4-FFF2-40B4-BE49-F238E27FC236}">
                  <a16:creationId xmlns:a16="http://schemas.microsoft.com/office/drawing/2014/main" xmlns="" id="{496CE3D8-180D-4004-9A38-289F1FAD76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9234" y="3868624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L</a:t>
              </a:r>
            </a:p>
          </p:txBody>
        </p:sp>
        <p:grpSp>
          <p:nvGrpSpPr>
            <p:cNvPr id="109" name="群組 25">
              <a:extLst>
                <a:ext uri="{FF2B5EF4-FFF2-40B4-BE49-F238E27FC236}">
                  <a16:creationId xmlns:a16="http://schemas.microsoft.com/office/drawing/2014/main" xmlns="" id="{0E6BA6C5-2738-48CE-9722-FE5151AB42D3}"/>
                </a:ext>
              </a:extLst>
            </p:cNvPr>
            <p:cNvGrpSpPr/>
            <p:nvPr/>
          </p:nvGrpSpPr>
          <p:grpSpPr>
            <a:xfrm>
              <a:off x="2199361" y="3787284"/>
              <a:ext cx="1885272" cy="397029"/>
              <a:chOff x="4039959" y="3260393"/>
              <a:chExt cx="1885272" cy="397029"/>
            </a:xfrm>
          </p:grpSpPr>
          <p:cxnSp>
            <p:nvCxnSpPr>
              <p:cNvPr id="115" name="直線接點 31">
                <a:extLst>
                  <a:ext uri="{FF2B5EF4-FFF2-40B4-BE49-F238E27FC236}">
                    <a16:creationId xmlns:a16="http://schemas.microsoft.com/office/drawing/2014/main" xmlns="" id="{446C0A2F-95A5-4361-AEA9-BCAD9FAE3301}"/>
                  </a:ext>
                </a:extLst>
              </p:cNvPr>
              <p:cNvCxnSpPr>
                <a:cxnSpLocks/>
              </p:cNvCxnSpPr>
              <p:nvPr/>
            </p:nvCxnSpPr>
            <p:spPr>
              <a:xfrm rot="2700000">
                <a:off x="4138959" y="3368230"/>
                <a:ext cx="0" cy="198000"/>
              </a:xfrm>
              <a:prstGeom prst="line">
                <a:avLst/>
              </a:prstGeom>
              <a:ln w="127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直線接點 32">
                <a:extLst>
                  <a:ext uri="{FF2B5EF4-FFF2-40B4-BE49-F238E27FC236}">
                    <a16:creationId xmlns:a16="http://schemas.microsoft.com/office/drawing/2014/main" xmlns="" id="{D22AD6F4-D59C-4DDC-BC64-049B7FD7E08F}"/>
                  </a:ext>
                </a:extLst>
              </p:cNvPr>
              <p:cNvCxnSpPr/>
              <p:nvPr/>
            </p:nvCxnSpPr>
            <p:spPr>
              <a:xfrm>
                <a:off x="4198287" y="3400401"/>
                <a:ext cx="1692000" cy="0"/>
              </a:xfrm>
              <a:prstGeom prst="line">
                <a:avLst/>
              </a:prstGeom>
              <a:ln w="127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直線接點 33">
                <a:extLst>
                  <a:ext uri="{FF2B5EF4-FFF2-40B4-BE49-F238E27FC236}">
                    <a16:creationId xmlns:a16="http://schemas.microsoft.com/office/drawing/2014/main" xmlns="" id="{6E9EB319-734A-439C-8A3B-BA46520A632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63788" y="3537233"/>
                <a:ext cx="1692000" cy="0"/>
              </a:xfrm>
              <a:prstGeom prst="line">
                <a:avLst/>
              </a:prstGeom>
              <a:ln w="127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直線接點 34">
                <a:extLst>
                  <a:ext uri="{FF2B5EF4-FFF2-40B4-BE49-F238E27FC236}">
                    <a16:creationId xmlns:a16="http://schemas.microsoft.com/office/drawing/2014/main" xmlns="" id="{182CB8C5-0A45-4B3B-8DCE-E46393AECF8D}"/>
                  </a:ext>
                </a:extLst>
              </p:cNvPr>
              <p:cNvCxnSpPr>
                <a:cxnSpLocks/>
              </p:cNvCxnSpPr>
              <p:nvPr/>
            </p:nvCxnSpPr>
            <p:spPr>
              <a:xfrm rot="2700000">
                <a:off x="5826231" y="3368230"/>
                <a:ext cx="0" cy="198000"/>
              </a:xfrm>
              <a:prstGeom prst="line">
                <a:avLst/>
              </a:prstGeom>
              <a:ln w="127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直線接點 35">
                <a:extLst>
                  <a:ext uri="{FF2B5EF4-FFF2-40B4-BE49-F238E27FC236}">
                    <a16:creationId xmlns:a16="http://schemas.microsoft.com/office/drawing/2014/main" xmlns="" id="{F9D7E33A-2EF8-4033-8D21-2C4AA931E232}"/>
                  </a:ext>
                </a:extLst>
              </p:cNvPr>
              <p:cNvCxnSpPr>
                <a:cxnSpLocks/>
              </p:cNvCxnSpPr>
              <p:nvPr/>
            </p:nvCxnSpPr>
            <p:spPr>
              <a:xfrm rot="2700000">
                <a:off x="5404413" y="3368230"/>
                <a:ext cx="0" cy="198000"/>
              </a:xfrm>
              <a:prstGeom prst="line">
                <a:avLst/>
              </a:prstGeom>
              <a:ln w="127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直線接點 36">
                <a:extLst>
                  <a:ext uri="{FF2B5EF4-FFF2-40B4-BE49-F238E27FC236}">
                    <a16:creationId xmlns:a16="http://schemas.microsoft.com/office/drawing/2014/main" xmlns="" id="{FDD23181-5632-4124-A674-2416F2F7067B}"/>
                  </a:ext>
                </a:extLst>
              </p:cNvPr>
              <p:cNvCxnSpPr>
                <a:cxnSpLocks/>
              </p:cNvCxnSpPr>
              <p:nvPr/>
            </p:nvCxnSpPr>
            <p:spPr>
              <a:xfrm rot="2700000">
                <a:off x="4982595" y="3368230"/>
                <a:ext cx="0" cy="198000"/>
              </a:xfrm>
              <a:prstGeom prst="line">
                <a:avLst/>
              </a:prstGeom>
              <a:ln w="127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直線接點 37">
                <a:extLst>
                  <a:ext uri="{FF2B5EF4-FFF2-40B4-BE49-F238E27FC236}">
                    <a16:creationId xmlns:a16="http://schemas.microsoft.com/office/drawing/2014/main" xmlns="" id="{EB2FD66D-3164-44A9-9F61-79FC192457C4}"/>
                  </a:ext>
                </a:extLst>
              </p:cNvPr>
              <p:cNvCxnSpPr>
                <a:cxnSpLocks/>
              </p:cNvCxnSpPr>
              <p:nvPr/>
            </p:nvCxnSpPr>
            <p:spPr>
              <a:xfrm rot="2700000">
                <a:off x="4560777" y="3368230"/>
                <a:ext cx="0" cy="198000"/>
              </a:xfrm>
              <a:prstGeom prst="line">
                <a:avLst/>
              </a:prstGeom>
              <a:ln w="127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直線接點 38">
                <a:extLst>
                  <a:ext uri="{FF2B5EF4-FFF2-40B4-BE49-F238E27FC236}">
                    <a16:creationId xmlns:a16="http://schemas.microsoft.com/office/drawing/2014/main" xmlns="" id="{5902F062-5CE3-44B7-B474-44CD8D0F224F}"/>
                  </a:ext>
                </a:extLst>
              </p:cNvPr>
              <p:cNvCxnSpPr>
                <a:cxnSpLocks/>
              </p:cNvCxnSpPr>
              <p:nvPr/>
            </p:nvCxnSpPr>
            <p:spPr>
              <a:xfrm rot="2700000">
                <a:off x="5116253" y="3231397"/>
                <a:ext cx="0" cy="198000"/>
              </a:xfrm>
              <a:prstGeom prst="line">
                <a:avLst/>
              </a:prstGeom>
              <a:ln w="127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直線接點 39">
                <a:extLst>
                  <a:ext uri="{FF2B5EF4-FFF2-40B4-BE49-F238E27FC236}">
                    <a16:creationId xmlns:a16="http://schemas.microsoft.com/office/drawing/2014/main" xmlns="" id="{A98FABE2-9E8C-4B5D-BE3A-CC3EA62750B3}"/>
                  </a:ext>
                </a:extLst>
              </p:cNvPr>
              <p:cNvCxnSpPr>
                <a:cxnSpLocks/>
              </p:cNvCxnSpPr>
              <p:nvPr/>
            </p:nvCxnSpPr>
            <p:spPr>
              <a:xfrm rot="2700000">
                <a:off x="4694435" y="3231397"/>
                <a:ext cx="0" cy="198000"/>
              </a:xfrm>
              <a:prstGeom prst="line">
                <a:avLst/>
              </a:prstGeom>
              <a:ln w="127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直線接點 40">
                <a:extLst>
                  <a:ext uri="{FF2B5EF4-FFF2-40B4-BE49-F238E27FC236}">
                    <a16:creationId xmlns:a16="http://schemas.microsoft.com/office/drawing/2014/main" xmlns="" id="{AEF4AD2F-3A2C-4839-824A-7BD7DD35709D}"/>
                  </a:ext>
                </a:extLst>
              </p:cNvPr>
              <p:cNvCxnSpPr>
                <a:cxnSpLocks/>
              </p:cNvCxnSpPr>
              <p:nvPr/>
            </p:nvCxnSpPr>
            <p:spPr>
              <a:xfrm rot="2700000">
                <a:off x="5281127" y="3490799"/>
                <a:ext cx="0" cy="198000"/>
              </a:xfrm>
              <a:prstGeom prst="line">
                <a:avLst/>
              </a:prstGeom>
              <a:ln w="127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直線接點 41">
                <a:extLst>
                  <a:ext uri="{FF2B5EF4-FFF2-40B4-BE49-F238E27FC236}">
                    <a16:creationId xmlns:a16="http://schemas.microsoft.com/office/drawing/2014/main" xmlns="" id="{95F288EC-C7CD-41F7-ACF0-411CC4F9BDA8}"/>
                  </a:ext>
                </a:extLst>
              </p:cNvPr>
              <p:cNvCxnSpPr>
                <a:cxnSpLocks/>
              </p:cNvCxnSpPr>
              <p:nvPr/>
            </p:nvCxnSpPr>
            <p:spPr>
              <a:xfrm rot="2700000">
                <a:off x="4859309" y="3490799"/>
                <a:ext cx="0" cy="198000"/>
              </a:xfrm>
              <a:prstGeom prst="line">
                <a:avLst/>
              </a:prstGeom>
              <a:ln w="127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直線接點 42">
                <a:extLst>
                  <a:ext uri="{FF2B5EF4-FFF2-40B4-BE49-F238E27FC236}">
                    <a16:creationId xmlns:a16="http://schemas.microsoft.com/office/drawing/2014/main" xmlns="" id="{2782D0FC-5CCB-459A-B413-6B04819DEA0A}"/>
                  </a:ext>
                </a:extLst>
              </p:cNvPr>
              <p:cNvCxnSpPr/>
              <p:nvPr/>
            </p:nvCxnSpPr>
            <p:spPr>
              <a:xfrm>
                <a:off x="4757296" y="3260393"/>
                <a:ext cx="424800" cy="0"/>
              </a:xfrm>
              <a:prstGeom prst="line">
                <a:avLst/>
              </a:prstGeom>
              <a:ln w="127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直線接點 43">
                <a:extLst>
                  <a:ext uri="{FF2B5EF4-FFF2-40B4-BE49-F238E27FC236}">
                    <a16:creationId xmlns:a16="http://schemas.microsoft.com/office/drawing/2014/main" xmlns="" id="{D77515C8-7509-4334-8D1D-FF9E50665CD8}"/>
                  </a:ext>
                </a:extLst>
              </p:cNvPr>
              <p:cNvCxnSpPr/>
              <p:nvPr/>
            </p:nvCxnSpPr>
            <p:spPr>
              <a:xfrm>
                <a:off x="4789305" y="3657422"/>
                <a:ext cx="424800" cy="0"/>
              </a:xfrm>
              <a:prstGeom prst="line">
                <a:avLst/>
              </a:prstGeom>
              <a:ln w="127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0" name="文本框 15">
              <a:extLst>
                <a:ext uri="{FF2B5EF4-FFF2-40B4-BE49-F238E27FC236}">
                  <a16:creationId xmlns:a16="http://schemas.microsoft.com/office/drawing/2014/main" xmlns="" id="{AF2445AB-C663-4A31-B745-3C67949D33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3496" y="3868959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K</a:t>
              </a:r>
            </a:p>
          </p:txBody>
        </p:sp>
        <p:sp>
          <p:nvSpPr>
            <p:cNvPr id="111" name="文本框 15">
              <a:extLst>
                <a:ext uri="{FF2B5EF4-FFF2-40B4-BE49-F238E27FC236}">
                  <a16:creationId xmlns:a16="http://schemas.microsoft.com/office/drawing/2014/main" xmlns="" id="{773C8E1D-2455-468E-AEAB-ADAB5E3EB6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3410" y="3863316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N</a:t>
              </a:r>
            </a:p>
          </p:txBody>
        </p:sp>
        <p:sp>
          <p:nvSpPr>
            <p:cNvPr id="112" name="文本框 15">
              <a:extLst>
                <a:ext uri="{FF2B5EF4-FFF2-40B4-BE49-F238E27FC236}">
                  <a16:creationId xmlns:a16="http://schemas.microsoft.com/office/drawing/2014/main" xmlns="" id="{AF992CCF-20DD-434A-ADE9-4DBD637354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3093" y="3997045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O</a:t>
              </a:r>
            </a:p>
          </p:txBody>
        </p:sp>
        <p:sp>
          <p:nvSpPr>
            <p:cNvPr id="113" name="文本框 15">
              <a:extLst>
                <a:ext uri="{FF2B5EF4-FFF2-40B4-BE49-F238E27FC236}">
                  <a16:creationId xmlns:a16="http://schemas.microsoft.com/office/drawing/2014/main" xmlns="" id="{565F37B3-7C14-427F-9114-F205540EA8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0683" y="3868624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M</a:t>
              </a:r>
            </a:p>
          </p:txBody>
        </p:sp>
        <p:sp>
          <p:nvSpPr>
            <p:cNvPr id="114" name="文本框 15">
              <a:extLst>
                <a:ext uri="{FF2B5EF4-FFF2-40B4-BE49-F238E27FC236}">
                  <a16:creationId xmlns:a16="http://schemas.microsoft.com/office/drawing/2014/main" xmlns="" id="{2F8AD008-71F0-4E2E-B4B5-0AE264CDB1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37164" y="3723984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J</a:t>
              </a:r>
            </a:p>
          </p:txBody>
        </p:sp>
      </p:grpSp>
      <p:grpSp>
        <p:nvGrpSpPr>
          <p:cNvPr id="128" name="群組 44">
            <a:extLst>
              <a:ext uri="{FF2B5EF4-FFF2-40B4-BE49-F238E27FC236}">
                <a16:creationId xmlns:a16="http://schemas.microsoft.com/office/drawing/2014/main" xmlns="" id="{AD225EC2-2C5A-4FE8-92C1-FD65A6BBEC8E}"/>
              </a:ext>
            </a:extLst>
          </p:cNvPr>
          <p:cNvGrpSpPr/>
          <p:nvPr/>
        </p:nvGrpSpPr>
        <p:grpSpPr>
          <a:xfrm>
            <a:off x="5723686" y="1609294"/>
            <a:ext cx="1843394" cy="534671"/>
            <a:chOff x="4039959" y="3197093"/>
            <a:chExt cx="1843394" cy="534671"/>
          </a:xfrm>
        </p:grpSpPr>
        <p:sp>
          <p:nvSpPr>
            <p:cNvPr id="129" name="文本框 15">
              <a:extLst>
                <a:ext uri="{FF2B5EF4-FFF2-40B4-BE49-F238E27FC236}">
                  <a16:creationId xmlns:a16="http://schemas.microsoft.com/office/drawing/2014/main" xmlns="" id="{C4C11594-AFD2-476A-AC50-18DF5B0ABB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9832" y="3341733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L</a:t>
              </a:r>
            </a:p>
          </p:txBody>
        </p:sp>
        <p:cxnSp>
          <p:nvCxnSpPr>
            <p:cNvPr id="130" name="直線接點 46">
              <a:extLst>
                <a:ext uri="{FF2B5EF4-FFF2-40B4-BE49-F238E27FC236}">
                  <a16:creationId xmlns:a16="http://schemas.microsoft.com/office/drawing/2014/main" xmlns="" id="{17964D9A-F658-4CF1-8EBD-75DCE75A853A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4138959" y="3368230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接點 47">
              <a:extLst>
                <a:ext uri="{FF2B5EF4-FFF2-40B4-BE49-F238E27FC236}">
                  <a16:creationId xmlns:a16="http://schemas.microsoft.com/office/drawing/2014/main" xmlns="" id="{F4544C62-43F2-4E21-94B8-AF410F99B212}"/>
                </a:ext>
              </a:extLst>
            </p:cNvPr>
            <p:cNvCxnSpPr/>
            <p:nvPr/>
          </p:nvCxnSpPr>
          <p:spPr>
            <a:xfrm>
              <a:off x="4198287" y="3400401"/>
              <a:ext cx="1278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直線接點 48">
              <a:extLst>
                <a:ext uri="{FF2B5EF4-FFF2-40B4-BE49-F238E27FC236}">
                  <a16:creationId xmlns:a16="http://schemas.microsoft.com/office/drawing/2014/main" xmlns="" id="{38FE7BFE-2955-482A-B27D-B825A94BF7AE}"/>
                </a:ext>
              </a:extLst>
            </p:cNvPr>
            <p:cNvCxnSpPr>
              <a:cxnSpLocks/>
            </p:cNvCxnSpPr>
            <p:nvPr/>
          </p:nvCxnSpPr>
          <p:spPr>
            <a:xfrm>
              <a:off x="4063788" y="3537233"/>
              <a:ext cx="1278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接點 49">
              <a:extLst>
                <a:ext uri="{FF2B5EF4-FFF2-40B4-BE49-F238E27FC236}">
                  <a16:creationId xmlns:a16="http://schemas.microsoft.com/office/drawing/2014/main" xmlns="" id="{83586A88-44A2-4761-8F18-43ABAC20729A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784353" y="3230718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直線接點 50">
              <a:extLst>
                <a:ext uri="{FF2B5EF4-FFF2-40B4-BE49-F238E27FC236}">
                  <a16:creationId xmlns:a16="http://schemas.microsoft.com/office/drawing/2014/main" xmlns="" id="{0DC11772-D904-4088-ABEE-5B8123A5DCB4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404413" y="3368230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線接點 51">
              <a:extLst>
                <a:ext uri="{FF2B5EF4-FFF2-40B4-BE49-F238E27FC236}">
                  <a16:creationId xmlns:a16="http://schemas.microsoft.com/office/drawing/2014/main" xmlns="" id="{E52BC6E3-8579-4C4D-88CF-485A0A11BF78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4982595" y="3368230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直線接點 52">
              <a:extLst>
                <a:ext uri="{FF2B5EF4-FFF2-40B4-BE49-F238E27FC236}">
                  <a16:creationId xmlns:a16="http://schemas.microsoft.com/office/drawing/2014/main" xmlns="" id="{89CE00F7-2779-4492-8300-4D58E670835E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4560777" y="3368230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直線接點 53">
              <a:extLst>
                <a:ext uri="{FF2B5EF4-FFF2-40B4-BE49-F238E27FC236}">
                  <a16:creationId xmlns:a16="http://schemas.microsoft.com/office/drawing/2014/main" xmlns="" id="{D2053595-036D-4186-9213-4F7F1372ABA0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116253" y="3231397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直線接點 54">
              <a:extLst>
                <a:ext uri="{FF2B5EF4-FFF2-40B4-BE49-F238E27FC236}">
                  <a16:creationId xmlns:a16="http://schemas.microsoft.com/office/drawing/2014/main" xmlns="" id="{26CBA25E-74BD-43C2-89E5-A33576FFB454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4694435" y="3231397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直線接點 55">
              <a:extLst>
                <a:ext uri="{FF2B5EF4-FFF2-40B4-BE49-F238E27FC236}">
                  <a16:creationId xmlns:a16="http://schemas.microsoft.com/office/drawing/2014/main" xmlns="" id="{17B1E179-201D-4895-9989-DFE509AB0B0C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281127" y="3490799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直線接點 56">
              <a:extLst>
                <a:ext uri="{FF2B5EF4-FFF2-40B4-BE49-F238E27FC236}">
                  <a16:creationId xmlns:a16="http://schemas.microsoft.com/office/drawing/2014/main" xmlns="" id="{5C4E65C4-7E10-4B1C-91AA-57107E789062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4859309" y="3490799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直線接點 57">
              <a:extLst>
                <a:ext uri="{FF2B5EF4-FFF2-40B4-BE49-F238E27FC236}">
                  <a16:creationId xmlns:a16="http://schemas.microsoft.com/office/drawing/2014/main" xmlns="" id="{DC96648E-DC75-49A4-AAB4-53667DB7FFE0}"/>
                </a:ext>
              </a:extLst>
            </p:cNvPr>
            <p:cNvCxnSpPr/>
            <p:nvPr/>
          </p:nvCxnSpPr>
          <p:spPr>
            <a:xfrm>
              <a:off x="4757296" y="3260393"/>
              <a:ext cx="4248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直線接點 58">
              <a:extLst>
                <a:ext uri="{FF2B5EF4-FFF2-40B4-BE49-F238E27FC236}">
                  <a16:creationId xmlns:a16="http://schemas.microsoft.com/office/drawing/2014/main" xmlns="" id="{0544E64B-9D64-4254-AF08-F923439BDD86}"/>
                </a:ext>
              </a:extLst>
            </p:cNvPr>
            <p:cNvCxnSpPr/>
            <p:nvPr/>
          </p:nvCxnSpPr>
          <p:spPr>
            <a:xfrm>
              <a:off x="4789305" y="3657422"/>
              <a:ext cx="4248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文本框 15">
              <a:extLst>
                <a:ext uri="{FF2B5EF4-FFF2-40B4-BE49-F238E27FC236}">
                  <a16:creationId xmlns:a16="http://schemas.microsoft.com/office/drawing/2014/main" xmlns="" id="{EC01944D-9020-4597-AD18-A90D0A8B76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44094" y="3342068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K</a:t>
              </a:r>
            </a:p>
          </p:txBody>
        </p:sp>
        <p:sp>
          <p:nvSpPr>
            <p:cNvPr id="144" name="文本框 15">
              <a:extLst>
                <a:ext uri="{FF2B5EF4-FFF2-40B4-BE49-F238E27FC236}">
                  <a16:creationId xmlns:a16="http://schemas.microsoft.com/office/drawing/2014/main" xmlns="" id="{26DB5C06-E7E4-490F-B711-483E4E2393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66813" y="3267192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600000" lon="20400000" rev="2159400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N</a:t>
              </a:r>
            </a:p>
          </p:txBody>
        </p:sp>
        <p:sp>
          <p:nvSpPr>
            <p:cNvPr id="145" name="文本框 15">
              <a:extLst>
                <a:ext uri="{FF2B5EF4-FFF2-40B4-BE49-F238E27FC236}">
                  <a16:creationId xmlns:a16="http://schemas.microsoft.com/office/drawing/2014/main" xmlns="" id="{06CF432E-1E16-4CB8-9FBB-CE77F87345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23691" y="3470154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O</a:t>
              </a:r>
            </a:p>
          </p:txBody>
        </p:sp>
        <p:sp>
          <p:nvSpPr>
            <p:cNvPr id="146" name="文本框 15">
              <a:extLst>
                <a:ext uri="{FF2B5EF4-FFF2-40B4-BE49-F238E27FC236}">
                  <a16:creationId xmlns:a16="http://schemas.microsoft.com/office/drawing/2014/main" xmlns="" id="{9F8DC4FE-404E-48CA-8430-F340940A24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01281" y="3341733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M</a:t>
              </a:r>
            </a:p>
          </p:txBody>
        </p:sp>
        <p:sp>
          <p:nvSpPr>
            <p:cNvPr id="147" name="文本框 15">
              <a:extLst>
                <a:ext uri="{FF2B5EF4-FFF2-40B4-BE49-F238E27FC236}">
                  <a16:creationId xmlns:a16="http://schemas.microsoft.com/office/drawing/2014/main" xmlns="" id="{F0EBF488-8E4C-41AD-B759-2884B340A2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77762" y="3197093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J</a:t>
              </a:r>
            </a:p>
          </p:txBody>
        </p:sp>
        <p:cxnSp>
          <p:nvCxnSpPr>
            <p:cNvPr id="148" name="直線接點 64">
              <a:extLst>
                <a:ext uri="{FF2B5EF4-FFF2-40B4-BE49-F238E27FC236}">
                  <a16:creationId xmlns:a16="http://schemas.microsoft.com/office/drawing/2014/main" xmlns="" id="{A3445E98-AEB3-4B44-95CA-79CE473932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26470" y="3397250"/>
              <a:ext cx="391705" cy="143976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直線接點 65">
              <a:extLst>
                <a:ext uri="{FF2B5EF4-FFF2-40B4-BE49-F238E27FC236}">
                  <a16:creationId xmlns:a16="http://schemas.microsoft.com/office/drawing/2014/main" xmlns="" id="{FE7D4CB4-E0AA-4ACA-9526-A95ED050F6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62652" y="3258409"/>
              <a:ext cx="391705" cy="143976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0" name="群組 66">
            <a:extLst>
              <a:ext uri="{FF2B5EF4-FFF2-40B4-BE49-F238E27FC236}">
                <a16:creationId xmlns:a16="http://schemas.microsoft.com/office/drawing/2014/main" xmlns="" id="{74DADEE0-848D-4011-9F15-8BFE563A64B0}"/>
              </a:ext>
            </a:extLst>
          </p:cNvPr>
          <p:cNvGrpSpPr/>
          <p:nvPr/>
        </p:nvGrpSpPr>
        <p:grpSpPr>
          <a:xfrm>
            <a:off x="5723686" y="1437975"/>
            <a:ext cx="1680520" cy="705990"/>
            <a:chOff x="4370228" y="3315775"/>
            <a:chExt cx="1680520" cy="705990"/>
          </a:xfrm>
        </p:grpSpPr>
        <p:sp>
          <p:nvSpPr>
            <p:cNvPr id="151" name="文本框 15">
              <a:extLst>
                <a:ext uri="{FF2B5EF4-FFF2-40B4-BE49-F238E27FC236}">
                  <a16:creationId xmlns:a16="http://schemas.microsoft.com/office/drawing/2014/main" xmlns="" id="{39412893-939A-421D-8FEA-5DBE1BE026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80101" y="3631734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L</a:t>
              </a:r>
            </a:p>
          </p:txBody>
        </p:sp>
        <p:cxnSp>
          <p:nvCxnSpPr>
            <p:cNvPr id="152" name="直線接點 68">
              <a:extLst>
                <a:ext uri="{FF2B5EF4-FFF2-40B4-BE49-F238E27FC236}">
                  <a16:creationId xmlns:a16="http://schemas.microsoft.com/office/drawing/2014/main" xmlns="" id="{87CCEB1D-C738-4A1F-8D11-04DB1BE8EE62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4469228" y="3658231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直線接點 69">
              <a:extLst>
                <a:ext uri="{FF2B5EF4-FFF2-40B4-BE49-F238E27FC236}">
                  <a16:creationId xmlns:a16="http://schemas.microsoft.com/office/drawing/2014/main" xmlns="" id="{0BA10965-A5B3-4C70-BA00-C55933F36B5C}"/>
                </a:ext>
              </a:extLst>
            </p:cNvPr>
            <p:cNvCxnSpPr/>
            <p:nvPr/>
          </p:nvCxnSpPr>
          <p:spPr>
            <a:xfrm>
              <a:off x="4528556" y="3690402"/>
              <a:ext cx="12204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接點 70">
              <a:extLst>
                <a:ext uri="{FF2B5EF4-FFF2-40B4-BE49-F238E27FC236}">
                  <a16:creationId xmlns:a16="http://schemas.microsoft.com/office/drawing/2014/main" xmlns="" id="{ED7AEE40-0D1A-46D5-90AC-8D2ADF217252}"/>
                </a:ext>
              </a:extLst>
            </p:cNvPr>
            <p:cNvCxnSpPr>
              <a:cxnSpLocks/>
            </p:cNvCxnSpPr>
            <p:nvPr/>
          </p:nvCxnSpPr>
          <p:spPr>
            <a:xfrm>
              <a:off x="4394057" y="3827234"/>
              <a:ext cx="1278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直線接點 71">
              <a:extLst>
                <a:ext uri="{FF2B5EF4-FFF2-40B4-BE49-F238E27FC236}">
                  <a16:creationId xmlns:a16="http://schemas.microsoft.com/office/drawing/2014/main" xmlns="" id="{4F2107F7-3643-49DF-AB03-B70CAA5E8B04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734682" y="3658231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接點 72">
              <a:extLst>
                <a:ext uri="{FF2B5EF4-FFF2-40B4-BE49-F238E27FC236}">
                  <a16:creationId xmlns:a16="http://schemas.microsoft.com/office/drawing/2014/main" xmlns="" id="{A6A2FE0B-1852-49A4-A85B-7AD54342DF73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312864" y="3658231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直線接點 73">
              <a:extLst>
                <a:ext uri="{FF2B5EF4-FFF2-40B4-BE49-F238E27FC236}">
                  <a16:creationId xmlns:a16="http://schemas.microsoft.com/office/drawing/2014/main" xmlns="" id="{C328D0D7-D1EF-45C3-B0B0-EEED11861190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4891046" y="3658231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接點 74">
              <a:extLst>
                <a:ext uri="{FF2B5EF4-FFF2-40B4-BE49-F238E27FC236}">
                  <a16:creationId xmlns:a16="http://schemas.microsoft.com/office/drawing/2014/main" xmlns="" id="{A50ADA32-5009-4359-8CFA-4C0CE1CDA4B9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446522" y="3521398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直線接點 75">
              <a:extLst>
                <a:ext uri="{FF2B5EF4-FFF2-40B4-BE49-F238E27FC236}">
                  <a16:creationId xmlns:a16="http://schemas.microsoft.com/office/drawing/2014/main" xmlns="" id="{4C4657FD-E063-42A6-A4DF-D7E8E8499617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024704" y="3521398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接點 76">
              <a:extLst>
                <a:ext uri="{FF2B5EF4-FFF2-40B4-BE49-F238E27FC236}">
                  <a16:creationId xmlns:a16="http://schemas.microsoft.com/office/drawing/2014/main" xmlns="" id="{86839220-01CB-4E10-B64F-CA1ABA9E2B3A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611396" y="3780800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直線接點 77">
              <a:extLst>
                <a:ext uri="{FF2B5EF4-FFF2-40B4-BE49-F238E27FC236}">
                  <a16:creationId xmlns:a16="http://schemas.microsoft.com/office/drawing/2014/main" xmlns="" id="{1937C517-1105-4866-8580-799335F6A8E3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189578" y="3780800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接點 78">
              <a:extLst>
                <a:ext uri="{FF2B5EF4-FFF2-40B4-BE49-F238E27FC236}">
                  <a16:creationId xmlns:a16="http://schemas.microsoft.com/office/drawing/2014/main" xmlns="" id="{A97EC552-4B9F-4482-9E40-8F6340A89856}"/>
                </a:ext>
              </a:extLst>
            </p:cNvPr>
            <p:cNvCxnSpPr/>
            <p:nvPr/>
          </p:nvCxnSpPr>
          <p:spPr>
            <a:xfrm>
              <a:off x="5087565" y="3550394"/>
              <a:ext cx="4248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直線接點 79">
              <a:extLst>
                <a:ext uri="{FF2B5EF4-FFF2-40B4-BE49-F238E27FC236}">
                  <a16:creationId xmlns:a16="http://schemas.microsoft.com/office/drawing/2014/main" xmlns="" id="{098C1DB8-F1D7-45B8-A53A-F70D210D7CA3}"/>
                </a:ext>
              </a:extLst>
            </p:cNvPr>
            <p:cNvCxnSpPr/>
            <p:nvPr/>
          </p:nvCxnSpPr>
          <p:spPr>
            <a:xfrm>
              <a:off x="5119574" y="3947423"/>
              <a:ext cx="4248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" name="文本框 15">
              <a:extLst>
                <a:ext uri="{FF2B5EF4-FFF2-40B4-BE49-F238E27FC236}">
                  <a16:creationId xmlns:a16="http://schemas.microsoft.com/office/drawing/2014/main" xmlns="" id="{0A30E114-49C9-4BDE-8A25-92515869A1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74363" y="3632069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K</a:t>
              </a:r>
            </a:p>
          </p:txBody>
        </p:sp>
        <p:sp>
          <p:nvSpPr>
            <p:cNvPr id="165" name="文本框 15">
              <a:extLst>
                <a:ext uri="{FF2B5EF4-FFF2-40B4-BE49-F238E27FC236}">
                  <a16:creationId xmlns:a16="http://schemas.microsoft.com/office/drawing/2014/main" xmlns="" id="{DCD0AA86-08B1-4043-A2E5-7A17BB1F18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3960" y="3760155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O</a:t>
              </a:r>
            </a:p>
          </p:txBody>
        </p:sp>
        <p:sp>
          <p:nvSpPr>
            <p:cNvPr id="166" name="文本框 15">
              <a:extLst>
                <a:ext uri="{FF2B5EF4-FFF2-40B4-BE49-F238E27FC236}">
                  <a16:creationId xmlns:a16="http://schemas.microsoft.com/office/drawing/2014/main" xmlns="" id="{0B07BAF7-0DB1-4DDD-A4F3-D11B98396C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31550" y="3631734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M</a:t>
              </a:r>
            </a:p>
          </p:txBody>
        </p:sp>
        <p:sp>
          <p:nvSpPr>
            <p:cNvPr id="167" name="文本框 15">
              <a:extLst>
                <a:ext uri="{FF2B5EF4-FFF2-40B4-BE49-F238E27FC236}">
                  <a16:creationId xmlns:a16="http://schemas.microsoft.com/office/drawing/2014/main" xmlns="" id="{C8A118AA-642B-4312-979E-7C7E87683B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8031" y="3487094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J</a:t>
              </a:r>
            </a:p>
          </p:txBody>
        </p:sp>
        <p:cxnSp>
          <p:nvCxnSpPr>
            <p:cNvPr id="168" name="直線接點 84">
              <a:extLst>
                <a:ext uri="{FF2B5EF4-FFF2-40B4-BE49-F238E27FC236}">
                  <a16:creationId xmlns:a16="http://schemas.microsoft.com/office/drawing/2014/main" xmlns="" id="{A207DE41-5813-4616-A844-7AE6159B7EFC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951748" y="3283327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直線接點 85">
              <a:extLst>
                <a:ext uri="{FF2B5EF4-FFF2-40B4-BE49-F238E27FC236}">
                  <a16:creationId xmlns:a16="http://schemas.microsoft.com/office/drawing/2014/main" xmlns="" id="{A65BBEC6-3479-4A00-9503-2E7F072D28B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63508" y="3449692"/>
              <a:ext cx="221111" cy="378382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直線接點 86">
              <a:extLst>
                <a:ext uri="{FF2B5EF4-FFF2-40B4-BE49-F238E27FC236}">
                  <a16:creationId xmlns:a16="http://schemas.microsoft.com/office/drawing/2014/main" xmlns="" id="{39CBDC9E-37E1-476B-AC88-840A9C89DF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99463" y="3315775"/>
              <a:ext cx="221111" cy="378382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1" name="群組 87">
            <a:extLst>
              <a:ext uri="{FF2B5EF4-FFF2-40B4-BE49-F238E27FC236}">
                <a16:creationId xmlns:a16="http://schemas.microsoft.com/office/drawing/2014/main" xmlns="" id="{02E40550-408D-4D3C-99D4-FEF1A32B7073}"/>
              </a:ext>
            </a:extLst>
          </p:cNvPr>
          <p:cNvGrpSpPr/>
          <p:nvPr/>
        </p:nvGrpSpPr>
        <p:grpSpPr>
          <a:xfrm>
            <a:off x="5723686" y="1387538"/>
            <a:ext cx="1511842" cy="756427"/>
            <a:chOff x="4370228" y="3265338"/>
            <a:chExt cx="1511842" cy="756427"/>
          </a:xfrm>
        </p:grpSpPr>
        <p:sp>
          <p:nvSpPr>
            <p:cNvPr id="172" name="文本框 15">
              <a:extLst>
                <a:ext uri="{FF2B5EF4-FFF2-40B4-BE49-F238E27FC236}">
                  <a16:creationId xmlns:a16="http://schemas.microsoft.com/office/drawing/2014/main" xmlns="" id="{93F1CE51-2AD8-49D4-8A73-23263F4766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02588" y="3427119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isometricOffAxis1Right">
                <a:rot lat="600000" lon="1860000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N</a:t>
              </a:r>
            </a:p>
          </p:txBody>
        </p:sp>
        <p:sp>
          <p:nvSpPr>
            <p:cNvPr id="173" name="文本框 15">
              <a:extLst>
                <a:ext uri="{FF2B5EF4-FFF2-40B4-BE49-F238E27FC236}">
                  <a16:creationId xmlns:a16="http://schemas.microsoft.com/office/drawing/2014/main" xmlns="" id="{695881EE-9D49-450D-9723-88F624D569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80101" y="3631734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L</a:t>
              </a:r>
            </a:p>
          </p:txBody>
        </p:sp>
        <p:cxnSp>
          <p:nvCxnSpPr>
            <p:cNvPr id="174" name="直線接點 90">
              <a:extLst>
                <a:ext uri="{FF2B5EF4-FFF2-40B4-BE49-F238E27FC236}">
                  <a16:creationId xmlns:a16="http://schemas.microsoft.com/office/drawing/2014/main" xmlns="" id="{07BF07C4-04E3-4A26-9F2D-52C32DA6D512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4469228" y="3658231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直線接點 91">
              <a:extLst>
                <a:ext uri="{FF2B5EF4-FFF2-40B4-BE49-F238E27FC236}">
                  <a16:creationId xmlns:a16="http://schemas.microsoft.com/office/drawing/2014/main" xmlns="" id="{4663E22F-6D30-49F7-80CD-A4BD35CD82FC}"/>
                </a:ext>
              </a:extLst>
            </p:cNvPr>
            <p:cNvCxnSpPr/>
            <p:nvPr/>
          </p:nvCxnSpPr>
          <p:spPr>
            <a:xfrm>
              <a:off x="4528556" y="3690402"/>
              <a:ext cx="1134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直線接點 92">
              <a:extLst>
                <a:ext uri="{FF2B5EF4-FFF2-40B4-BE49-F238E27FC236}">
                  <a16:creationId xmlns:a16="http://schemas.microsoft.com/office/drawing/2014/main" xmlns="" id="{89BBB635-3556-4846-ABDB-907E4B7414BB}"/>
                </a:ext>
              </a:extLst>
            </p:cNvPr>
            <p:cNvCxnSpPr>
              <a:cxnSpLocks/>
            </p:cNvCxnSpPr>
            <p:nvPr/>
          </p:nvCxnSpPr>
          <p:spPr>
            <a:xfrm>
              <a:off x="4394057" y="3827234"/>
              <a:ext cx="1278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直線接點 93">
              <a:extLst>
                <a:ext uri="{FF2B5EF4-FFF2-40B4-BE49-F238E27FC236}">
                  <a16:creationId xmlns:a16="http://schemas.microsoft.com/office/drawing/2014/main" xmlns="" id="{104951E0-F788-4BCA-A0E7-49796A7E69A4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734682" y="3658231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直線接點 94">
              <a:extLst>
                <a:ext uri="{FF2B5EF4-FFF2-40B4-BE49-F238E27FC236}">
                  <a16:creationId xmlns:a16="http://schemas.microsoft.com/office/drawing/2014/main" xmlns="" id="{73490DAE-AE69-489E-B0D8-8C9E538EB306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312864" y="3658231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直線接點 95">
              <a:extLst>
                <a:ext uri="{FF2B5EF4-FFF2-40B4-BE49-F238E27FC236}">
                  <a16:creationId xmlns:a16="http://schemas.microsoft.com/office/drawing/2014/main" xmlns="" id="{2AB3AC1C-EA2F-4929-97B8-30FBCDA45141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4891046" y="3658231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直線接點 96">
              <a:extLst>
                <a:ext uri="{FF2B5EF4-FFF2-40B4-BE49-F238E27FC236}">
                  <a16:creationId xmlns:a16="http://schemas.microsoft.com/office/drawing/2014/main" xmlns="" id="{F71218FC-914D-4A97-B7F7-894BC53CC75E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446522" y="3521398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直線接點 97">
              <a:extLst>
                <a:ext uri="{FF2B5EF4-FFF2-40B4-BE49-F238E27FC236}">
                  <a16:creationId xmlns:a16="http://schemas.microsoft.com/office/drawing/2014/main" xmlns="" id="{1E6125BE-8E40-4F16-AE91-A3FAAFA8A66C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024704" y="3521398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直線接點 98">
              <a:extLst>
                <a:ext uri="{FF2B5EF4-FFF2-40B4-BE49-F238E27FC236}">
                  <a16:creationId xmlns:a16="http://schemas.microsoft.com/office/drawing/2014/main" xmlns="" id="{210E7EC3-6A58-4E4A-A812-E26466DA29B9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611396" y="3780800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直線接點 99">
              <a:extLst>
                <a:ext uri="{FF2B5EF4-FFF2-40B4-BE49-F238E27FC236}">
                  <a16:creationId xmlns:a16="http://schemas.microsoft.com/office/drawing/2014/main" xmlns="" id="{DAEE36BB-E1A8-4265-9469-2B0A9ED8AC81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189578" y="3780800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直線接點 100">
              <a:extLst>
                <a:ext uri="{FF2B5EF4-FFF2-40B4-BE49-F238E27FC236}">
                  <a16:creationId xmlns:a16="http://schemas.microsoft.com/office/drawing/2014/main" xmlns="" id="{48E1DB6E-D16A-4FDC-88AD-E7690FFCD3E2}"/>
                </a:ext>
              </a:extLst>
            </p:cNvPr>
            <p:cNvCxnSpPr/>
            <p:nvPr/>
          </p:nvCxnSpPr>
          <p:spPr>
            <a:xfrm>
              <a:off x="5087565" y="3550394"/>
              <a:ext cx="4248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直線接點 101">
              <a:extLst>
                <a:ext uri="{FF2B5EF4-FFF2-40B4-BE49-F238E27FC236}">
                  <a16:creationId xmlns:a16="http://schemas.microsoft.com/office/drawing/2014/main" xmlns="" id="{FB2D0626-F882-41F0-BDA6-DF44188CF7A5}"/>
                </a:ext>
              </a:extLst>
            </p:cNvPr>
            <p:cNvCxnSpPr/>
            <p:nvPr/>
          </p:nvCxnSpPr>
          <p:spPr>
            <a:xfrm>
              <a:off x="5119574" y="3947423"/>
              <a:ext cx="4248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6" name="文本框 15">
              <a:extLst>
                <a:ext uri="{FF2B5EF4-FFF2-40B4-BE49-F238E27FC236}">
                  <a16:creationId xmlns:a16="http://schemas.microsoft.com/office/drawing/2014/main" xmlns="" id="{A1556EE4-296F-4651-9C27-7B059FC00E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74363" y="3632069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K</a:t>
              </a:r>
            </a:p>
          </p:txBody>
        </p:sp>
        <p:sp>
          <p:nvSpPr>
            <p:cNvPr id="187" name="文本框 15">
              <a:extLst>
                <a:ext uri="{FF2B5EF4-FFF2-40B4-BE49-F238E27FC236}">
                  <a16:creationId xmlns:a16="http://schemas.microsoft.com/office/drawing/2014/main" xmlns="" id="{598EC5EC-790D-44A1-A57A-F554293A64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3960" y="3760155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O</a:t>
              </a:r>
            </a:p>
          </p:txBody>
        </p:sp>
        <p:sp>
          <p:nvSpPr>
            <p:cNvPr id="188" name="文本框 15">
              <a:extLst>
                <a:ext uri="{FF2B5EF4-FFF2-40B4-BE49-F238E27FC236}">
                  <a16:creationId xmlns:a16="http://schemas.microsoft.com/office/drawing/2014/main" xmlns="" id="{8ACF99E8-2947-45EB-B972-71093F92B8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31550" y="3631734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M</a:t>
              </a:r>
            </a:p>
          </p:txBody>
        </p:sp>
        <p:sp>
          <p:nvSpPr>
            <p:cNvPr id="189" name="文本框 15">
              <a:extLst>
                <a:ext uri="{FF2B5EF4-FFF2-40B4-BE49-F238E27FC236}">
                  <a16:creationId xmlns:a16="http://schemas.microsoft.com/office/drawing/2014/main" xmlns="" id="{691858C6-BEB4-484E-B89E-ADD2917E0F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8031" y="3487094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J</a:t>
              </a:r>
            </a:p>
          </p:txBody>
        </p:sp>
        <p:cxnSp>
          <p:nvCxnSpPr>
            <p:cNvPr id="190" name="直線接點 106">
              <a:extLst>
                <a:ext uri="{FF2B5EF4-FFF2-40B4-BE49-F238E27FC236}">
                  <a16:creationId xmlns:a16="http://schemas.microsoft.com/office/drawing/2014/main" xmlns="" id="{BB87A3CE-2B17-4A4D-AB1A-25D9E63DA113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733136" y="3240677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直線接點 107">
              <a:extLst>
                <a:ext uri="{FF2B5EF4-FFF2-40B4-BE49-F238E27FC236}">
                  <a16:creationId xmlns:a16="http://schemas.microsoft.com/office/drawing/2014/main" xmlns="" id="{11028275-C961-4816-A749-6F16F3BCE2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63508" y="3407300"/>
              <a:ext cx="0" cy="420774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直線接點 108">
              <a:extLst>
                <a:ext uri="{FF2B5EF4-FFF2-40B4-BE49-F238E27FC236}">
                  <a16:creationId xmlns:a16="http://schemas.microsoft.com/office/drawing/2014/main" xmlns="" id="{D56936DE-48CE-427C-B188-FD844B0EAB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01844" y="3265338"/>
              <a:ext cx="0" cy="4212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3" name="群組 109">
            <a:extLst>
              <a:ext uri="{FF2B5EF4-FFF2-40B4-BE49-F238E27FC236}">
                <a16:creationId xmlns:a16="http://schemas.microsoft.com/office/drawing/2014/main" xmlns="" id="{D25532F0-EB01-4BDE-BE33-F9AAAD382A71}"/>
              </a:ext>
            </a:extLst>
          </p:cNvPr>
          <p:cNvGrpSpPr/>
          <p:nvPr/>
        </p:nvGrpSpPr>
        <p:grpSpPr>
          <a:xfrm>
            <a:off x="5885575" y="1387538"/>
            <a:ext cx="1349141" cy="756427"/>
            <a:chOff x="5027708" y="3478722"/>
            <a:chExt cx="1349141" cy="756427"/>
          </a:xfrm>
        </p:grpSpPr>
        <p:sp>
          <p:nvSpPr>
            <p:cNvPr id="194" name="文本框 15">
              <a:extLst>
                <a:ext uri="{FF2B5EF4-FFF2-40B4-BE49-F238E27FC236}">
                  <a16:creationId xmlns:a16="http://schemas.microsoft.com/office/drawing/2014/main" xmlns="" id="{D0A432FB-1BA7-4022-8630-40CB9ECA16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7367" y="3640503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isometricOffAxis1Right">
                <a:rot lat="600000" lon="1860000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N</a:t>
              </a:r>
            </a:p>
          </p:txBody>
        </p:sp>
        <p:sp>
          <p:nvSpPr>
            <p:cNvPr id="195" name="文本框 15">
              <a:extLst>
                <a:ext uri="{FF2B5EF4-FFF2-40B4-BE49-F238E27FC236}">
                  <a16:creationId xmlns:a16="http://schemas.microsoft.com/office/drawing/2014/main" xmlns="" id="{BD8C2E03-CFD4-437F-9209-DC740F46EE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27419" y="3740393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isometricOffAxis2Right">
                <a:rot lat="19200000" lon="19800000" rev="2040000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L</a:t>
              </a:r>
            </a:p>
          </p:txBody>
        </p:sp>
        <p:cxnSp>
          <p:nvCxnSpPr>
            <p:cNvPr id="196" name="直線接點 112">
              <a:extLst>
                <a:ext uri="{FF2B5EF4-FFF2-40B4-BE49-F238E27FC236}">
                  <a16:creationId xmlns:a16="http://schemas.microsoft.com/office/drawing/2014/main" xmlns="" id="{41C13BC2-2E76-420C-A8A3-549BF21CF6FE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153809" y="3498338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直線接點 113">
              <a:extLst>
                <a:ext uri="{FF2B5EF4-FFF2-40B4-BE49-F238E27FC236}">
                  <a16:creationId xmlns:a16="http://schemas.microsoft.com/office/drawing/2014/main" xmlns="" id="{84C2AF61-D53B-410C-8B87-CF2C18382E39}"/>
                </a:ext>
              </a:extLst>
            </p:cNvPr>
            <p:cNvCxnSpPr/>
            <p:nvPr/>
          </p:nvCxnSpPr>
          <p:spPr>
            <a:xfrm>
              <a:off x="5868689" y="3903786"/>
              <a:ext cx="288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直線接點 114">
              <a:extLst>
                <a:ext uri="{FF2B5EF4-FFF2-40B4-BE49-F238E27FC236}">
                  <a16:creationId xmlns:a16="http://schemas.microsoft.com/office/drawing/2014/main" xmlns="" id="{044E0DE3-23B9-429F-B590-C241546D392E}"/>
                </a:ext>
              </a:extLst>
            </p:cNvPr>
            <p:cNvCxnSpPr>
              <a:cxnSpLocks/>
            </p:cNvCxnSpPr>
            <p:nvPr/>
          </p:nvCxnSpPr>
          <p:spPr>
            <a:xfrm>
              <a:off x="5729430" y="4040618"/>
              <a:ext cx="432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直線接點 115">
              <a:extLst>
                <a:ext uri="{FF2B5EF4-FFF2-40B4-BE49-F238E27FC236}">
                  <a16:creationId xmlns:a16="http://schemas.microsoft.com/office/drawing/2014/main" xmlns="" id="{C9963DFA-B389-463E-98B6-677C16F695DC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6229461" y="3871615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直線接點 116">
              <a:extLst>
                <a:ext uri="{FF2B5EF4-FFF2-40B4-BE49-F238E27FC236}">
                  <a16:creationId xmlns:a16="http://schemas.microsoft.com/office/drawing/2014/main" xmlns="" id="{736B1554-66DE-4371-8FA2-FE875A29B383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807643" y="3871615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直線接點 117">
              <a:extLst>
                <a:ext uri="{FF2B5EF4-FFF2-40B4-BE49-F238E27FC236}">
                  <a16:creationId xmlns:a16="http://schemas.microsoft.com/office/drawing/2014/main" xmlns="" id="{BBC85D1E-F9FC-48E4-A77A-9980CEBC5CCD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483107" y="3689359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直線接點 118">
              <a:extLst>
                <a:ext uri="{FF2B5EF4-FFF2-40B4-BE49-F238E27FC236}">
                  <a16:creationId xmlns:a16="http://schemas.microsoft.com/office/drawing/2014/main" xmlns="" id="{5089E351-9554-4CCB-860E-ECACD4665724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941301" y="3734782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直線接點 119">
              <a:extLst>
                <a:ext uri="{FF2B5EF4-FFF2-40B4-BE49-F238E27FC236}">
                  <a16:creationId xmlns:a16="http://schemas.microsoft.com/office/drawing/2014/main" xmlns="" id="{38B1FADB-C9B9-4BFC-A601-05E6A8B92923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621555" y="3551812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直線接點 120">
              <a:extLst>
                <a:ext uri="{FF2B5EF4-FFF2-40B4-BE49-F238E27FC236}">
                  <a16:creationId xmlns:a16="http://schemas.microsoft.com/office/drawing/2014/main" xmlns="" id="{024B89AF-05EE-43CC-9643-98F18E99F45A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6106175" y="3994184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直線接點 121">
              <a:extLst>
                <a:ext uri="{FF2B5EF4-FFF2-40B4-BE49-F238E27FC236}">
                  <a16:creationId xmlns:a16="http://schemas.microsoft.com/office/drawing/2014/main" xmlns="" id="{57E00D78-FDD4-4772-A80A-1371836BBB5E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684357" y="3994184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直線接點 122">
              <a:extLst>
                <a:ext uri="{FF2B5EF4-FFF2-40B4-BE49-F238E27FC236}">
                  <a16:creationId xmlns:a16="http://schemas.microsoft.com/office/drawing/2014/main" xmlns="" id="{CAA0CEE6-FD88-4473-9ABB-F42408F93FC8}"/>
                </a:ext>
              </a:extLst>
            </p:cNvPr>
            <p:cNvCxnSpPr>
              <a:cxnSpLocks/>
            </p:cNvCxnSpPr>
            <p:nvPr/>
          </p:nvCxnSpPr>
          <p:spPr>
            <a:xfrm>
              <a:off x="5684357" y="3580808"/>
              <a:ext cx="322787" cy="18297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直線接點 123">
              <a:extLst>
                <a:ext uri="{FF2B5EF4-FFF2-40B4-BE49-F238E27FC236}">
                  <a16:creationId xmlns:a16="http://schemas.microsoft.com/office/drawing/2014/main" xmlns="" id="{91702B53-39CE-4BA8-B67B-CFB027CB1CCA}"/>
                </a:ext>
              </a:extLst>
            </p:cNvPr>
            <p:cNvCxnSpPr/>
            <p:nvPr/>
          </p:nvCxnSpPr>
          <p:spPr>
            <a:xfrm>
              <a:off x="5614353" y="4160807"/>
              <a:ext cx="4248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8" name="文本框 15">
              <a:extLst>
                <a:ext uri="{FF2B5EF4-FFF2-40B4-BE49-F238E27FC236}">
                  <a16:creationId xmlns:a16="http://schemas.microsoft.com/office/drawing/2014/main" xmlns="" id="{BE7A8C41-E3E2-42D5-A2A2-4090076B13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69142" y="3845453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K</a:t>
              </a:r>
            </a:p>
          </p:txBody>
        </p:sp>
        <p:sp>
          <p:nvSpPr>
            <p:cNvPr id="209" name="文本框 15">
              <a:extLst>
                <a:ext uri="{FF2B5EF4-FFF2-40B4-BE49-F238E27FC236}">
                  <a16:creationId xmlns:a16="http://schemas.microsoft.com/office/drawing/2014/main" xmlns="" id="{DC941102-D58B-4C62-9992-5AF2B8A28C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48739" y="3973539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O</a:t>
              </a:r>
            </a:p>
          </p:txBody>
        </p:sp>
        <p:sp>
          <p:nvSpPr>
            <p:cNvPr id="210" name="文本框 15">
              <a:extLst>
                <a:ext uri="{FF2B5EF4-FFF2-40B4-BE49-F238E27FC236}">
                  <a16:creationId xmlns:a16="http://schemas.microsoft.com/office/drawing/2014/main" xmlns="" id="{E5DBB5E5-E377-4100-930A-B61A03105B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3914" y="3560894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isometricOffAxis2Right">
                <a:rot lat="19200000" lon="19800000" rev="2040000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M</a:t>
              </a:r>
            </a:p>
          </p:txBody>
        </p:sp>
        <p:sp>
          <p:nvSpPr>
            <p:cNvPr id="211" name="文本框 15">
              <a:extLst>
                <a:ext uri="{FF2B5EF4-FFF2-40B4-BE49-F238E27FC236}">
                  <a16:creationId xmlns:a16="http://schemas.microsoft.com/office/drawing/2014/main" xmlns="" id="{B2CECBC7-3811-40C5-9E1D-F5B3C66ED6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65874" y="3611255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isometricOffAxis2Right">
                <a:rot lat="19200000" lon="19800000" rev="2040000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J</a:t>
              </a:r>
            </a:p>
          </p:txBody>
        </p:sp>
        <p:cxnSp>
          <p:nvCxnSpPr>
            <p:cNvPr id="212" name="直線接點 128">
              <a:extLst>
                <a:ext uri="{FF2B5EF4-FFF2-40B4-BE49-F238E27FC236}">
                  <a16:creationId xmlns:a16="http://schemas.microsoft.com/office/drawing/2014/main" xmlns="" id="{4CE37D5D-A431-45E8-9374-63008B3D8D54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6227915" y="3454061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直線接點 129">
              <a:extLst>
                <a:ext uri="{FF2B5EF4-FFF2-40B4-BE49-F238E27FC236}">
                  <a16:creationId xmlns:a16="http://schemas.microsoft.com/office/drawing/2014/main" xmlns="" id="{0B60A6E0-FDEB-4F71-AF24-2DCEFB1FFC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58287" y="3620684"/>
              <a:ext cx="0" cy="420774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直線接點 130">
              <a:extLst>
                <a:ext uri="{FF2B5EF4-FFF2-40B4-BE49-F238E27FC236}">
                  <a16:creationId xmlns:a16="http://schemas.microsoft.com/office/drawing/2014/main" xmlns="" id="{4EFE7585-3022-4F2B-A121-3C6AC48A10E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96623" y="3478722"/>
              <a:ext cx="0" cy="4212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直線接點 131">
              <a:extLst>
                <a:ext uri="{FF2B5EF4-FFF2-40B4-BE49-F238E27FC236}">
                  <a16:creationId xmlns:a16="http://schemas.microsoft.com/office/drawing/2014/main" xmlns="" id="{6E3CBEA3-4076-44D1-9E41-CAB1923868E1}"/>
                </a:ext>
              </a:extLst>
            </p:cNvPr>
            <p:cNvCxnSpPr>
              <a:cxnSpLocks/>
            </p:cNvCxnSpPr>
            <p:nvPr/>
          </p:nvCxnSpPr>
          <p:spPr>
            <a:xfrm rot="1800000" flipH="1">
              <a:off x="5027708" y="3854042"/>
              <a:ext cx="756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直線接點 132">
              <a:extLst>
                <a:ext uri="{FF2B5EF4-FFF2-40B4-BE49-F238E27FC236}">
                  <a16:creationId xmlns:a16="http://schemas.microsoft.com/office/drawing/2014/main" xmlns="" id="{F491874B-CA50-4093-B73F-BDC13830F57D}"/>
                </a:ext>
              </a:extLst>
            </p:cNvPr>
            <p:cNvCxnSpPr>
              <a:cxnSpLocks/>
            </p:cNvCxnSpPr>
            <p:nvPr/>
          </p:nvCxnSpPr>
          <p:spPr>
            <a:xfrm rot="1800000" flipH="1">
              <a:off x="5168015" y="3715078"/>
              <a:ext cx="756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7" name="群組 133">
            <a:extLst>
              <a:ext uri="{FF2B5EF4-FFF2-40B4-BE49-F238E27FC236}">
                <a16:creationId xmlns:a16="http://schemas.microsoft.com/office/drawing/2014/main" xmlns="" id="{B0D15E65-5E3C-47BF-8CFB-2D9231D2D0AF}"/>
              </a:ext>
            </a:extLst>
          </p:cNvPr>
          <p:cNvGrpSpPr/>
          <p:nvPr/>
        </p:nvGrpSpPr>
        <p:grpSpPr>
          <a:xfrm>
            <a:off x="6185133" y="1105398"/>
            <a:ext cx="1049221" cy="1038567"/>
            <a:chOff x="4901025" y="3830851"/>
            <a:chExt cx="1049221" cy="1038567"/>
          </a:xfrm>
        </p:grpSpPr>
        <p:sp>
          <p:nvSpPr>
            <p:cNvPr id="218" name="文本框 15">
              <a:extLst>
                <a:ext uri="{FF2B5EF4-FFF2-40B4-BE49-F238E27FC236}">
                  <a16:creationId xmlns:a16="http://schemas.microsoft.com/office/drawing/2014/main" xmlns="" id="{F96D3C2A-A69D-4D40-8ABF-FE16C2EA94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0764" y="4274772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isometricOffAxis1Right">
                <a:rot lat="600000" lon="1860000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N</a:t>
              </a:r>
            </a:p>
          </p:txBody>
        </p:sp>
        <p:sp>
          <p:nvSpPr>
            <p:cNvPr id="219" name="文本框 15">
              <a:extLst>
                <a:ext uri="{FF2B5EF4-FFF2-40B4-BE49-F238E27FC236}">
                  <a16:creationId xmlns:a16="http://schemas.microsoft.com/office/drawing/2014/main" xmlns="" id="{2B29498A-BEF7-4B19-A9A8-FE9383B0E2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50823" y="4319895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isometricOffAxis2Right">
                <a:rot lat="19200000" lon="19800000" rev="1920000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L</a:t>
              </a:r>
            </a:p>
          </p:txBody>
        </p:sp>
        <p:cxnSp>
          <p:nvCxnSpPr>
            <p:cNvPr id="220" name="直線接點 136">
              <a:extLst>
                <a:ext uri="{FF2B5EF4-FFF2-40B4-BE49-F238E27FC236}">
                  <a16:creationId xmlns:a16="http://schemas.microsoft.com/office/drawing/2014/main" xmlns="" id="{FCA7F2DB-3EA6-41B7-A5E0-447BFD0119FC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000025" y="3856655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直線接點 137">
              <a:extLst>
                <a:ext uri="{FF2B5EF4-FFF2-40B4-BE49-F238E27FC236}">
                  <a16:creationId xmlns:a16="http://schemas.microsoft.com/office/drawing/2014/main" xmlns="" id="{5AA6EDD4-9C9C-44A4-8227-61C1A8484814}"/>
                </a:ext>
              </a:extLst>
            </p:cNvPr>
            <p:cNvCxnSpPr/>
            <p:nvPr/>
          </p:nvCxnSpPr>
          <p:spPr>
            <a:xfrm>
              <a:off x="5442086" y="4538055"/>
              <a:ext cx="288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直線接點 138">
              <a:extLst>
                <a:ext uri="{FF2B5EF4-FFF2-40B4-BE49-F238E27FC236}">
                  <a16:creationId xmlns:a16="http://schemas.microsoft.com/office/drawing/2014/main" xmlns="" id="{97EFB6AB-73D7-4649-A8B1-DC6B1965682E}"/>
                </a:ext>
              </a:extLst>
            </p:cNvPr>
            <p:cNvCxnSpPr>
              <a:cxnSpLocks/>
            </p:cNvCxnSpPr>
            <p:nvPr/>
          </p:nvCxnSpPr>
          <p:spPr>
            <a:xfrm>
              <a:off x="5302827" y="4674887"/>
              <a:ext cx="432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直線接點 139">
              <a:extLst>
                <a:ext uri="{FF2B5EF4-FFF2-40B4-BE49-F238E27FC236}">
                  <a16:creationId xmlns:a16="http://schemas.microsoft.com/office/drawing/2014/main" xmlns="" id="{FCB9546E-7091-496F-9CDE-88379654D973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802858" y="4505884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直線接點 140">
              <a:extLst>
                <a:ext uri="{FF2B5EF4-FFF2-40B4-BE49-F238E27FC236}">
                  <a16:creationId xmlns:a16="http://schemas.microsoft.com/office/drawing/2014/main" xmlns="" id="{E93C363E-E895-4360-8E9B-ECB41BB9922E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381040" y="4505884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直線接點 141">
              <a:extLst>
                <a:ext uri="{FF2B5EF4-FFF2-40B4-BE49-F238E27FC236}">
                  <a16:creationId xmlns:a16="http://schemas.microsoft.com/office/drawing/2014/main" xmlns="" id="{16B1DBB9-8BAA-49A2-A285-D182C4CE7D98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336153" y="4048454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直線接點 142">
              <a:extLst>
                <a:ext uri="{FF2B5EF4-FFF2-40B4-BE49-F238E27FC236}">
                  <a16:creationId xmlns:a16="http://schemas.microsoft.com/office/drawing/2014/main" xmlns="" id="{6B3DEE60-ABB5-4362-AA64-A224CF266EA6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514698" y="4369051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直線接點 143">
              <a:extLst>
                <a:ext uri="{FF2B5EF4-FFF2-40B4-BE49-F238E27FC236}">
                  <a16:creationId xmlns:a16="http://schemas.microsoft.com/office/drawing/2014/main" xmlns="" id="{B7576990-900C-4949-B3D0-653D8ACF8948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194952" y="4186081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直線接點 144">
              <a:extLst>
                <a:ext uri="{FF2B5EF4-FFF2-40B4-BE49-F238E27FC236}">
                  <a16:creationId xmlns:a16="http://schemas.microsoft.com/office/drawing/2014/main" xmlns="" id="{009C415F-1DC6-40D2-8680-B175394998B6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679572" y="4628453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直線接點 145">
              <a:extLst>
                <a:ext uri="{FF2B5EF4-FFF2-40B4-BE49-F238E27FC236}">
                  <a16:creationId xmlns:a16="http://schemas.microsoft.com/office/drawing/2014/main" xmlns="" id="{0DDBA60B-B30C-4504-B28A-B95F422394C4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257754" y="4628453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直線接點 146">
              <a:extLst>
                <a:ext uri="{FF2B5EF4-FFF2-40B4-BE49-F238E27FC236}">
                  <a16:creationId xmlns:a16="http://schemas.microsoft.com/office/drawing/2014/main" xmlns="" id="{154B8EDA-F183-4A80-8CAE-E175BC1FC7BA}"/>
                </a:ext>
              </a:extLst>
            </p:cNvPr>
            <p:cNvCxnSpPr>
              <a:cxnSpLocks/>
            </p:cNvCxnSpPr>
            <p:nvPr/>
          </p:nvCxnSpPr>
          <p:spPr>
            <a:xfrm>
              <a:off x="5396791" y="4075070"/>
              <a:ext cx="183750" cy="322977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直線接點 147">
              <a:extLst>
                <a:ext uri="{FF2B5EF4-FFF2-40B4-BE49-F238E27FC236}">
                  <a16:creationId xmlns:a16="http://schemas.microsoft.com/office/drawing/2014/main" xmlns="" id="{9FBD7FC3-CAB8-4C9E-A62A-170281DFC3F9}"/>
                </a:ext>
              </a:extLst>
            </p:cNvPr>
            <p:cNvCxnSpPr/>
            <p:nvPr/>
          </p:nvCxnSpPr>
          <p:spPr>
            <a:xfrm>
              <a:off x="5187750" y="4795076"/>
              <a:ext cx="4248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2" name="文本框 15">
              <a:extLst>
                <a:ext uri="{FF2B5EF4-FFF2-40B4-BE49-F238E27FC236}">
                  <a16:creationId xmlns:a16="http://schemas.microsoft.com/office/drawing/2014/main" xmlns="" id="{906AAAC0-6D82-4FB6-9412-D8D884388F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42539" y="4479722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K</a:t>
              </a:r>
            </a:p>
          </p:txBody>
        </p:sp>
        <p:sp>
          <p:nvSpPr>
            <p:cNvPr id="233" name="文本框 15">
              <a:extLst>
                <a:ext uri="{FF2B5EF4-FFF2-40B4-BE49-F238E27FC236}">
                  <a16:creationId xmlns:a16="http://schemas.microsoft.com/office/drawing/2014/main" xmlns="" id="{AC860AC3-F0EF-41FE-A6C1-D51DFAA908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22136" y="4607808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O</a:t>
              </a:r>
            </a:p>
          </p:txBody>
        </p:sp>
        <p:sp>
          <p:nvSpPr>
            <p:cNvPr id="234" name="文本框 15">
              <a:extLst>
                <a:ext uri="{FF2B5EF4-FFF2-40B4-BE49-F238E27FC236}">
                  <a16:creationId xmlns:a16="http://schemas.microsoft.com/office/drawing/2014/main" xmlns="" id="{9C6AD77D-E19F-4904-ADA1-E04887CD9B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1182" y="3997653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isometricOffAxis2Right">
                <a:rot lat="19200000" lon="19800000" rev="1920000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M</a:t>
              </a:r>
            </a:p>
          </p:txBody>
        </p:sp>
        <p:sp>
          <p:nvSpPr>
            <p:cNvPr id="235" name="文本框 15">
              <a:extLst>
                <a:ext uri="{FF2B5EF4-FFF2-40B4-BE49-F238E27FC236}">
                  <a16:creationId xmlns:a16="http://schemas.microsoft.com/office/drawing/2014/main" xmlns="" id="{B4E1BFD4-7DE0-4594-B0F7-E6375DAFE0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2133" y="4174085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isometricOffAxis2Right">
                <a:rot lat="19200000" lon="19800000" rev="1920000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J</a:t>
              </a:r>
            </a:p>
          </p:txBody>
        </p:sp>
        <p:cxnSp>
          <p:nvCxnSpPr>
            <p:cNvPr id="236" name="直線接點 152">
              <a:extLst>
                <a:ext uri="{FF2B5EF4-FFF2-40B4-BE49-F238E27FC236}">
                  <a16:creationId xmlns:a16="http://schemas.microsoft.com/office/drawing/2014/main" xmlns="" id="{7EDABD2A-338F-4929-ABDD-55D99A2250B9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801312" y="4088330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直線接點 153">
              <a:extLst>
                <a:ext uri="{FF2B5EF4-FFF2-40B4-BE49-F238E27FC236}">
                  <a16:creationId xmlns:a16="http://schemas.microsoft.com/office/drawing/2014/main" xmlns="" id="{BACBEFD8-4E5E-4FB5-9131-AC772B45C06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31684" y="4254953"/>
              <a:ext cx="0" cy="420774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直線接點 154">
              <a:extLst>
                <a:ext uri="{FF2B5EF4-FFF2-40B4-BE49-F238E27FC236}">
                  <a16:creationId xmlns:a16="http://schemas.microsoft.com/office/drawing/2014/main" xmlns="" id="{28F2C219-846F-4103-B43C-BC9E6003F7F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70020" y="4112991"/>
              <a:ext cx="0" cy="4212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直線接點 155">
              <a:extLst>
                <a:ext uri="{FF2B5EF4-FFF2-40B4-BE49-F238E27FC236}">
                  <a16:creationId xmlns:a16="http://schemas.microsoft.com/office/drawing/2014/main" xmlns="" id="{1D155C98-06C2-408E-8D8A-4D7A3D01D26B}"/>
                </a:ext>
              </a:extLst>
            </p:cNvPr>
            <p:cNvCxnSpPr>
              <a:cxnSpLocks/>
            </p:cNvCxnSpPr>
            <p:nvPr/>
          </p:nvCxnSpPr>
          <p:spPr>
            <a:xfrm rot="3600000" flipH="1">
              <a:off x="4741597" y="4347815"/>
              <a:ext cx="756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直線接點 156">
              <a:extLst>
                <a:ext uri="{FF2B5EF4-FFF2-40B4-BE49-F238E27FC236}">
                  <a16:creationId xmlns:a16="http://schemas.microsoft.com/office/drawing/2014/main" xmlns="" id="{38315C54-1C15-4AB5-B7F0-B40C2899F833}"/>
                </a:ext>
              </a:extLst>
            </p:cNvPr>
            <p:cNvCxnSpPr>
              <a:cxnSpLocks/>
            </p:cNvCxnSpPr>
            <p:nvPr/>
          </p:nvCxnSpPr>
          <p:spPr>
            <a:xfrm rot="3600000" flipH="1">
              <a:off x="4881904" y="4208851"/>
              <a:ext cx="756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1" name="群組 157">
            <a:extLst>
              <a:ext uri="{FF2B5EF4-FFF2-40B4-BE49-F238E27FC236}">
                <a16:creationId xmlns:a16="http://schemas.microsoft.com/office/drawing/2014/main" xmlns="" id="{58542B33-8A6D-443F-A7E3-FB5472E52774}"/>
              </a:ext>
            </a:extLst>
          </p:cNvPr>
          <p:cNvGrpSpPr/>
          <p:nvPr/>
        </p:nvGrpSpPr>
        <p:grpSpPr>
          <a:xfrm>
            <a:off x="6447476" y="971843"/>
            <a:ext cx="791492" cy="1172122"/>
            <a:chOff x="6264744" y="4076819"/>
            <a:chExt cx="791492" cy="1172122"/>
          </a:xfrm>
        </p:grpSpPr>
        <p:sp>
          <p:nvSpPr>
            <p:cNvPr id="242" name="文本框 15">
              <a:extLst>
                <a:ext uri="{FF2B5EF4-FFF2-40B4-BE49-F238E27FC236}">
                  <a16:creationId xmlns:a16="http://schemas.microsoft.com/office/drawing/2014/main" xmlns="" id="{5B02CB01-9DD6-4848-A22A-004A97D2E5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76754" y="4654295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isometricOffAxis1Right">
                <a:rot lat="600000" lon="1860000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N</a:t>
              </a:r>
            </a:p>
          </p:txBody>
        </p:sp>
        <p:sp>
          <p:nvSpPr>
            <p:cNvPr id="243" name="文本框 15">
              <a:extLst>
                <a:ext uri="{FF2B5EF4-FFF2-40B4-BE49-F238E27FC236}">
                  <a16:creationId xmlns:a16="http://schemas.microsoft.com/office/drawing/2014/main" xmlns="" id="{9C0BAE6F-46E8-448F-87A3-08D01682A5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61938" y="4643408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isometricOffAxis2Right">
                <a:rot lat="19200000" lon="19800000" rev="1860000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L</a:t>
              </a:r>
            </a:p>
          </p:txBody>
        </p:sp>
        <p:cxnSp>
          <p:nvCxnSpPr>
            <p:cNvPr id="244" name="直線接點 160">
              <a:extLst>
                <a:ext uri="{FF2B5EF4-FFF2-40B4-BE49-F238E27FC236}">
                  <a16:creationId xmlns:a16="http://schemas.microsoft.com/office/drawing/2014/main" xmlns="" id="{31EC9384-486C-490C-99D8-EA5F94B5C502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6484889" y="4471878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直線接點 161">
              <a:extLst>
                <a:ext uri="{FF2B5EF4-FFF2-40B4-BE49-F238E27FC236}">
                  <a16:creationId xmlns:a16="http://schemas.microsoft.com/office/drawing/2014/main" xmlns="" id="{881C2AA0-C560-4BF0-8438-6C68E7546C50}"/>
                </a:ext>
              </a:extLst>
            </p:cNvPr>
            <p:cNvCxnSpPr/>
            <p:nvPr/>
          </p:nvCxnSpPr>
          <p:spPr>
            <a:xfrm>
              <a:off x="6548076" y="4917578"/>
              <a:ext cx="288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直線接點 162">
              <a:extLst>
                <a:ext uri="{FF2B5EF4-FFF2-40B4-BE49-F238E27FC236}">
                  <a16:creationId xmlns:a16="http://schemas.microsoft.com/office/drawing/2014/main" xmlns="" id="{75374813-73C0-4D17-9318-5BC1EDB2E631}"/>
                </a:ext>
              </a:extLst>
            </p:cNvPr>
            <p:cNvCxnSpPr>
              <a:cxnSpLocks/>
            </p:cNvCxnSpPr>
            <p:nvPr/>
          </p:nvCxnSpPr>
          <p:spPr>
            <a:xfrm>
              <a:off x="6408817" y="5054410"/>
              <a:ext cx="432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直線接點 163">
              <a:extLst>
                <a:ext uri="{FF2B5EF4-FFF2-40B4-BE49-F238E27FC236}">
                  <a16:creationId xmlns:a16="http://schemas.microsoft.com/office/drawing/2014/main" xmlns="" id="{264F6FA9-1584-4E30-86EA-5335FBDFEE00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6908848" y="4885407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直線接點 164">
              <a:extLst>
                <a:ext uri="{FF2B5EF4-FFF2-40B4-BE49-F238E27FC236}">
                  <a16:creationId xmlns:a16="http://schemas.microsoft.com/office/drawing/2014/main" xmlns="" id="{35E636EE-3033-4DF2-99E1-D991D8422EAD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6487030" y="4885407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直線接點 165">
              <a:extLst>
                <a:ext uri="{FF2B5EF4-FFF2-40B4-BE49-F238E27FC236}">
                  <a16:creationId xmlns:a16="http://schemas.microsoft.com/office/drawing/2014/main" xmlns="" id="{D1C20C93-1195-4CE8-B31C-D72F5DC07C51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6485646" y="4053022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接點 166">
              <a:extLst>
                <a:ext uri="{FF2B5EF4-FFF2-40B4-BE49-F238E27FC236}">
                  <a16:creationId xmlns:a16="http://schemas.microsoft.com/office/drawing/2014/main" xmlns="" id="{9A675B46-7A55-4421-8590-79CADCA97E7E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6620688" y="4748574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直線接點 167">
              <a:extLst>
                <a:ext uri="{FF2B5EF4-FFF2-40B4-BE49-F238E27FC236}">
                  <a16:creationId xmlns:a16="http://schemas.microsoft.com/office/drawing/2014/main" xmlns="" id="{5B254E55-2445-499C-877D-7E1E707B1DAC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6620041" y="4335047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直線接點 168">
              <a:extLst>
                <a:ext uri="{FF2B5EF4-FFF2-40B4-BE49-F238E27FC236}">
                  <a16:creationId xmlns:a16="http://schemas.microsoft.com/office/drawing/2014/main" xmlns="" id="{BD5D4F23-E14C-470A-BFA7-1E2B5E8DC62F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6785562" y="5007976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直線接點 169">
              <a:extLst>
                <a:ext uri="{FF2B5EF4-FFF2-40B4-BE49-F238E27FC236}">
                  <a16:creationId xmlns:a16="http://schemas.microsoft.com/office/drawing/2014/main" xmlns="" id="{792047EB-2210-4CE4-A762-8AD618FABA99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6363744" y="5007976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直線接點 170">
              <a:extLst>
                <a:ext uri="{FF2B5EF4-FFF2-40B4-BE49-F238E27FC236}">
                  <a16:creationId xmlns:a16="http://schemas.microsoft.com/office/drawing/2014/main" xmlns="" id="{4A0B1113-E266-46E5-A8E0-260FB5B8BCE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86531" y="4357529"/>
              <a:ext cx="0" cy="4212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直線接點 171">
              <a:extLst>
                <a:ext uri="{FF2B5EF4-FFF2-40B4-BE49-F238E27FC236}">
                  <a16:creationId xmlns:a16="http://schemas.microsoft.com/office/drawing/2014/main" xmlns="" id="{361E39CB-D93D-4754-819D-4B2D2021237B}"/>
                </a:ext>
              </a:extLst>
            </p:cNvPr>
            <p:cNvCxnSpPr/>
            <p:nvPr/>
          </p:nvCxnSpPr>
          <p:spPr>
            <a:xfrm>
              <a:off x="6293740" y="5174599"/>
              <a:ext cx="4248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" name="文本框 15">
              <a:extLst>
                <a:ext uri="{FF2B5EF4-FFF2-40B4-BE49-F238E27FC236}">
                  <a16:creationId xmlns:a16="http://schemas.microsoft.com/office/drawing/2014/main" xmlns="" id="{2F846154-65AA-41FC-8AC2-58EC8BA935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48529" y="4859245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K</a:t>
              </a:r>
            </a:p>
          </p:txBody>
        </p:sp>
        <p:sp>
          <p:nvSpPr>
            <p:cNvPr id="257" name="文本框 15">
              <a:extLst>
                <a:ext uri="{FF2B5EF4-FFF2-40B4-BE49-F238E27FC236}">
                  <a16:creationId xmlns:a16="http://schemas.microsoft.com/office/drawing/2014/main" xmlns="" id="{5E1EC6A7-B287-47D0-BF8C-89ACF26F06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28126" y="4987331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O</a:t>
              </a:r>
            </a:p>
          </p:txBody>
        </p:sp>
        <p:sp>
          <p:nvSpPr>
            <p:cNvPr id="258" name="文本框 15">
              <a:extLst>
                <a:ext uri="{FF2B5EF4-FFF2-40B4-BE49-F238E27FC236}">
                  <a16:creationId xmlns:a16="http://schemas.microsoft.com/office/drawing/2014/main" xmlns="" id="{5EE3CE86-D21D-4DB0-9BD0-D37F1A1255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40940" y="4237111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isometricOffAxis2Right">
                <a:rot lat="19200000" lon="19800000" rev="1860000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M</a:t>
              </a:r>
            </a:p>
          </p:txBody>
        </p:sp>
        <p:sp>
          <p:nvSpPr>
            <p:cNvPr id="259" name="文本框 15">
              <a:extLst>
                <a:ext uri="{FF2B5EF4-FFF2-40B4-BE49-F238E27FC236}">
                  <a16:creationId xmlns:a16="http://schemas.microsoft.com/office/drawing/2014/main" xmlns="" id="{BED9C79C-5C3D-45D7-8B9C-11AD50A6EE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4130" y="4515959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isometricOffAxis2Right">
                <a:rot lat="19200000" lon="19800000" rev="1860000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J</a:t>
              </a:r>
            </a:p>
          </p:txBody>
        </p:sp>
        <p:cxnSp>
          <p:nvCxnSpPr>
            <p:cNvPr id="260" name="直線接點 176">
              <a:extLst>
                <a:ext uri="{FF2B5EF4-FFF2-40B4-BE49-F238E27FC236}">
                  <a16:creationId xmlns:a16="http://schemas.microsoft.com/office/drawing/2014/main" xmlns="" id="{2AD62454-1094-4B2C-868D-CBD74D24C2DB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6907302" y="4467853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直線接點 177">
              <a:extLst>
                <a:ext uri="{FF2B5EF4-FFF2-40B4-BE49-F238E27FC236}">
                  <a16:creationId xmlns:a16="http://schemas.microsoft.com/office/drawing/2014/main" xmlns="" id="{46FF121A-6248-4D13-8255-072A7C59F0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37674" y="4634476"/>
              <a:ext cx="0" cy="420774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直線接點 178">
              <a:extLst>
                <a:ext uri="{FF2B5EF4-FFF2-40B4-BE49-F238E27FC236}">
                  <a16:creationId xmlns:a16="http://schemas.microsoft.com/office/drawing/2014/main" xmlns="" id="{4186ED52-3152-46DF-B6D1-FC3DE55811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976010" y="4492514"/>
              <a:ext cx="0" cy="4212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直線接點 179">
              <a:extLst>
                <a:ext uri="{FF2B5EF4-FFF2-40B4-BE49-F238E27FC236}">
                  <a16:creationId xmlns:a16="http://schemas.microsoft.com/office/drawing/2014/main" xmlns="" id="{8B7B1EBC-3BF8-4B9B-BC4A-929623C484C4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5994444" y="4635696"/>
              <a:ext cx="8424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直線接點 180">
              <a:extLst>
                <a:ext uri="{FF2B5EF4-FFF2-40B4-BE49-F238E27FC236}">
                  <a16:creationId xmlns:a16="http://schemas.microsoft.com/office/drawing/2014/main" xmlns="" id="{B5A331D2-4C9F-4ADB-8F85-A9054CAE97DB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6129504" y="4498019"/>
              <a:ext cx="8424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5" name="群組 181">
            <a:extLst>
              <a:ext uri="{FF2B5EF4-FFF2-40B4-BE49-F238E27FC236}">
                <a16:creationId xmlns:a16="http://schemas.microsoft.com/office/drawing/2014/main" xmlns="" id="{767052F8-D1E1-48C3-97FB-D2F56D6DCB19}"/>
              </a:ext>
            </a:extLst>
          </p:cNvPr>
          <p:cNvGrpSpPr/>
          <p:nvPr/>
        </p:nvGrpSpPr>
        <p:grpSpPr>
          <a:xfrm>
            <a:off x="6442153" y="1040252"/>
            <a:ext cx="791492" cy="1103191"/>
            <a:chOff x="5838843" y="4371871"/>
            <a:chExt cx="791492" cy="1103191"/>
          </a:xfrm>
        </p:grpSpPr>
        <p:sp>
          <p:nvSpPr>
            <p:cNvPr id="266" name="文本框 15">
              <a:extLst>
                <a:ext uri="{FF2B5EF4-FFF2-40B4-BE49-F238E27FC236}">
                  <a16:creationId xmlns:a16="http://schemas.microsoft.com/office/drawing/2014/main" xmlns="" id="{7E9ABC9B-BDDE-4040-825D-37155E5448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0853" y="4880416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isometricOffAxis1Right">
                <a:rot lat="600000" lon="1860000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N</a:t>
              </a:r>
            </a:p>
          </p:txBody>
        </p:sp>
        <p:sp>
          <p:nvSpPr>
            <p:cNvPr id="267" name="文本框 15">
              <a:extLst>
                <a:ext uri="{FF2B5EF4-FFF2-40B4-BE49-F238E27FC236}">
                  <a16:creationId xmlns:a16="http://schemas.microsoft.com/office/drawing/2014/main" xmlns="" id="{ADA58D4B-B25A-477F-947C-BA01A023BD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36037" y="4869529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isometricOffAxis2Right">
                <a:rot lat="19200000" lon="19800000" rev="1860000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L</a:t>
              </a:r>
            </a:p>
          </p:txBody>
        </p:sp>
        <p:cxnSp>
          <p:nvCxnSpPr>
            <p:cNvPr id="268" name="直線接點 184">
              <a:extLst>
                <a:ext uri="{FF2B5EF4-FFF2-40B4-BE49-F238E27FC236}">
                  <a16:creationId xmlns:a16="http://schemas.microsoft.com/office/drawing/2014/main" xmlns="" id="{02944D44-0FFE-4D93-B9E6-FE57E0686FB3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6058988" y="4697999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接點 185">
              <a:extLst>
                <a:ext uri="{FF2B5EF4-FFF2-40B4-BE49-F238E27FC236}">
                  <a16:creationId xmlns:a16="http://schemas.microsoft.com/office/drawing/2014/main" xmlns="" id="{0E2EA145-2AA8-4B81-8EDC-F613A9817706}"/>
                </a:ext>
              </a:extLst>
            </p:cNvPr>
            <p:cNvCxnSpPr/>
            <p:nvPr/>
          </p:nvCxnSpPr>
          <p:spPr>
            <a:xfrm>
              <a:off x="6122175" y="5143699"/>
              <a:ext cx="288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直線接點 186">
              <a:extLst>
                <a:ext uri="{FF2B5EF4-FFF2-40B4-BE49-F238E27FC236}">
                  <a16:creationId xmlns:a16="http://schemas.microsoft.com/office/drawing/2014/main" xmlns="" id="{2AC8C232-C865-4312-B90E-FC78DF14A5D1}"/>
                </a:ext>
              </a:extLst>
            </p:cNvPr>
            <p:cNvCxnSpPr>
              <a:cxnSpLocks/>
            </p:cNvCxnSpPr>
            <p:nvPr/>
          </p:nvCxnSpPr>
          <p:spPr>
            <a:xfrm>
              <a:off x="5982916" y="5280531"/>
              <a:ext cx="432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直線接點 187">
              <a:extLst>
                <a:ext uri="{FF2B5EF4-FFF2-40B4-BE49-F238E27FC236}">
                  <a16:creationId xmlns:a16="http://schemas.microsoft.com/office/drawing/2014/main" xmlns="" id="{5B523D74-F951-429F-9D11-A7F5607EDB6C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6482947" y="5111528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2" name="直線接點 188">
              <a:extLst>
                <a:ext uri="{FF2B5EF4-FFF2-40B4-BE49-F238E27FC236}">
                  <a16:creationId xmlns:a16="http://schemas.microsoft.com/office/drawing/2014/main" xmlns="" id="{05536C01-40DE-47EB-A0E0-45FA80EC6560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6061129" y="5111528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直線接點 189">
              <a:extLst>
                <a:ext uri="{FF2B5EF4-FFF2-40B4-BE49-F238E27FC236}">
                  <a16:creationId xmlns:a16="http://schemas.microsoft.com/office/drawing/2014/main" xmlns="" id="{DE263D58-011E-4D5E-92D8-9A88CB620CB4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6168871" y="4348543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4" name="直線接點 190">
              <a:extLst>
                <a:ext uri="{FF2B5EF4-FFF2-40B4-BE49-F238E27FC236}">
                  <a16:creationId xmlns:a16="http://schemas.microsoft.com/office/drawing/2014/main" xmlns="" id="{4700BC43-B6AB-49BF-892F-8CC0757F499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24783" y="5047545"/>
              <a:ext cx="198515" cy="96154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5" name="直線接點 191">
              <a:extLst>
                <a:ext uri="{FF2B5EF4-FFF2-40B4-BE49-F238E27FC236}">
                  <a16:creationId xmlns:a16="http://schemas.microsoft.com/office/drawing/2014/main" xmlns="" id="{25523661-F035-491D-8A28-C801906ABC1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24136" y="4637200"/>
              <a:ext cx="197949" cy="92972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6" name="直線接點 192">
              <a:extLst>
                <a:ext uri="{FF2B5EF4-FFF2-40B4-BE49-F238E27FC236}">
                  <a16:creationId xmlns:a16="http://schemas.microsoft.com/office/drawing/2014/main" xmlns="" id="{EB4DA979-1A9C-48E0-B58C-D0ED4C09A391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6359661" y="5234097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7" name="直線接點 193">
              <a:extLst>
                <a:ext uri="{FF2B5EF4-FFF2-40B4-BE49-F238E27FC236}">
                  <a16:creationId xmlns:a16="http://schemas.microsoft.com/office/drawing/2014/main" xmlns="" id="{681BD8B9-D0F5-455C-96C7-84DB7097C73B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937843" y="5234097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直線接點 194">
              <a:extLst>
                <a:ext uri="{FF2B5EF4-FFF2-40B4-BE49-F238E27FC236}">
                  <a16:creationId xmlns:a16="http://schemas.microsoft.com/office/drawing/2014/main" xmlns="" id="{16B618F7-E3A0-43BC-910F-2986C1950E1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24926" y="4628895"/>
              <a:ext cx="0" cy="4212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直線接點 195">
              <a:extLst>
                <a:ext uri="{FF2B5EF4-FFF2-40B4-BE49-F238E27FC236}">
                  <a16:creationId xmlns:a16="http://schemas.microsoft.com/office/drawing/2014/main" xmlns="" id="{0B14822E-C894-498B-B7ED-D4DE6A21808F}"/>
                </a:ext>
              </a:extLst>
            </p:cNvPr>
            <p:cNvCxnSpPr/>
            <p:nvPr/>
          </p:nvCxnSpPr>
          <p:spPr>
            <a:xfrm>
              <a:off x="5867839" y="5400720"/>
              <a:ext cx="4248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0" name="文本框 15">
              <a:extLst>
                <a:ext uri="{FF2B5EF4-FFF2-40B4-BE49-F238E27FC236}">
                  <a16:creationId xmlns:a16="http://schemas.microsoft.com/office/drawing/2014/main" xmlns="" id="{DAA92820-C365-4D61-85FD-33254ED552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2628" y="5085366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K</a:t>
              </a:r>
            </a:p>
          </p:txBody>
        </p:sp>
        <p:sp>
          <p:nvSpPr>
            <p:cNvPr id="281" name="文本框 15">
              <a:extLst>
                <a:ext uri="{FF2B5EF4-FFF2-40B4-BE49-F238E27FC236}">
                  <a16:creationId xmlns:a16="http://schemas.microsoft.com/office/drawing/2014/main" xmlns="" id="{FA1C099F-23C4-48FD-91E7-4CEBBAEB7A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02225" y="5213452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O</a:t>
              </a:r>
            </a:p>
          </p:txBody>
        </p:sp>
        <p:sp>
          <p:nvSpPr>
            <p:cNvPr id="282" name="文本框 15">
              <a:extLst>
                <a:ext uri="{FF2B5EF4-FFF2-40B4-BE49-F238E27FC236}">
                  <a16:creationId xmlns:a16="http://schemas.microsoft.com/office/drawing/2014/main" xmlns="" id="{7186B103-6B82-4275-9DC2-DCAD1428C9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73176" y="4486885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isometricOffAxis2Right">
                <a:rot lat="18600000" lon="19200000" rev="1800000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M</a:t>
              </a:r>
            </a:p>
          </p:txBody>
        </p:sp>
        <p:sp>
          <p:nvSpPr>
            <p:cNvPr id="283" name="文本框 15">
              <a:extLst>
                <a:ext uri="{FF2B5EF4-FFF2-40B4-BE49-F238E27FC236}">
                  <a16:creationId xmlns:a16="http://schemas.microsoft.com/office/drawing/2014/main" xmlns="" id="{7B7352F1-859F-4732-A331-F00B900835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87279" y="4775418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isometricOffAxis2Right">
                <a:rot lat="19200000" lon="19800000" rev="1860000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J</a:t>
              </a:r>
            </a:p>
          </p:txBody>
        </p:sp>
        <p:cxnSp>
          <p:nvCxnSpPr>
            <p:cNvPr id="284" name="直線接點 200">
              <a:extLst>
                <a:ext uri="{FF2B5EF4-FFF2-40B4-BE49-F238E27FC236}">
                  <a16:creationId xmlns:a16="http://schemas.microsoft.com/office/drawing/2014/main" xmlns="" id="{02F86666-3282-43E3-837E-7C70FDFE3A38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6481401" y="4693974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直線接點 201">
              <a:extLst>
                <a:ext uri="{FF2B5EF4-FFF2-40B4-BE49-F238E27FC236}">
                  <a16:creationId xmlns:a16="http://schemas.microsoft.com/office/drawing/2014/main" xmlns="" id="{A2567CE9-98CB-40B9-8AE3-9B82DB7C57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11773" y="4860597"/>
              <a:ext cx="0" cy="420774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直線接點 202">
              <a:extLst>
                <a:ext uri="{FF2B5EF4-FFF2-40B4-BE49-F238E27FC236}">
                  <a16:creationId xmlns:a16="http://schemas.microsoft.com/office/drawing/2014/main" xmlns="" id="{7B75F362-97DE-40BE-8417-386BA68E2B9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50109" y="4718635"/>
              <a:ext cx="0" cy="4212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直線接點 203">
              <a:extLst>
                <a:ext uri="{FF2B5EF4-FFF2-40B4-BE49-F238E27FC236}">
                  <a16:creationId xmlns:a16="http://schemas.microsoft.com/office/drawing/2014/main" xmlns="" id="{DF82B244-AD7A-4CBE-8F9A-E8E6B119E957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5779143" y="5070321"/>
              <a:ext cx="4212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直線接點 204">
              <a:extLst>
                <a:ext uri="{FF2B5EF4-FFF2-40B4-BE49-F238E27FC236}">
                  <a16:creationId xmlns:a16="http://schemas.microsoft.com/office/drawing/2014/main" xmlns="" id="{404912D4-C756-461D-9064-00AD8405CF48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5914203" y="4935025"/>
              <a:ext cx="4212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直線接點 205">
              <a:extLst>
                <a:ext uri="{FF2B5EF4-FFF2-40B4-BE49-F238E27FC236}">
                  <a16:creationId xmlns:a16="http://schemas.microsoft.com/office/drawing/2014/main" xmlns="" id="{FD0AE162-D856-4D69-AF55-8B17C060E6B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4457" y="4371871"/>
              <a:ext cx="114418" cy="354277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直線接點 206">
              <a:extLst>
                <a:ext uri="{FF2B5EF4-FFF2-40B4-BE49-F238E27FC236}">
                  <a16:creationId xmlns:a16="http://schemas.microsoft.com/office/drawing/2014/main" xmlns="" id="{20E6D32D-509A-45BF-A6CC-322FFA1CC4C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91827" y="4503116"/>
              <a:ext cx="114418" cy="354277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1" name="群組 207">
            <a:extLst>
              <a:ext uri="{FF2B5EF4-FFF2-40B4-BE49-F238E27FC236}">
                <a16:creationId xmlns:a16="http://schemas.microsoft.com/office/drawing/2014/main" xmlns="" id="{D0C36E88-7A66-4A8B-8B4E-603A44D6D852}"/>
              </a:ext>
            </a:extLst>
          </p:cNvPr>
          <p:cNvGrpSpPr/>
          <p:nvPr/>
        </p:nvGrpSpPr>
        <p:grpSpPr>
          <a:xfrm>
            <a:off x="6443918" y="1261250"/>
            <a:ext cx="791492" cy="882438"/>
            <a:chOff x="4781473" y="4220928"/>
            <a:chExt cx="791492" cy="882438"/>
          </a:xfrm>
        </p:grpSpPr>
        <p:sp>
          <p:nvSpPr>
            <p:cNvPr id="292" name="文本框 15">
              <a:extLst>
                <a:ext uri="{FF2B5EF4-FFF2-40B4-BE49-F238E27FC236}">
                  <a16:creationId xmlns:a16="http://schemas.microsoft.com/office/drawing/2014/main" xmlns="" id="{77D5BAD6-D3DD-4F4D-B7D7-CFBE97AB1A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93483" y="4508720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isometricOffAxis1Right">
                <a:rot lat="600000" lon="1860000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N</a:t>
              </a:r>
            </a:p>
          </p:txBody>
        </p:sp>
        <p:sp>
          <p:nvSpPr>
            <p:cNvPr id="293" name="文本框 15">
              <a:extLst>
                <a:ext uri="{FF2B5EF4-FFF2-40B4-BE49-F238E27FC236}">
                  <a16:creationId xmlns:a16="http://schemas.microsoft.com/office/drawing/2014/main" xmlns="" id="{D38EF031-50E9-4FE6-A369-571F29516E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8667" y="4497833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isometricOffAxis2Right">
                <a:rot lat="19200000" lon="19800000" rev="1860000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L</a:t>
              </a:r>
            </a:p>
          </p:txBody>
        </p:sp>
        <p:cxnSp>
          <p:nvCxnSpPr>
            <p:cNvPr id="294" name="直線接點 210">
              <a:extLst>
                <a:ext uri="{FF2B5EF4-FFF2-40B4-BE49-F238E27FC236}">
                  <a16:creationId xmlns:a16="http://schemas.microsoft.com/office/drawing/2014/main" xmlns="" id="{657536CF-7951-47B9-B119-4B05A8254297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001618" y="4326303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直線接點 211">
              <a:extLst>
                <a:ext uri="{FF2B5EF4-FFF2-40B4-BE49-F238E27FC236}">
                  <a16:creationId xmlns:a16="http://schemas.microsoft.com/office/drawing/2014/main" xmlns="" id="{19FA57CA-41AD-43C8-978D-AA6D53891330}"/>
                </a:ext>
              </a:extLst>
            </p:cNvPr>
            <p:cNvCxnSpPr/>
            <p:nvPr/>
          </p:nvCxnSpPr>
          <p:spPr>
            <a:xfrm>
              <a:off x="5064805" y="4772003"/>
              <a:ext cx="288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直線接點 212">
              <a:extLst>
                <a:ext uri="{FF2B5EF4-FFF2-40B4-BE49-F238E27FC236}">
                  <a16:creationId xmlns:a16="http://schemas.microsoft.com/office/drawing/2014/main" xmlns="" id="{3793ABBE-2879-46D5-AA41-9C7E24A7307F}"/>
                </a:ext>
              </a:extLst>
            </p:cNvPr>
            <p:cNvCxnSpPr>
              <a:cxnSpLocks/>
            </p:cNvCxnSpPr>
            <p:nvPr/>
          </p:nvCxnSpPr>
          <p:spPr>
            <a:xfrm>
              <a:off x="4925546" y="4908835"/>
              <a:ext cx="432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直線接點 213">
              <a:extLst>
                <a:ext uri="{FF2B5EF4-FFF2-40B4-BE49-F238E27FC236}">
                  <a16:creationId xmlns:a16="http://schemas.microsoft.com/office/drawing/2014/main" xmlns="" id="{7FA48005-F542-4A3A-B488-30DE0D83494D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425577" y="4739832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直線接點 214">
              <a:extLst>
                <a:ext uri="{FF2B5EF4-FFF2-40B4-BE49-F238E27FC236}">
                  <a16:creationId xmlns:a16="http://schemas.microsoft.com/office/drawing/2014/main" xmlns="" id="{226550A5-9509-4E42-9768-D18951B4ABDB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003759" y="4739832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直線接點 215">
              <a:extLst>
                <a:ext uri="{FF2B5EF4-FFF2-40B4-BE49-F238E27FC236}">
                  <a16:creationId xmlns:a16="http://schemas.microsoft.com/office/drawing/2014/main" xmlns="" id="{FD1A47A1-B787-400F-BB90-B0A7B3230DA3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352253" y="4193127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直線接點 216">
              <a:extLst>
                <a:ext uri="{FF2B5EF4-FFF2-40B4-BE49-F238E27FC236}">
                  <a16:creationId xmlns:a16="http://schemas.microsoft.com/office/drawing/2014/main" xmlns="" id="{543EBD11-1CCD-4122-8B42-18FE8C52363C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302291" y="4862401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直線接點 217">
              <a:extLst>
                <a:ext uri="{FF2B5EF4-FFF2-40B4-BE49-F238E27FC236}">
                  <a16:creationId xmlns:a16="http://schemas.microsoft.com/office/drawing/2014/main" xmlns="" id="{824F22ED-62F5-42C6-BD5A-E9FAD222719A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4880473" y="4862401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直線接點 218">
              <a:extLst>
                <a:ext uri="{FF2B5EF4-FFF2-40B4-BE49-F238E27FC236}">
                  <a16:creationId xmlns:a16="http://schemas.microsoft.com/office/drawing/2014/main" xmlns="" id="{3FA51FED-CB0D-4229-ADCA-11D56C836AD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375701" y="4321776"/>
              <a:ext cx="0" cy="144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直線接點 219">
              <a:extLst>
                <a:ext uri="{FF2B5EF4-FFF2-40B4-BE49-F238E27FC236}">
                  <a16:creationId xmlns:a16="http://schemas.microsoft.com/office/drawing/2014/main" xmlns="" id="{D736CAB6-AA32-4B77-8991-AA193F0D880E}"/>
                </a:ext>
              </a:extLst>
            </p:cNvPr>
            <p:cNvCxnSpPr/>
            <p:nvPr/>
          </p:nvCxnSpPr>
          <p:spPr>
            <a:xfrm>
              <a:off x="4810469" y="5029024"/>
              <a:ext cx="4248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4" name="文本框 15">
              <a:extLst>
                <a:ext uri="{FF2B5EF4-FFF2-40B4-BE49-F238E27FC236}">
                  <a16:creationId xmlns:a16="http://schemas.microsoft.com/office/drawing/2014/main" xmlns="" id="{9DC9D889-A2F9-4F16-97C8-130D27BBD5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65258" y="4713670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K</a:t>
              </a:r>
            </a:p>
          </p:txBody>
        </p:sp>
        <p:sp>
          <p:nvSpPr>
            <p:cNvPr id="305" name="文本框 15">
              <a:extLst>
                <a:ext uri="{FF2B5EF4-FFF2-40B4-BE49-F238E27FC236}">
                  <a16:creationId xmlns:a16="http://schemas.microsoft.com/office/drawing/2014/main" xmlns="" id="{96EF7C30-50B5-4F78-87D9-5199ABBB1A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4855" y="4841756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O</a:t>
              </a:r>
            </a:p>
          </p:txBody>
        </p:sp>
        <p:sp>
          <p:nvSpPr>
            <p:cNvPr id="306" name="文本框 15">
              <a:extLst>
                <a:ext uri="{FF2B5EF4-FFF2-40B4-BE49-F238E27FC236}">
                  <a16:creationId xmlns:a16="http://schemas.microsoft.com/office/drawing/2014/main" xmlns="" id="{2DB3BC3D-0EA5-4142-B6CB-09B04F6FA5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425572" flipH="1">
              <a:off x="5039968" y="4224851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isometricOffAxis1Top">
                <a:rot lat="17400000" lon="21000000" rev="360000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M</a:t>
              </a:r>
            </a:p>
          </p:txBody>
        </p:sp>
        <p:sp>
          <p:nvSpPr>
            <p:cNvPr id="307" name="文本框 15">
              <a:extLst>
                <a:ext uri="{FF2B5EF4-FFF2-40B4-BE49-F238E27FC236}">
                  <a16:creationId xmlns:a16="http://schemas.microsoft.com/office/drawing/2014/main" xmlns="" id="{D81CBA9B-DA7F-4431-BF6C-DF8B0395EC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3728" y="4406103"/>
              <a:ext cx="279482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J</a:t>
              </a:r>
            </a:p>
          </p:txBody>
        </p:sp>
        <p:cxnSp>
          <p:nvCxnSpPr>
            <p:cNvPr id="308" name="直線接點 224">
              <a:extLst>
                <a:ext uri="{FF2B5EF4-FFF2-40B4-BE49-F238E27FC236}">
                  <a16:creationId xmlns:a16="http://schemas.microsoft.com/office/drawing/2014/main" xmlns="" id="{B083A0BC-59AB-4E1D-BFC3-8F5A16C1AECA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424031" y="4322278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直線接點 225">
              <a:extLst>
                <a:ext uri="{FF2B5EF4-FFF2-40B4-BE49-F238E27FC236}">
                  <a16:creationId xmlns:a16="http://schemas.microsoft.com/office/drawing/2014/main" xmlns="" id="{CB270098-4384-4A4C-9271-04138032988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4403" y="4488901"/>
              <a:ext cx="0" cy="420774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直線接點 226">
              <a:extLst>
                <a:ext uri="{FF2B5EF4-FFF2-40B4-BE49-F238E27FC236}">
                  <a16:creationId xmlns:a16="http://schemas.microsoft.com/office/drawing/2014/main" xmlns="" id="{D2575310-C6E8-48FE-8470-A06F10F228B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92739" y="4346939"/>
              <a:ext cx="0" cy="4212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直線接點 227">
              <a:extLst>
                <a:ext uri="{FF2B5EF4-FFF2-40B4-BE49-F238E27FC236}">
                  <a16:creationId xmlns:a16="http://schemas.microsoft.com/office/drawing/2014/main" xmlns="" id="{48CC060F-12DD-4E0F-88ED-D4653A4C8DCD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4721773" y="4698625"/>
              <a:ext cx="4212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直線接點 228">
              <a:extLst>
                <a:ext uri="{FF2B5EF4-FFF2-40B4-BE49-F238E27FC236}">
                  <a16:creationId xmlns:a16="http://schemas.microsoft.com/office/drawing/2014/main" xmlns="" id="{46A30299-926E-453D-8710-98CECDA51954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4896433" y="4607073"/>
              <a:ext cx="342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3" name="直線接點 229">
              <a:extLst>
                <a:ext uri="{FF2B5EF4-FFF2-40B4-BE49-F238E27FC236}">
                  <a16:creationId xmlns:a16="http://schemas.microsoft.com/office/drawing/2014/main" xmlns="" id="{8C468D88-3E11-4B4E-8693-B1674C6CB34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67087" y="4220928"/>
              <a:ext cx="355170" cy="133524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" name="直線接點 230">
              <a:extLst>
                <a:ext uri="{FF2B5EF4-FFF2-40B4-BE49-F238E27FC236}">
                  <a16:creationId xmlns:a16="http://schemas.microsoft.com/office/drawing/2014/main" xmlns="" id="{5B53C9DB-4BAA-44A1-8481-C0FF0AA5CB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34457" y="4355284"/>
              <a:ext cx="354283" cy="130413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直線接點 231">
              <a:extLst>
                <a:ext uri="{FF2B5EF4-FFF2-40B4-BE49-F238E27FC236}">
                  <a16:creationId xmlns:a16="http://schemas.microsoft.com/office/drawing/2014/main" xmlns="" id="{894B9DF3-87C2-4EC6-8029-DEE19C781CE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67051" y="4733925"/>
              <a:ext cx="290762" cy="34071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直線接點 232">
              <a:extLst>
                <a:ext uri="{FF2B5EF4-FFF2-40B4-BE49-F238E27FC236}">
                  <a16:creationId xmlns:a16="http://schemas.microsoft.com/office/drawing/2014/main" xmlns="" id="{94E8E763-BB78-47AE-9D7C-5F29F613FAC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307806" y="4326731"/>
              <a:ext cx="73819" cy="7144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7" name="群組 233">
            <a:extLst>
              <a:ext uri="{FF2B5EF4-FFF2-40B4-BE49-F238E27FC236}">
                <a16:creationId xmlns:a16="http://schemas.microsoft.com/office/drawing/2014/main" xmlns="" id="{439631AD-4240-4486-91F0-6772E051288A}"/>
              </a:ext>
            </a:extLst>
          </p:cNvPr>
          <p:cNvGrpSpPr/>
          <p:nvPr/>
        </p:nvGrpSpPr>
        <p:grpSpPr>
          <a:xfrm>
            <a:off x="6445216" y="1331857"/>
            <a:ext cx="791492" cy="812893"/>
            <a:chOff x="4964706" y="4224248"/>
            <a:chExt cx="791492" cy="812893"/>
          </a:xfrm>
        </p:grpSpPr>
        <p:sp>
          <p:nvSpPr>
            <p:cNvPr id="318" name="文本框 15">
              <a:extLst>
                <a:ext uri="{FF2B5EF4-FFF2-40B4-BE49-F238E27FC236}">
                  <a16:creationId xmlns:a16="http://schemas.microsoft.com/office/drawing/2014/main" xmlns="" id="{A5F90865-7906-48BA-9142-D4D855D8BC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76716" y="4442495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isometricOffAxis1Right">
                <a:rot lat="600000" lon="1860000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N</a:t>
              </a:r>
            </a:p>
          </p:txBody>
        </p:sp>
        <p:sp>
          <p:nvSpPr>
            <p:cNvPr id="319" name="文本框 15">
              <a:extLst>
                <a:ext uri="{FF2B5EF4-FFF2-40B4-BE49-F238E27FC236}">
                  <a16:creationId xmlns:a16="http://schemas.microsoft.com/office/drawing/2014/main" xmlns="" id="{72910150-A1E3-4CE4-A98D-603A77FB13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61900" y="4431608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isometricOffAxis2Right">
                <a:rot lat="19200000" lon="19800000" rev="1860000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L</a:t>
              </a:r>
            </a:p>
          </p:txBody>
        </p:sp>
        <p:cxnSp>
          <p:nvCxnSpPr>
            <p:cNvPr id="320" name="直線接點 236">
              <a:extLst>
                <a:ext uri="{FF2B5EF4-FFF2-40B4-BE49-F238E27FC236}">
                  <a16:creationId xmlns:a16="http://schemas.microsoft.com/office/drawing/2014/main" xmlns="" id="{B52D6963-3A9A-4730-9A35-6519BDFA9F6B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184851" y="4260078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1" name="直線接點 237">
              <a:extLst>
                <a:ext uri="{FF2B5EF4-FFF2-40B4-BE49-F238E27FC236}">
                  <a16:creationId xmlns:a16="http://schemas.microsoft.com/office/drawing/2014/main" xmlns="" id="{02A4126E-F82B-4620-846B-5431C03AA334}"/>
                </a:ext>
              </a:extLst>
            </p:cNvPr>
            <p:cNvCxnSpPr/>
            <p:nvPr/>
          </p:nvCxnSpPr>
          <p:spPr>
            <a:xfrm>
              <a:off x="5248038" y="4705778"/>
              <a:ext cx="288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2" name="直線接點 238">
              <a:extLst>
                <a:ext uri="{FF2B5EF4-FFF2-40B4-BE49-F238E27FC236}">
                  <a16:creationId xmlns:a16="http://schemas.microsoft.com/office/drawing/2014/main" xmlns="" id="{9E243B67-8DE3-4DD8-BD5E-3B581D12B697}"/>
                </a:ext>
              </a:extLst>
            </p:cNvPr>
            <p:cNvCxnSpPr>
              <a:cxnSpLocks/>
            </p:cNvCxnSpPr>
            <p:nvPr/>
          </p:nvCxnSpPr>
          <p:spPr>
            <a:xfrm>
              <a:off x="5108779" y="4842610"/>
              <a:ext cx="432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直線接點 239">
              <a:extLst>
                <a:ext uri="{FF2B5EF4-FFF2-40B4-BE49-F238E27FC236}">
                  <a16:creationId xmlns:a16="http://schemas.microsoft.com/office/drawing/2014/main" xmlns="" id="{B7FFA63B-ECEA-4393-B6DC-2A50329EDD20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608810" y="4673607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直線接點 240">
              <a:extLst>
                <a:ext uri="{FF2B5EF4-FFF2-40B4-BE49-F238E27FC236}">
                  <a16:creationId xmlns:a16="http://schemas.microsoft.com/office/drawing/2014/main" xmlns="" id="{9C039332-C15D-4B6F-800F-193F03B5B752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186992" y="4673607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直線接點 241">
              <a:extLst>
                <a:ext uri="{FF2B5EF4-FFF2-40B4-BE49-F238E27FC236}">
                  <a16:creationId xmlns:a16="http://schemas.microsoft.com/office/drawing/2014/main" xmlns="" id="{039D23C0-7FA1-4A91-99A0-C41180DE6C48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485524" y="4796176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直線接點 242">
              <a:extLst>
                <a:ext uri="{FF2B5EF4-FFF2-40B4-BE49-F238E27FC236}">
                  <a16:creationId xmlns:a16="http://schemas.microsoft.com/office/drawing/2014/main" xmlns="" id="{7801C958-0DA3-4A4F-A4DD-925D2A930FB0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063706" y="4796176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7" name="直線接點 243">
              <a:extLst>
                <a:ext uri="{FF2B5EF4-FFF2-40B4-BE49-F238E27FC236}">
                  <a16:creationId xmlns:a16="http://schemas.microsoft.com/office/drawing/2014/main" xmlns="" id="{55A6FB0D-FE0E-4061-9808-D46495088B17}"/>
                </a:ext>
              </a:extLst>
            </p:cNvPr>
            <p:cNvCxnSpPr/>
            <p:nvPr/>
          </p:nvCxnSpPr>
          <p:spPr>
            <a:xfrm>
              <a:off x="4993702" y="4962799"/>
              <a:ext cx="4248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8" name="文本框 15">
              <a:extLst>
                <a:ext uri="{FF2B5EF4-FFF2-40B4-BE49-F238E27FC236}">
                  <a16:creationId xmlns:a16="http://schemas.microsoft.com/office/drawing/2014/main" xmlns="" id="{41C30222-78AA-4B7A-B10F-334AED3442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48491" y="4647445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K</a:t>
              </a:r>
            </a:p>
          </p:txBody>
        </p:sp>
        <p:sp>
          <p:nvSpPr>
            <p:cNvPr id="329" name="文本框 15">
              <a:extLst>
                <a:ext uri="{FF2B5EF4-FFF2-40B4-BE49-F238E27FC236}">
                  <a16:creationId xmlns:a16="http://schemas.microsoft.com/office/drawing/2014/main" xmlns="" id="{8C502D0E-219A-47DF-83EE-8DB21171A7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8088" y="4775531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3000000" lon="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O</a:t>
              </a:r>
            </a:p>
          </p:txBody>
        </p:sp>
        <p:sp>
          <p:nvSpPr>
            <p:cNvPr id="330" name="文本框 15">
              <a:extLst>
                <a:ext uri="{FF2B5EF4-FFF2-40B4-BE49-F238E27FC236}">
                  <a16:creationId xmlns:a16="http://schemas.microsoft.com/office/drawing/2014/main" xmlns="" id="{753709D9-3502-4A66-98D7-34784EDBDE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00970" flipH="1">
              <a:off x="5261389" y="4224248"/>
              <a:ext cx="279482" cy="261610"/>
            </a:xfrm>
            <a:prstGeom prst="rect">
              <a:avLst/>
            </a:prstGeom>
            <a:noFill/>
            <a:ln>
              <a:noFill/>
            </a:ln>
            <a:scene3d>
              <a:camera prst="perspectiveRelaxedModerately">
                <a:rot lat="18600000" lon="60000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M</a:t>
              </a:r>
            </a:p>
          </p:txBody>
        </p:sp>
        <p:sp>
          <p:nvSpPr>
            <p:cNvPr id="331" name="文本框 15">
              <a:extLst>
                <a:ext uri="{FF2B5EF4-FFF2-40B4-BE49-F238E27FC236}">
                  <a16:creationId xmlns:a16="http://schemas.microsoft.com/office/drawing/2014/main" xmlns="" id="{F92AB824-DE68-4B85-98C4-23DDF7FFFB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6961" y="4399410"/>
              <a:ext cx="279482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en-US" sz="1050" b="0" dirty="0">
                  <a:solidFill>
                    <a:srgbClr val="0000FF"/>
                  </a:solidFill>
                </a:rPr>
                <a:t>J</a:t>
              </a:r>
            </a:p>
          </p:txBody>
        </p:sp>
        <p:cxnSp>
          <p:nvCxnSpPr>
            <p:cNvPr id="332" name="直線接點 248">
              <a:extLst>
                <a:ext uri="{FF2B5EF4-FFF2-40B4-BE49-F238E27FC236}">
                  <a16:creationId xmlns:a16="http://schemas.microsoft.com/office/drawing/2014/main" xmlns="" id="{9DAC3689-785F-49FE-BA41-2CB1A2ECAE6A}"/>
                </a:ext>
              </a:extLst>
            </p:cNvPr>
            <p:cNvCxnSpPr>
              <a:cxnSpLocks/>
            </p:cNvCxnSpPr>
            <p:nvPr/>
          </p:nvCxnSpPr>
          <p:spPr>
            <a:xfrm rot="2700000">
              <a:off x="5607264" y="4256053"/>
              <a:ext cx="0" cy="198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3" name="直線接點 249">
              <a:extLst>
                <a:ext uri="{FF2B5EF4-FFF2-40B4-BE49-F238E27FC236}">
                  <a16:creationId xmlns:a16="http://schemas.microsoft.com/office/drawing/2014/main" xmlns="" id="{B11D6053-F4C8-452B-96D1-84DAF81732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37636" y="4422676"/>
              <a:ext cx="0" cy="420774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直線接點 250">
              <a:extLst>
                <a:ext uri="{FF2B5EF4-FFF2-40B4-BE49-F238E27FC236}">
                  <a16:creationId xmlns:a16="http://schemas.microsoft.com/office/drawing/2014/main" xmlns="" id="{1C670073-629C-4E11-B721-5F168A2FACD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75972" y="4280714"/>
              <a:ext cx="0" cy="4212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5" name="直線接點 251">
              <a:extLst>
                <a:ext uri="{FF2B5EF4-FFF2-40B4-BE49-F238E27FC236}">
                  <a16:creationId xmlns:a16="http://schemas.microsoft.com/office/drawing/2014/main" xmlns="" id="{76A22849-E9F9-4221-9050-360FF0BB1923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4905006" y="4632400"/>
              <a:ext cx="4212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直線接點 252">
              <a:extLst>
                <a:ext uri="{FF2B5EF4-FFF2-40B4-BE49-F238E27FC236}">
                  <a16:creationId xmlns:a16="http://schemas.microsoft.com/office/drawing/2014/main" xmlns="" id="{6E1C4DA3-FB75-42B9-BFE3-DD831FBB4E10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5106666" y="4566238"/>
              <a:ext cx="288000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直線接點 253">
              <a:extLst>
                <a:ext uri="{FF2B5EF4-FFF2-40B4-BE49-F238E27FC236}">
                  <a16:creationId xmlns:a16="http://schemas.microsoft.com/office/drawing/2014/main" xmlns="" id="{8764CB7B-89FE-4AA6-927C-53F770BFCEB4}"/>
                </a:ext>
              </a:extLst>
            </p:cNvPr>
            <p:cNvCxnSpPr>
              <a:cxnSpLocks/>
            </p:cNvCxnSpPr>
            <p:nvPr/>
          </p:nvCxnSpPr>
          <p:spPr>
            <a:xfrm>
              <a:off x="5250320" y="4285846"/>
              <a:ext cx="422811" cy="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直線接點 254">
              <a:extLst>
                <a:ext uri="{FF2B5EF4-FFF2-40B4-BE49-F238E27FC236}">
                  <a16:creationId xmlns:a16="http://schemas.microsoft.com/office/drawing/2014/main" xmlns="" id="{7EAD1650-05EA-4C60-B293-A0C9CAD523D4}"/>
                </a:ext>
              </a:extLst>
            </p:cNvPr>
            <p:cNvCxnSpPr>
              <a:cxnSpLocks/>
            </p:cNvCxnSpPr>
            <p:nvPr/>
          </p:nvCxnSpPr>
          <p:spPr>
            <a:xfrm>
              <a:off x="5117690" y="4424234"/>
              <a:ext cx="421098" cy="128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9" name="直線單箭頭接點 255">
            <a:extLst>
              <a:ext uri="{FF2B5EF4-FFF2-40B4-BE49-F238E27FC236}">
                <a16:creationId xmlns:a16="http://schemas.microsoft.com/office/drawing/2014/main" xmlns="" id="{94690554-7967-4F64-B677-BF67400E4A55}"/>
              </a:ext>
            </a:extLst>
          </p:cNvPr>
          <p:cNvCxnSpPr/>
          <p:nvPr/>
        </p:nvCxnSpPr>
        <p:spPr>
          <a:xfrm flipH="1" flipV="1">
            <a:off x="6917151" y="1893996"/>
            <a:ext cx="288000" cy="180000"/>
          </a:xfrm>
          <a:prstGeom prst="straightConnector1">
            <a:avLst/>
          </a:prstGeom>
          <a:ln w="1270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0" name="Rectangle 4">
            <a:extLst>
              <a:ext uri="{FF2B5EF4-FFF2-40B4-BE49-F238E27FC236}">
                <a16:creationId xmlns:a16="http://schemas.microsoft.com/office/drawing/2014/main" xmlns="" id="{F476C2C0-4EA8-4E05-8711-C29E4C57A6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6107" y="1989513"/>
            <a:ext cx="81322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底部</a:t>
            </a:r>
            <a:endParaRPr lang="en-US" altLang="zh-CN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341" name="直線單箭頭接點 257">
            <a:extLst>
              <a:ext uri="{FF2B5EF4-FFF2-40B4-BE49-F238E27FC236}">
                <a16:creationId xmlns:a16="http://schemas.microsoft.com/office/drawing/2014/main" xmlns="" id="{EC49BC5D-03C4-45AD-943B-3F3244BD91AC}"/>
              </a:ext>
            </a:extLst>
          </p:cNvPr>
          <p:cNvCxnSpPr>
            <a:cxnSpLocks/>
          </p:cNvCxnSpPr>
          <p:nvPr/>
        </p:nvCxnSpPr>
        <p:spPr>
          <a:xfrm flipH="1">
            <a:off x="6914958" y="1123178"/>
            <a:ext cx="160381" cy="276188"/>
          </a:xfrm>
          <a:prstGeom prst="straightConnector1">
            <a:avLst/>
          </a:prstGeom>
          <a:ln w="1270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161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xit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5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5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75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25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250"/>
                            </p:stCondLst>
                            <p:childTnLst>
                              <p:par>
                                <p:cTn id="39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75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750"/>
                            </p:stCondLst>
                            <p:childTnLst>
                              <p:par>
                                <p:cTn id="45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25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250"/>
                            </p:stCondLst>
                            <p:childTnLst>
                              <p:par>
                                <p:cTn id="51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75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750"/>
                            </p:stCondLst>
                            <p:childTnLst>
                              <p:par>
                                <p:cTn id="57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25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250"/>
                            </p:stCondLst>
                            <p:childTnLst>
                              <p:par>
                                <p:cTn id="63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75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7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5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25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750"/>
                            </p:stCondLst>
                            <p:childTnLst>
                              <p:par>
                                <p:cTn id="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250"/>
                            </p:stCondLst>
                            <p:childTnLst>
                              <p:par>
                                <p:cTn id="8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5" grpId="1" animBg="1"/>
      <p:bldP spid="86" grpId="0" animBg="1"/>
      <p:bldP spid="86" grpId="1" animBg="1"/>
      <p:bldP spid="90" grpId="0"/>
      <p:bldP spid="340" grpId="0"/>
      <p:bldP spid="34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:a16="http://schemas.microsoft.com/office/drawing/2014/main" xmlns="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本特訓完</a:t>
            </a:r>
            <a:endParaRPr kumimoji="1" lang="en-US" sz="9600" b="1" i="0" u="none" strike="noStrike" kern="10" cap="none" spc="0" normalizeH="0" baseline="0" noProof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455</Words>
  <Application>Microsoft Office PowerPoint</Application>
  <PresentationFormat>全屏显示(4:3)</PresentationFormat>
  <Paragraphs>127</Paragraphs>
  <Slides>6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6</vt:i4>
      </vt:variant>
    </vt:vector>
  </HeadingPairs>
  <TitlesOfParts>
    <vt:vector size="21" baseType="lpstr">
      <vt:lpstr>等线</vt:lpstr>
      <vt:lpstr>微软雅黑</vt:lpstr>
      <vt:lpstr>新細明體</vt:lpstr>
      <vt:lpstr>新細明體</vt:lpstr>
      <vt:lpstr>標楷體</vt:lpstr>
      <vt:lpstr>Arial</vt:lpstr>
      <vt:lpstr>Calibri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2024-03-07T05:50:36Z</dcterms:created>
  <dcterms:modified xsi:type="dcterms:W3CDTF">2024-03-07T05:53:04Z</dcterms:modified>
</cp:coreProperties>
</file>