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2"/>
  </p:notesMasterIdLst>
  <p:sldIdLst>
    <p:sldId id="325" r:id="rId5"/>
    <p:sldId id="312" r:id="rId6"/>
    <p:sldId id="492" r:id="rId7"/>
    <p:sldId id="491" r:id="rId8"/>
    <p:sldId id="493" r:id="rId9"/>
    <p:sldId id="499" r:id="rId10"/>
    <p:sldId id="310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5EC"/>
    <a:srgbClr val="0000FF"/>
    <a:srgbClr val="FF00FF"/>
    <a:srgbClr val="FFCB25"/>
    <a:srgbClr val="DAFF71"/>
    <a:srgbClr val="FFC5C5"/>
    <a:srgbClr val="008080"/>
    <a:srgbClr val="E0FFC1"/>
    <a:srgbClr val="FFE7F7"/>
    <a:srgbClr val="FFD5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016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9211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4121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8318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14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軸對稱圖形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軸對稱圖形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軸對稱圖形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軸對稱圖形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軸對稱圖形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000F4A7-2A37-C583-D01C-21BAF57EE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79500"/>
            <a:ext cx="525303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右圖共有多少條對稱軸？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" name="右箭头标注 12">
            <a:extLst>
              <a:ext uri="{FF2B5EF4-FFF2-40B4-BE49-F238E27FC236}">
                <a16:creationId xmlns:a16="http://schemas.microsoft.com/office/drawing/2014/main" xmlns="" id="{CD037853-599C-CBAF-4689-37D622DD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2068513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:a16="http://schemas.microsoft.com/office/drawing/2014/main" xmlns="" id="{50A666BF-E8B9-9841-F258-31261AD0C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906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xmlns="" id="{D2C64C77-3FDA-1212-ED4D-0D6769AC7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263" y="2049145"/>
            <a:ext cx="3654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畫出所有對稱軸。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F2D61DC4-8BF4-2541-8699-1D391B941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978" y="2612400"/>
            <a:ext cx="36166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右圖共有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對稱軸。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12" name="Group 200">
            <a:extLst>
              <a:ext uri="{FF2B5EF4-FFF2-40B4-BE49-F238E27FC236}">
                <a16:creationId xmlns:a16="http://schemas.microsoft.com/office/drawing/2014/main" xmlns="" id="{BB597E90-55EC-CA4A-9B22-0D5E931D15C8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1268413"/>
            <a:ext cx="1439862" cy="1439862"/>
            <a:chOff x="4651" y="5199"/>
            <a:chExt cx="907" cy="907"/>
          </a:xfrm>
        </p:grpSpPr>
        <p:sp>
          <p:nvSpPr>
            <p:cNvPr id="13" name="Rectangle 197">
              <a:extLst>
                <a:ext uri="{FF2B5EF4-FFF2-40B4-BE49-F238E27FC236}">
                  <a16:creationId xmlns:a16="http://schemas.microsoft.com/office/drawing/2014/main" xmlns="" id="{069E946D-E949-CD4F-E487-D8594FD8967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51" y="5199"/>
              <a:ext cx="907" cy="9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4" name="Rectangle 198">
              <a:extLst>
                <a:ext uri="{FF2B5EF4-FFF2-40B4-BE49-F238E27FC236}">
                  <a16:creationId xmlns:a16="http://schemas.microsoft.com/office/drawing/2014/main" xmlns="" id="{7FFB7F8C-0A75-5FD4-DF45-B0A65475D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5" y="5321"/>
              <a:ext cx="420" cy="24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5" name="Rectangle 199">
              <a:extLst>
                <a:ext uri="{FF2B5EF4-FFF2-40B4-BE49-F238E27FC236}">
                  <a16:creationId xmlns:a16="http://schemas.microsoft.com/office/drawing/2014/main" xmlns="" id="{A56BF7A3-4D9C-032C-BBE7-1F0B7C669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5" y="5730"/>
              <a:ext cx="420" cy="24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sp>
        <p:nvSpPr>
          <p:cNvPr id="16" name="Line 201">
            <a:extLst>
              <a:ext uri="{FF2B5EF4-FFF2-40B4-BE49-F238E27FC236}">
                <a16:creationId xmlns:a16="http://schemas.microsoft.com/office/drawing/2014/main" xmlns="" id="{89287BB9-E661-BEA2-6D48-F6631BF4B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0425" y="1973263"/>
            <a:ext cx="2087563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202">
            <a:extLst>
              <a:ext uri="{FF2B5EF4-FFF2-40B4-BE49-F238E27FC236}">
                <a16:creationId xmlns:a16="http://schemas.microsoft.com/office/drawing/2014/main" xmlns="" id="{EDB61B26-69BB-F861-4AE4-FBA75FB28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0875" y="995363"/>
            <a:ext cx="0" cy="2087562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3605875" y="991011"/>
            <a:ext cx="1080000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375092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533" y="378108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6187685" y="1044695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27" y="1499116"/>
            <a:ext cx="51722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				B. </a:t>
            </a: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2248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下列哪一個圖形有最多條對稱軸？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395" y="2302698"/>
            <a:ext cx="822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E175783-8770-EB70-11B2-3E0F9750A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27" y="3106281"/>
            <a:ext cx="49751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				D.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2" name="圖片 41">
            <a:extLst>
              <a:ext uri="{FF2B5EF4-FFF2-40B4-BE49-F238E27FC236}">
                <a16:creationId xmlns:a16="http://schemas.microsoft.com/office/drawing/2014/main" xmlns="" id="{DF759035-EA26-D589-F1C8-3A8B81882B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93171" y="1573421"/>
            <a:ext cx="1320165" cy="1285875"/>
          </a:xfrm>
          <a:prstGeom prst="rect">
            <a:avLst/>
          </a:prstGeom>
        </p:spPr>
      </p:pic>
      <p:pic>
        <p:nvPicPr>
          <p:cNvPr id="44" name="圖片 43">
            <a:extLst>
              <a:ext uri="{FF2B5EF4-FFF2-40B4-BE49-F238E27FC236}">
                <a16:creationId xmlns:a16="http://schemas.microsoft.com/office/drawing/2014/main" xmlns="" id="{25F7F826-F135-3474-4C57-99FBAD1CE96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8490" y="1573421"/>
            <a:ext cx="1308735" cy="1331595"/>
          </a:xfrm>
          <a:prstGeom prst="rect">
            <a:avLst/>
          </a:prstGeom>
        </p:spPr>
      </p:pic>
      <p:pic>
        <p:nvPicPr>
          <p:cNvPr id="46" name="圖片 45">
            <a:extLst>
              <a:ext uri="{FF2B5EF4-FFF2-40B4-BE49-F238E27FC236}">
                <a16:creationId xmlns:a16="http://schemas.microsoft.com/office/drawing/2014/main" xmlns="" id="{38BB31D7-4200-AF15-5C52-92C1184288C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54085" y="3111996"/>
            <a:ext cx="1337310" cy="1291590"/>
          </a:xfrm>
          <a:prstGeom prst="rect">
            <a:avLst/>
          </a:prstGeom>
        </p:spPr>
      </p:pic>
      <p:pic>
        <p:nvPicPr>
          <p:cNvPr id="48" name="圖片 47">
            <a:extLst>
              <a:ext uri="{FF2B5EF4-FFF2-40B4-BE49-F238E27FC236}">
                <a16:creationId xmlns:a16="http://schemas.microsoft.com/office/drawing/2014/main" xmlns="" id="{320462C9-DE94-ABAE-F639-D11B0379FA1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50400" y="3106281"/>
            <a:ext cx="1234440" cy="1200150"/>
          </a:xfrm>
          <a:prstGeom prst="rect">
            <a:avLst/>
          </a:prstGeom>
        </p:spPr>
      </p:pic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0E416F9C-921C-8737-7FCC-E367BD2DA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03" y="3845817"/>
            <a:ext cx="822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732295F6-FBD3-70C1-DA59-7BF31DB9C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395" y="3845817"/>
            <a:ext cx="822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CFE5FA42-B868-27B0-E348-48F42413D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03" y="2333188"/>
            <a:ext cx="822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xmlns="" id="{17F11BC6-33F8-04CC-A8C5-3EAB63803456}"/>
              </a:ext>
            </a:extLst>
          </p:cNvPr>
          <p:cNvCxnSpPr/>
          <p:nvPr/>
        </p:nvCxnSpPr>
        <p:spPr>
          <a:xfrm flipV="1">
            <a:off x="1322421" y="1789301"/>
            <a:ext cx="972000" cy="972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xmlns="" id="{420C3593-E1CE-C598-0916-80B5C20D4945}"/>
              </a:ext>
            </a:extLst>
          </p:cNvPr>
          <p:cNvCxnSpPr/>
          <p:nvPr/>
        </p:nvCxnSpPr>
        <p:spPr>
          <a:xfrm flipV="1">
            <a:off x="5152476" y="1779776"/>
            <a:ext cx="972000" cy="972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2B18F9A7-4F54-D740-2195-0B6FDEFB4098}"/>
              </a:ext>
            </a:extLst>
          </p:cNvPr>
          <p:cNvCxnSpPr/>
          <p:nvPr/>
        </p:nvCxnSpPr>
        <p:spPr>
          <a:xfrm flipV="1">
            <a:off x="5173855" y="3220356"/>
            <a:ext cx="972000" cy="972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xmlns="" id="{A632FC90-866C-7E74-0561-E53CF64F3EF9}"/>
              </a:ext>
            </a:extLst>
          </p:cNvPr>
          <p:cNvCxnSpPr>
            <a:cxnSpLocks/>
          </p:cNvCxnSpPr>
          <p:nvPr/>
        </p:nvCxnSpPr>
        <p:spPr>
          <a:xfrm flipH="1" flipV="1">
            <a:off x="5200101" y="1779776"/>
            <a:ext cx="972000" cy="972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xmlns="" id="{9A198B00-AABD-8EFC-1FFC-83089CFBEDC0}"/>
              </a:ext>
            </a:extLst>
          </p:cNvPr>
          <p:cNvCxnSpPr>
            <a:cxnSpLocks/>
          </p:cNvCxnSpPr>
          <p:nvPr/>
        </p:nvCxnSpPr>
        <p:spPr>
          <a:xfrm flipH="1" flipV="1">
            <a:off x="5171526" y="3213954"/>
            <a:ext cx="972000" cy="972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xmlns="" id="{E57188D7-860F-422C-F1AE-5EFA703C66AC}"/>
              </a:ext>
            </a:extLst>
          </p:cNvPr>
          <p:cNvCxnSpPr>
            <a:cxnSpLocks/>
          </p:cNvCxnSpPr>
          <p:nvPr/>
        </p:nvCxnSpPr>
        <p:spPr>
          <a:xfrm flipV="1">
            <a:off x="5667051" y="2994879"/>
            <a:ext cx="0" cy="1440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xmlns="" id="{A5241962-C71C-11D8-9DC4-14265EA157CE}"/>
              </a:ext>
            </a:extLst>
          </p:cNvPr>
          <p:cNvCxnSpPr>
            <a:cxnSpLocks/>
          </p:cNvCxnSpPr>
          <p:nvPr/>
        </p:nvCxnSpPr>
        <p:spPr>
          <a:xfrm rot="5400000" flipV="1">
            <a:off x="5705151" y="2985354"/>
            <a:ext cx="0" cy="144000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031728F8-8F00-4CFB-54FC-27FFFA80F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4709" y="3921221"/>
            <a:ext cx="6333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2" grpId="0"/>
      <p:bldP spid="9" grpId="0"/>
      <p:bldP spid="9" grpId="1"/>
      <p:bldP spid="49" grpId="0"/>
      <p:bldP spid="49" grpId="1"/>
      <p:bldP spid="50" grpId="0"/>
      <p:bldP spid="50" grpId="1"/>
      <p:bldP spid="51" grpId="0"/>
      <p:bldP spid="51" grpId="1"/>
      <p:bldP spid="61" grpId="0"/>
      <p:bldP spid="6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">
            <a:extLst>
              <a:ext uri="{FF2B5EF4-FFF2-40B4-BE49-F238E27FC236}">
                <a16:creationId xmlns:a16="http://schemas.microsoft.com/office/drawing/2014/main" xmlns="" id="{2711C16C-AAEF-4B24-33AB-DA14A4C376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388" y="933371"/>
            <a:ext cx="189547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83BFF93-4194-E1A0-E5AE-BBAD38E04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809834"/>
            <a:ext cx="594518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ea typeface="標楷體" panose="03000509000000000000" pitchFamily="65" charset="-120"/>
              </a:rPr>
              <a:t>上</a:t>
            </a:r>
            <a:r>
              <a:rPr lang="zh-TW" altLang="en-US" sz="2800" b="0" dirty="0">
                <a:ea typeface="標楷體" panose="03000509000000000000" pitchFamily="65" charset="-120"/>
              </a:rPr>
              <a:t>圖最多可畫出多少條對稱軸？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75C656D-81B6-1008-577A-22CC53CFE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40" y="3459776"/>
            <a:ext cx="5598285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A. 1				B. 2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C. 3				D. 4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Oval 2">
            <a:extLst>
              <a:ext uri="{FF2B5EF4-FFF2-40B4-BE49-F238E27FC236}">
                <a16:creationId xmlns:a16="http://schemas.microsoft.com/office/drawing/2014/main" xmlns="" id="{7A7AF31C-BCEA-5439-CA61-B1EEA62A0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9525" y="401796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" name="圆角矩形 7">
            <a:extLst>
              <a:ext uri="{FF2B5EF4-FFF2-40B4-BE49-F238E27FC236}">
                <a16:creationId xmlns:a16="http://schemas.microsoft.com/office/drawing/2014/main" xmlns="" id="{C48EAAB0-1418-512C-FABD-4076643E6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096" y="2954296"/>
            <a:ext cx="1547812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(2016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 Box 54">
            <a:extLst>
              <a:ext uri="{FF2B5EF4-FFF2-40B4-BE49-F238E27FC236}">
                <a16:creationId xmlns:a16="http://schemas.microsoft.com/office/drawing/2014/main" xmlns="" id="{9B8900CF-8D3C-3287-005B-3158E83A8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363" y="40544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0" name="Line 87">
            <a:extLst>
              <a:ext uri="{FF2B5EF4-FFF2-40B4-BE49-F238E27FC236}">
                <a16:creationId xmlns:a16="http://schemas.microsoft.com/office/drawing/2014/main" xmlns="" id="{F0E0C3BE-BFA7-0B7E-D3B9-87BEBF113507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3228182" y="643652"/>
            <a:ext cx="0" cy="2303463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任意多边形 3">
            <a:extLst>
              <a:ext uri="{FF2B5EF4-FFF2-40B4-BE49-F238E27FC236}">
                <a16:creationId xmlns:a16="http://schemas.microsoft.com/office/drawing/2014/main" xmlns="" id="{F92DD35F-65C2-319D-B9B5-F731A284CF83}"/>
              </a:ext>
            </a:extLst>
          </p:cNvPr>
          <p:cNvSpPr>
            <a:spLocks/>
          </p:cNvSpPr>
          <p:nvPr/>
        </p:nvSpPr>
        <p:spPr bwMode="auto">
          <a:xfrm>
            <a:off x="3205163" y="1069896"/>
            <a:ext cx="0" cy="1581150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1F170B6A-5627-EADA-D802-63FB0F229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6531B5C6-5E5F-1727-C1B8-80119544B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6863" y="2206080"/>
            <a:ext cx="40989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最多可畫出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對稱軸。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3DA6E47-D70D-619A-B14A-339FFC4D1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133725"/>
            <a:ext cx="51212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以上哪些圖形有對稱軸？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" name="圆角矩形 4">
            <a:extLst>
              <a:ext uri="{FF2B5EF4-FFF2-40B4-BE49-F238E27FC236}">
                <a16:creationId xmlns:a16="http://schemas.microsoft.com/office/drawing/2014/main" xmlns="" id="{7692F64D-DC46-2CF9-A149-2B02E813E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363" y="3275013"/>
            <a:ext cx="1547812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(2015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Oval 2">
            <a:extLst>
              <a:ext uri="{FF2B5EF4-FFF2-40B4-BE49-F238E27FC236}">
                <a16:creationId xmlns:a16="http://schemas.microsoft.com/office/drawing/2014/main" xmlns="" id="{5EB156AB-5008-DA06-EB9E-9DD9B1639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4775" y="406400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" name="Text Box 54">
            <a:extLst>
              <a:ext uri="{FF2B5EF4-FFF2-40B4-BE49-F238E27FC236}">
                <a16:creationId xmlns:a16="http://schemas.microsoft.com/office/drawing/2014/main" xmlns="" id="{EEC8AEFF-1F6D-7D84-FDD8-A7FEC2D3A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613" y="40925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" name="Rectangle 104">
            <a:extLst>
              <a:ext uri="{FF2B5EF4-FFF2-40B4-BE49-F238E27FC236}">
                <a16:creationId xmlns:a16="http://schemas.microsoft.com/office/drawing/2014/main" xmlns="" id="{63EC31A9-B85A-6C8E-48E7-83CC2BAFC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40" y="4694913"/>
            <a:ext cx="540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依次找出各圖是否有對稱軸。</a:t>
            </a:r>
          </a:p>
        </p:txBody>
      </p:sp>
      <p:pic>
        <p:nvPicPr>
          <p:cNvPr id="9" name="图片 2">
            <a:extLst>
              <a:ext uri="{FF2B5EF4-FFF2-40B4-BE49-F238E27FC236}">
                <a16:creationId xmlns:a16="http://schemas.microsoft.com/office/drawing/2014/main" xmlns="" id="{C913C320-6B8C-2D00-037F-A4226A7D9B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13" y="996950"/>
            <a:ext cx="6053137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116">
            <a:extLst>
              <a:ext uri="{FF2B5EF4-FFF2-40B4-BE49-F238E27FC236}">
                <a16:creationId xmlns:a16="http://schemas.microsoft.com/office/drawing/2014/main" xmlns="" id="{EB198B86-C7D3-5B6B-B6EA-AC73430CDBA8}"/>
              </a:ext>
            </a:extLst>
          </p:cNvPr>
          <p:cNvSpPr>
            <a:spLocks noChangeShapeType="1"/>
          </p:cNvSpPr>
          <p:nvPr/>
        </p:nvSpPr>
        <p:spPr bwMode="auto">
          <a:xfrm rot="18900000" flipH="1">
            <a:off x="3033134" y="1447801"/>
            <a:ext cx="1006475" cy="9906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Text Box 115">
            <a:extLst>
              <a:ext uri="{FF2B5EF4-FFF2-40B4-BE49-F238E27FC236}">
                <a16:creationId xmlns:a16="http://schemas.microsoft.com/office/drawing/2014/main" xmlns="" id="{1D6F5EAC-F145-E079-C614-A9669185A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2720975"/>
            <a:ext cx="663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2" name="Text Box 117">
            <a:extLst>
              <a:ext uri="{FF2B5EF4-FFF2-40B4-BE49-F238E27FC236}">
                <a16:creationId xmlns:a16="http://schemas.microsoft.com/office/drawing/2014/main" xmlns="" id="{E2B7AF0D-2CCF-60B0-BD55-BDFAC3132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740025"/>
            <a:ext cx="663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3" name="Text Box 118">
            <a:extLst>
              <a:ext uri="{FF2B5EF4-FFF2-40B4-BE49-F238E27FC236}">
                <a16:creationId xmlns:a16="http://schemas.microsoft.com/office/drawing/2014/main" xmlns="" id="{65E578C5-2840-CF29-1CD3-114328A9B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263" y="2759075"/>
            <a:ext cx="663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4" name="Text Box 119">
            <a:extLst>
              <a:ext uri="{FF2B5EF4-FFF2-40B4-BE49-F238E27FC236}">
                <a16:creationId xmlns:a16="http://schemas.microsoft.com/office/drawing/2014/main" xmlns="" id="{475CBB2F-9C36-4BDE-9B26-C0825651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2735263"/>
            <a:ext cx="65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5" name="Line 116">
            <a:extLst>
              <a:ext uri="{FF2B5EF4-FFF2-40B4-BE49-F238E27FC236}">
                <a16:creationId xmlns:a16="http://schemas.microsoft.com/office/drawing/2014/main" xmlns="" id="{3365973F-BE78-9877-A9A4-044EFE74BC68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3084513" y="1450975"/>
            <a:ext cx="941387" cy="9398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116">
            <a:extLst>
              <a:ext uri="{FF2B5EF4-FFF2-40B4-BE49-F238E27FC236}">
                <a16:creationId xmlns:a16="http://schemas.microsoft.com/office/drawing/2014/main" xmlns="" id="{F302EFC8-3D15-3255-304A-8C3AE611EC3E}"/>
              </a:ext>
            </a:extLst>
          </p:cNvPr>
          <p:cNvSpPr>
            <a:spLocks noChangeShapeType="1"/>
          </p:cNvSpPr>
          <p:nvPr/>
        </p:nvSpPr>
        <p:spPr bwMode="auto">
          <a:xfrm rot="18900000" flipH="1">
            <a:off x="4495800" y="1423988"/>
            <a:ext cx="1006475" cy="9906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293C35C5-F605-9D93-DD41-BD5621AAD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05D8E2DC-FC02-72E8-73BB-5EE28515B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2" y="3703638"/>
            <a:ext cx="5964237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A.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Q			B.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Q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R</a:t>
            </a:r>
          </a:p>
          <a:p>
            <a:r>
              <a:rPr lang="en-US" altLang="zh-TW" sz="2800" b="0" dirty="0">
                <a:ea typeface="標楷體" panose="03000509000000000000" pitchFamily="65" charset="-120"/>
              </a:rPr>
              <a:t>C.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R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S			D.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R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20" name="Rectangle 104">
            <a:extLst>
              <a:ext uri="{FF2B5EF4-FFF2-40B4-BE49-F238E27FC236}">
                <a16:creationId xmlns:a16="http://schemas.microsoft.com/office/drawing/2014/main" xmlns="" id="{7B475C6D-42F9-FFD4-7DBA-20B973F6D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40" y="5168920"/>
            <a:ext cx="395049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CN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只有</a:t>
            </a:r>
            <a:r>
              <a:rPr lang="en-US" altLang="zh-CN" sz="28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Q</a:t>
            </a:r>
            <a:r>
              <a:rPr lang="zh-CN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和</a:t>
            </a:r>
            <a:r>
              <a:rPr lang="en-US" altLang="zh-CN" sz="28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R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有對稱軸。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20" grpId="0"/>
      <p:bldP spid="2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A1E1DC0D-B3C4-F54F-9C28-64F87B715C90}"/>
              </a:ext>
            </a:extLst>
          </p:cNvPr>
          <p:cNvSpPr/>
          <p:nvPr/>
        </p:nvSpPr>
        <p:spPr>
          <a:xfrm>
            <a:off x="3276599" y="2749550"/>
            <a:ext cx="756000" cy="432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8C59EF4-DE81-E739-D428-00576DCBA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57" y="2678285"/>
            <a:ext cx="488314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以上哪些圖形</a:t>
            </a:r>
            <a:r>
              <a:rPr lang="zh-TW" altLang="en-US" sz="2800" u="sng" dirty="0">
                <a:ea typeface="標楷體" panose="03000509000000000000" pitchFamily="65" charset="-120"/>
              </a:rPr>
              <a:t>沒有</a:t>
            </a:r>
            <a:r>
              <a:rPr lang="zh-TW" altLang="en-US" sz="2800" b="0" dirty="0">
                <a:ea typeface="標楷體" panose="03000509000000000000" pitchFamily="65" charset="-120"/>
              </a:rPr>
              <a:t>對稱軸？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A4547E8E-874A-743D-E475-025C05172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9525" y="366871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5CD99528-1CB0-C493-2204-A0F304517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538" y="2816539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(2015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Text Box 54">
            <a:extLst>
              <a:ext uri="{FF2B5EF4-FFF2-40B4-BE49-F238E27FC236}">
                <a16:creationId xmlns:a16="http://schemas.microsoft.com/office/drawing/2014/main" xmlns="" id="{5DBDBB98-BE04-FBD6-60B1-0E5AFA437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6838" y="369570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pic>
        <p:nvPicPr>
          <p:cNvPr id="6" name="图片 2">
            <a:extLst>
              <a:ext uri="{FF2B5EF4-FFF2-40B4-BE49-F238E27FC236}">
                <a16:creationId xmlns:a16="http://schemas.microsoft.com/office/drawing/2014/main" xmlns="" id="{842A6470-122B-F9BB-C9B5-93BC4C86CE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938213"/>
            <a:ext cx="6550025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116">
            <a:extLst>
              <a:ext uri="{FF2B5EF4-FFF2-40B4-BE49-F238E27FC236}">
                <a16:creationId xmlns:a16="http://schemas.microsoft.com/office/drawing/2014/main" xmlns="" id="{49C81305-2B67-4BDD-7613-670B311F82AB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7370763" y="1260475"/>
            <a:ext cx="12700" cy="1235075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Line 116">
            <a:extLst>
              <a:ext uri="{FF2B5EF4-FFF2-40B4-BE49-F238E27FC236}">
                <a16:creationId xmlns:a16="http://schemas.microsoft.com/office/drawing/2014/main" xmlns="" id="{F418F743-21F5-024A-C305-CA2B0184FBC6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3101483" y="1136681"/>
            <a:ext cx="1008000" cy="10080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Text Box 115">
            <a:extLst>
              <a:ext uri="{FF2B5EF4-FFF2-40B4-BE49-F238E27FC236}">
                <a16:creationId xmlns:a16="http://schemas.microsoft.com/office/drawing/2014/main" xmlns="" id="{F3364D79-30F5-A6AB-C147-8F583B701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230438"/>
            <a:ext cx="663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0" name="Text Box 117">
            <a:extLst>
              <a:ext uri="{FF2B5EF4-FFF2-40B4-BE49-F238E27FC236}">
                <a16:creationId xmlns:a16="http://schemas.microsoft.com/office/drawing/2014/main" xmlns="" id="{DCED2904-5D8D-3E86-6F5D-7812B1EA5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2232025"/>
            <a:ext cx="663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1" name="Text Box 118">
            <a:extLst>
              <a:ext uri="{FF2B5EF4-FFF2-40B4-BE49-F238E27FC236}">
                <a16:creationId xmlns:a16="http://schemas.microsoft.com/office/drawing/2014/main" xmlns="" id="{55841E56-BD2D-690E-F20E-C78C3DD39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2230438"/>
            <a:ext cx="663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sp>
        <p:nvSpPr>
          <p:cNvPr id="12" name="Text Box 119">
            <a:extLst>
              <a:ext uri="{FF2B5EF4-FFF2-40B4-BE49-F238E27FC236}">
                <a16:creationId xmlns:a16="http://schemas.microsoft.com/office/drawing/2014/main" xmlns="" id="{CFED66A9-1AF5-ACB5-EB0D-2F5A49B25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6463" y="2225675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</a:rPr>
              <a:t>條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xmlns="" id="{67D07831-E355-24C3-9544-849E5A483DE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952130"/>
            <a:ext cx="792000" cy="643937"/>
          </a:xfrm>
          <a:prstGeom prst="rect">
            <a:avLst/>
          </a:prstGeom>
        </p:spPr>
      </p:pic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1D241286-B153-8F9F-F067-89A044334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121" y="1012488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71B8F616-147E-7743-14C2-068D7475D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982" y="3281053"/>
            <a:ext cx="587851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A. W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Y			B. X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Y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C. W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Z			D. X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Z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18" name="Rectangle 104">
            <a:extLst>
              <a:ext uri="{FF2B5EF4-FFF2-40B4-BE49-F238E27FC236}">
                <a16:creationId xmlns:a16="http://schemas.microsoft.com/office/drawing/2014/main" xmlns="" id="{9B42EFE1-E599-4239-952C-552CBECDF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233" y="4314708"/>
            <a:ext cx="36234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en-US" altLang="zh-CN" sz="28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W</a:t>
            </a:r>
            <a:r>
              <a:rPr lang="zh-CN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和</a:t>
            </a:r>
            <a:r>
              <a:rPr lang="en-US" altLang="zh-CN" sz="28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Y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沒有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對稱軸。</a:t>
            </a:r>
          </a:p>
        </p:txBody>
      </p:sp>
    </p:spTree>
    <p:extLst>
      <p:ext uri="{BB962C8B-B14F-4D97-AF65-F5344CB8AC3E}">
        <p14:creationId xmlns:p14="http://schemas.microsoft.com/office/powerpoint/2010/main" val="357922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5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8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全屏显示(4:3)</PresentationFormat>
  <Paragraphs>53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等线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2024-03-07T05:55:21Z</dcterms:created>
  <dcterms:modified xsi:type="dcterms:W3CDTF">2024-03-07T05:55:25Z</dcterms:modified>
</cp:coreProperties>
</file>